
<file path=[Content_Types].xml><?xml version="1.0" encoding="utf-8"?>
<Types xmlns="http://schemas.openxmlformats.org/package/2006/content-types">
  <Default Extension="vml" ContentType="application/vnd.openxmlformats-officedocument.vmlDrawing"/>
  <Default Extension="bin" ContentType="application/vnd.openxmlformats-officedocument.oleObject"/>
  <Default Extension="jpeg" ContentType="image/jpeg"/>
  <Default Extension="JPG" ContentType="image/.jpg"/>
  <Default Extension="png" ContentType="image/png"/>
  <Default Extension="wmf" ContentType="image/x-wmf"/>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00.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xml" ContentType="application/vnd.openxmlformats-officedocument.presentationml.slideLayout+xml"/>
  <Override PartName="/ppt/slideLayouts/slideLayout110.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xml" ContentType="application/vnd.openxmlformats-officedocument.presentationml.slideLayout+xml"/>
  <Override PartName="/ppt/slideLayouts/slideLayout120.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slideLayouts/slideLayout13.xml" ContentType="application/vnd.openxmlformats-officedocument.presentationml.slideLayout+xml"/>
  <Override PartName="/ppt/slideLayouts/slideLayout130.xml" ContentType="application/vnd.openxmlformats-officedocument.presentationml.slideLayout+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slideLayouts/slideLayout1366.xml" ContentType="application/vnd.openxmlformats-officedocument.presentationml.slideLayout+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slideLayouts/slideLayout137.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slideLayouts/slideLayout1377.xml" ContentType="application/vnd.openxmlformats-officedocument.presentationml.slideLayout+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slideLayouts/slideLayout138.xml" ContentType="application/vnd.openxmlformats-officedocument.presentationml.slideLayout+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slideLayouts/slideLayout1387.xml" ContentType="application/vnd.openxmlformats-officedocument.presentationml.slideLayout+xml"/>
  <Override PartName="/ppt/slideLayouts/slideLayout1388.xml" ContentType="application/vnd.openxmlformats-officedocument.presentationml.slideLayout+xml"/>
  <Override PartName="/ppt/slideLayouts/slideLayout1389.xml" ContentType="application/vnd.openxmlformats-officedocument.presentationml.slideLayout+xml"/>
  <Override PartName="/ppt/slideLayouts/slideLayout139.xml" ContentType="application/vnd.openxmlformats-officedocument.presentationml.slideLayout+xml"/>
  <Override PartName="/ppt/slideLayouts/slideLayout1390.xml" ContentType="application/vnd.openxmlformats-officedocument.presentationml.slideLayout+xml"/>
  <Override PartName="/ppt/slideLayouts/slideLayout1391.xml" ContentType="application/vnd.openxmlformats-officedocument.presentationml.slideLayout+xml"/>
  <Override PartName="/ppt/slideLayouts/slideLayout1392.xml" ContentType="application/vnd.openxmlformats-officedocument.presentationml.slideLayout+xml"/>
  <Override PartName="/ppt/slideLayouts/slideLayout1393.xml" ContentType="application/vnd.openxmlformats-officedocument.presentationml.slideLayout+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slideLayouts/slideLayout1397.xml" ContentType="application/vnd.openxmlformats-officedocument.presentationml.slideLayout+xml"/>
  <Override PartName="/ppt/slideLayouts/slideLayout1398.xml" ContentType="application/vnd.openxmlformats-officedocument.presentationml.slideLayout+xml"/>
  <Override PartName="/ppt/slideLayouts/slideLayout1399.xml" ContentType="application/vnd.openxmlformats-officedocument.presentationml.slideLayout+xml"/>
  <Override PartName="/ppt/slideLayouts/slideLayout14.xml" ContentType="application/vnd.openxmlformats-officedocument.presentationml.slideLayout+xml"/>
  <Override PartName="/ppt/slideLayouts/slideLayout140.xml" ContentType="application/vnd.openxmlformats-officedocument.presentationml.slideLayout+xml"/>
  <Override PartName="/ppt/slideLayouts/slideLayout1400.xml" ContentType="application/vnd.openxmlformats-officedocument.presentationml.slideLayout+xml"/>
  <Override PartName="/ppt/slideLayouts/slideLayout1401.xml" ContentType="application/vnd.openxmlformats-officedocument.presentationml.slideLayout+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slideLayouts/slideLayout1409.xml" ContentType="application/vnd.openxmlformats-officedocument.presentationml.slideLayout+xml"/>
  <Override PartName="/ppt/slideLayouts/slideLayout141.xml" ContentType="application/vnd.openxmlformats-officedocument.presentationml.slideLayout+xml"/>
  <Override PartName="/ppt/slideLayouts/slideLayout1410.xml" ContentType="application/vnd.openxmlformats-officedocument.presentationml.slideLayout+xml"/>
  <Override PartName="/ppt/slideLayouts/slideLayout1411.xml" ContentType="application/vnd.openxmlformats-officedocument.presentationml.slideLayout+xml"/>
  <Override PartName="/ppt/slideLayouts/slideLayout1412.xml" ContentType="application/vnd.openxmlformats-officedocument.presentationml.slideLayout+xml"/>
  <Override PartName="/ppt/slideLayouts/slideLayout1413.xml" ContentType="application/vnd.openxmlformats-officedocument.presentationml.slideLayout+xml"/>
  <Override PartName="/ppt/slideLayouts/slideLayout1414.xml" ContentType="application/vnd.openxmlformats-officedocument.presentationml.slideLayout+xml"/>
  <Override PartName="/ppt/slideLayouts/slideLayout1415.xml" ContentType="application/vnd.openxmlformats-officedocument.presentationml.slideLayout+xml"/>
  <Override PartName="/ppt/slideLayouts/slideLayout1416.xml" ContentType="application/vnd.openxmlformats-officedocument.presentationml.slideLayout+xml"/>
  <Override PartName="/ppt/slideLayouts/slideLayout1417.xml" ContentType="application/vnd.openxmlformats-officedocument.presentationml.slideLayout+xml"/>
  <Override PartName="/ppt/slideLayouts/slideLayout1418.xml" ContentType="application/vnd.openxmlformats-officedocument.presentationml.slideLayout+xml"/>
  <Override PartName="/ppt/slideLayouts/slideLayout1419.xml" ContentType="application/vnd.openxmlformats-officedocument.presentationml.slideLayout+xml"/>
  <Override PartName="/ppt/slideLayouts/slideLayout142.xml" ContentType="application/vnd.openxmlformats-officedocument.presentationml.slideLayout+xml"/>
  <Override PartName="/ppt/slideLayouts/slideLayout1420.xml" ContentType="application/vnd.openxmlformats-officedocument.presentationml.slideLayout+xml"/>
  <Override PartName="/ppt/slideLayouts/slideLayout1421.xml" ContentType="application/vnd.openxmlformats-officedocument.presentationml.slideLayout+xml"/>
  <Override PartName="/ppt/slideLayouts/slideLayout1422.xml" ContentType="application/vnd.openxmlformats-officedocument.presentationml.slideLayout+xml"/>
  <Override PartName="/ppt/slideLayouts/slideLayout1423.xml" ContentType="application/vnd.openxmlformats-officedocument.presentationml.slideLayout+xml"/>
  <Override PartName="/ppt/slideLayouts/slideLayout1424.xml" ContentType="application/vnd.openxmlformats-officedocument.presentationml.slideLayout+xml"/>
  <Override PartName="/ppt/slideLayouts/slideLayout1425.xml" ContentType="application/vnd.openxmlformats-officedocument.presentationml.slideLayout+xml"/>
  <Override PartName="/ppt/slideLayouts/slideLayout1426.xml" ContentType="application/vnd.openxmlformats-officedocument.presentationml.slideLayout+xml"/>
  <Override PartName="/ppt/slideLayouts/slideLayout1427.xml" ContentType="application/vnd.openxmlformats-officedocument.presentationml.slideLayout+xml"/>
  <Override PartName="/ppt/slideLayouts/slideLayout1428.xml" ContentType="application/vnd.openxmlformats-officedocument.presentationml.slideLayout+xml"/>
  <Override PartName="/ppt/slideLayouts/slideLayout1429.xml" ContentType="application/vnd.openxmlformats-officedocument.presentationml.slideLayout+xml"/>
  <Override PartName="/ppt/slideLayouts/slideLayout143.xml" ContentType="application/vnd.openxmlformats-officedocument.presentationml.slideLayout+xml"/>
  <Override PartName="/ppt/slideLayouts/slideLayout1430.xml" ContentType="application/vnd.openxmlformats-officedocument.presentationml.slideLayout+xml"/>
  <Override PartName="/ppt/slideLayouts/slideLayout1431.xml" ContentType="application/vnd.openxmlformats-officedocument.presentationml.slideLayout+xml"/>
  <Override PartName="/ppt/slideLayouts/slideLayout1432.xml" ContentType="application/vnd.openxmlformats-officedocument.presentationml.slideLayout+xml"/>
  <Override PartName="/ppt/slideLayouts/slideLayout1433.xml" ContentType="application/vnd.openxmlformats-officedocument.presentationml.slideLayout+xml"/>
  <Override PartName="/ppt/slideLayouts/slideLayout1434.xml" ContentType="application/vnd.openxmlformats-officedocument.presentationml.slideLayout+xml"/>
  <Override PartName="/ppt/slideLayouts/slideLayout1435.xml" ContentType="application/vnd.openxmlformats-officedocument.presentationml.slideLayout+xml"/>
  <Override PartName="/ppt/slideLayouts/slideLayout1436.xml" ContentType="application/vnd.openxmlformats-officedocument.presentationml.slideLayout+xml"/>
  <Override PartName="/ppt/slideLayouts/slideLayout1437.xml" ContentType="application/vnd.openxmlformats-officedocument.presentationml.slideLayout+xml"/>
  <Override PartName="/ppt/slideLayouts/slideLayout1438.xml" ContentType="application/vnd.openxmlformats-officedocument.presentationml.slideLayout+xml"/>
  <Override PartName="/ppt/slideLayouts/slideLayout1439.xml" ContentType="application/vnd.openxmlformats-officedocument.presentationml.slideLayout+xml"/>
  <Override PartName="/ppt/slideLayouts/slideLayout144.xml" ContentType="application/vnd.openxmlformats-officedocument.presentationml.slideLayout+xml"/>
  <Override PartName="/ppt/slideLayouts/slideLayout1440.xml" ContentType="application/vnd.openxmlformats-officedocument.presentationml.slideLayout+xml"/>
  <Override PartName="/ppt/slideLayouts/slideLayout1441.xml" ContentType="application/vnd.openxmlformats-officedocument.presentationml.slideLayout+xml"/>
  <Override PartName="/ppt/slideLayouts/slideLayout1442.xml" ContentType="application/vnd.openxmlformats-officedocument.presentationml.slideLayout+xml"/>
  <Override PartName="/ppt/slideLayouts/slideLayout1443.xml" ContentType="application/vnd.openxmlformats-officedocument.presentationml.slideLayout+xml"/>
  <Override PartName="/ppt/slideLayouts/slideLayout1444.xml" ContentType="application/vnd.openxmlformats-officedocument.presentationml.slideLayout+xml"/>
  <Override PartName="/ppt/slideLayouts/slideLayout1445.xml" ContentType="application/vnd.openxmlformats-officedocument.presentationml.slideLayout+xml"/>
  <Override PartName="/ppt/slideLayouts/slideLayout1446.xml" ContentType="application/vnd.openxmlformats-officedocument.presentationml.slideLayout+xml"/>
  <Override PartName="/ppt/slideLayouts/slideLayout1447.xml" ContentType="application/vnd.openxmlformats-officedocument.presentationml.slideLayout+xml"/>
  <Override PartName="/ppt/slideLayouts/slideLayout1448.xml" ContentType="application/vnd.openxmlformats-officedocument.presentationml.slideLayout+xml"/>
  <Override PartName="/ppt/slideLayouts/slideLayout1449.xml" ContentType="application/vnd.openxmlformats-officedocument.presentationml.slideLayout+xml"/>
  <Override PartName="/ppt/slideLayouts/slideLayout145.xml" ContentType="application/vnd.openxmlformats-officedocument.presentationml.slideLayout+xml"/>
  <Override PartName="/ppt/slideLayouts/slideLayout1450.xml" ContentType="application/vnd.openxmlformats-officedocument.presentationml.slideLayout+xml"/>
  <Override PartName="/ppt/slideLayouts/slideLayout1451.xml" ContentType="application/vnd.openxmlformats-officedocument.presentationml.slideLayout+xml"/>
  <Override PartName="/ppt/slideLayouts/slideLayout1452.xml" ContentType="application/vnd.openxmlformats-officedocument.presentationml.slideLayout+xml"/>
  <Override PartName="/ppt/slideLayouts/slideLayout1453.xml" ContentType="application/vnd.openxmlformats-officedocument.presentationml.slideLayout+xml"/>
  <Override PartName="/ppt/slideLayouts/slideLayout1454.xml" ContentType="application/vnd.openxmlformats-officedocument.presentationml.slideLayout+xml"/>
  <Override PartName="/ppt/slideLayouts/slideLayout1455.xml" ContentType="application/vnd.openxmlformats-officedocument.presentationml.slideLayout+xml"/>
  <Override PartName="/ppt/slideLayouts/slideLayout1456.xml" ContentType="application/vnd.openxmlformats-officedocument.presentationml.slideLayout+xml"/>
  <Override PartName="/ppt/slideLayouts/slideLayout1457.xml" ContentType="application/vnd.openxmlformats-officedocument.presentationml.slideLayout+xml"/>
  <Override PartName="/ppt/slideLayouts/slideLayout1458.xml" ContentType="application/vnd.openxmlformats-officedocument.presentationml.slideLayout+xml"/>
  <Override PartName="/ppt/slideLayouts/slideLayout1459.xml" ContentType="application/vnd.openxmlformats-officedocument.presentationml.slideLayout+xml"/>
  <Override PartName="/ppt/slideLayouts/slideLayout146.xml" ContentType="application/vnd.openxmlformats-officedocument.presentationml.slideLayout+xml"/>
  <Override PartName="/ppt/slideLayouts/slideLayout1460.xml" ContentType="application/vnd.openxmlformats-officedocument.presentationml.slideLayout+xml"/>
  <Override PartName="/ppt/slideLayouts/slideLayout1461.xml" ContentType="application/vnd.openxmlformats-officedocument.presentationml.slideLayout+xml"/>
  <Override PartName="/ppt/slideLayouts/slideLayout1462.xml" ContentType="application/vnd.openxmlformats-officedocument.presentationml.slideLayout+xml"/>
  <Override PartName="/ppt/slideLayouts/slideLayout1463.xml" ContentType="application/vnd.openxmlformats-officedocument.presentationml.slideLayout+xml"/>
  <Override PartName="/ppt/slideLayouts/slideLayout1464.xml" ContentType="application/vnd.openxmlformats-officedocument.presentationml.slideLayout+xml"/>
  <Override PartName="/ppt/slideLayouts/slideLayout1465.xml" ContentType="application/vnd.openxmlformats-officedocument.presentationml.slideLayout+xml"/>
  <Override PartName="/ppt/slideLayouts/slideLayout1466.xml" ContentType="application/vnd.openxmlformats-officedocument.presentationml.slideLayout+xml"/>
  <Override PartName="/ppt/slideLayouts/slideLayout1467.xml" ContentType="application/vnd.openxmlformats-officedocument.presentationml.slideLayout+xml"/>
  <Override PartName="/ppt/slideLayouts/slideLayout1468.xml" ContentType="application/vnd.openxmlformats-officedocument.presentationml.slideLayout+xml"/>
  <Override PartName="/ppt/slideLayouts/slideLayout1469.xml" ContentType="application/vnd.openxmlformats-officedocument.presentationml.slideLayout+xml"/>
  <Override PartName="/ppt/slideLayouts/slideLayout147.xml" ContentType="application/vnd.openxmlformats-officedocument.presentationml.slideLayout+xml"/>
  <Override PartName="/ppt/slideLayouts/slideLayout1470.xml" ContentType="application/vnd.openxmlformats-officedocument.presentationml.slideLayout+xml"/>
  <Override PartName="/ppt/slideLayouts/slideLayout1471.xml" ContentType="application/vnd.openxmlformats-officedocument.presentationml.slideLayout+xml"/>
  <Override PartName="/ppt/slideLayouts/slideLayout1472.xml" ContentType="application/vnd.openxmlformats-officedocument.presentationml.slideLayout+xml"/>
  <Override PartName="/ppt/slideLayouts/slideLayout1473.xml" ContentType="application/vnd.openxmlformats-officedocument.presentationml.slideLayout+xml"/>
  <Override PartName="/ppt/slideLayouts/slideLayout1474.xml" ContentType="application/vnd.openxmlformats-officedocument.presentationml.slideLayout+xml"/>
  <Override PartName="/ppt/slideLayouts/slideLayout1475.xml" ContentType="application/vnd.openxmlformats-officedocument.presentationml.slideLayout+xml"/>
  <Override PartName="/ppt/slideLayouts/slideLayout1476.xml" ContentType="application/vnd.openxmlformats-officedocument.presentationml.slideLayout+xml"/>
  <Override PartName="/ppt/slideLayouts/slideLayout1477.xml" ContentType="application/vnd.openxmlformats-officedocument.presentationml.slideLayout+xml"/>
  <Override PartName="/ppt/slideLayouts/slideLayout1478.xml" ContentType="application/vnd.openxmlformats-officedocument.presentationml.slideLayout+xml"/>
  <Override PartName="/ppt/slideLayouts/slideLayout1479.xml" ContentType="application/vnd.openxmlformats-officedocument.presentationml.slideLayout+xml"/>
  <Override PartName="/ppt/slideLayouts/slideLayout148.xml" ContentType="application/vnd.openxmlformats-officedocument.presentationml.slideLayout+xml"/>
  <Override PartName="/ppt/slideLayouts/slideLayout1480.xml" ContentType="application/vnd.openxmlformats-officedocument.presentationml.slideLayout+xml"/>
  <Override PartName="/ppt/slideLayouts/slideLayout1481.xml" ContentType="application/vnd.openxmlformats-officedocument.presentationml.slideLayout+xml"/>
  <Override PartName="/ppt/slideLayouts/slideLayout1482.xml" ContentType="application/vnd.openxmlformats-officedocument.presentationml.slideLayout+xml"/>
  <Override PartName="/ppt/slideLayouts/slideLayout1483.xml" ContentType="application/vnd.openxmlformats-officedocument.presentationml.slideLayout+xml"/>
  <Override PartName="/ppt/slideLayouts/slideLayout1484.xml" ContentType="application/vnd.openxmlformats-officedocument.presentationml.slideLayout+xml"/>
  <Override PartName="/ppt/slideLayouts/slideLayout1485.xml" ContentType="application/vnd.openxmlformats-officedocument.presentationml.slideLayout+xml"/>
  <Override PartName="/ppt/slideLayouts/slideLayout1486.xml" ContentType="application/vnd.openxmlformats-officedocument.presentationml.slideLayout+xml"/>
  <Override PartName="/ppt/slideLayouts/slideLayout1487.xml" ContentType="application/vnd.openxmlformats-officedocument.presentationml.slideLayout+xml"/>
  <Override PartName="/ppt/slideLayouts/slideLayout1488.xml" ContentType="application/vnd.openxmlformats-officedocument.presentationml.slideLayout+xml"/>
  <Override PartName="/ppt/slideLayouts/slideLayout1489.xml" ContentType="application/vnd.openxmlformats-officedocument.presentationml.slideLayout+xml"/>
  <Override PartName="/ppt/slideLayouts/slideLayout149.xml" ContentType="application/vnd.openxmlformats-officedocument.presentationml.slideLayout+xml"/>
  <Override PartName="/ppt/slideLayouts/slideLayout1490.xml" ContentType="application/vnd.openxmlformats-officedocument.presentationml.slideLayout+xml"/>
  <Override PartName="/ppt/slideLayouts/slideLayout1491.xml" ContentType="application/vnd.openxmlformats-officedocument.presentationml.slideLayout+xml"/>
  <Override PartName="/ppt/slideLayouts/slideLayout1492.xml" ContentType="application/vnd.openxmlformats-officedocument.presentationml.slideLayout+xml"/>
  <Override PartName="/ppt/slideLayouts/slideLayout1493.xml" ContentType="application/vnd.openxmlformats-officedocument.presentationml.slideLayout+xml"/>
  <Override PartName="/ppt/slideLayouts/slideLayout1494.xml" ContentType="application/vnd.openxmlformats-officedocument.presentationml.slideLayout+xml"/>
  <Override PartName="/ppt/slideLayouts/slideLayout1495.xml" ContentType="application/vnd.openxmlformats-officedocument.presentationml.slideLayout+xml"/>
  <Override PartName="/ppt/slideLayouts/slideLayout1496.xml" ContentType="application/vnd.openxmlformats-officedocument.presentationml.slideLayout+xml"/>
  <Override PartName="/ppt/slideLayouts/slideLayout1497.xml" ContentType="application/vnd.openxmlformats-officedocument.presentationml.slideLayout+xml"/>
  <Override PartName="/ppt/slideLayouts/slideLayout1498.xml" ContentType="application/vnd.openxmlformats-officedocument.presentationml.slideLayout+xml"/>
  <Override PartName="/ppt/slideLayouts/slideLayout1499.xml" ContentType="application/vnd.openxmlformats-officedocument.presentationml.slideLayout+xml"/>
  <Override PartName="/ppt/slideLayouts/slideLayout15.xml" ContentType="application/vnd.openxmlformats-officedocument.presentationml.slideLayout+xml"/>
  <Override PartName="/ppt/slideLayouts/slideLayout150.xml" ContentType="application/vnd.openxmlformats-officedocument.presentationml.slideLayout+xml"/>
  <Override PartName="/ppt/slideLayouts/slideLayout1500.xml" ContentType="application/vnd.openxmlformats-officedocument.presentationml.slideLayout+xml"/>
  <Override PartName="/ppt/slideLayouts/slideLayout1501.xml" ContentType="application/vnd.openxmlformats-officedocument.presentationml.slideLayout+xml"/>
  <Override PartName="/ppt/slideLayouts/slideLayout1502.xml" ContentType="application/vnd.openxmlformats-officedocument.presentationml.slideLayout+xml"/>
  <Override PartName="/ppt/slideLayouts/slideLayout1503.xml" ContentType="application/vnd.openxmlformats-officedocument.presentationml.slideLayout+xml"/>
  <Override PartName="/ppt/slideLayouts/slideLayout1504.xml" ContentType="application/vnd.openxmlformats-officedocument.presentationml.slideLayout+xml"/>
  <Override PartName="/ppt/slideLayouts/slideLayout1505.xml" ContentType="application/vnd.openxmlformats-officedocument.presentationml.slideLayout+xml"/>
  <Override PartName="/ppt/slideLayouts/slideLayout1506.xml" ContentType="application/vnd.openxmlformats-officedocument.presentationml.slideLayout+xml"/>
  <Override PartName="/ppt/slideLayouts/slideLayout1507.xml" ContentType="application/vnd.openxmlformats-officedocument.presentationml.slideLayout+xml"/>
  <Override PartName="/ppt/slideLayouts/slideLayout1508.xml" ContentType="application/vnd.openxmlformats-officedocument.presentationml.slideLayout+xml"/>
  <Override PartName="/ppt/slideLayouts/slideLayout1509.xml" ContentType="application/vnd.openxmlformats-officedocument.presentationml.slideLayout+xml"/>
  <Override PartName="/ppt/slideLayouts/slideLayout151.xml" ContentType="application/vnd.openxmlformats-officedocument.presentationml.slideLayout+xml"/>
  <Override PartName="/ppt/slideLayouts/slideLayout1510.xml" ContentType="application/vnd.openxmlformats-officedocument.presentationml.slideLayout+xml"/>
  <Override PartName="/ppt/slideLayouts/slideLayout1511.xml" ContentType="application/vnd.openxmlformats-officedocument.presentationml.slideLayout+xml"/>
  <Override PartName="/ppt/slideLayouts/slideLayout1512.xml" ContentType="application/vnd.openxmlformats-officedocument.presentationml.slideLayout+xml"/>
  <Override PartName="/ppt/slideLayouts/slideLayout1513.xml" ContentType="application/vnd.openxmlformats-officedocument.presentationml.slideLayout+xml"/>
  <Override PartName="/ppt/slideLayouts/slideLayout1514.xml" ContentType="application/vnd.openxmlformats-officedocument.presentationml.slideLayout+xml"/>
  <Override PartName="/ppt/slideLayouts/slideLayout1515.xml" ContentType="application/vnd.openxmlformats-officedocument.presentationml.slideLayout+xml"/>
  <Override PartName="/ppt/slideLayouts/slideLayout1516.xml" ContentType="application/vnd.openxmlformats-officedocument.presentationml.slideLayout+xml"/>
  <Override PartName="/ppt/slideLayouts/slideLayout1517.xml" ContentType="application/vnd.openxmlformats-officedocument.presentationml.slideLayout+xml"/>
  <Override PartName="/ppt/slideLayouts/slideLayout1518.xml" ContentType="application/vnd.openxmlformats-officedocument.presentationml.slideLayout+xml"/>
  <Override PartName="/ppt/slideLayouts/slideLayout1519.xml" ContentType="application/vnd.openxmlformats-officedocument.presentationml.slideLayout+xml"/>
  <Override PartName="/ppt/slideLayouts/slideLayout152.xml" ContentType="application/vnd.openxmlformats-officedocument.presentationml.slideLayout+xml"/>
  <Override PartName="/ppt/slideLayouts/slideLayout1520.xml" ContentType="application/vnd.openxmlformats-officedocument.presentationml.slideLayout+xml"/>
  <Override PartName="/ppt/slideLayouts/slideLayout1521.xml" ContentType="application/vnd.openxmlformats-officedocument.presentationml.slideLayout+xml"/>
  <Override PartName="/ppt/slideLayouts/slideLayout1522.xml" ContentType="application/vnd.openxmlformats-officedocument.presentationml.slideLayout+xml"/>
  <Override PartName="/ppt/slideLayouts/slideLayout1523.xml" ContentType="application/vnd.openxmlformats-officedocument.presentationml.slideLayout+xml"/>
  <Override PartName="/ppt/slideLayouts/slideLayout1524.xml" ContentType="application/vnd.openxmlformats-officedocument.presentationml.slideLayout+xml"/>
  <Override PartName="/ppt/slideLayouts/slideLayout1525.xml" ContentType="application/vnd.openxmlformats-officedocument.presentationml.slideLayout+xml"/>
  <Override PartName="/ppt/slideLayouts/slideLayout1526.xml" ContentType="application/vnd.openxmlformats-officedocument.presentationml.slideLayout+xml"/>
  <Override PartName="/ppt/slideLayouts/slideLayout1527.xml" ContentType="application/vnd.openxmlformats-officedocument.presentationml.slideLayout+xml"/>
  <Override PartName="/ppt/slideLayouts/slideLayout1528.xml" ContentType="application/vnd.openxmlformats-officedocument.presentationml.slideLayout+xml"/>
  <Override PartName="/ppt/slideLayouts/slideLayout1529.xml" ContentType="application/vnd.openxmlformats-officedocument.presentationml.slideLayout+xml"/>
  <Override PartName="/ppt/slideLayouts/slideLayout153.xml" ContentType="application/vnd.openxmlformats-officedocument.presentationml.slideLayout+xml"/>
  <Override PartName="/ppt/slideLayouts/slideLayout1530.xml" ContentType="application/vnd.openxmlformats-officedocument.presentationml.slideLayout+xml"/>
  <Override PartName="/ppt/slideLayouts/slideLayout1531.xml" ContentType="application/vnd.openxmlformats-officedocument.presentationml.slideLayout+xml"/>
  <Override PartName="/ppt/slideLayouts/slideLayout1532.xml" ContentType="application/vnd.openxmlformats-officedocument.presentationml.slideLayout+xml"/>
  <Override PartName="/ppt/slideLayouts/slideLayout1533.xml" ContentType="application/vnd.openxmlformats-officedocument.presentationml.slideLayout+xml"/>
  <Override PartName="/ppt/slideLayouts/slideLayout1534.xml" ContentType="application/vnd.openxmlformats-officedocument.presentationml.slideLayout+xml"/>
  <Override PartName="/ppt/slideLayouts/slideLayout1535.xml" ContentType="application/vnd.openxmlformats-officedocument.presentationml.slideLayout+xml"/>
  <Override PartName="/ppt/slideLayouts/slideLayout1536.xml" ContentType="application/vnd.openxmlformats-officedocument.presentationml.slideLayout+xml"/>
  <Override PartName="/ppt/slideLayouts/slideLayout1537.xml" ContentType="application/vnd.openxmlformats-officedocument.presentationml.slideLayout+xml"/>
  <Override PartName="/ppt/slideLayouts/slideLayout1538.xml" ContentType="application/vnd.openxmlformats-officedocument.presentationml.slideLayout+xml"/>
  <Override PartName="/ppt/slideLayouts/slideLayout1539.xml" ContentType="application/vnd.openxmlformats-officedocument.presentationml.slideLayout+xml"/>
  <Override PartName="/ppt/slideLayouts/slideLayout154.xml" ContentType="application/vnd.openxmlformats-officedocument.presentationml.slideLayout+xml"/>
  <Override PartName="/ppt/slideLayouts/slideLayout1540.xml" ContentType="application/vnd.openxmlformats-officedocument.presentationml.slideLayout+xml"/>
  <Override PartName="/ppt/slideLayouts/slideLayout1541.xml" ContentType="application/vnd.openxmlformats-officedocument.presentationml.slideLayout+xml"/>
  <Override PartName="/ppt/slideLayouts/slideLayout1542.xml" ContentType="application/vnd.openxmlformats-officedocument.presentationml.slideLayout+xml"/>
  <Override PartName="/ppt/slideLayouts/slideLayout1543.xml" ContentType="application/vnd.openxmlformats-officedocument.presentationml.slideLayout+xml"/>
  <Override PartName="/ppt/slideLayouts/slideLayout1544.xml" ContentType="application/vnd.openxmlformats-officedocument.presentationml.slideLayout+xml"/>
  <Override PartName="/ppt/slideLayouts/slideLayout1545.xml" ContentType="application/vnd.openxmlformats-officedocument.presentationml.slideLayout+xml"/>
  <Override PartName="/ppt/slideLayouts/slideLayout1546.xml" ContentType="application/vnd.openxmlformats-officedocument.presentationml.slideLayout+xml"/>
  <Override PartName="/ppt/slideLayouts/slideLayout1547.xml" ContentType="application/vnd.openxmlformats-officedocument.presentationml.slideLayout+xml"/>
  <Override PartName="/ppt/slideLayouts/slideLayout1548.xml" ContentType="application/vnd.openxmlformats-officedocument.presentationml.slideLayout+xml"/>
  <Override PartName="/ppt/slideLayouts/slideLayout1549.xml" ContentType="application/vnd.openxmlformats-officedocument.presentationml.slideLayout+xml"/>
  <Override PartName="/ppt/slideLayouts/slideLayout155.xml" ContentType="application/vnd.openxmlformats-officedocument.presentationml.slideLayout+xml"/>
  <Override PartName="/ppt/slideLayouts/slideLayout1550.xml" ContentType="application/vnd.openxmlformats-officedocument.presentationml.slideLayout+xml"/>
  <Override PartName="/ppt/slideLayouts/slideLayout1551.xml" ContentType="application/vnd.openxmlformats-officedocument.presentationml.slideLayout+xml"/>
  <Override PartName="/ppt/slideLayouts/slideLayout1552.xml" ContentType="application/vnd.openxmlformats-officedocument.presentationml.slideLayout+xml"/>
  <Override PartName="/ppt/slideLayouts/slideLayout1553.xml" ContentType="application/vnd.openxmlformats-officedocument.presentationml.slideLayout+xml"/>
  <Override PartName="/ppt/slideLayouts/slideLayout1554.xml" ContentType="application/vnd.openxmlformats-officedocument.presentationml.slideLayout+xml"/>
  <Override PartName="/ppt/slideLayouts/slideLayout1555.xml" ContentType="application/vnd.openxmlformats-officedocument.presentationml.slideLayout+xml"/>
  <Override PartName="/ppt/slideLayouts/slideLayout1556.xml" ContentType="application/vnd.openxmlformats-officedocument.presentationml.slideLayout+xml"/>
  <Override PartName="/ppt/slideLayouts/slideLayout1557.xml" ContentType="application/vnd.openxmlformats-officedocument.presentationml.slideLayout+xml"/>
  <Override PartName="/ppt/slideLayouts/slideLayout1558.xml" ContentType="application/vnd.openxmlformats-officedocument.presentationml.slideLayout+xml"/>
  <Override PartName="/ppt/slideLayouts/slideLayout1559.xml" ContentType="application/vnd.openxmlformats-officedocument.presentationml.slideLayout+xml"/>
  <Override PartName="/ppt/slideLayouts/slideLayout156.xml" ContentType="application/vnd.openxmlformats-officedocument.presentationml.slideLayout+xml"/>
  <Override PartName="/ppt/slideLayouts/slideLayout1560.xml" ContentType="application/vnd.openxmlformats-officedocument.presentationml.slideLayout+xml"/>
  <Override PartName="/ppt/slideLayouts/slideLayout1561.xml" ContentType="application/vnd.openxmlformats-officedocument.presentationml.slideLayout+xml"/>
  <Override PartName="/ppt/slideLayouts/slideLayout1562.xml" ContentType="application/vnd.openxmlformats-officedocument.presentationml.slideLayout+xml"/>
  <Override PartName="/ppt/slideLayouts/slideLayout1563.xml" ContentType="application/vnd.openxmlformats-officedocument.presentationml.slideLayout+xml"/>
  <Override PartName="/ppt/slideLayouts/slideLayout1564.xml" ContentType="application/vnd.openxmlformats-officedocument.presentationml.slideLayout+xml"/>
  <Override PartName="/ppt/slideLayouts/slideLayout1565.xml" ContentType="application/vnd.openxmlformats-officedocument.presentationml.slideLayout+xml"/>
  <Override PartName="/ppt/slideLayouts/slideLayout1566.xml" ContentType="application/vnd.openxmlformats-officedocument.presentationml.slideLayout+xml"/>
  <Override PartName="/ppt/slideLayouts/slideLayout1567.xml" ContentType="application/vnd.openxmlformats-officedocument.presentationml.slideLayout+xml"/>
  <Override PartName="/ppt/slideLayouts/slideLayout1568.xml" ContentType="application/vnd.openxmlformats-officedocument.presentationml.slideLayout+xml"/>
  <Override PartName="/ppt/slideLayouts/slideLayout1569.xml" ContentType="application/vnd.openxmlformats-officedocument.presentationml.slideLayout+xml"/>
  <Override PartName="/ppt/slideLayouts/slideLayout157.xml" ContentType="application/vnd.openxmlformats-officedocument.presentationml.slideLayout+xml"/>
  <Override PartName="/ppt/slideLayouts/slideLayout1570.xml" ContentType="application/vnd.openxmlformats-officedocument.presentationml.slideLayout+xml"/>
  <Override PartName="/ppt/slideLayouts/slideLayout1571.xml" ContentType="application/vnd.openxmlformats-officedocument.presentationml.slideLayout+xml"/>
  <Override PartName="/ppt/slideLayouts/slideLayout1572.xml" ContentType="application/vnd.openxmlformats-officedocument.presentationml.slideLayout+xml"/>
  <Override PartName="/ppt/slideLayouts/slideLayout1573.xml" ContentType="application/vnd.openxmlformats-officedocument.presentationml.slideLayout+xml"/>
  <Override PartName="/ppt/slideLayouts/slideLayout1574.xml" ContentType="application/vnd.openxmlformats-officedocument.presentationml.slideLayout+xml"/>
  <Override PartName="/ppt/slideLayouts/slideLayout1575.xml" ContentType="application/vnd.openxmlformats-officedocument.presentationml.slideLayout+xml"/>
  <Override PartName="/ppt/slideLayouts/slideLayout1576.xml" ContentType="application/vnd.openxmlformats-officedocument.presentationml.slideLayout+xml"/>
  <Override PartName="/ppt/slideLayouts/slideLayout1577.xml" ContentType="application/vnd.openxmlformats-officedocument.presentationml.slideLayout+xml"/>
  <Override PartName="/ppt/slideLayouts/slideLayout1578.xml" ContentType="application/vnd.openxmlformats-officedocument.presentationml.slideLayout+xml"/>
  <Override PartName="/ppt/slideLayouts/slideLayout1579.xml" ContentType="application/vnd.openxmlformats-officedocument.presentationml.slideLayout+xml"/>
  <Override PartName="/ppt/slideLayouts/slideLayout158.xml" ContentType="application/vnd.openxmlformats-officedocument.presentationml.slideLayout+xml"/>
  <Override PartName="/ppt/slideLayouts/slideLayout1580.xml" ContentType="application/vnd.openxmlformats-officedocument.presentationml.slideLayout+xml"/>
  <Override PartName="/ppt/slideLayouts/slideLayout1581.xml" ContentType="application/vnd.openxmlformats-officedocument.presentationml.slideLayout+xml"/>
  <Override PartName="/ppt/slideLayouts/slideLayout1582.xml" ContentType="application/vnd.openxmlformats-officedocument.presentationml.slideLayout+xml"/>
  <Override PartName="/ppt/slideLayouts/slideLayout1583.xml" ContentType="application/vnd.openxmlformats-officedocument.presentationml.slideLayout+xml"/>
  <Override PartName="/ppt/slideLayouts/slideLayout1584.xml" ContentType="application/vnd.openxmlformats-officedocument.presentationml.slideLayout+xml"/>
  <Override PartName="/ppt/slideLayouts/slideLayout1585.xml" ContentType="application/vnd.openxmlformats-officedocument.presentationml.slideLayout+xml"/>
  <Override PartName="/ppt/slideLayouts/slideLayout1586.xml" ContentType="application/vnd.openxmlformats-officedocument.presentationml.slideLayout+xml"/>
  <Override PartName="/ppt/slideLayouts/slideLayout1587.xml" ContentType="application/vnd.openxmlformats-officedocument.presentationml.slideLayout+xml"/>
  <Override PartName="/ppt/slideLayouts/slideLayout1588.xml" ContentType="application/vnd.openxmlformats-officedocument.presentationml.slideLayout+xml"/>
  <Override PartName="/ppt/slideLayouts/slideLayout1589.xml" ContentType="application/vnd.openxmlformats-officedocument.presentationml.slideLayout+xml"/>
  <Override PartName="/ppt/slideLayouts/slideLayout159.xml" ContentType="application/vnd.openxmlformats-officedocument.presentationml.slideLayout+xml"/>
  <Override PartName="/ppt/slideLayouts/slideLayout1590.xml" ContentType="application/vnd.openxmlformats-officedocument.presentationml.slideLayout+xml"/>
  <Override PartName="/ppt/slideLayouts/slideLayout1591.xml" ContentType="application/vnd.openxmlformats-officedocument.presentationml.slideLayout+xml"/>
  <Override PartName="/ppt/slideLayouts/slideLayout1592.xml" ContentType="application/vnd.openxmlformats-officedocument.presentationml.slideLayout+xml"/>
  <Override PartName="/ppt/slideLayouts/slideLayout1593.xml" ContentType="application/vnd.openxmlformats-officedocument.presentationml.slideLayout+xml"/>
  <Override PartName="/ppt/slideLayouts/slideLayout1594.xml" ContentType="application/vnd.openxmlformats-officedocument.presentationml.slideLayout+xml"/>
  <Override PartName="/ppt/slideLayouts/slideLayout1595.xml" ContentType="application/vnd.openxmlformats-officedocument.presentationml.slideLayout+xml"/>
  <Override PartName="/ppt/slideLayouts/slideLayout1596.xml" ContentType="application/vnd.openxmlformats-officedocument.presentationml.slideLayout+xml"/>
  <Override PartName="/ppt/slideLayouts/slideLayout1597.xml" ContentType="application/vnd.openxmlformats-officedocument.presentationml.slideLayout+xml"/>
  <Override PartName="/ppt/slideLayouts/slideLayout1598.xml" ContentType="application/vnd.openxmlformats-officedocument.presentationml.slideLayout+xml"/>
  <Override PartName="/ppt/slideLayouts/slideLayout1599.xml" ContentType="application/vnd.openxmlformats-officedocument.presentationml.slideLayout+xml"/>
  <Override PartName="/ppt/slideLayouts/slideLayout16.xml" ContentType="application/vnd.openxmlformats-officedocument.presentationml.slideLayout+xml"/>
  <Override PartName="/ppt/slideLayouts/slideLayout160.xml" ContentType="application/vnd.openxmlformats-officedocument.presentationml.slideLayout+xml"/>
  <Override PartName="/ppt/slideLayouts/slideLayout1600.xml" ContentType="application/vnd.openxmlformats-officedocument.presentationml.slideLayout+xml"/>
  <Override PartName="/ppt/slideLayouts/slideLayout1601.xml" ContentType="application/vnd.openxmlformats-officedocument.presentationml.slideLayout+xml"/>
  <Override PartName="/ppt/slideLayouts/slideLayout1602.xml" ContentType="application/vnd.openxmlformats-officedocument.presentationml.slideLayout+xml"/>
  <Override PartName="/ppt/slideLayouts/slideLayout1603.xml" ContentType="application/vnd.openxmlformats-officedocument.presentationml.slideLayout+xml"/>
  <Override PartName="/ppt/slideLayouts/slideLayout1604.xml" ContentType="application/vnd.openxmlformats-officedocument.presentationml.slideLayout+xml"/>
  <Override PartName="/ppt/slideLayouts/slideLayout1605.xml" ContentType="application/vnd.openxmlformats-officedocument.presentationml.slideLayout+xml"/>
  <Override PartName="/ppt/slideLayouts/slideLayout1606.xml" ContentType="application/vnd.openxmlformats-officedocument.presentationml.slideLayout+xml"/>
  <Override PartName="/ppt/slideLayouts/slideLayout1607.xml" ContentType="application/vnd.openxmlformats-officedocument.presentationml.slideLayout+xml"/>
  <Override PartName="/ppt/slideLayouts/slideLayout1608.xml" ContentType="application/vnd.openxmlformats-officedocument.presentationml.slideLayout+xml"/>
  <Override PartName="/ppt/slideLayouts/slideLayout1609.xml" ContentType="application/vnd.openxmlformats-officedocument.presentationml.slideLayout+xml"/>
  <Override PartName="/ppt/slideLayouts/slideLayout161.xml" ContentType="application/vnd.openxmlformats-officedocument.presentationml.slideLayout+xml"/>
  <Override PartName="/ppt/slideLayouts/slideLayout1610.xml" ContentType="application/vnd.openxmlformats-officedocument.presentationml.slideLayout+xml"/>
  <Override PartName="/ppt/slideLayouts/slideLayout1611.xml" ContentType="application/vnd.openxmlformats-officedocument.presentationml.slideLayout+xml"/>
  <Override PartName="/ppt/slideLayouts/slideLayout1612.xml" ContentType="application/vnd.openxmlformats-officedocument.presentationml.slideLayout+xml"/>
  <Override PartName="/ppt/slideLayouts/slideLayout1613.xml" ContentType="application/vnd.openxmlformats-officedocument.presentationml.slideLayout+xml"/>
  <Override PartName="/ppt/slideLayouts/slideLayout1614.xml" ContentType="application/vnd.openxmlformats-officedocument.presentationml.slideLayout+xml"/>
  <Override PartName="/ppt/slideLayouts/slideLayout1615.xml" ContentType="application/vnd.openxmlformats-officedocument.presentationml.slideLayout+xml"/>
  <Override PartName="/ppt/slideLayouts/slideLayout1616.xml" ContentType="application/vnd.openxmlformats-officedocument.presentationml.slideLayout+xml"/>
  <Override PartName="/ppt/slideLayouts/slideLayout1617.xml" ContentType="application/vnd.openxmlformats-officedocument.presentationml.slideLayout+xml"/>
  <Override PartName="/ppt/slideLayouts/slideLayout1618.xml" ContentType="application/vnd.openxmlformats-officedocument.presentationml.slideLayout+xml"/>
  <Override PartName="/ppt/slideLayouts/slideLayout1619.xml" ContentType="application/vnd.openxmlformats-officedocument.presentationml.slideLayout+xml"/>
  <Override PartName="/ppt/slideLayouts/slideLayout162.xml" ContentType="application/vnd.openxmlformats-officedocument.presentationml.slideLayout+xml"/>
  <Override PartName="/ppt/slideLayouts/slideLayout1620.xml" ContentType="application/vnd.openxmlformats-officedocument.presentationml.slideLayout+xml"/>
  <Override PartName="/ppt/slideLayouts/slideLayout1621.xml" ContentType="application/vnd.openxmlformats-officedocument.presentationml.slideLayout+xml"/>
  <Override PartName="/ppt/slideLayouts/slideLayout1622.xml" ContentType="application/vnd.openxmlformats-officedocument.presentationml.slideLayout+xml"/>
  <Override PartName="/ppt/slideLayouts/slideLayout1623.xml" ContentType="application/vnd.openxmlformats-officedocument.presentationml.slideLayout+xml"/>
  <Override PartName="/ppt/slideLayouts/slideLayout1624.xml" ContentType="application/vnd.openxmlformats-officedocument.presentationml.slideLayout+xml"/>
  <Override PartName="/ppt/slideLayouts/slideLayout1625.xml" ContentType="application/vnd.openxmlformats-officedocument.presentationml.slideLayout+xml"/>
  <Override PartName="/ppt/slideLayouts/slideLayout1626.xml" ContentType="application/vnd.openxmlformats-officedocument.presentationml.slideLayout+xml"/>
  <Override PartName="/ppt/slideLayouts/slideLayout1627.xml" ContentType="application/vnd.openxmlformats-officedocument.presentationml.slideLayout+xml"/>
  <Override PartName="/ppt/slideLayouts/slideLayout1628.xml" ContentType="application/vnd.openxmlformats-officedocument.presentationml.slideLayout+xml"/>
  <Override PartName="/ppt/slideLayouts/slideLayout1629.xml" ContentType="application/vnd.openxmlformats-officedocument.presentationml.slideLayout+xml"/>
  <Override PartName="/ppt/slideLayouts/slideLayout163.xml" ContentType="application/vnd.openxmlformats-officedocument.presentationml.slideLayout+xml"/>
  <Override PartName="/ppt/slideLayouts/slideLayout1630.xml" ContentType="application/vnd.openxmlformats-officedocument.presentationml.slideLayout+xml"/>
  <Override PartName="/ppt/slideLayouts/slideLayout1631.xml" ContentType="application/vnd.openxmlformats-officedocument.presentationml.slideLayout+xml"/>
  <Override PartName="/ppt/slideLayouts/slideLayout1632.xml" ContentType="application/vnd.openxmlformats-officedocument.presentationml.slideLayout+xml"/>
  <Override PartName="/ppt/slideLayouts/slideLayout1633.xml" ContentType="application/vnd.openxmlformats-officedocument.presentationml.slideLayout+xml"/>
  <Override PartName="/ppt/slideLayouts/slideLayout1634.xml" ContentType="application/vnd.openxmlformats-officedocument.presentationml.slideLayout+xml"/>
  <Override PartName="/ppt/slideLayouts/slideLayout1635.xml" ContentType="application/vnd.openxmlformats-officedocument.presentationml.slideLayout+xml"/>
  <Override PartName="/ppt/slideLayouts/slideLayout1636.xml" ContentType="application/vnd.openxmlformats-officedocument.presentationml.slideLayout+xml"/>
  <Override PartName="/ppt/slideLayouts/slideLayout1637.xml" ContentType="application/vnd.openxmlformats-officedocument.presentationml.slideLayout+xml"/>
  <Override PartName="/ppt/slideLayouts/slideLayout1638.xml" ContentType="application/vnd.openxmlformats-officedocument.presentationml.slideLayout+xml"/>
  <Override PartName="/ppt/slideLayouts/slideLayout1639.xml" ContentType="application/vnd.openxmlformats-officedocument.presentationml.slideLayout+xml"/>
  <Override PartName="/ppt/slideLayouts/slideLayout164.xml" ContentType="application/vnd.openxmlformats-officedocument.presentationml.slideLayout+xml"/>
  <Override PartName="/ppt/slideLayouts/slideLayout1640.xml" ContentType="application/vnd.openxmlformats-officedocument.presentationml.slideLayout+xml"/>
  <Override PartName="/ppt/slideLayouts/slideLayout1641.xml" ContentType="application/vnd.openxmlformats-officedocument.presentationml.slideLayout+xml"/>
  <Override PartName="/ppt/slideLayouts/slideLayout1642.xml" ContentType="application/vnd.openxmlformats-officedocument.presentationml.slideLayout+xml"/>
  <Override PartName="/ppt/slideLayouts/slideLayout1643.xml" ContentType="application/vnd.openxmlformats-officedocument.presentationml.slideLayout+xml"/>
  <Override PartName="/ppt/slideLayouts/slideLayout1644.xml" ContentType="application/vnd.openxmlformats-officedocument.presentationml.slideLayout+xml"/>
  <Override PartName="/ppt/slideLayouts/slideLayout1645.xml" ContentType="application/vnd.openxmlformats-officedocument.presentationml.slideLayout+xml"/>
  <Override PartName="/ppt/slideLayouts/slideLayout1646.xml" ContentType="application/vnd.openxmlformats-officedocument.presentationml.slideLayout+xml"/>
  <Override PartName="/ppt/slideLayouts/slideLayout1647.xml" ContentType="application/vnd.openxmlformats-officedocument.presentationml.slideLayout+xml"/>
  <Override PartName="/ppt/slideLayouts/slideLayout1648.xml" ContentType="application/vnd.openxmlformats-officedocument.presentationml.slideLayout+xml"/>
  <Override PartName="/ppt/slideLayouts/slideLayout1649.xml" ContentType="application/vnd.openxmlformats-officedocument.presentationml.slideLayout+xml"/>
  <Override PartName="/ppt/slideLayouts/slideLayout165.xml" ContentType="application/vnd.openxmlformats-officedocument.presentationml.slideLayout+xml"/>
  <Override PartName="/ppt/slideLayouts/slideLayout1650.xml" ContentType="application/vnd.openxmlformats-officedocument.presentationml.slideLayout+xml"/>
  <Override PartName="/ppt/slideLayouts/slideLayout1651.xml" ContentType="application/vnd.openxmlformats-officedocument.presentationml.slideLayout+xml"/>
  <Override PartName="/ppt/slideLayouts/slideLayout1652.xml" ContentType="application/vnd.openxmlformats-officedocument.presentationml.slideLayout+xml"/>
  <Override PartName="/ppt/slideLayouts/slideLayout1653.xml" ContentType="application/vnd.openxmlformats-officedocument.presentationml.slideLayout+xml"/>
  <Override PartName="/ppt/slideLayouts/slideLayout1654.xml" ContentType="application/vnd.openxmlformats-officedocument.presentationml.slideLayout+xml"/>
  <Override PartName="/ppt/slideLayouts/slideLayout1655.xml" ContentType="application/vnd.openxmlformats-officedocument.presentationml.slideLayout+xml"/>
  <Override PartName="/ppt/slideLayouts/slideLayout1656.xml" ContentType="application/vnd.openxmlformats-officedocument.presentationml.slideLayout+xml"/>
  <Override PartName="/ppt/slideLayouts/slideLayout1657.xml" ContentType="application/vnd.openxmlformats-officedocument.presentationml.slideLayout+xml"/>
  <Override PartName="/ppt/slideLayouts/slideLayout1658.xml" ContentType="application/vnd.openxmlformats-officedocument.presentationml.slideLayout+xml"/>
  <Override PartName="/ppt/slideLayouts/slideLayout1659.xml" ContentType="application/vnd.openxmlformats-officedocument.presentationml.slideLayout+xml"/>
  <Override PartName="/ppt/slideLayouts/slideLayout166.xml" ContentType="application/vnd.openxmlformats-officedocument.presentationml.slideLayout+xml"/>
  <Override PartName="/ppt/slideLayouts/slideLayout1660.xml" ContentType="application/vnd.openxmlformats-officedocument.presentationml.slideLayout+xml"/>
  <Override PartName="/ppt/slideLayouts/slideLayout1661.xml" ContentType="application/vnd.openxmlformats-officedocument.presentationml.slideLayout+xml"/>
  <Override PartName="/ppt/slideLayouts/slideLayout1662.xml" ContentType="application/vnd.openxmlformats-officedocument.presentationml.slideLayout+xml"/>
  <Override PartName="/ppt/slideLayouts/slideLayout1663.xml" ContentType="application/vnd.openxmlformats-officedocument.presentationml.slideLayout+xml"/>
  <Override PartName="/ppt/slideLayouts/slideLayout1664.xml" ContentType="application/vnd.openxmlformats-officedocument.presentationml.slideLayout+xml"/>
  <Override PartName="/ppt/slideLayouts/slideLayout1665.xml" ContentType="application/vnd.openxmlformats-officedocument.presentationml.slideLayout+xml"/>
  <Override PartName="/ppt/slideLayouts/slideLayout1666.xml" ContentType="application/vnd.openxmlformats-officedocument.presentationml.slideLayout+xml"/>
  <Override PartName="/ppt/slideLayouts/slideLayout1667.xml" ContentType="application/vnd.openxmlformats-officedocument.presentationml.slideLayout+xml"/>
  <Override PartName="/ppt/slideLayouts/slideLayout1668.xml" ContentType="application/vnd.openxmlformats-officedocument.presentationml.slideLayout+xml"/>
  <Override PartName="/ppt/slideLayouts/slideLayout1669.xml" ContentType="application/vnd.openxmlformats-officedocument.presentationml.slideLayout+xml"/>
  <Override PartName="/ppt/slideLayouts/slideLayout167.xml" ContentType="application/vnd.openxmlformats-officedocument.presentationml.slideLayout+xml"/>
  <Override PartName="/ppt/slideLayouts/slideLayout1670.xml" ContentType="application/vnd.openxmlformats-officedocument.presentationml.slideLayout+xml"/>
  <Override PartName="/ppt/slideLayouts/slideLayout1671.xml" ContentType="application/vnd.openxmlformats-officedocument.presentationml.slideLayout+xml"/>
  <Override PartName="/ppt/slideLayouts/slideLayout1672.xml" ContentType="application/vnd.openxmlformats-officedocument.presentationml.slideLayout+xml"/>
  <Override PartName="/ppt/slideLayouts/slideLayout1673.xml" ContentType="application/vnd.openxmlformats-officedocument.presentationml.slideLayout+xml"/>
  <Override PartName="/ppt/slideLayouts/slideLayout1674.xml" ContentType="application/vnd.openxmlformats-officedocument.presentationml.slideLayout+xml"/>
  <Override PartName="/ppt/slideLayouts/slideLayout1675.xml" ContentType="application/vnd.openxmlformats-officedocument.presentationml.slideLayout+xml"/>
  <Override PartName="/ppt/slideLayouts/slideLayout1676.xml" ContentType="application/vnd.openxmlformats-officedocument.presentationml.slideLayout+xml"/>
  <Override PartName="/ppt/slideLayouts/slideLayout1677.xml" ContentType="application/vnd.openxmlformats-officedocument.presentationml.slideLayout+xml"/>
  <Override PartName="/ppt/slideLayouts/slideLayout1678.xml" ContentType="application/vnd.openxmlformats-officedocument.presentationml.slideLayout+xml"/>
  <Override PartName="/ppt/slideLayouts/slideLayout1679.xml" ContentType="application/vnd.openxmlformats-officedocument.presentationml.slideLayout+xml"/>
  <Override PartName="/ppt/slideLayouts/slideLayout168.xml" ContentType="application/vnd.openxmlformats-officedocument.presentationml.slideLayout+xml"/>
  <Override PartName="/ppt/slideLayouts/slideLayout1680.xml" ContentType="application/vnd.openxmlformats-officedocument.presentationml.slideLayout+xml"/>
  <Override PartName="/ppt/slideLayouts/slideLayout1681.xml" ContentType="application/vnd.openxmlformats-officedocument.presentationml.slideLayout+xml"/>
  <Override PartName="/ppt/slideLayouts/slideLayout1682.xml" ContentType="application/vnd.openxmlformats-officedocument.presentationml.slideLayout+xml"/>
  <Override PartName="/ppt/slideLayouts/slideLayout1683.xml" ContentType="application/vnd.openxmlformats-officedocument.presentationml.slideLayout+xml"/>
  <Override PartName="/ppt/slideLayouts/slideLayout1684.xml" ContentType="application/vnd.openxmlformats-officedocument.presentationml.slideLayout+xml"/>
  <Override PartName="/ppt/slideLayouts/slideLayout1685.xml" ContentType="application/vnd.openxmlformats-officedocument.presentationml.slideLayout+xml"/>
  <Override PartName="/ppt/slideLayouts/slideLayout1686.xml" ContentType="application/vnd.openxmlformats-officedocument.presentationml.slideLayout+xml"/>
  <Override PartName="/ppt/slideLayouts/slideLayout1687.xml" ContentType="application/vnd.openxmlformats-officedocument.presentationml.slideLayout+xml"/>
  <Override PartName="/ppt/slideLayouts/slideLayout1688.xml" ContentType="application/vnd.openxmlformats-officedocument.presentationml.slideLayout+xml"/>
  <Override PartName="/ppt/slideLayouts/slideLayout1689.xml" ContentType="application/vnd.openxmlformats-officedocument.presentationml.slideLayout+xml"/>
  <Override PartName="/ppt/slideLayouts/slideLayout169.xml" ContentType="application/vnd.openxmlformats-officedocument.presentationml.slideLayout+xml"/>
  <Override PartName="/ppt/slideLayouts/slideLayout1690.xml" ContentType="application/vnd.openxmlformats-officedocument.presentationml.slideLayout+xml"/>
  <Override PartName="/ppt/slideLayouts/slideLayout17.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xml" ContentType="application/vnd.openxmlformats-officedocument.presentationml.slideLayout+xml"/>
  <Override PartName="/ppt/slideLayouts/slideLayout20.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xml" ContentType="application/vnd.openxmlformats-officedocument.presentationml.slideLayout+xml"/>
  <Override PartName="/ppt/slideLayouts/slideLayout30.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xml" ContentType="application/vnd.openxmlformats-officedocument.presentationml.slideLayout+xml"/>
  <Override PartName="/ppt/slideLayouts/slideLayout40.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xml" ContentType="application/vnd.openxmlformats-officedocument.presentationml.slideLayout+xml"/>
  <Override PartName="/ppt/slideLayouts/slideLayout50.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xml" ContentType="application/vnd.openxmlformats-officedocument.presentationml.slideLayout+xml"/>
  <Override PartName="/ppt/slideLayouts/slideLayout60.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xml" ContentType="application/vnd.openxmlformats-officedocument.presentationml.slideLayout+xml"/>
  <Override PartName="/ppt/slideLayouts/slideLayout70.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xml" ContentType="application/vnd.openxmlformats-officedocument.presentationml.slideLayout+xml"/>
  <Override PartName="/ppt/slideLayouts/slideLayout80.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xml" ContentType="application/vnd.openxmlformats-officedocument.presentationml.slideLayout+xml"/>
  <Override PartName="/ppt/slideLayouts/slideLayout90.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Masters/slideMaster1.xml" ContentType="application/vnd.openxmlformats-officedocument.presentationml.slideMaster+xml"/>
  <Override PartName="/ppt/slideMasters/slideMaster10.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Masters/slideMaster102.xml" ContentType="application/vnd.openxmlformats-officedocument.presentationml.slideMaster+xml"/>
  <Override PartName="/ppt/slideMasters/slideMaster103.xml" ContentType="application/vnd.openxmlformats-officedocument.presentationml.slideMaster+xml"/>
  <Override PartName="/ppt/slideMasters/slideMaster104.xml" ContentType="application/vnd.openxmlformats-officedocument.presentationml.slideMaster+xml"/>
  <Override PartName="/ppt/slideMasters/slideMaster105.xml" ContentType="application/vnd.openxmlformats-officedocument.presentationml.slideMaster+xml"/>
  <Override PartName="/ppt/slideMasters/slideMaster106.xml" ContentType="application/vnd.openxmlformats-officedocument.presentationml.slideMaster+xml"/>
  <Override PartName="/ppt/slideMasters/slideMaster107.xml" ContentType="application/vnd.openxmlformats-officedocument.presentationml.slideMaster+xml"/>
  <Override PartName="/ppt/slideMasters/slideMaster108.xml" ContentType="application/vnd.openxmlformats-officedocument.presentationml.slideMaster+xml"/>
  <Override PartName="/ppt/slideMasters/slideMaster109.xml" ContentType="application/vnd.openxmlformats-officedocument.presentationml.slideMaster+xml"/>
  <Override PartName="/ppt/slideMasters/slideMaster11.xml" ContentType="application/vnd.openxmlformats-officedocument.presentationml.slideMaster+xml"/>
  <Override PartName="/ppt/slideMasters/slideMaster110.xml" ContentType="application/vnd.openxmlformats-officedocument.presentationml.slideMaster+xml"/>
  <Override PartName="/ppt/slideMasters/slideMaster111.xml" ContentType="application/vnd.openxmlformats-officedocument.presentationml.slideMaster+xml"/>
  <Override PartName="/ppt/slideMasters/slideMaster112.xml" ContentType="application/vnd.openxmlformats-officedocument.presentationml.slideMaster+xml"/>
  <Override PartName="/ppt/slideMasters/slideMaster113.xml" ContentType="application/vnd.openxmlformats-officedocument.presentationml.slideMaster+xml"/>
  <Override PartName="/ppt/slideMasters/slideMaster114.xml" ContentType="application/vnd.openxmlformats-officedocument.presentationml.slideMaster+xml"/>
  <Override PartName="/ppt/slideMasters/slideMaster115.xml" ContentType="application/vnd.openxmlformats-officedocument.presentationml.slideMaster+xml"/>
  <Override PartName="/ppt/slideMasters/slideMaster116.xml" ContentType="application/vnd.openxmlformats-officedocument.presentationml.slideMaster+xml"/>
  <Override PartName="/ppt/slideMasters/slideMaster117.xml" ContentType="application/vnd.openxmlformats-officedocument.presentationml.slideMaster+xml"/>
  <Override PartName="/ppt/slideMasters/slideMaster118.xml" ContentType="application/vnd.openxmlformats-officedocument.presentationml.slideMaster+xml"/>
  <Override PartName="/ppt/slideMasters/slideMaster119.xml" ContentType="application/vnd.openxmlformats-officedocument.presentationml.slideMaster+xml"/>
  <Override PartName="/ppt/slideMasters/slideMaster12.xml" ContentType="application/vnd.openxmlformats-officedocument.presentationml.slideMaster+xml"/>
  <Override PartName="/ppt/slideMasters/slideMaster120.xml" ContentType="application/vnd.openxmlformats-officedocument.presentationml.slideMaster+xml"/>
  <Override PartName="/ppt/slideMasters/slideMaster121.xml" ContentType="application/vnd.openxmlformats-officedocument.presentationml.slideMaster+xml"/>
  <Override PartName="/ppt/slideMasters/slideMaster122.xml" ContentType="application/vnd.openxmlformats-officedocument.presentationml.slideMaster+xml"/>
  <Override PartName="/ppt/slideMasters/slideMaster123.xml" ContentType="application/vnd.openxmlformats-officedocument.presentationml.slideMaster+xml"/>
  <Override PartName="/ppt/slideMasters/slideMaster124.xml" ContentType="application/vnd.openxmlformats-officedocument.presentationml.slideMaster+xml"/>
  <Override PartName="/ppt/slideMasters/slideMaster125.xml" ContentType="application/vnd.openxmlformats-officedocument.presentationml.slideMaster+xml"/>
  <Override PartName="/ppt/slideMasters/slideMaster126.xml" ContentType="application/vnd.openxmlformats-officedocument.presentationml.slideMaster+xml"/>
  <Override PartName="/ppt/slideMasters/slideMaster127.xml" ContentType="application/vnd.openxmlformats-officedocument.presentationml.slideMaster+xml"/>
  <Override PartName="/ppt/slideMasters/slideMaster128.xml" ContentType="application/vnd.openxmlformats-officedocument.presentationml.slideMaster+xml"/>
  <Override PartName="/ppt/slideMasters/slideMaster129.xml" ContentType="application/vnd.openxmlformats-officedocument.presentationml.slideMaster+xml"/>
  <Override PartName="/ppt/slideMasters/slideMaster13.xml" ContentType="application/vnd.openxmlformats-officedocument.presentationml.slideMaster+xml"/>
  <Override PartName="/ppt/slideMasters/slideMaster130.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tableStyles.xml" ContentType="application/vnd.openxmlformats-officedocument.presentationml.tableStyles+xml"/>
  <Override PartName="/ppt/theme/theme1.xml" ContentType="application/vnd.openxmlformats-officedocument.theme+xml"/>
  <Override PartName="/ppt/theme/theme10.xml" ContentType="application/vnd.openxmlformats-officedocument.theme+xml"/>
  <Override PartName="/ppt/theme/theme100.xml" ContentType="application/vnd.openxmlformats-officedocument.theme+xml"/>
  <Override PartName="/ppt/theme/theme101.xml" ContentType="application/vnd.openxmlformats-officedocument.theme+xml"/>
  <Override PartName="/ppt/theme/theme102.xml" ContentType="application/vnd.openxmlformats-officedocument.theme+xml"/>
  <Override PartName="/ppt/theme/theme103.xml" ContentType="application/vnd.openxmlformats-officedocument.theme+xml"/>
  <Override PartName="/ppt/theme/theme104.xml" ContentType="application/vnd.openxmlformats-officedocument.theme+xml"/>
  <Override PartName="/ppt/theme/theme105.xml" ContentType="application/vnd.openxmlformats-officedocument.theme+xml"/>
  <Override PartName="/ppt/theme/theme106.xml" ContentType="application/vnd.openxmlformats-officedocument.theme+xml"/>
  <Override PartName="/ppt/theme/theme107.xml" ContentType="application/vnd.openxmlformats-officedocument.theme+xml"/>
  <Override PartName="/ppt/theme/theme108.xml" ContentType="application/vnd.openxmlformats-officedocument.theme+xml"/>
  <Override PartName="/ppt/theme/theme109.xml" ContentType="application/vnd.openxmlformats-officedocument.theme+xml"/>
  <Override PartName="/ppt/theme/theme11.xml" ContentType="application/vnd.openxmlformats-officedocument.theme+xml"/>
  <Override PartName="/ppt/theme/theme110.xml" ContentType="application/vnd.openxmlformats-officedocument.theme+xml"/>
  <Override PartName="/ppt/theme/theme111.xml" ContentType="application/vnd.openxmlformats-officedocument.theme+xml"/>
  <Override PartName="/ppt/theme/theme112.xml" ContentType="application/vnd.openxmlformats-officedocument.theme+xml"/>
  <Override PartName="/ppt/theme/theme113.xml" ContentType="application/vnd.openxmlformats-officedocument.theme+xml"/>
  <Override PartName="/ppt/theme/theme114.xml" ContentType="application/vnd.openxmlformats-officedocument.theme+xml"/>
  <Override PartName="/ppt/theme/theme115.xml" ContentType="application/vnd.openxmlformats-officedocument.theme+xml"/>
  <Override PartName="/ppt/theme/theme116.xml" ContentType="application/vnd.openxmlformats-officedocument.theme+xml"/>
  <Override PartName="/ppt/theme/theme117.xml" ContentType="application/vnd.openxmlformats-officedocument.theme+xml"/>
  <Override PartName="/ppt/theme/theme118.xml" ContentType="application/vnd.openxmlformats-officedocument.theme+xml"/>
  <Override PartName="/ppt/theme/theme119.xml" ContentType="application/vnd.openxmlformats-officedocument.theme+xml"/>
  <Override PartName="/ppt/theme/theme12.xml" ContentType="application/vnd.openxmlformats-officedocument.theme+xml"/>
  <Override PartName="/ppt/theme/theme120.xml" ContentType="application/vnd.openxmlformats-officedocument.theme+xml"/>
  <Override PartName="/ppt/theme/theme121.xml" ContentType="application/vnd.openxmlformats-officedocument.theme+xml"/>
  <Override PartName="/ppt/theme/theme122.xml" ContentType="application/vnd.openxmlformats-officedocument.theme+xml"/>
  <Override PartName="/ppt/theme/theme123.xml" ContentType="application/vnd.openxmlformats-officedocument.theme+xml"/>
  <Override PartName="/ppt/theme/theme124.xml" ContentType="application/vnd.openxmlformats-officedocument.theme+xml"/>
  <Override PartName="/ppt/theme/theme125.xml" ContentType="application/vnd.openxmlformats-officedocument.theme+xml"/>
  <Override PartName="/ppt/theme/theme126.xml" ContentType="application/vnd.openxmlformats-officedocument.theme+xml"/>
  <Override PartName="/ppt/theme/theme127.xml" ContentType="application/vnd.openxmlformats-officedocument.theme+xml"/>
  <Override PartName="/ppt/theme/theme128.xml" ContentType="application/vnd.openxmlformats-officedocument.theme+xml"/>
  <Override PartName="/ppt/theme/theme129.xml" ContentType="application/vnd.openxmlformats-officedocument.theme+xml"/>
  <Override PartName="/ppt/theme/theme13.xml" ContentType="application/vnd.openxmlformats-officedocument.theme+xml"/>
  <Override PartName="/ppt/theme/theme130.xml" ContentType="application/vnd.openxmlformats-officedocument.theme+xml"/>
  <Override PartName="/ppt/theme/theme14.xml" ContentType="application/vnd.openxmlformats-officedocument.theme+xml"/>
  <Override PartName="/ppt/theme/theme15.xml" ContentType="application/vnd.openxmlformats-officedocument.theme+xml"/>
  <Override PartName="/ppt/theme/theme16.xml" ContentType="application/vnd.openxmlformats-officedocument.theme+xml"/>
  <Override PartName="/ppt/theme/theme17.xml" ContentType="application/vnd.openxmlformats-officedocument.theme+xml"/>
  <Override PartName="/ppt/theme/theme18.xml" ContentType="application/vnd.openxmlformats-officedocument.theme+xml"/>
  <Override PartName="/ppt/theme/theme19.xml" ContentType="application/vnd.openxmlformats-officedocument.theme+xml"/>
  <Override PartName="/ppt/theme/theme2.xml" ContentType="application/vnd.openxmlformats-officedocument.theme+xml"/>
  <Override PartName="/ppt/theme/theme20.xml" ContentType="application/vnd.openxmlformats-officedocument.theme+xml"/>
  <Override PartName="/ppt/theme/theme21.xml" ContentType="application/vnd.openxmlformats-officedocument.theme+xml"/>
  <Override PartName="/ppt/theme/theme22.xml" ContentType="application/vnd.openxmlformats-officedocument.theme+xml"/>
  <Override PartName="/ppt/theme/theme23.xml" ContentType="application/vnd.openxmlformats-officedocument.theme+xml"/>
  <Override PartName="/ppt/theme/theme24.xml" ContentType="application/vnd.openxmlformats-officedocument.theme+xml"/>
  <Override PartName="/ppt/theme/theme25.xml" ContentType="application/vnd.openxmlformats-officedocument.theme+xml"/>
  <Override PartName="/ppt/theme/theme26.xml" ContentType="application/vnd.openxmlformats-officedocument.theme+xml"/>
  <Override PartName="/ppt/theme/theme27.xml" ContentType="application/vnd.openxmlformats-officedocument.theme+xml"/>
  <Override PartName="/ppt/theme/theme28.xml" ContentType="application/vnd.openxmlformats-officedocument.theme+xml"/>
  <Override PartName="/ppt/theme/theme29.xml" ContentType="application/vnd.openxmlformats-officedocument.theme+xml"/>
  <Override PartName="/ppt/theme/theme3.xml" ContentType="application/vnd.openxmlformats-officedocument.theme+xml"/>
  <Override PartName="/ppt/theme/theme30.xml" ContentType="application/vnd.openxmlformats-officedocument.theme+xml"/>
  <Override PartName="/ppt/theme/theme31.xml" ContentType="application/vnd.openxmlformats-officedocument.theme+xml"/>
  <Override PartName="/ppt/theme/theme32.xml" ContentType="application/vnd.openxmlformats-officedocument.theme+xml"/>
  <Override PartName="/ppt/theme/theme33.xml" ContentType="application/vnd.openxmlformats-officedocument.theme+xml"/>
  <Override PartName="/ppt/theme/theme34.xml" ContentType="application/vnd.openxmlformats-officedocument.theme+xml"/>
  <Override PartName="/ppt/theme/theme35.xml" ContentType="application/vnd.openxmlformats-officedocument.theme+xml"/>
  <Override PartName="/ppt/theme/theme36.xml" ContentType="application/vnd.openxmlformats-officedocument.theme+xml"/>
  <Override PartName="/ppt/theme/theme37.xml" ContentType="application/vnd.openxmlformats-officedocument.theme+xml"/>
  <Override PartName="/ppt/theme/theme38.xml" ContentType="application/vnd.openxmlformats-officedocument.theme+xml"/>
  <Override PartName="/ppt/theme/theme39.xml" ContentType="application/vnd.openxmlformats-officedocument.theme+xml"/>
  <Override PartName="/ppt/theme/theme4.xml" ContentType="application/vnd.openxmlformats-officedocument.theme+xml"/>
  <Override PartName="/ppt/theme/theme40.xml" ContentType="application/vnd.openxmlformats-officedocument.theme+xml"/>
  <Override PartName="/ppt/theme/theme41.xml" ContentType="application/vnd.openxmlformats-officedocument.theme+xml"/>
  <Override PartName="/ppt/theme/theme42.xml" ContentType="application/vnd.openxmlformats-officedocument.theme+xml"/>
  <Override PartName="/ppt/theme/theme43.xml" ContentType="application/vnd.openxmlformats-officedocument.theme+xml"/>
  <Override PartName="/ppt/theme/theme44.xml" ContentType="application/vnd.openxmlformats-officedocument.theme+xml"/>
  <Override PartName="/ppt/theme/theme45.xml" ContentType="application/vnd.openxmlformats-officedocument.theme+xml"/>
  <Override PartName="/ppt/theme/theme46.xml" ContentType="application/vnd.openxmlformats-officedocument.theme+xml"/>
  <Override PartName="/ppt/theme/theme47.xml" ContentType="application/vnd.openxmlformats-officedocument.theme+xml"/>
  <Override PartName="/ppt/theme/theme48.xml" ContentType="application/vnd.openxmlformats-officedocument.theme+xml"/>
  <Override PartName="/ppt/theme/theme49.xml" ContentType="application/vnd.openxmlformats-officedocument.theme+xml"/>
  <Override PartName="/ppt/theme/theme5.xml" ContentType="application/vnd.openxmlformats-officedocument.theme+xml"/>
  <Override PartName="/ppt/theme/theme50.xml" ContentType="application/vnd.openxmlformats-officedocument.theme+xml"/>
  <Override PartName="/ppt/theme/theme51.xml" ContentType="application/vnd.openxmlformats-officedocument.theme+xml"/>
  <Override PartName="/ppt/theme/theme52.xml" ContentType="application/vnd.openxmlformats-officedocument.theme+xml"/>
  <Override PartName="/ppt/theme/theme53.xml" ContentType="application/vnd.openxmlformats-officedocument.theme+xml"/>
  <Override PartName="/ppt/theme/theme54.xml" ContentType="application/vnd.openxmlformats-officedocument.theme+xml"/>
  <Override PartName="/ppt/theme/theme55.xml" ContentType="application/vnd.openxmlformats-officedocument.theme+xml"/>
  <Override PartName="/ppt/theme/theme56.xml" ContentType="application/vnd.openxmlformats-officedocument.theme+xml"/>
  <Override PartName="/ppt/theme/theme57.xml" ContentType="application/vnd.openxmlformats-officedocument.theme+xml"/>
  <Override PartName="/ppt/theme/theme58.xml" ContentType="application/vnd.openxmlformats-officedocument.theme+xml"/>
  <Override PartName="/ppt/theme/theme59.xml" ContentType="application/vnd.openxmlformats-officedocument.theme+xml"/>
  <Override PartName="/ppt/theme/theme6.xml" ContentType="application/vnd.openxmlformats-officedocument.theme+xml"/>
  <Override PartName="/ppt/theme/theme60.xml" ContentType="application/vnd.openxmlformats-officedocument.theme+xml"/>
  <Override PartName="/ppt/theme/theme61.xml" ContentType="application/vnd.openxmlformats-officedocument.theme+xml"/>
  <Override PartName="/ppt/theme/theme62.xml" ContentType="application/vnd.openxmlformats-officedocument.theme+xml"/>
  <Override PartName="/ppt/theme/theme63.xml" ContentType="application/vnd.openxmlformats-officedocument.theme+xml"/>
  <Override PartName="/ppt/theme/theme64.xml" ContentType="application/vnd.openxmlformats-officedocument.theme+xml"/>
  <Override PartName="/ppt/theme/theme65.xml" ContentType="application/vnd.openxmlformats-officedocument.theme+xml"/>
  <Override PartName="/ppt/theme/theme66.xml" ContentType="application/vnd.openxmlformats-officedocument.theme+xml"/>
  <Override PartName="/ppt/theme/theme67.xml" ContentType="application/vnd.openxmlformats-officedocument.theme+xml"/>
  <Override PartName="/ppt/theme/theme68.xml" ContentType="application/vnd.openxmlformats-officedocument.theme+xml"/>
  <Override PartName="/ppt/theme/theme69.xml" ContentType="application/vnd.openxmlformats-officedocument.theme+xml"/>
  <Override PartName="/ppt/theme/theme7.xml" ContentType="application/vnd.openxmlformats-officedocument.theme+xml"/>
  <Override PartName="/ppt/theme/theme70.xml" ContentType="application/vnd.openxmlformats-officedocument.theme+xml"/>
  <Override PartName="/ppt/theme/theme71.xml" ContentType="application/vnd.openxmlformats-officedocument.theme+xml"/>
  <Override PartName="/ppt/theme/theme72.xml" ContentType="application/vnd.openxmlformats-officedocument.theme+xml"/>
  <Override PartName="/ppt/theme/theme73.xml" ContentType="application/vnd.openxmlformats-officedocument.theme+xml"/>
  <Override PartName="/ppt/theme/theme74.xml" ContentType="application/vnd.openxmlformats-officedocument.theme+xml"/>
  <Override PartName="/ppt/theme/theme75.xml" ContentType="application/vnd.openxmlformats-officedocument.theme+xml"/>
  <Override PartName="/ppt/theme/theme76.xml" ContentType="application/vnd.openxmlformats-officedocument.theme+xml"/>
  <Override PartName="/ppt/theme/theme77.xml" ContentType="application/vnd.openxmlformats-officedocument.theme+xml"/>
  <Override PartName="/ppt/theme/theme78.xml" ContentType="application/vnd.openxmlformats-officedocument.theme+xml"/>
  <Override PartName="/ppt/theme/theme79.xml" ContentType="application/vnd.openxmlformats-officedocument.theme+xml"/>
  <Override PartName="/ppt/theme/theme8.xml" ContentType="application/vnd.openxmlformats-officedocument.theme+xml"/>
  <Override PartName="/ppt/theme/theme80.xml" ContentType="application/vnd.openxmlformats-officedocument.theme+xml"/>
  <Override PartName="/ppt/theme/theme81.xml" ContentType="application/vnd.openxmlformats-officedocument.theme+xml"/>
  <Override PartName="/ppt/theme/theme82.xml" ContentType="application/vnd.openxmlformats-officedocument.theme+xml"/>
  <Override PartName="/ppt/theme/theme83.xml" ContentType="application/vnd.openxmlformats-officedocument.theme+xml"/>
  <Override PartName="/ppt/theme/theme84.xml" ContentType="application/vnd.openxmlformats-officedocument.theme+xml"/>
  <Override PartName="/ppt/theme/theme85.xml" ContentType="application/vnd.openxmlformats-officedocument.theme+xml"/>
  <Override PartName="/ppt/theme/theme86.xml" ContentType="application/vnd.openxmlformats-officedocument.theme+xml"/>
  <Override PartName="/ppt/theme/theme87.xml" ContentType="application/vnd.openxmlformats-officedocument.theme+xml"/>
  <Override PartName="/ppt/theme/theme88.xml" ContentType="application/vnd.openxmlformats-officedocument.theme+xml"/>
  <Override PartName="/ppt/theme/theme89.xml" ContentType="application/vnd.openxmlformats-officedocument.theme+xml"/>
  <Override PartName="/ppt/theme/theme9.xml" ContentType="application/vnd.openxmlformats-officedocument.theme+xml"/>
  <Override PartName="/ppt/theme/theme90.xml" ContentType="application/vnd.openxmlformats-officedocument.theme+xml"/>
  <Override PartName="/ppt/theme/theme91.xml" ContentType="application/vnd.openxmlformats-officedocument.theme+xml"/>
  <Override PartName="/ppt/theme/theme92.xml" ContentType="application/vnd.openxmlformats-officedocument.theme+xml"/>
  <Override PartName="/ppt/theme/theme93.xml" ContentType="application/vnd.openxmlformats-officedocument.theme+xml"/>
  <Override PartName="/ppt/theme/theme94.xml" ContentType="application/vnd.openxmlformats-officedocument.theme+xml"/>
  <Override PartName="/ppt/theme/theme95.xml" ContentType="application/vnd.openxmlformats-officedocument.theme+xml"/>
  <Override PartName="/ppt/theme/theme96.xml" ContentType="application/vnd.openxmlformats-officedocument.theme+xml"/>
  <Override PartName="/ppt/theme/theme97.xml" ContentType="application/vnd.openxmlformats-officedocument.theme+xml"/>
  <Override PartName="/ppt/theme/theme98.xml" ContentType="application/vnd.openxmlformats-officedocument.theme+xml"/>
  <Override PartName="/ppt/theme/theme99.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3" Type="http://schemas.openxmlformats.org/package/2006/relationships/metadata/core-properties" Target="docProps/core.xml"/><Relationship Id="rId2" Type="http://schemas.openxmlformats.org/officeDocument/2006/relationships/extended-properties" Target="docProps/app.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 id="2147483662" r:id="rId3"/>
    <p:sldMasterId id="2147483676" r:id="rId4"/>
    <p:sldMasterId id="2147483690" r:id="rId5"/>
    <p:sldMasterId id="2147483704" r:id="rId6"/>
    <p:sldMasterId id="2147483718" r:id="rId7"/>
    <p:sldMasterId id="2147483732" r:id="rId8"/>
    <p:sldMasterId id="2147483746" r:id="rId9"/>
    <p:sldMasterId id="2147483760" r:id="rId10"/>
    <p:sldMasterId id="2147483774" r:id="rId11"/>
    <p:sldMasterId id="2147483788" r:id="rId12"/>
    <p:sldMasterId id="2147483802" r:id="rId13"/>
    <p:sldMasterId id="2147483816" r:id="rId14"/>
    <p:sldMasterId id="2147483830" r:id="rId15"/>
    <p:sldMasterId id="2147483844" r:id="rId16"/>
    <p:sldMasterId id="2147483858" r:id="rId17"/>
    <p:sldMasterId id="2147483872" r:id="rId18"/>
    <p:sldMasterId id="2147483886" r:id="rId19"/>
    <p:sldMasterId id="2147483900" r:id="rId20"/>
    <p:sldMasterId id="2147483914" r:id="rId21"/>
    <p:sldMasterId id="2147483928" r:id="rId22"/>
    <p:sldMasterId id="2147483942" r:id="rId23"/>
    <p:sldMasterId id="2147483956" r:id="rId24"/>
    <p:sldMasterId id="2147483970" r:id="rId25"/>
    <p:sldMasterId id="2147483984" r:id="rId26"/>
    <p:sldMasterId id="2147483998" r:id="rId27"/>
    <p:sldMasterId id="2147484012" r:id="rId28"/>
    <p:sldMasterId id="2147484026" r:id="rId29"/>
    <p:sldMasterId id="2147484040" r:id="rId30"/>
    <p:sldMasterId id="2147484054" r:id="rId31"/>
    <p:sldMasterId id="2147484068" r:id="rId32"/>
    <p:sldMasterId id="2147484082" r:id="rId33"/>
    <p:sldMasterId id="2147484096" r:id="rId34"/>
    <p:sldMasterId id="2147484110" r:id="rId35"/>
    <p:sldMasterId id="2147484124" r:id="rId36"/>
    <p:sldMasterId id="2147484138" r:id="rId37"/>
    <p:sldMasterId id="2147484152" r:id="rId38"/>
    <p:sldMasterId id="2147484166" r:id="rId39"/>
    <p:sldMasterId id="2147484180" r:id="rId40"/>
    <p:sldMasterId id="2147484194" r:id="rId41"/>
    <p:sldMasterId id="2147484208" r:id="rId42"/>
    <p:sldMasterId id="2147484222" r:id="rId43"/>
    <p:sldMasterId id="2147484236" r:id="rId44"/>
    <p:sldMasterId id="2147484250" r:id="rId45"/>
    <p:sldMasterId id="2147484264" r:id="rId46"/>
    <p:sldMasterId id="2147484278" r:id="rId47"/>
    <p:sldMasterId id="2147484292" r:id="rId48"/>
    <p:sldMasterId id="2147484306" r:id="rId49"/>
    <p:sldMasterId id="2147484320" r:id="rId50"/>
    <p:sldMasterId id="2147484334" r:id="rId51"/>
    <p:sldMasterId id="2147484348" r:id="rId52"/>
    <p:sldMasterId id="2147484362" r:id="rId53"/>
    <p:sldMasterId id="2147484376" r:id="rId54"/>
    <p:sldMasterId id="2147484390" r:id="rId55"/>
    <p:sldMasterId id="2147484404" r:id="rId56"/>
    <p:sldMasterId id="2147484418" r:id="rId57"/>
    <p:sldMasterId id="2147484432" r:id="rId58"/>
    <p:sldMasterId id="2147484446" r:id="rId59"/>
    <p:sldMasterId id="2147484460" r:id="rId60"/>
    <p:sldMasterId id="2147484474" r:id="rId61"/>
    <p:sldMasterId id="2147484488" r:id="rId62"/>
    <p:sldMasterId id="2147484502" r:id="rId63"/>
    <p:sldMasterId id="2147484516" r:id="rId64"/>
    <p:sldMasterId id="2147484530" r:id="rId65"/>
    <p:sldMasterId id="2147484544" r:id="rId66"/>
    <p:sldMasterId id="2147484558" r:id="rId67"/>
    <p:sldMasterId id="2147484572" r:id="rId68"/>
    <p:sldMasterId id="2147484586" r:id="rId69"/>
    <p:sldMasterId id="2147484600" r:id="rId70"/>
    <p:sldMasterId id="2147484614" r:id="rId71"/>
    <p:sldMasterId id="2147484628" r:id="rId72"/>
    <p:sldMasterId id="2147484642" r:id="rId73"/>
    <p:sldMasterId id="2147484656" r:id="rId74"/>
    <p:sldMasterId id="2147484670" r:id="rId75"/>
    <p:sldMasterId id="2147484684" r:id="rId76"/>
    <p:sldMasterId id="2147484698" r:id="rId77"/>
    <p:sldMasterId id="2147484712" r:id="rId78"/>
    <p:sldMasterId id="2147484726" r:id="rId79"/>
    <p:sldMasterId id="2147484740" r:id="rId80"/>
    <p:sldMasterId id="2147484754" r:id="rId81"/>
    <p:sldMasterId id="2147484768" r:id="rId82"/>
    <p:sldMasterId id="2147484782" r:id="rId83"/>
    <p:sldMasterId id="2147484796" r:id="rId84"/>
    <p:sldMasterId id="2147484810" r:id="rId85"/>
    <p:sldMasterId id="2147484824" r:id="rId86"/>
    <p:sldMasterId id="2147484838" r:id="rId87"/>
    <p:sldMasterId id="2147484852" r:id="rId88"/>
    <p:sldMasterId id="2147484866" r:id="rId89"/>
    <p:sldMasterId id="2147484880" r:id="rId90"/>
    <p:sldMasterId id="2147484894" r:id="rId91"/>
    <p:sldMasterId id="2147484908" r:id="rId92"/>
    <p:sldMasterId id="2147484922" r:id="rId93"/>
    <p:sldMasterId id="2147484936" r:id="rId94"/>
    <p:sldMasterId id="2147484950" r:id="rId95"/>
    <p:sldMasterId id="2147484964" r:id="rId96"/>
    <p:sldMasterId id="2147484978" r:id="rId97"/>
    <p:sldMasterId id="2147484992" r:id="rId98"/>
    <p:sldMasterId id="2147485006" r:id="rId99"/>
    <p:sldMasterId id="2147485020" r:id="rId100"/>
    <p:sldMasterId id="2147485034" r:id="rId101"/>
    <p:sldMasterId id="2147485048" r:id="rId102"/>
    <p:sldMasterId id="2147485062" r:id="rId103"/>
    <p:sldMasterId id="2147485076" r:id="rId104"/>
    <p:sldMasterId id="2147485090" r:id="rId105"/>
    <p:sldMasterId id="2147485104" r:id="rId106"/>
    <p:sldMasterId id="2147485118" r:id="rId107"/>
    <p:sldMasterId id="2147485132" r:id="rId108"/>
    <p:sldMasterId id="2147485146" r:id="rId109"/>
    <p:sldMasterId id="2147485160" r:id="rId110"/>
    <p:sldMasterId id="2147485174" r:id="rId111"/>
    <p:sldMasterId id="2147485188" r:id="rId112"/>
    <p:sldMasterId id="2147485202" r:id="rId113"/>
    <p:sldMasterId id="2147485216" r:id="rId114"/>
    <p:sldMasterId id="2147485230" r:id="rId115"/>
    <p:sldMasterId id="2147485244" r:id="rId116"/>
    <p:sldMasterId id="2147485258" r:id="rId117"/>
    <p:sldMasterId id="2147485272" r:id="rId118"/>
    <p:sldMasterId id="2147485286" r:id="rId119"/>
    <p:sldMasterId id="2147485300" r:id="rId120"/>
    <p:sldMasterId id="2147485314" r:id="rId121"/>
    <p:sldMasterId id="2147485328" r:id="rId122"/>
    <p:sldMasterId id="2147485342" r:id="rId123"/>
    <p:sldMasterId id="2147485356" r:id="rId124"/>
    <p:sldMasterId id="2147485370" r:id="rId125"/>
    <p:sldMasterId id="2147485384" r:id="rId126"/>
    <p:sldMasterId id="2147485398" r:id="rId127"/>
    <p:sldMasterId id="2147485412" r:id="rId128"/>
    <p:sldMasterId id="2147485426" r:id="rId129"/>
    <p:sldMasterId id="2147485440" r:id="rId130"/>
    <p:sldMasterId id="2147485454" r:id="rId131"/>
  </p:sldMasterIdLst>
  <p:sldIdLst>
    <p:sldId id="256" r:id="rId132"/>
    <p:sldId id="257" r:id="rId133"/>
    <p:sldId id="405" r:id="rId134"/>
    <p:sldId id="400" r:id="rId135"/>
    <p:sldId id="401" r:id="rId136"/>
    <p:sldId id="404" r:id="rId137"/>
    <p:sldId id="402" r:id="rId138"/>
    <p:sldId id="258" r:id="rId139"/>
    <p:sldId id="263" r:id="rId140"/>
    <p:sldId id="407" r:id="rId141"/>
    <p:sldId id="265" r:id="rId142"/>
    <p:sldId id="266" r:id="rId143"/>
    <p:sldId id="267" r:id="rId144"/>
    <p:sldId id="268" r:id="rId145"/>
    <p:sldId id="269" r:id="rId146"/>
    <p:sldId id="272" r:id="rId147"/>
    <p:sldId id="273" r:id="rId148"/>
    <p:sldId id="285" r:id="rId149"/>
    <p:sldId id="286" r:id="rId150"/>
    <p:sldId id="284" r:id="rId151"/>
    <p:sldId id="282" r:id="rId152"/>
    <p:sldId id="288" r:id="rId153"/>
    <p:sldId id="408" r:id="rId154"/>
    <p:sldId id="289" r:id="rId155"/>
    <p:sldId id="290" r:id="rId156"/>
    <p:sldId id="409" r:id="rId157"/>
    <p:sldId id="388" r:id="rId158"/>
    <p:sldId id="410" r:id="rId159"/>
    <p:sldId id="411" r:id="rId160"/>
    <p:sldId id="277" r:id="rId161"/>
    <p:sldId id="278" r:id="rId162"/>
    <p:sldId id="412" r:id="rId163"/>
    <p:sldId id="413" r:id="rId164"/>
    <p:sldId id="443" r:id="rId165"/>
    <p:sldId id="414" r:id="rId166"/>
    <p:sldId id="416" r:id="rId167"/>
    <p:sldId id="295" r:id="rId168"/>
    <p:sldId id="417" r:id="rId169"/>
    <p:sldId id="418" r:id="rId170"/>
    <p:sldId id="389" r:id="rId171"/>
    <p:sldId id="298" r:id="rId172"/>
    <p:sldId id="419" r:id="rId173"/>
    <p:sldId id="301" r:id="rId174"/>
    <p:sldId id="302" r:id="rId175"/>
    <p:sldId id="421" r:id="rId176"/>
    <p:sldId id="422" r:id="rId177"/>
    <p:sldId id="423" r:id="rId178"/>
    <p:sldId id="424" r:id="rId179"/>
    <p:sldId id="425" r:id="rId180"/>
    <p:sldId id="309" r:id="rId181"/>
    <p:sldId id="310" r:id="rId182"/>
    <p:sldId id="426" r:id="rId183"/>
    <p:sldId id="427" r:id="rId184"/>
    <p:sldId id="314" r:id="rId185"/>
    <p:sldId id="428" r:id="rId186"/>
    <p:sldId id="429" r:id="rId187"/>
    <p:sldId id="430" r:id="rId188"/>
    <p:sldId id="431" r:id="rId189"/>
    <p:sldId id="319" r:id="rId190"/>
    <p:sldId id="321" r:id="rId191"/>
    <p:sldId id="390" r:id="rId192"/>
    <p:sldId id="320" r:id="rId193"/>
    <p:sldId id="420" r:id="rId194"/>
    <p:sldId id="323" r:id="rId195"/>
    <p:sldId id="432" r:id="rId196"/>
    <p:sldId id="441" r:id="rId197"/>
    <p:sldId id="435" r:id="rId198"/>
    <p:sldId id="442" r:id="rId199"/>
    <p:sldId id="438" r:id="rId200"/>
    <p:sldId id="440" r:id="rId201"/>
    <p:sldId id="439" r:id="rId202"/>
    <p:sldId id="332" r:id="rId203"/>
    <p:sldId id="445" r:id="rId204"/>
    <p:sldId id="446" r:id="rId205"/>
    <p:sldId id="333" r:id="rId206"/>
    <p:sldId id="447" r:id="rId207"/>
    <p:sldId id="444" r:id="rId208"/>
    <p:sldId id="448" r:id="rId209"/>
    <p:sldId id="449" r:id="rId210"/>
    <p:sldId id="450" r:id="rId211"/>
    <p:sldId id="451" r:id="rId212"/>
    <p:sldId id="339" r:id="rId213"/>
    <p:sldId id="341" r:id="rId214"/>
    <p:sldId id="340" r:id="rId215"/>
    <p:sldId id="342" r:id="rId216"/>
    <p:sldId id="343" r:id="rId217"/>
    <p:sldId id="344" r:id="rId218"/>
    <p:sldId id="391" r:id="rId219"/>
    <p:sldId id="346" r:id="rId220"/>
    <p:sldId id="348" r:id="rId221"/>
    <p:sldId id="452" r:id="rId222"/>
    <p:sldId id="453" r:id="rId223"/>
    <p:sldId id="454" r:id="rId224"/>
    <p:sldId id="455" r:id="rId225"/>
    <p:sldId id="351" r:id="rId226"/>
    <p:sldId id="457" r:id="rId227"/>
    <p:sldId id="456" r:id="rId228"/>
    <p:sldId id="459" r:id="rId229"/>
    <p:sldId id="460" r:id="rId230"/>
    <p:sldId id="462" r:id="rId231"/>
    <p:sldId id="458" r:id="rId232"/>
    <p:sldId id="360" r:id="rId233"/>
    <p:sldId id="464" r:id="rId234"/>
    <p:sldId id="463" r:id="rId235"/>
    <p:sldId id="465" r:id="rId236"/>
    <p:sldId id="467" r:id="rId237"/>
    <p:sldId id="468" r:id="rId238"/>
    <p:sldId id="396" r:id="rId239"/>
    <p:sldId id="367" r:id="rId240"/>
    <p:sldId id="373" r:id="rId241"/>
    <p:sldId id="469" r:id="rId242"/>
    <p:sldId id="368" r:id="rId243"/>
    <p:sldId id="369" r:id="rId244"/>
    <p:sldId id="370" r:id="rId245"/>
    <p:sldId id="378" r:id="rId246"/>
    <p:sldId id="372" r:id="rId247"/>
    <p:sldId id="376" r:id="rId248"/>
    <p:sldId id="374" r:id="rId249"/>
    <p:sldId id="379" r:id="rId250"/>
    <p:sldId id="375" r:id="rId251"/>
    <p:sldId id="377" r:id="rId252"/>
    <p:sldId id="382" r:id="rId253"/>
    <p:sldId id="384" r:id="rId254"/>
    <p:sldId id="383" r:id="rId255"/>
    <p:sldId id="385" r:id="rId256"/>
    <p:sldId id="399" r:id="rId257"/>
    <p:sldId id="380" r:id="rId258"/>
    <p:sldId id="386" r:id="rId259"/>
    <p:sldId id="393" r:id="rId260"/>
    <p:sldId id="394" r:id="rId261"/>
    <p:sldId id="395" r:id="rId262"/>
    <p:sldId id="398" r:id="rId263"/>
    <p:sldId id="397" r:id="rId264"/>
    <p:sldId id="543" r:id="rId265"/>
    <p:sldId id="544" r:id="rId266"/>
    <p:sldId id="545" r:id="rId267"/>
    <p:sldId id="546" r:id="rId268"/>
    <p:sldId id="547" r:id="rId269"/>
    <p:sldId id="548" r:id="rId270"/>
    <p:sldId id="549" r:id="rId271"/>
    <p:sldId id="550" r:id="rId272"/>
    <p:sldId id="551" r:id="rId273"/>
    <p:sldId id="552" r:id="rId274"/>
    <p:sldId id="553" r:id="rId275"/>
    <p:sldId id="554" r:id="rId276"/>
    <p:sldId id="555" r:id="rId277"/>
    <p:sldId id="556" r:id="rId278"/>
    <p:sldId id="557" r:id="rId279"/>
    <p:sldId id="558" r:id="rId280"/>
    <p:sldId id="559" r:id="rId281"/>
    <p:sldId id="560" r:id="rId282"/>
    <p:sldId id="561" r:id="rId283"/>
    <p:sldId id="562" r:id="rId284"/>
    <p:sldId id="563" r:id="rId285"/>
    <p:sldId id="564" r:id="rId286"/>
    <p:sldId id="565" r:id="rId287"/>
    <p:sldId id="566" r:id="rId288"/>
    <p:sldId id="567" r:id="rId289"/>
    <p:sldId id="568" r:id="rId290"/>
    <p:sldId id="569" r:id="rId291"/>
    <p:sldId id="570" r:id="rId292"/>
    <p:sldId id="571" r:id="rId293"/>
    <p:sldId id="572" r:id="rId294"/>
    <p:sldId id="573" r:id="rId295"/>
    <p:sldId id="574" r:id="rId296"/>
    <p:sldId id="575" r:id="rId297"/>
    <p:sldId id="576" r:id="rId298"/>
    <p:sldId id="577" r:id="rId299"/>
    <p:sldId id="578" r:id="rId300"/>
    <p:sldId id="579" r:id="rId301"/>
    <p:sldId id="580" r:id="rId302"/>
    <p:sldId id="581" r:id="rId303"/>
    <p:sldId id="582" r:id="rId304"/>
    <p:sldId id="583" r:id="rId305"/>
    <p:sldId id="584" r:id="rId306"/>
    <p:sldId id="585" r:id="rId307"/>
    <p:sldId id="586" r:id="rId308"/>
    <p:sldId id="587" r:id="rId309"/>
    <p:sldId id="588" r:id="rId310"/>
    <p:sldId id="589" r:id="rId311"/>
    <p:sldId id="590" r:id="rId312"/>
    <p:sldId id="591" r:id="rId313"/>
    <p:sldId id="592" r:id="rId314"/>
    <p:sldId id="593" r:id="rId315"/>
    <p:sldId id="594" r:id="rId316"/>
    <p:sldId id="595" r:id="rId317"/>
    <p:sldId id="596" r:id="rId318"/>
    <p:sldId id="597" r:id="rId319"/>
    <p:sldId id="598" r:id="rId320"/>
    <p:sldId id="599" r:id="rId321"/>
    <p:sldId id="600" r:id="rId322"/>
    <p:sldId id="601" r:id="rId323"/>
    <p:sldId id="602" r:id="rId324"/>
    <p:sldId id="603" r:id="rId325"/>
    <p:sldId id="604" r:id="rId326"/>
    <p:sldId id="605" r:id="rId327"/>
    <p:sldId id="606" r:id="rId328"/>
    <p:sldId id="607" r:id="rId329"/>
    <p:sldId id="608" r:id="rId330"/>
    <p:sldId id="609" r:id="rId331"/>
    <p:sldId id="610" r:id="rId332"/>
    <p:sldId id="611" r:id="rId333"/>
    <p:sldId id="612" r:id="rId334"/>
    <p:sldId id="613" r:id="rId335"/>
    <p:sldId id="614" r:id="rId336"/>
    <p:sldId id="615" r:id="rId337"/>
    <p:sldId id="616" r:id="rId338"/>
    <p:sldId id="617" r:id="rId339"/>
    <p:sldId id="618" r:id="rId340"/>
    <p:sldId id="619" r:id="rId341"/>
    <p:sldId id="620" r:id="rId342"/>
    <p:sldId id="621" r:id="rId343"/>
    <p:sldId id="622" r:id="rId344"/>
    <p:sldId id="623" r:id="rId345"/>
    <p:sldId id="624" r:id="rId346"/>
    <p:sldId id="625" r:id="rId347"/>
    <p:sldId id="626" r:id="rId348"/>
    <p:sldId id="627" r:id="rId349"/>
    <p:sldId id="628" r:id="rId350"/>
    <p:sldId id="629" r:id="rId351"/>
    <p:sldId id="630" r:id="rId352"/>
    <p:sldId id="631" r:id="rId353"/>
    <p:sldId id="632" r:id="rId354"/>
    <p:sldId id="633" r:id="rId355"/>
    <p:sldId id="634" r:id="rId356"/>
    <p:sldId id="635" r:id="rId357"/>
    <p:sldId id="636" r:id="rId358"/>
    <p:sldId id="637" r:id="rId359"/>
    <p:sldId id="638" r:id="rId360"/>
    <p:sldId id="639" r:id="rId361"/>
    <p:sldId id="640" r:id="rId362"/>
    <p:sldId id="641" r:id="rId363"/>
    <p:sldId id="642" r:id="rId364"/>
    <p:sldId id="643" r:id="rId365"/>
    <p:sldId id="644" r:id="rId366"/>
    <p:sldId id="645" r:id="rId367"/>
    <p:sldId id="646" r:id="rId368"/>
    <p:sldId id="647" r:id="rId369"/>
    <p:sldId id="648" r:id="rId370"/>
    <p:sldId id="649" r:id="rId371"/>
    <p:sldId id="650" r:id="rId372"/>
    <p:sldId id="651" r:id="rId373"/>
    <p:sldId id="652" r:id="rId374"/>
    <p:sldId id="653" r:id="rId375"/>
    <p:sldId id="654" r:id="rId376"/>
    <p:sldId id="655" r:id="rId377"/>
    <p:sldId id="656" r:id="rId378"/>
    <p:sldId id="657" r:id="rId379"/>
    <p:sldId id="658" r:id="rId380"/>
    <p:sldId id="659" r:id="rId381"/>
    <p:sldId id="660" r:id="rId382"/>
    <p:sldId id="661" r:id="rId383"/>
    <p:sldId id="662" r:id="rId384"/>
    <p:sldId id="663" r:id="rId385"/>
    <p:sldId id="664" r:id="rId386"/>
    <p:sldId id="665" r:id="rId387"/>
    <p:sldId id="666" r:id="rId388"/>
    <p:sldId id="667" r:id="rId389"/>
    <p:sldId id="668" r:id="rId390"/>
    <p:sldId id="669" r:id="rId391"/>
    <p:sldId id="670" r:id="rId392"/>
    <p:sldId id="671" r:id="rId393"/>
  </p:sldIdLst>
  <p:sldSz cx="9144000" cy="6858000" type="screen4x3"/>
  <p:notesSz cx="6858000" cy="9144000"/>
  <p:defaultTextStyle>
    <a:defPPr>
      <a:defRPr lang="zh-CN"/>
    </a:defPPr>
    <a:lvl1pPr marL="0" lvl="0" indent="0" algn="l" defTabSz="914400" rtl="0" eaLnBrk="1" fontAlgn="base" latinLnBrk="0" hangingPunct="1">
      <a:lnSpc>
        <a:spcPct val="100000"/>
      </a:lnSpc>
      <a:spcBef>
        <a:spcPct val="0"/>
      </a:spcBef>
      <a:spcAft>
        <a:spcPct val="0"/>
      </a:spcAft>
      <a:buFont typeface="Arial" panose="020B0604020202020204" pitchFamily="34" charset="0"/>
      <a:buNone/>
      <a:defRPr b="0" i="0" u="none" kern="1200" baseline="0">
        <a:solidFill>
          <a:schemeClr val="tx1"/>
        </a:solidFill>
        <a:latin typeface="Arial" panose="020B0604020202020204" pitchFamily="34" charset="0"/>
        <a:ea typeface="宋体" panose="02010600030101010101" pitchFamily="2" charset="-122"/>
        <a:cs typeface="+mn-cs"/>
      </a:defRPr>
    </a:lvl1pPr>
    <a:lvl2pPr marL="457200" lvl="1" indent="0" algn="l" defTabSz="914400" rtl="0" eaLnBrk="1" fontAlgn="base" latinLnBrk="0" hangingPunct="1">
      <a:lnSpc>
        <a:spcPct val="100000"/>
      </a:lnSpc>
      <a:spcBef>
        <a:spcPct val="0"/>
      </a:spcBef>
      <a:spcAft>
        <a:spcPct val="0"/>
      </a:spcAft>
      <a:buFont typeface="Arial" panose="020B0604020202020204" pitchFamily="34" charset="0"/>
      <a:buNone/>
      <a:defRPr b="0" i="0" u="none" kern="1200" baseline="0">
        <a:solidFill>
          <a:schemeClr val="tx1"/>
        </a:solidFill>
        <a:latin typeface="Arial" panose="020B0604020202020204" pitchFamily="34" charset="0"/>
        <a:ea typeface="宋体" panose="02010600030101010101" pitchFamily="2" charset="-122"/>
        <a:cs typeface="+mn-cs"/>
      </a:defRPr>
    </a:lvl2pPr>
    <a:lvl3pPr marL="914400" lvl="2" indent="0" algn="l" defTabSz="914400" rtl="0" eaLnBrk="1" fontAlgn="base" latinLnBrk="0" hangingPunct="1">
      <a:lnSpc>
        <a:spcPct val="100000"/>
      </a:lnSpc>
      <a:spcBef>
        <a:spcPct val="0"/>
      </a:spcBef>
      <a:spcAft>
        <a:spcPct val="0"/>
      </a:spcAft>
      <a:buFont typeface="Arial" panose="020B0604020202020204" pitchFamily="34" charset="0"/>
      <a:buNone/>
      <a:defRPr b="0" i="0" u="none" kern="1200" baseline="0">
        <a:solidFill>
          <a:schemeClr val="tx1"/>
        </a:solidFill>
        <a:latin typeface="Arial" panose="020B0604020202020204" pitchFamily="34" charset="0"/>
        <a:ea typeface="宋体" panose="02010600030101010101" pitchFamily="2" charset="-122"/>
        <a:cs typeface="+mn-cs"/>
      </a:defRPr>
    </a:lvl3pPr>
    <a:lvl4pPr marL="1371600" lvl="3" indent="0" algn="l" defTabSz="914400" rtl="0" eaLnBrk="1" fontAlgn="base" latinLnBrk="0" hangingPunct="1">
      <a:lnSpc>
        <a:spcPct val="100000"/>
      </a:lnSpc>
      <a:spcBef>
        <a:spcPct val="0"/>
      </a:spcBef>
      <a:spcAft>
        <a:spcPct val="0"/>
      </a:spcAft>
      <a:buFont typeface="Arial" panose="020B0604020202020204" pitchFamily="34" charset="0"/>
      <a:buNone/>
      <a:defRPr b="0" i="0" u="none" kern="1200" baseline="0">
        <a:solidFill>
          <a:schemeClr val="tx1"/>
        </a:solidFill>
        <a:latin typeface="Arial" panose="020B0604020202020204" pitchFamily="34" charset="0"/>
        <a:ea typeface="宋体" panose="02010600030101010101" pitchFamily="2" charset="-122"/>
        <a:cs typeface="+mn-cs"/>
      </a:defRPr>
    </a:lvl4pPr>
    <a:lvl5pPr marL="1828800" lvl="4" indent="0" algn="l" defTabSz="914400" rtl="0" eaLnBrk="1" fontAlgn="base" latinLnBrk="0" hangingPunct="1">
      <a:lnSpc>
        <a:spcPct val="100000"/>
      </a:lnSpc>
      <a:spcBef>
        <a:spcPct val="0"/>
      </a:spcBef>
      <a:spcAft>
        <a:spcPct val="0"/>
      </a:spcAft>
      <a:buFont typeface="Arial" panose="020B0604020202020204" pitchFamily="34" charset="0"/>
      <a:buNone/>
      <a:defRPr b="0" i="0" u="none" kern="1200" baseline="0">
        <a:solidFill>
          <a:schemeClr val="tx1"/>
        </a:solidFill>
        <a:latin typeface="Arial" panose="020B0604020202020204" pitchFamily="34" charset="0"/>
        <a:ea typeface="宋体" panose="02010600030101010101" pitchFamily="2" charset="-122"/>
        <a:cs typeface="+mn-cs"/>
      </a:defRPr>
    </a:lvl5pPr>
    <a:lvl6pPr marL="2286000" lvl="5" indent="0" algn="l" defTabSz="914400" rtl="0" eaLnBrk="1" fontAlgn="base" latinLnBrk="0" hangingPunct="1">
      <a:lnSpc>
        <a:spcPct val="100000"/>
      </a:lnSpc>
      <a:spcBef>
        <a:spcPct val="0"/>
      </a:spcBef>
      <a:spcAft>
        <a:spcPct val="0"/>
      </a:spcAft>
      <a:buFont typeface="Arial" panose="020B0604020202020204" pitchFamily="34" charset="0"/>
      <a:buNone/>
      <a:defRPr b="0" i="0" u="none" kern="1200" baseline="0">
        <a:solidFill>
          <a:schemeClr val="tx1"/>
        </a:solidFill>
        <a:latin typeface="Arial" panose="020B0604020202020204" pitchFamily="34" charset="0"/>
        <a:ea typeface="宋体" panose="02010600030101010101" pitchFamily="2" charset="-122"/>
        <a:cs typeface="+mn-cs"/>
      </a:defRPr>
    </a:lvl6pPr>
    <a:lvl7pPr marL="2743200" lvl="6" indent="0" algn="l" defTabSz="914400" rtl="0" eaLnBrk="1" fontAlgn="base" latinLnBrk="0" hangingPunct="1">
      <a:lnSpc>
        <a:spcPct val="100000"/>
      </a:lnSpc>
      <a:spcBef>
        <a:spcPct val="0"/>
      </a:spcBef>
      <a:spcAft>
        <a:spcPct val="0"/>
      </a:spcAft>
      <a:buFont typeface="Arial" panose="020B0604020202020204" pitchFamily="34" charset="0"/>
      <a:buNone/>
      <a:defRPr b="0" i="0" u="none" kern="1200" baseline="0">
        <a:solidFill>
          <a:schemeClr val="tx1"/>
        </a:solidFill>
        <a:latin typeface="Arial" panose="020B0604020202020204" pitchFamily="34" charset="0"/>
        <a:ea typeface="宋体" panose="02010600030101010101" pitchFamily="2" charset="-122"/>
        <a:cs typeface="+mn-cs"/>
      </a:defRPr>
    </a:lvl7pPr>
    <a:lvl8pPr marL="3200400" lvl="7" indent="0" algn="l" defTabSz="914400" rtl="0" eaLnBrk="1" fontAlgn="base" latinLnBrk="0" hangingPunct="1">
      <a:lnSpc>
        <a:spcPct val="100000"/>
      </a:lnSpc>
      <a:spcBef>
        <a:spcPct val="0"/>
      </a:spcBef>
      <a:spcAft>
        <a:spcPct val="0"/>
      </a:spcAft>
      <a:buFont typeface="Arial" panose="020B0604020202020204" pitchFamily="34" charset="0"/>
      <a:buNone/>
      <a:defRPr b="0" i="0" u="none" kern="1200" baseline="0">
        <a:solidFill>
          <a:schemeClr val="tx1"/>
        </a:solidFill>
        <a:latin typeface="Arial" panose="020B0604020202020204" pitchFamily="34" charset="0"/>
        <a:ea typeface="宋体" panose="02010600030101010101" pitchFamily="2" charset="-122"/>
        <a:cs typeface="+mn-cs"/>
      </a:defRPr>
    </a:lvl8pPr>
    <a:lvl9pPr marL="3657600" lvl="8" indent="0" algn="l" defTabSz="914400" rtl="0" eaLnBrk="1" fontAlgn="base" latinLnBrk="0" hangingPunct="1">
      <a:lnSpc>
        <a:spcPct val="100000"/>
      </a:lnSpc>
      <a:spcBef>
        <a:spcPct val="0"/>
      </a:spcBef>
      <a:spcAft>
        <a:spcPct val="0"/>
      </a:spcAft>
      <a:buFont typeface="Arial" panose="020B0604020202020204" pitchFamily="34" charset="0"/>
      <a:buNone/>
      <a:defRPr b="0" i="0" u="none" kern="1200" baseline="0">
        <a:solidFill>
          <a:schemeClr val="tx1"/>
        </a:solidFill>
        <a:latin typeface="Arial" panose="020B0604020202020204" pitchFamily="34" charset="0"/>
        <a:ea typeface="宋体" panose="02010600030101010101" pitchFamily="2" charset="-122"/>
        <a:cs typeface="+mn-cs"/>
      </a:defRPr>
    </a:lvl9pPr>
  </p:defaultTextStyle>
  <p:extLst>
    <p:ext uri="{EFAFB233-063F-42B5-8137-9DF3F51BA10A}">
      <p15:sldGuideLst xmlns:p15="http://schemas.microsoft.com/office/powerpoint/2012/main">
        <p15:guide id="1" orient="horz" pos="2160" userDrawn="1">
          <p15:clr>
            <a:srgbClr val="A4A3A4"/>
          </p15:clr>
        </p15:guide>
        <p15:guide id="2" pos="288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20000" autoAdjust="0"/>
    <p:restoredTop sz="96442"/>
  </p:normalViewPr>
  <p:slideViewPr>
    <p:cSldViewPr showGuides="1">
      <p:cViewPr varScale="1">
        <p:scale>
          <a:sx n="83" d="100"/>
          <a:sy n="83" d="100"/>
        </p:scale>
        <p:origin x="603" y="48"/>
      </p:cViewPr>
      <p:guideLst>
        <p:guide orient="horz" pos="2160"/>
        <p:guide pos="2880"/>
      </p:guideLst>
    </p:cSldViewPr>
  </p:slideViewPr>
  <p:notesTextViewPr>
    <p:cViewPr>
      <p:scale>
        <a:sx n="100" d="100"/>
        <a:sy n="100" d="100"/>
      </p:scale>
      <p:origin x="0" y="0"/>
    </p:cViewPr>
  </p:notesTextViewPr>
  <p:gridSpacing cx="36004" cy="36004"/>
</p:viewPr>
</file>

<file path=ppt/_rels/presentation.xml.rels><?xml version="1.0" encoding="UTF-8" standalone="yes"?>
<Relationships xmlns="http://schemas.openxmlformats.org/package/2006/relationships"><Relationship Id="rId99" Type="http://schemas.openxmlformats.org/officeDocument/2006/relationships/slideMaster" Target="slideMasters/slideMaster98.xml"/><Relationship Id="rId98" Type="http://schemas.openxmlformats.org/officeDocument/2006/relationships/slideMaster" Target="slideMasters/slideMaster97.xml"/><Relationship Id="rId97" Type="http://schemas.openxmlformats.org/officeDocument/2006/relationships/slideMaster" Target="slideMasters/slideMaster96.xml"/><Relationship Id="rId96" Type="http://schemas.openxmlformats.org/officeDocument/2006/relationships/slideMaster" Target="slideMasters/slideMaster95.xml"/><Relationship Id="rId95" Type="http://schemas.openxmlformats.org/officeDocument/2006/relationships/slideMaster" Target="slideMasters/slideMaster94.xml"/><Relationship Id="rId94" Type="http://schemas.openxmlformats.org/officeDocument/2006/relationships/slideMaster" Target="slideMasters/slideMaster93.xml"/><Relationship Id="rId93" Type="http://schemas.openxmlformats.org/officeDocument/2006/relationships/slideMaster" Target="slideMasters/slideMaster92.xml"/><Relationship Id="rId92" Type="http://schemas.openxmlformats.org/officeDocument/2006/relationships/slideMaster" Target="slideMasters/slideMaster91.xml"/><Relationship Id="rId91" Type="http://schemas.openxmlformats.org/officeDocument/2006/relationships/slideMaster" Target="slideMasters/slideMaster90.xml"/><Relationship Id="rId90" Type="http://schemas.openxmlformats.org/officeDocument/2006/relationships/slideMaster" Target="slideMasters/slideMaster89.xml"/><Relationship Id="rId9" Type="http://schemas.openxmlformats.org/officeDocument/2006/relationships/slideMaster" Target="slideMasters/slideMaster8.xml"/><Relationship Id="rId89" Type="http://schemas.openxmlformats.org/officeDocument/2006/relationships/slideMaster" Target="slideMasters/slideMaster88.xml"/><Relationship Id="rId88" Type="http://schemas.openxmlformats.org/officeDocument/2006/relationships/slideMaster" Target="slideMasters/slideMaster87.xml"/><Relationship Id="rId87" Type="http://schemas.openxmlformats.org/officeDocument/2006/relationships/slideMaster" Target="slideMasters/slideMaster86.xml"/><Relationship Id="rId86" Type="http://schemas.openxmlformats.org/officeDocument/2006/relationships/slideMaster" Target="slideMasters/slideMaster85.xml"/><Relationship Id="rId85" Type="http://schemas.openxmlformats.org/officeDocument/2006/relationships/slideMaster" Target="slideMasters/slideMaster84.xml"/><Relationship Id="rId84" Type="http://schemas.openxmlformats.org/officeDocument/2006/relationships/slideMaster" Target="slideMasters/slideMaster83.xml"/><Relationship Id="rId83" Type="http://schemas.openxmlformats.org/officeDocument/2006/relationships/slideMaster" Target="slideMasters/slideMaster82.xml"/><Relationship Id="rId82" Type="http://schemas.openxmlformats.org/officeDocument/2006/relationships/slideMaster" Target="slideMasters/slideMaster81.xml"/><Relationship Id="rId81" Type="http://schemas.openxmlformats.org/officeDocument/2006/relationships/slideMaster" Target="slideMasters/slideMaster80.xml"/><Relationship Id="rId80" Type="http://schemas.openxmlformats.org/officeDocument/2006/relationships/slideMaster" Target="slideMasters/slideMaster79.xml"/><Relationship Id="rId8" Type="http://schemas.openxmlformats.org/officeDocument/2006/relationships/slideMaster" Target="slideMasters/slideMaster7.xml"/><Relationship Id="rId79" Type="http://schemas.openxmlformats.org/officeDocument/2006/relationships/slideMaster" Target="slideMasters/slideMaster78.xml"/><Relationship Id="rId78" Type="http://schemas.openxmlformats.org/officeDocument/2006/relationships/slideMaster" Target="slideMasters/slideMaster77.xml"/><Relationship Id="rId77" Type="http://schemas.openxmlformats.org/officeDocument/2006/relationships/slideMaster" Target="slideMasters/slideMaster76.xml"/><Relationship Id="rId76" Type="http://schemas.openxmlformats.org/officeDocument/2006/relationships/slideMaster" Target="slideMasters/slideMaster75.xml"/><Relationship Id="rId75" Type="http://schemas.openxmlformats.org/officeDocument/2006/relationships/slideMaster" Target="slideMasters/slideMaster74.xml"/><Relationship Id="rId74" Type="http://schemas.openxmlformats.org/officeDocument/2006/relationships/slideMaster" Target="slideMasters/slideMaster73.xml"/><Relationship Id="rId73" Type="http://schemas.openxmlformats.org/officeDocument/2006/relationships/slideMaster" Target="slideMasters/slideMaster72.xml"/><Relationship Id="rId72" Type="http://schemas.openxmlformats.org/officeDocument/2006/relationships/slideMaster" Target="slideMasters/slideMaster71.xml"/><Relationship Id="rId71" Type="http://schemas.openxmlformats.org/officeDocument/2006/relationships/slideMaster" Target="slideMasters/slideMaster70.xml"/><Relationship Id="rId70" Type="http://schemas.openxmlformats.org/officeDocument/2006/relationships/slideMaster" Target="slideMasters/slideMaster69.xml"/><Relationship Id="rId7" Type="http://schemas.openxmlformats.org/officeDocument/2006/relationships/slideMaster" Target="slideMasters/slideMaster6.xml"/><Relationship Id="rId69" Type="http://schemas.openxmlformats.org/officeDocument/2006/relationships/slideMaster" Target="slideMasters/slideMaster68.xml"/><Relationship Id="rId68" Type="http://schemas.openxmlformats.org/officeDocument/2006/relationships/slideMaster" Target="slideMasters/slideMaster67.xml"/><Relationship Id="rId67" Type="http://schemas.openxmlformats.org/officeDocument/2006/relationships/slideMaster" Target="slideMasters/slideMaster66.xml"/><Relationship Id="rId66" Type="http://schemas.openxmlformats.org/officeDocument/2006/relationships/slideMaster" Target="slideMasters/slideMaster65.xml"/><Relationship Id="rId65" Type="http://schemas.openxmlformats.org/officeDocument/2006/relationships/slideMaster" Target="slideMasters/slideMaster64.xml"/><Relationship Id="rId64" Type="http://schemas.openxmlformats.org/officeDocument/2006/relationships/slideMaster" Target="slideMasters/slideMaster63.xml"/><Relationship Id="rId63" Type="http://schemas.openxmlformats.org/officeDocument/2006/relationships/slideMaster" Target="slideMasters/slideMaster62.xml"/><Relationship Id="rId62" Type="http://schemas.openxmlformats.org/officeDocument/2006/relationships/slideMaster" Target="slideMasters/slideMaster61.xml"/><Relationship Id="rId61" Type="http://schemas.openxmlformats.org/officeDocument/2006/relationships/slideMaster" Target="slideMasters/slideMaster60.xml"/><Relationship Id="rId60" Type="http://schemas.openxmlformats.org/officeDocument/2006/relationships/slideMaster" Target="slideMasters/slideMaster59.xml"/><Relationship Id="rId6" Type="http://schemas.openxmlformats.org/officeDocument/2006/relationships/slideMaster" Target="slideMasters/slideMaster5.xml"/><Relationship Id="rId59" Type="http://schemas.openxmlformats.org/officeDocument/2006/relationships/slideMaster" Target="slideMasters/slideMaster58.xml"/><Relationship Id="rId58" Type="http://schemas.openxmlformats.org/officeDocument/2006/relationships/slideMaster" Target="slideMasters/slideMaster57.xml"/><Relationship Id="rId57" Type="http://schemas.openxmlformats.org/officeDocument/2006/relationships/slideMaster" Target="slideMasters/slideMaster56.xml"/><Relationship Id="rId56" Type="http://schemas.openxmlformats.org/officeDocument/2006/relationships/slideMaster" Target="slideMasters/slideMaster55.xml"/><Relationship Id="rId55" Type="http://schemas.openxmlformats.org/officeDocument/2006/relationships/slideMaster" Target="slideMasters/slideMaster54.xml"/><Relationship Id="rId54" Type="http://schemas.openxmlformats.org/officeDocument/2006/relationships/slideMaster" Target="slideMasters/slideMaster53.xml"/><Relationship Id="rId53" Type="http://schemas.openxmlformats.org/officeDocument/2006/relationships/slideMaster" Target="slideMasters/slideMaster52.xml"/><Relationship Id="rId52" Type="http://schemas.openxmlformats.org/officeDocument/2006/relationships/slideMaster" Target="slideMasters/slideMaster51.xml"/><Relationship Id="rId51" Type="http://schemas.openxmlformats.org/officeDocument/2006/relationships/slideMaster" Target="slideMasters/slideMaster50.xml"/><Relationship Id="rId50" Type="http://schemas.openxmlformats.org/officeDocument/2006/relationships/slideMaster" Target="slideMasters/slideMaster49.xml"/><Relationship Id="rId5" Type="http://schemas.openxmlformats.org/officeDocument/2006/relationships/slideMaster" Target="slideMasters/slideMaster4.xml"/><Relationship Id="rId49" Type="http://schemas.openxmlformats.org/officeDocument/2006/relationships/slideMaster" Target="slideMasters/slideMaster48.xml"/><Relationship Id="rId48" Type="http://schemas.openxmlformats.org/officeDocument/2006/relationships/slideMaster" Target="slideMasters/slideMaster47.xml"/><Relationship Id="rId47" Type="http://schemas.openxmlformats.org/officeDocument/2006/relationships/slideMaster" Target="slideMasters/slideMaster46.xml"/><Relationship Id="rId46" Type="http://schemas.openxmlformats.org/officeDocument/2006/relationships/slideMaster" Target="slideMasters/slideMaster45.xml"/><Relationship Id="rId45" Type="http://schemas.openxmlformats.org/officeDocument/2006/relationships/slideMaster" Target="slideMasters/slideMaster44.xml"/><Relationship Id="rId44" Type="http://schemas.openxmlformats.org/officeDocument/2006/relationships/slideMaster" Target="slideMasters/slideMaster43.xml"/><Relationship Id="rId43" Type="http://schemas.openxmlformats.org/officeDocument/2006/relationships/slideMaster" Target="slideMasters/slideMaster42.xml"/><Relationship Id="rId42" Type="http://schemas.openxmlformats.org/officeDocument/2006/relationships/slideMaster" Target="slideMasters/slideMaster41.xml"/><Relationship Id="rId41" Type="http://schemas.openxmlformats.org/officeDocument/2006/relationships/slideMaster" Target="slideMasters/slideMaster40.xml"/><Relationship Id="rId40" Type="http://schemas.openxmlformats.org/officeDocument/2006/relationships/slideMaster" Target="slideMasters/slideMaster39.xml"/><Relationship Id="rId4" Type="http://schemas.openxmlformats.org/officeDocument/2006/relationships/slideMaster" Target="slideMasters/slideMaster3.xml"/><Relationship Id="rId396" Type="http://schemas.openxmlformats.org/officeDocument/2006/relationships/tableStyles" Target="tableStyles.xml"/><Relationship Id="rId395" Type="http://schemas.openxmlformats.org/officeDocument/2006/relationships/viewProps" Target="viewProps.xml"/><Relationship Id="rId394" Type="http://schemas.openxmlformats.org/officeDocument/2006/relationships/presProps" Target="presProps.xml"/><Relationship Id="rId393" Type="http://schemas.openxmlformats.org/officeDocument/2006/relationships/slide" Target="slides/slide262.xml"/><Relationship Id="rId392" Type="http://schemas.openxmlformats.org/officeDocument/2006/relationships/slide" Target="slides/slide261.xml"/><Relationship Id="rId391" Type="http://schemas.openxmlformats.org/officeDocument/2006/relationships/slide" Target="slides/slide260.xml"/><Relationship Id="rId390" Type="http://schemas.openxmlformats.org/officeDocument/2006/relationships/slide" Target="slides/slide259.xml"/><Relationship Id="rId39" Type="http://schemas.openxmlformats.org/officeDocument/2006/relationships/slideMaster" Target="slideMasters/slideMaster38.xml"/><Relationship Id="rId389" Type="http://schemas.openxmlformats.org/officeDocument/2006/relationships/slide" Target="slides/slide258.xml"/><Relationship Id="rId388" Type="http://schemas.openxmlformats.org/officeDocument/2006/relationships/slide" Target="slides/slide257.xml"/><Relationship Id="rId387" Type="http://schemas.openxmlformats.org/officeDocument/2006/relationships/slide" Target="slides/slide256.xml"/><Relationship Id="rId386" Type="http://schemas.openxmlformats.org/officeDocument/2006/relationships/slide" Target="slides/slide255.xml"/><Relationship Id="rId385" Type="http://schemas.openxmlformats.org/officeDocument/2006/relationships/slide" Target="slides/slide254.xml"/><Relationship Id="rId384" Type="http://schemas.openxmlformats.org/officeDocument/2006/relationships/slide" Target="slides/slide253.xml"/><Relationship Id="rId383" Type="http://schemas.openxmlformats.org/officeDocument/2006/relationships/slide" Target="slides/slide252.xml"/><Relationship Id="rId382" Type="http://schemas.openxmlformats.org/officeDocument/2006/relationships/slide" Target="slides/slide251.xml"/><Relationship Id="rId381" Type="http://schemas.openxmlformats.org/officeDocument/2006/relationships/slide" Target="slides/slide250.xml"/><Relationship Id="rId380" Type="http://schemas.openxmlformats.org/officeDocument/2006/relationships/slide" Target="slides/slide249.xml"/><Relationship Id="rId38" Type="http://schemas.openxmlformats.org/officeDocument/2006/relationships/slideMaster" Target="slideMasters/slideMaster37.xml"/><Relationship Id="rId379" Type="http://schemas.openxmlformats.org/officeDocument/2006/relationships/slide" Target="slides/slide248.xml"/><Relationship Id="rId378" Type="http://schemas.openxmlformats.org/officeDocument/2006/relationships/slide" Target="slides/slide247.xml"/><Relationship Id="rId377" Type="http://schemas.openxmlformats.org/officeDocument/2006/relationships/slide" Target="slides/slide246.xml"/><Relationship Id="rId376" Type="http://schemas.openxmlformats.org/officeDocument/2006/relationships/slide" Target="slides/slide245.xml"/><Relationship Id="rId375" Type="http://schemas.openxmlformats.org/officeDocument/2006/relationships/slide" Target="slides/slide244.xml"/><Relationship Id="rId374" Type="http://schemas.openxmlformats.org/officeDocument/2006/relationships/slide" Target="slides/slide243.xml"/><Relationship Id="rId373" Type="http://schemas.openxmlformats.org/officeDocument/2006/relationships/slide" Target="slides/slide242.xml"/><Relationship Id="rId372" Type="http://schemas.openxmlformats.org/officeDocument/2006/relationships/slide" Target="slides/slide241.xml"/><Relationship Id="rId371" Type="http://schemas.openxmlformats.org/officeDocument/2006/relationships/slide" Target="slides/slide240.xml"/><Relationship Id="rId370" Type="http://schemas.openxmlformats.org/officeDocument/2006/relationships/slide" Target="slides/slide239.xml"/><Relationship Id="rId37" Type="http://schemas.openxmlformats.org/officeDocument/2006/relationships/slideMaster" Target="slideMasters/slideMaster36.xml"/><Relationship Id="rId369" Type="http://schemas.openxmlformats.org/officeDocument/2006/relationships/slide" Target="slides/slide238.xml"/><Relationship Id="rId368" Type="http://schemas.openxmlformats.org/officeDocument/2006/relationships/slide" Target="slides/slide237.xml"/><Relationship Id="rId367" Type="http://schemas.openxmlformats.org/officeDocument/2006/relationships/slide" Target="slides/slide236.xml"/><Relationship Id="rId366" Type="http://schemas.openxmlformats.org/officeDocument/2006/relationships/slide" Target="slides/slide235.xml"/><Relationship Id="rId365" Type="http://schemas.openxmlformats.org/officeDocument/2006/relationships/slide" Target="slides/slide234.xml"/><Relationship Id="rId364" Type="http://schemas.openxmlformats.org/officeDocument/2006/relationships/slide" Target="slides/slide233.xml"/><Relationship Id="rId363" Type="http://schemas.openxmlformats.org/officeDocument/2006/relationships/slide" Target="slides/slide232.xml"/><Relationship Id="rId362" Type="http://schemas.openxmlformats.org/officeDocument/2006/relationships/slide" Target="slides/slide231.xml"/><Relationship Id="rId361" Type="http://schemas.openxmlformats.org/officeDocument/2006/relationships/slide" Target="slides/slide230.xml"/><Relationship Id="rId360" Type="http://schemas.openxmlformats.org/officeDocument/2006/relationships/slide" Target="slides/slide229.xml"/><Relationship Id="rId36" Type="http://schemas.openxmlformats.org/officeDocument/2006/relationships/slideMaster" Target="slideMasters/slideMaster35.xml"/><Relationship Id="rId359" Type="http://schemas.openxmlformats.org/officeDocument/2006/relationships/slide" Target="slides/slide228.xml"/><Relationship Id="rId358" Type="http://schemas.openxmlformats.org/officeDocument/2006/relationships/slide" Target="slides/slide227.xml"/><Relationship Id="rId357" Type="http://schemas.openxmlformats.org/officeDocument/2006/relationships/slide" Target="slides/slide226.xml"/><Relationship Id="rId356" Type="http://schemas.openxmlformats.org/officeDocument/2006/relationships/slide" Target="slides/slide225.xml"/><Relationship Id="rId355" Type="http://schemas.openxmlformats.org/officeDocument/2006/relationships/slide" Target="slides/slide224.xml"/><Relationship Id="rId354" Type="http://schemas.openxmlformats.org/officeDocument/2006/relationships/slide" Target="slides/slide223.xml"/><Relationship Id="rId353" Type="http://schemas.openxmlformats.org/officeDocument/2006/relationships/slide" Target="slides/slide222.xml"/><Relationship Id="rId352" Type="http://schemas.openxmlformats.org/officeDocument/2006/relationships/slide" Target="slides/slide221.xml"/><Relationship Id="rId351" Type="http://schemas.openxmlformats.org/officeDocument/2006/relationships/slide" Target="slides/slide220.xml"/><Relationship Id="rId350" Type="http://schemas.openxmlformats.org/officeDocument/2006/relationships/slide" Target="slides/slide219.xml"/><Relationship Id="rId35" Type="http://schemas.openxmlformats.org/officeDocument/2006/relationships/slideMaster" Target="slideMasters/slideMaster34.xml"/><Relationship Id="rId349" Type="http://schemas.openxmlformats.org/officeDocument/2006/relationships/slide" Target="slides/slide218.xml"/><Relationship Id="rId348" Type="http://schemas.openxmlformats.org/officeDocument/2006/relationships/slide" Target="slides/slide217.xml"/><Relationship Id="rId347" Type="http://schemas.openxmlformats.org/officeDocument/2006/relationships/slide" Target="slides/slide216.xml"/><Relationship Id="rId346" Type="http://schemas.openxmlformats.org/officeDocument/2006/relationships/slide" Target="slides/slide215.xml"/><Relationship Id="rId345" Type="http://schemas.openxmlformats.org/officeDocument/2006/relationships/slide" Target="slides/slide214.xml"/><Relationship Id="rId344" Type="http://schemas.openxmlformats.org/officeDocument/2006/relationships/slide" Target="slides/slide213.xml"/><Relationship Id="rId343" Type="http://schemas.openxmlformats.org/officeDocument/2006/relationships/slide" Target="slides/slide212.xml"/><Relationship Id="rId342" Type="http://schemas.openxmlformats.org/officeDocument/2006/relationships/slide" Target="slides/slide211.xml"/><Relationship Id="rId341" Type="http://schemas.openxmlformats.org/officeDocument/2006/relationships/slide" Target="slides/slide210.xml"/><Relationship Id="rId340" Type="http://schemas.openxmlformats.org/officeDocument/2006/relationships/slide" Target="slides/slide209.xml"/><Relationship Id="rId34" Type="http://schemas.openxmlformats.org/officeDocument/2006/relationships/slideMaster" Target="slideMasters/slideMaster33.xml"/><Relationship Id="rId339" Type="http://schemas.openxmlformats.org/officeDocument/2006/relationships/slide" Target="slides/slide208.xml"/><Relationship Id="rId338" Type="http://schemas.openxmlformats.org/officeDocument/2006/relationships/slide" Target="slides/slide207.xml"/><Relationship Id="rId337" Type="http://schemas.openxmlformats.org/officeDocument/2006/relationships/slide" Target="slides/slide206.xml"/><Relationship Id="rId336" Type="http://schemas.openxmlformats.org/officeDocument/2006/relationships/slide" Target="slides/slide205.xml"/><Relationship Id="rId335" Type="http://schemas.openxmlformats.org/officeDocument/2006/relationships/slide" Target="slides/slide204.xml"/><Relationship Id="rId334" Type="http://schemas.openxmlformats.org/officeDocument/2006/relationships/slide" Target="slides/slide203.xml"/><Relationship Id="rId333" Type="http://schemas.openxmlformats.org/officeDocument/2006/relationships/slide" Target="slides/slide202.xml"/><Relationship Id="rId332" Type="http://schemas.openxmlformats.org/officeDocument/2006/relationships/slide" Target="slides/slide201.xml"/><Relationship Id="rId331" Type="http://schemas.openxmlformats.org/officeDocument/2006/relationships/slide" Target="slides/slide200.xml"/><Relationship Id="rId330" Type="http://schemas.openxmlformats.org/officeDocument/2006/relationships/slide" Target="slides/slide199.xml"/><Relationship Id="rId33" Type="http://schemas.openxmlformats.org/officeDocument/2006/relationships/slideMaster" Target="slideMasters/slideMaster32.xml"/><Relationship Id="rId329" Type="http://schemas.openxmlformats.org/officeDocument/2006/relationships/slide" Target="slides/slide198.xml"/><Relationship Id="rId328" Type="http://schemas.openxmlformats.org/officeDocument/2006/relationships/slide" Target="slides/slide197.xml"/><Relationship Id="rId327" Type="http://schemas.openxmlformats.org/officeDocument/2006/relationships/slide" Target="slides/slide196.xml"/><Relationship Id="rId326" Type="http://schemas.openxmlformats.org/officeDocument/2006/relationships/slide" Target="slides/slide195.xml"/><Relationship Id="rId325" Type="http://schemas.openxmlformats.org/officeDocument/2006/relationships/slide" Target="slides/slide194.xml"/><Relationship Id="rId324" Type="http://schemas.openxmlformats.org/officeDocument/2006/relationships/slide" Target="slides/slide193.xml"/><Relationship Id="rId323" Type="http://schemas.openxmlformats.org/officeDocument/2006/relationships/slide" Target="slides/slide192.xml"/><Relationship Id="rId322" Type="http://schemas.openxmlformats.org/officeDocument/2006/relationships/slide" Target="slides/slide191.xml"/><Relationship Id="rId321" Type="http://schemas.openxmlformats.org/officeDocument/2006/relationships/slide" Target="slides/slide190.xml"/><Relationship Id="rId320" Type="http://schemas.openxmlformats.org/officeDocument/2006/relationships/slide" Target="slides/slide189.xml"/><Relationship Id="rId32" Type="http://schemas.openxmlformats.org/officeDocument/2006/relationships/slideMaster" Target="slideMasters/slideMaster31.xml"/><Relationship Id="rId319" Type="http://schemas.openxmlformats.org/officeDocument/2006/relationships/slide" Target="slides/slide188.xml"/><Relationship Id="rId318" Type="http://schemas.openxmlformats.org/officeDocument/2006/relationships/slide" Target="slides/slide187.xml"/><Relationship Id="rId317" Type="http://schemas.openxmlformats.org/officeDocument/2006/relationships/slide" Target="slides/slide186.xml"/><Relationship Id="rId316" Type="http://schemas.openxmlformats.org/officeDocument/2006/relationships/slide" Target="slides/slide185.xml"/><Relationship Id="rId315" Type="http://schemas.openxmlformats.org/officeDocument/2006/relationships/slide" Target="slides/slide184.xml"/><Relationship Id="rId314" Type="http://schemas.openxmlformats.org/officeDocument/2006/relationships/slide" Target="slides/slide183.xml"/><Relationship Id="rId313" Type="http://schemas.openxmlformats.org/officeDocument/2006/relationships/slide" Target="slides/slide182.xml"/><Relationship Id="rId312" Type="http://schemas.openxmlformats.org/officeDocument/2006/relationships/slide" Target="slides/slide181.xml"/><Relationship Id="rId311" Type="http://schemas.openxmlformats.org/officeDocument/2006/relationships/slide" Target="slides/slide180.xml"/><Relationship Id="rId310" Type="http://schemas.openxmlformats.org/officeDocument/2006/relationships/slide" Target="slides/slide179.xml"/><Relationship Id="rId31" Type="http://schemas.openxmlformats.org/officeDocument/2006/relationships/slideMaster" Target="slideMasters/slideMaster30.xml"/><Relationship Id="rId309" Type="http://schemas.openxmlformats.org/officeDocument/2006/relationships/slide" Target="slides/slide178.xml"/><Relationship Id="rId308" Type="http://schemas.openxmlformats.org/officeDocument/2006/relationships/slide" Target="slides/slide177.xml"/><Relationship Id="rId307" Type="http://schemas.openxmlformats.org/officeDocument/2006/relationships/slide" Target="slides/slide176.xml"/><Relationship Id="rId306" Type="http://schemas.openxmlformats.org/officeDocument/2006/relationships/slide" Target="slides/slide175.xml"/><Relationship Id="rId305" Type="http://schemas.openxmlformats.org/officeDocument/2006/relationships/slide" Target="slides/slide174.xml"/><Relationship Id="rId304" Type="http://schemas.openxmlformats.org/officeDocument/2006/relationships/slide" Target="slides/slide173.xml"/><Relationship Id="rId303" Type="http://schemas.openxmlformats.org/officeDocument/2006/relationships/slide" Target="slides/slide172.xml"/><Relationship Id="rId302" Type="http://schemas.openxmlformats.org/officeDocument/2006/relationships/slide" Target="slides/slide171.xml"/><Relationship Id="rId301" Type="http://schemas.openxmlformats.org/officeDocument/2006/relationships/slide" Target="slides/slide170.xml"/><Relationship Id="rId300" Type="http://schemas.openxmlformats.org/officeDocument/2006/relationships/slide" Target="slides/slide169.xml"/><Relationship Id="rId30" Type="http://schemas.openxmlformats.org/officeDocument/2006/relationships/slideMaster" Target="slideMasters/slideMaster29.xml"/><Relationship Id="rId3" Type="http://schemas.openxmlformats.org/officeDocument/2006/relationships/slideMaster" Target="slideMasters/slideMaster2.xml"/><Relationship Id="rId299" Type="http://schemas.openxmlformats.org/officeDocument/2006/relationships/slide" Target="slides/slide168.xml"/><Relationship Id="rId298" Type="http://schemas.openxmlformats.org/officeDocument/2006/relationships/slide" Target="slides/slide167.xml"/><Relationship Id="rId297" Type="http://schemas.openxmlformats.org/officeDocument/2006/relationships/slide" Target="slides/slide166.xml"/><Relationship Id="rId296" Type="http://schemas.openxmlformats.org/officeDocument/2006/relationships/slide" Target="slides/slide165.xml"/><Relationship Id="rId295" Type="http://schemas.openxmlformats.org/officeDocument/2006/relationships/slide" Target="slides/slide164.xml"/><Relationship Id="rId294" Type="http://schemas.openxmlformats.org/officeDocument/2006/relationships/slide" Target="slides/slide163.xml"/><Relationship Id="rId293" Type="http://schemas.openxmlformats.org/officeDocument/2006/relationships/slide" Target="slides/slide162.xml"/><Relationship Id="rId292" Type="http://schemas.openxmlformats.org/officeDocument/2006/relationships/slide" Target="slides/slide161.xml"/><Relationship Id="rId291" Type="http://schemas.openxmlformats.org/officeDocument/2006/relationships/slide" Target="slides/slide160.xml"/><Relationship Id="rId290" Type="http://schemas.openxmlformats.org/officeDocument/2006/relationships/slide" Target="slides/slide159.xml"/><Relationship Id="rId29" Type="http://schemas.openxmlformats.org/officeDocument/2006/relationships/slideMaster" Target="slideMasters/slideMaster28.xml"/><Relationship Id="rId289" Type="http://schemas.openxmlformats.org/officeDocument/2006/relationships/slide" Target="slides/slide158.xml"/><Relationship Id="rId288" Type="http://schemas.openxmlformats.org/officeDocument/2006/relationships/slide" Target="slides/slide157.xml"/><Relationship Id="rId287" Type="http://schemas.openxmlformats.org/officeDocument/2006/relationships/slide" Target="slides/slide156.xml"/><Relationship Id="rId286" Type="http://schemas.openxmlformats.org/officeDocument/2006/relationships/slide" Target="slides/slide155.xml"/><Relationship Id="rId285" Type="http://schemas.openxmlformats.org/officeDocument/2006/relationships/slide" Target="slides/slide154.xml"/><Relationship Id="rId284" Type="http://schemas.openxmlformats.org/officeDocument/2006/relationships/slide" Target="slides/slide153.xml"/><Relationship Id="rId283" Type="http://schemas.openxmlformats.org/officeDocument/2006/relationships/slide" Target="slides/slide152.xml"/><Relationship Id="rId282" Type="http://schemas.openxmlformats.org/officeDocument/2006/relationships/slide" Target="slides/slide151.xml"/><Relationship Id="rId281" Type="http://schemas.openxmlformats.org/officeDocument/2006/relationships/slide" Target="slides/slide150.xml"/><Relationship Id="rId280" Type="http://schemas.openxmlformats.org/officeDocument/2006/relationships/slide" Target="slides/slide149.xml"/><Relationship Id="rId28" Type="http://schemas.openxmlformats.org/officeDocument/2006/relationships/slideMaster" Target="slideMasters/slideMaster27.xml"/><Relationship Id="rId279" Type="http://schemas.openxmlformats.org/officeDocument/2006/relationships/slide" Target="slides/slide148.xml"/><Relationship Id="rId278" Type="http://schemas.openxmlformats.org/officeDocument/2006/relationships/slide" Target="slides/slide147.xml"/><Relationship Id="rId277" Type="http://schemas.openxmlformats.org/officeDocument/2006/relationships/slide" Target="slides/slide146.xml"/><Relationship Id="rId276" Type="http://schemas.openxmlformats.org/officeDocument/2006/relationships/slide" Target="slides/slide145.xml"/><Relationship Id="rId275" Type="http://schemas.openxmlformats.org/officeDocument/2006/relationships/slide" Target="slides/slide144.xml"/><Relationship Id="rId274" Type="http://schemas.openxmlformats.org/officeDocument/2006/relationships/slide" Target="slides/slide143.xml"/><Relationship Id="rId273" Type="http://schemas.openxmlformats.org/officeDocument/2006/relationships/slide" Target="slides/slide142.xml"/><Relationship Id="rId272" Type="http://schemas.openxmlformats.org/officeDocument/2006/relationships/slide" Target="slides/slide141.xml"/><Relationship Id="rId271" Type="http://schemas.openxmlformats.org/officeDocument/2006/relationships/slide" Target="slides/slide140.xml"/><Relationship Id="rId270" Type="http://schemas.openxmlformats.org/officeDocument/2006/relationships/slide" Target="slides/slide139.xml"/><Relationship Id="rId27" Type="http://schemas.openxmlformats.org/officeDocument/2006/relationships/slideMaster" Target="slideMasters/slideMaster26.xml"/><Relationship Id="rId269" Type="http://schemas.openxmlformats.org/officeDocument/2006/relationships/slide" Target="slides/slide138.xml"/><Relationship Id="rId268" Type="http://schemas.openxmlformats.org/officeDocument/2006/relationships/slide" Target="slides/slide137.xml"/><Relationship Id="rId267" Type="http://schemas.openxmlformats.org/officeDocument/2006/relationships/slide" Target="slides/slide136.xml"/><Relationship Id="rId266" Type="http://schemas.openxmlformats.org/officeDocument/2006/relationships/slide" Target="slides/slide135.xml"/><Relationship Id="rId265" Type="http://schemas.openxmlformats.org/officeDocument/2006/relationships/slide" Target="slides/slide134.xml"/><Relationship Id="rId264" Type="http://schemas.openxmlformats.org/officeDocument/2006/relationships/slide" Target="slides/slide133.xml"/><Relationship Id="rId263" Type="http://schemas.openxmlformats.org/officeDocument/2006/relationships/slide" Target="slides/slide132.xml"/><Relationship Id="rId262" Type="http://schemas.openxmlformats.org/officeDocument/2006/relationships/slide" Target="slides/slide131.xml"/><Relationship Id="rId261" Type="http://schemas.openxmlformats.org/officeDocument/2006/relationships/slide" Target="slides/slide130.xml"/><Relationship Id="rId260" Type="http://schemas.openxmlformats.org/officeDocument/2006/relationships/slide" Target="slides/slide129.xml"/><Relationship Id="rId26" Type="http://schemas.openxmlformats.org/officeDocument/2006/relationships/slideMaster" Target="slideMasters/slideMaster25.xml"/><Relationship Id="rId259" Type="http://schemas.openxmlformats.org/officeDocument/2006/relationships/slide" Target="slides/slide128.xml"/><Relationship Id="rId258" Type="http://schemas.openxmlformats.org/officeDocument/2006/relationships/slide" Target="slides/slide127.xml"/><Relationship Id="rId257" Type="http://schemas.openxmlformats.org/officeDocument/2006/relationships/slide" Target="slides/slide126.xml"/><Relationship Id="rId256" Type="http://schemas.openxmlformats.org/officeDocument/2006/relationships/slide" Target="slides/slide125.xml"/><Relationship Id="rId255" Type="http://schemas.openxmlformats.org/officeDocument/2006/relationships/slide" Target="slides/slide124.xml"/><Relationship Id="rId254" Type="http://schemas.openxmlformats.org/officeDocument/2006/relationships/slide" Target="slides/slide123.xml"/><Relationship Id="rId253" Type="http://schemas.openxmlformats.org/officeDocument/2006/relationships/slide" Target="slides/slide122.xml"/><Relationship Id="rId252" Type="http://schemas.openxmlformats.org/officeDocument/2006/relationships/slide" Target="slides/slide121.xml"/><Relationship Id="rId251" Type="http://schemas.openxmlformats.org/officeDocument/2006/relationships/slide" Target="slides/slide120.xml"/><Relationship Id="rId250" Type="http://schemas.openxmlformats.org/officeDocument/2006/relationships/slide" Target="slides/slide119.xml"/><Relationship Id="rId25" Type="http://schemas.openxmlformats.org/officeDocument/2006/relationships/slideMaster" Target="slideMasters/slideMaster24.xml"/><Relationship Id="rId249" Type="http://schemas.openxmlformats.org/officeDocument/2006/relationships/slide" Target="slides/slide118.xml"/><Relationship Id="rId248" Type="http://schemas.openxmlformats.org/officeDocument/2006/relationships/slide" Target="slides/slide117.xml"/><Relationship Id="rId247" Type="http://schemas.openxmlformats.org/officeDocument/2006/relationships/slide" Target="slides/slide116.xml"/><Relationship Id="rId246" Type="http://schemas.openxmlformats.org/officeDocument/2006/relationships/slide" Target="slides/slide115.xml"/><Relationship Id="rId245" Type="http://schemas.openxmlformats.org/officeDocument/2006/relationships/slide" Target="slides/slide114.xml"/><Relationship Id="rId244" Type="http://schemas.openxmlformats.org/officeDocument/2006/relationships/slide" Target="slides/slide113.xml"/><Relationship Id="rId243" Type="http://schemas.openxmlformats.org/officeDocument/2006/relationships/slide" Target="slides/slide112.xml"/><Relationship Id="rId242" Type="http://schemas.openxmlformats.org/officeDocument/2006/relationships/slide" Target="slides/slide111.xml"/><Relationship Id="rId241" Type="http://schemas.openxmlformats.org/officeDocument/2006/relationships/slide" Target="slides/slide110.xml"/><Relationship Id="rId240" Type="http://schemas.openxmlformats.org/officeDocument/2006/relationships/slide" Target="slides/slide109.xml"/><Relationship Id="rId24" Type="http://schemas.openxmlformats.org/officeDocument/2006/relationships/slideMaster" Target="slideMasters/slideMaster23.xml"/><Relationship Id="rId239" Type="http://schemas.openxmlformats.org/officeDocument/2006/relationships/slide" Target="slides/slide108.xml"/><Relationship Id="rId238" Type="http://schemas.openxmlformats.org/officeDocument/2006/relationships/slide" Target="slides/slide107.xml"/><Relationship Id="rId237" Type="http://schemas.openxmlformats.org/officeDocument/2006/relationships/slide" Target="slides/slide106.xml"/><Relationship Id="rId236" Type="http://schemas.openxmlformats.org/officeDocument/2006/relationships/slide" Target="slides/slide105.xml"/><Relationship Id="rId235" Type="http://schemas.openxmlformats.org/officeDocument/2006/relationships/slide" Target="slides/slide104.xml"/><Relationship Id="rId234" Type="http://schemas.openxmlformats.org/officeDocument/2006/relationships/slide" Target="slides/slide103.xml"/><Relationship Id="rId233" Type="http://schemas.openxmlformats.org/officeDocument/2006/relationships/slide" Target="slides/slide102.xml"/><Relationship Id="rId232" Type="http://schemas.openxmlformats.org/officeDocument/2006/relationships/slide" Target="slides/slide101.xml"/><Relationship Id="rId231" Type="http://schemas.openxmlformats.org/officeDocument/2006/relationships/slide" Target="slides/slide100.xml"/><Relationship Id="rId230" Type="http://schemas.openxmlformats.org/officeDocument/2006/relationships/slide" Target="slides/slide99.xml"/><Relationship Id="rId23" Type="http://schemas.openxmlformats.org/officeDocument/2006/relationships/slideMaster" Target="slideMasters/slideMaster22.xml"/><Relationship Id="rId229" Type="http://schemas.openxmlformats.org/officeDocument/2006/relationships/slide" Target="slides/slide98.xml"/><Relationship Id="rId228" Type="http://schemas.openxmlformats.org/officeDocument/2006/relationships/slide" Target="slides/slide97.xml"/><Relationship Id="rId227" Type="http://schemas.openxmlformats.org/officeDocument/2006/relationships/slide" Target="slides/slide96.xml"/><Relationship Id="rId226" Type="http://schemas.openxmlformats.org/officeDocument/2006/relationships/slide" Target="slides/slide95.xml"/><Relationship Id="rId225" Type="http://schemas.openxmlformats.org/officeDocument/2006/relationships/slide" Target="slides/slide94.xml"/><Relationship Id="rId224" Type="http://schemas.openxmlformats.org/officeDocument/2006/relationships/slide" Target="slides/slide93.xml"/><Relationship Id="rId223" Type="http://schemas.openxmlformats.org/officeDocument/2006/relationships/slide" Target="slides/slide92.xml"/><Relationship Id="rId222" Type="http://schemas.openxmlformats.org/officeDocument/2006/relationships/slide" Target="slides/slide91.xml"/><Relationship Id="rId221" Type="http://schemas.openxmlformats.org/officeDocument/2006/relationships/slide" Target="slides/slide90.xml"/><Relationship Id="rId220" Type="http://schemas.openxmlformats.org/officeDocument/2006/relationships/slide" Target="slides/slide89.xml"/><Relationship Id="rId22" Type="http://schemas.openxmlformats.org/officeDocument/2006/relationships/slideMaster" Target="slideMasters/slideMaster21.xml"/><Relationship Id="rId219" Type="http://schemas.openxmlformats.org/officeDocument/2006/relationships/slide" Target="slides/slide88.xml"/><Relationship Id="rId218" Type="http://schemas.openxmlformats.org/officeDocument/2006/relationships/slide" Target="slides/slide87.xml"/><Relationship Id="rId217" Type="http://schemas.openxmlformats.org/officeDocument/2006/relationships/slide" Target="slides/slide86.xml"/><Relationship Id="rId216" Type="http://schemas.openxmlformats.org/officeDocument/2006/relationships/slide" Target="slides/slide85.xml"/><Relationship Id="rId215" Type="http://schemas.openxmlformats.org/officeDocument/2006/relationships/slide" Target="slides/slide84.xml"/><Relationship Id="rId214" Type="http://schemas.openxmlformats.org/officeDocument/2006/relationships/slide" Target="slides/slide83.xml"/><Relationship Id="rId213" Type="http://schemas.openxmlformats.org/officeDocument/2006/relationships/slide" Target="slides/slide82.xml"/><Relationship Id="rId212" Type="http://schemas.openxmlformats.org/officeDocument/2006/relationships/slide" Target="slides/slide81.xml"/><Relationship Id="rId211" Type="http://schemas.openxmlformats.org/officeDocument/2006/relationships/slide" Target="slides/slide80.xml"/><Relationship Id="rId210" Type="http://schemas.openxmlformats.org/officeDocument/2006/relationships/slide" Target="slides/slide79.xml"/><Relationship Id="rId21" Type="http://schemas.openxmlformats.org/officeDocument/2006/relationships/slideMaster" Target="slideMasters/slideMaster20.xml"/><Relationship Id="rId209" Type="http://schemas.openxmlformats.org/officeDocument/2006/relationships/slide" Target="slides/slide78.xml"/><Relationship Id="rId208" Type="http://schemas.openxmlformats.org/officeDocument/2006/relationships/slide" Target="slides/slide77.xml"/><Relationship Id="rId207" Type="http://schemas.openxmlformats.org/officeDocument/2006/relationships/slide" Target="slides/slide76.xml"/><Relationship Id="rId206" Type="http://schemas.openxmlformats.org/officeDocument/2006/relationships/slide" Target="slides/slide75.xml"/><Relationship Id="rId205" Type="http://schemas.openxmlformats.org/officeDocument/2006/relationships/slide" Target="slides/slide74.xml"/><Relationship Id="rId204" Type="http://schemas.openxmlformats.org/officeDocument/2006/relationships/slide" Target="slides/slide73.xml"/><Relationship Id="rId203" Type="http://schemas.openxmlformats.org/officeDocument/2006/relationships/slide" Target="slides/slide72.xml"/><Relationship Id="rId202" Type="http://schemas.openxmlformats.org/officeDocument/2006/relationships/slide" Target="slides/slide71.xml"/><Relationship Id="rId201" Type="http://schemas.openxmlformats.org/officeDocument/2006/relationships/slide" Target="slides/slide70.xml"/><Relationship Id="rId200" Type="http://schemas.openxmlformats.org/officeDocument/2006/relationships/slide" Target="slides/slide69.xml"/><Relationship Id="rId20" Type="http://schemas.openxmlformats.org/officeDocument/2006/relationships/slideMaster" Target="slideMasters/slideMaster19.xml"/><Relationship Id="rId2" Type="http://schemas.openxmlformats.org/officeDocument/2006/relationships/theme" Target="theme/theme1.xml"/><Relationship Id="rId199" Type="http://schemas.openxmlformats.org/officeDocument/2006/relationships/slide" Target="slides/slide68.xml"/><Relationship Id="rId198" Type="http://schemas.openxmlformats.org/officeDocument/2006/relationships/slide" Target="slides/slide67.xml"/><Relationship Id="rId197" Type="http://schemas.openxmlformats.org/officeDocument/2006/relationships/slide" Target="slides/slide66.xml"/><Relationship Id="rId196" Type="http://schemas.openxmlformats.org/officeDocument/2006/relationships/slide" Target="slides/slide65.xml"/><Relationship Id="rId195" Type="http://schemas.openxmlformats.org/officeDocument/2006/relationships/slide" Target="slides/slide64.xml"/><Relationship Id="rId194" Type="http://schemas.openxmlformats.org/officeDocument/2006/relationships/slide" Target="slides/slide63.xml"/><Relationship Id="rId193" Type="http://schemas.openxmlformats.org/officeDocument/2006/relationships/slide" Target="slides/slide62.xml"/><Relationship Id="rId192" Type="http://schemas.openxmlformats.org/officeDocument/2006/relationships/slide" Target="slides/slide61.xml"/><Relationship Id="rId191" Type="http://schemas.openxmlformats.org/officeDocument/2006/relationships/slide" Target="slides/slide60.xml"/><Relationship Id="rId190" Type="http://schemas.openxmlformats.org/officeDocument/2006/relationships/slide" Target="slides/slide59.xml"/><Relationship Id="rId19" Type="http://schemas.openxmlformats.org/officeDocument/2006/relationships/slideMaster" Target="slideMasters/slideMaster18.xml"/><Relationship Id="rId189" Type="http://schemas.openxmlformats.org/officeDocument/2006/relationships/slide" Target="slides/slide58.xml"/><Relationship Id="rId188" Type="http://schemas.openxmlformats.org/officeDocument/2006/relationships/slide" Target="slides/slide57.xml"/><Relationship Id="rId187" Type="http://schemas.openxmlformats.org/officeDocument/2006/relationships/slide" Target="slides/slide56.xml"/><Relationship Id="rId186" Type="http://schemas.openxmlformats.org/officeDocument/2006/relationships/slide" Target="slides/slide55.xml"/><Relationship Id="rId185" Type="http://schemas.openxmlformats.org/officeDocument/2006/relationships/slide" Target="slides/slide54.xml"/><Relationship Id="rId184" Type="http://schemas.openxmlformats.org/officeDocument/2006/relationships/slide" Target="slides/slide53.xml"/><Relationship Id="rId183" Type="http://schemas.openxmlformats.org/officeDocument/2006/relationships/slide" Target="slides/slide52.xml"/><Relationship Id="rId182" Type="http://schemas.openxmlformats.org/officeDocument/2006/relationships/slide" Target="slides/slide51.xml"/><Relationship Id="rId181" Type="http://schemas.openxmlformats.org/officeDocument/2006/relationships/slide" Target="slides/slide50.xml"/><Relationship Id="rId180" Type="http://schemas.openxmlformats.org/officeDocument/2006/relationships/slide" Target="slides/slide49.xml"/><Relationship Id="rId18" Type="http://schemas.openxmlformats.org/officeDocument/2006/relationships/slideMaster" Target="slideMasters/slideMaster17.xml"/><Relationship Id="rId179" Type="http://schemas.openxmlformats.org/officeDocument/2006/relationships/slide" Target="slides/slide48.xml"/><Relationship Id="rId178" Type="http://schemas.openxmlformats.org/officeDocument/2006/relationships/slide" Target="slides/slide47.xml"/><Relationship Id="rId177" Type="http://schemas.openxmlformats.org/officeDocument/2006/relationships/slide" Target="slides/slide46.xml"/><Relationship Id="rId176" Type="http://schemas.openxmlformats.org/officeDocument/2006/relationships/slide" Target="slides/slide45.xml"/><Relationship Id="rId175" Type="http://schemas.openxmlformats.org/officeDocument/2006/relationships/slide" Target="slides/slide44.xml"/><Relationship Id="rId174" Type="http://schemas.openxmlformats.org/officeDocument/2006/relationships/slide" Target="slides/slide43.xml"/><Relationship Id="rId173" Type="http://schemas.openxmlformats.org/officeDocument/2006/relationships/slide" Target="slides/slide42.xml"/><Relationship Id="rId172" Type="http://schemas.openxmlformats.org/officeDocument/2006/relationships/slide" Target="slides/slide41.xml"/><Relationship Id="rId171" Type="http://schemas.openxmlformats.org/officeDocument/2006/relationships/slide" Target="slides/slide40.xml"/><Relationship Id="rId170" Type="http://schemas.openxmlformats.org/officeDocument/2006/relationships/slide" Target="slides/slide39.xml"/><Relationship Id="rId17" Type="http://schemas.openxmlformats.org/officeDocument/2006/relationships/slideMaster" Target="slideMasters/slideMaster16.xml"/><Relationship Id="rId169" Type="http://schemas.openxmlformats.org/officeDocument/2006/relationships/slide" Target="slides/slide38.xml"/><Relationship Id="rId168" Type="http://schemas.openxmlformats.org/officeDocument/2006/relationships/slide" Target="slides/slide37.xml"/><Relationship Id="rId167" Type="http://schemas.openxmlformats.org/officeDocument/2006/relationships/slide" Target="slides/slide36.xml"/><Relationship Id="rId166" Type="http://schemas.openxmlformats.org/officeDocument/2006/relationships/slide" Target="slides/slide35.xml"/><Relationship Id="rId165" Type="http://schemas.openxmlformats.org/officeDocument/2006/relationships/slide" Target="slides/slide34.xml"/><Relationship Id="rId164" Type="http://schemas.openxmlformats.org/officeDocument/2006/relationships/slide" Target="slides/slide33.xml"/><Relationship Id="rId163" Type="http://schemas.openxmlformats.org/officeDocument/2006/relationships/slide" Target="slides/slide32.xml"/><Relationship Id="rId162" Type="http://schemas.openxmlformats.org/officeDocument/2006/relationships/slide" Target="slides/slide31.xml"/><Relationship Id="rId161" Type="http://schemas.openxmlformats.org/officeDocument/2006/relationships/slide" Target="slides/slide30.xml"/><Relationship Id="rId160" Type="http://schemas.openxmlformats.org/officeDocument/2006/relationships/slide" Target="slides/slide29.xml"/><Relationship Id="rId16" Type="http://schemas.openxmlformats.org/officeDocument/2006/relationships/slideMaster" Target="slideMasters/slideMaster15.xml"/><Relationship Id="rId159" Type="http://schemas.openxmlformats.org/officeDocument/2006/relationships/slide" Target="slides/slide28.xml"/><Relationship Id="rId158" Type="http://schemas.openxmlformats.org/officeDocument/2006/relationships/slide" Target="slides/slide27.xml"/><Relationship Id="rId157" Type="http://schemas.openxmlformats.org/officeDocument/2006/relationships/slide" Target="slides/slide26.xml"/><Relationship Id="rId156" Type="http://schemas.openxmlformats.org/officeDocument/2006/relationships/slide" Target="slides/slide25.xml"/><Relationship Id="rId155" Type="http://schemas.openxmlformats.org/officeDocument/2006/relationships/slide" Target="slides/slide24.xml"/><Relationship Id="rId154" Type="http://schemas.openxmlformats.org/officeDocument/2006/relationships/slide" Target="slides/slide23.xml"/><Relationship Id="rId153" Type="http://schemas.openxmlformats.org/officeDocument/2006/relationships/slide" Target="slides/slide22.xml"/><Relationship Id="rId152" Type="http://schemas.openxmlformats.org/officeDocument/2006/relationships/slide" Target="slides/slide21.xml"/><Relationship Id="rId151" Type="http://schemas.openxmlformats.org/officeDocument/2006/relationships/slide" Target="slides/slide20.xml"/><Relationship Id="rId150" Type="http://schemas.openxmlformats.org/officeDocument/2006/relationships/slide" Target="slides/slide19.xml"/><Relationship Id="rId15" Type="http://schemas.openxmlformats.org/officeDocument/2006/relationships/slideMaster" Target="slideMasters/slideMaster14.xml"/><Relationship Id="rId149" Type="http://schemas.openxmlformats.org/officeDocument/2006/relationships/slide" Target="slides/slide18.xml"/><Relationship Id="rId148" Type="http://schemas.openxmlformats.org/officeDocument/2006/relationships/slide" Target="slides/slide17.xml"/><Relationship Id="rId147" Type="http://schemas.openxmlformats.org/officeDocument/2006/relationships/slide" Target="slides/slide16.xml"/><Relationship Id="rId146" Type="http://schemas.openxmlformats.org/officeDocument/2006/relationships/slide" Target="slides/slide15.xml"/><Relationship Id="rId145" Type="http://schemas.openxmlformats.org/officeDocument/2006/relationships/slide" Target="slides/slide14.xml"/><Relationship Id="rId144" Type="http://schemas.openxmlformats.org/officeDocument/2006/relationships/slide" Target="slides/slide13.xml"/><Relationship Id="rId143" Type="http://schemas.openxmlformats.org/officeDocument/2006/relationships/slide" Target="slides/slide12.xml"/><Relationship Id="rId142" Type="http://schemas.openxmlformats.org/officeDocument/2006/relationships/slide" Target="slides/slide11.xml"/><Relationship Id="rId141" Type="http://schemas.openxmlformats.org/officeDocument/2006/relationships/slide" Target="slides/slide10.xml"/><Relationship Id="rId140" Type="http://schemas.openxmlformats.org/officeDocument/2006/relationships/slide" Target="slides/slide9.xml"/><Relationship Id="rId14" Type="http://schemas.openxmlformats.org/officeDocument/2006/relationships/slideMaster" Target="slideMasters/slideMaster13.xml"/><Relationship Id="rId139" Type="http://schemas.openxmlformats.org/officeDocument/2006/relationships/slide" Target="slides/slide8.xml"/><Relationship Id="rId138" Type="http://schemas.openxmlformats.org/officeDocument/2006/relationships/slide" Target="slides/slide7.xml"/><Relationship Id="rId137" Type="http://schemas.openxmlformats.org/officeDocument/2006/relationships/slide" Target="slides/slide6.xml"/><Relationship Id="rId136" Type="http://schemas.openxmlformats.org/officeDocument/2006/relationships/slide" Target="slides/slide5.xml"/><Relationship Id="rId135" Type="http://schemas.openxmlformats.org/officeDocument/2006/relationships/slide" Target="slides/slide4.xml"/><Relationship Id="rId134" Type="http://schemas.openxmlformats.org/officeDocument/2006/relationships/slide" Target="slides/slide3.xml"/><Relationship Id="rId133" Type="http://schemas.openxmlformats.org/officeDocument/2006/relationships/slide" Target="slides/slide2.xml"/><Relationship Id="rId132" Type="http://schemas.openxmlformats.org/officeDocument/2006/relationships/slide" Target="slides/slide1.xml"/><Relationship Id="rId131" Type="http://schemas.openxmlformats.org/officeDocument/2006/relationships/slideMaster" Target="slideMasters/slideMaster130.xml"/><Relationship Id="rId130" Type="http://schemas.openxmlformats.org/officeDocument/2006/relationships/slideMaster" Target="slideMasters/slideMaster129.xml"/><Relationship Id="rId13" Type="http://schemas.openxmlformats.org/officeDocument/2006/relationships/slideMaster" Target="slideMasters/slideMaster12.xml"/><Relationship Id="rId129" Type="http://schemas.openxmlformats.org/officeDocument/2006/relationships/slideMaster" Target="slideMasters/slideMaster128.xml"/><Relationship Id="rId128" Type="http://schemas.openxmlformats.org/officeDocument/2006/relationships/slideMaster" Target="slideMasters/slideMaster127.xml"/><Relationship Id="rId127" Type="http://schemas.openxmlformats.org/officeDocument/2006/relationships/slideMaster" Target="slideMasters/slideMaster126.xml"/><Relationship Id="rId126" Type="http://schemas.openxmlformats.org/officeDocument/2006/relationships/slideMaster" Target="slideMasters/slideMaster125.xml"/><Relationship Id="rId125" Type="http://schemas.openxmlformats.org/officeDocument/2006/relationships/slideMaster" Target="slideMasters/slideMaster124.xml"/><Relationship Id="rId124" Type="http://schemas.openxmlformats.org/officeDocument/2006/relationships/slideMaster" Target="slideMasters/slideMaster123.xml"/><Relationship Id="rId123" Type="http://schemas.openxmlformats.org/officeDocument/2006/relationships/slideMaster" Target="slideMasters/slideMaster122.xml"/><Relationship Id="rId122" Type="http://schemas.openxmlformats.org/officeDocument/2006/relationships/slideMaster" Target="slideMasters/slideMaster121.xml"/><Relationship Id="rId121" Type="http://schemas.openxmlformats.org/officeDocument/2006/relationships/slideMaster" Target="slideMasters/slideMaster120.xml"/><Relationship Id="rId120" Type="http://schemas.openxmlformats.org/officeDocument/2006/relationships/slideMaster" Target="slideMasters/slideMaster119.xml"/><Relationship Id="rId12" Type="http://schemas.openxmlformats.org/officeDocument/2006/relationships/slideMaster" Target="slideMasters/slideMaster11.xml"/><Relationship Id="rId119" Type="http://schemas.openxmlformats.org/officeDocument/2006/relationships/slideMaster" Target="slideMasters/slideMaster118.xml"/><Relationship Id="rId118" Type="http://schemas.openxmlformats.org/officeDocument/2006/relationships/slideMaster" Target="slideMasters/slideMaster117.xml"/><Relationship Id="rId117" Type="http://schemas.openxmlformats.org/officeDocument/2006/relationships/slideMaster" Target="slideMasters/slideMaster116.xml"/><Relationship Id="rId116" Type="http://schemas.openxmlformats.org/officeDocument/2006/relationships/slideMaster" Target="slideMasters/slideMaster115.xml"/><Relationship Id="rId115" Type="http://schemas.openxmlformats.org/officeDocument/2006/relationships/slideMaster" Target="slideMasters/slideMaster114.xml"/><Relationship Id="rId114" Type="http://schemas.openxmlformats.org/officeDocument/2006/relationships/slideMaster" Target="slideMasters/slideMaster113.xml"/><Relationship Id="rId113" Type="http://schemas.openxmlformats.org/officeDocument/2006/relationships/slideMaster" Target="slideMasters/slideMaster112.xml"/><Relationship Id="rId112" Type="http://schemas.openxmlformats.org/officeDocument/2006/relationships/slideMaster" Target="slideMasters/slideMaster111.xml"/><Relationship Id="rId111" Type="http://schemas.openxmlformats.org/officeDocument/2006/relationships/slideMaster" Target="slideMasters/slideMaster110.xml"/><Relationship Id="rId110" Type="http://schemas.openxmlformats.org/officeDocument/2006/relationships/slideMaster" Target="slideMasters/slideMaster109.xml"/><Relationship Id="rId11" Type="http://schemas.openxmlformats.org/officeDocument/2006/relationships/slideMaster" Target="slideMasters/slideMaster10.xml"/><Relationship Id="rId109" Type="http://schemas.openxmlformats.org/officeDocument/2006/relationships/slideMaster" Target="slideMasters/slideMaster108.xml"/><Relationship Id="rId108" Type="http://schemas.openxmlformats.org/officeDocument/2006/relationships/slideMaster" Target="slideMasters/slideMaster107.xml"/><Relationship Id="rId107" Type="http://schemas.openxmlformats.org/officeDocument/2006/relationships/slideMaster" Target="slideMasters/slideMaster106.xml"/><Relationship Id="rId106" Type="http://schemas.openxmlformats.org/officeDocument/2006/relationships/slideMaster" Target="slideMasters/slideMaster105.xml"/><Relationship Id="rId105" Type="http://schemas.openxmlformats.org/officeDocument/2006/relationships/slideMaster" Target="slideMasters/slideMaster104.xml"/><Relationship Id="rId104" Type="http://schemas.openxmlformats.org/officeDocument/2006/relationships/slideMaster" Target="slideMasters/slideMaster103.xml"/><Relationship Id="rId103" Type="http://schemas.openxmlformats.org/officeDocument/2006/relationships/slideMaster" Target="slideMasters/slideMaster102.xml"/><Relationship Id="rId102" Type="http://schemas.openxmlformats.org/officeDocument/2006/relationships/slideMaster" Target="slideMasters/slideMaster101.xml"/><Relationship Id="rId101" Type="http://schemas.openxmlformats.org/officeDocument/2006/relationships/slideMaster" Target="slideMasters/slideMaster100.xml"/><Relationship Id="rId100" Type="http://schemas.openxmlformats.org/officeDocument/2006/relationships/slideMaster" Target="slideMasters/slideMaster99.xml"/><Relationship Id="rId10" Type="http://schemas.openxmlformats.org/officeDocument/2006/relationships/slideMaster" Target="slideMasters/slideMaster9.xml"/><Relationship Id="rId1" Type="http://schemas.openxmlformats.org/officeDocument/2006/relationships/slideMaster" Target="slideMasters/slideMaster1.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36.wmf"/></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110.wmf"/></Relationships>
</file>

<file path=ppt/drawings/_rels/vmlDrawing11.vml.rels><?xml version="1.0" encoding="UTF-8" standalone="yes"?>
<Relationships xmlns="http://schemas.openxmlformats.org/package/2006/relationships"><Relationship Id="rId2" Type="http://schemas.openxmlformats.org/officeDocument/2006/relationships/image" Target="../media/image112.wmf"/><Relationship Id="rId1" Type="http://schemas.openxmlformats.org/officeDocument/2006/relationships/image" Target="../media/image111.wmf"/></Relationships>
</file>

<file path=ppt/drawings/_rels/vmlDrawing12.vml.rels><?xml version="1.0" encoding="UTF-8" standalone="yes"?>
<Relationships xmlns="http://schemas.openxmlformats.org/package/2006/relationships"><Relationship Id="rId2" Type="http://schemas.openxmlformats.org/officeDocument/2006/relationships/image" Target="../media/image114.wmf"/><Relationship Id="rId1" Type="http://schemas.openxmlformats.org/officeDocument/2006/relationships/image" Target="../media/image113.wmf"/></Relationships>
</file>

<file path=ppt/drawings/_rels/vmlDrawing13.vml.rels><?xml version="1.0" encoding="UTF-8" standalone="yes"?>
<Relationships xmlns="http://schemas.openxmlformats.org/package/2006/relationships"><Relationship Id="rId2" Type="http://schemas.openxmlformats.org/officeDocument/2006/relationships/image" Target="../media/image116.wmf"/><Relationship Id="rId1" Type="http://schemas.openxmlformats.org/officeDocument/2006/relationships/image" Target="../media/image115.wmf"/></Relationships>
</file>

<file path=ppt/drawings/_rels/vmlDrawing14.vml.rels><?xml version="1.0" encoding="UTF-8" standalone="yes"?>
<Relationships xmlns="http://schemas.openxmlformats.org/package/2006/relationships"><Relationship Id="rId5" Type="http://schemas.openxmlformats.org/officeDocument/2006/relationships/image" Target="../media/image121.wmf"/><Relationship Id="rId4" Type="http://schemas.openxmlformats.org/officeDocument/2006/relationships/image" Target="../media/image120.wmf"/><Relationship Id="rId3" Type="http://schemas.openxmlformats.org/officeDocument/2006/relationships/image" Target="../media/image119.wmf"/><Relationship Id="rId2" Type="http://schemas.openxmlformats.org/officeDocument/2006/relationships/image" Target="../media/image118.wmf"/><Relationship Id="rId1" Type="http://schemas.openxmlformats.org/officeDocument/2006/relationships/image" Target="../media/image117.wmf"/></Relationships>
</file>

<file path=ppt/drawings/_rels/vmlDrawing15.vml.rels><?xml version="1.0" encoding="UTF-8" standalone="yes"?>
<Relationships xmlns="http://schemas.openxmlformats.org/package/2006/relationships"><Relationship Id="rId2" Type="http://schemas.openxmlformats.org/officeDocument/2006/relationships/image" Target="../media/image123.wmf"/><Relationship Id="rId1" Type="http://schemas.openxmlformats.org/officeDocument/2006/relationships/image" Target="../media/image122.wmf"/></Relationships>
</file>

<file path=ppt/drawings/_rels/vmlDrawing16.vml.rels><?xml version="1.0" encoding="UTF-8" standalone="yes"?>
<Relationships xmlns="http://schemas.openxmlformats.org/package/2006/relationships"><Relationship Id="rId1" Type="http://schemas.openxmlformats.org/officeDocument/2006/relationships/image" Target="../media/image124.wmf"/></Relationships>
</file>

<file path=ppt/drawings/_rels/vmlDrawing17.vml.rels><?xml version="1.0" encoding="UTF-8" standalone="yes"?>
<Relationships xmlns="http://schemas.openxmlformats.org/package/2006/relationships"><Relationship Id="rId2" Type="http://schemas.openxmlformats.org/officeDocument/2006/relationships/image" Target="../media/image126.wmf"/><Relationship Id="rId1" Type="http://schemas.openxmlformats.org/officeDocument/2006/relationships/image" Target="../media/image125.wmf"/></Relationships>
</file>

<file path=ppt/drawings/_rels/vmlDrawing18.vml.rels><?xml version="1.0" encoding="UTF-8" standalone="yes"?>
<Relationships xmlns="http://schemas.openxmlformats.org/package/2006/relationships"><Relationship Id="rId2" Type="http://schemas.openxmlformats.org/officeDocument/2006/relationships/image" Target="../media/image128.wmf"/><Relationship Id="rId1" Type="http://schemas.openxmlformats.org/officeDocument/2006/relationships/image" Target="../media/image127.wmf"/></Relationships>
</file>

<file path=ppt/drawings/_rels/vmlDrawing19.vml.rels><?xml version="1.0" encoding="UTF-8" standalone="yes"?>
<Relationships xmlns="http://schemas.openxmlformats.org/package/2006/relationships"><Relationship Id="rId4" Type="http://schemas.openxmlformats.org/officeDocument/2006/relationships/image" Target="../media/image132.wmf"/><Relationship Id="rId3" Type="http://schemas.openxmlformats.org/officeDocument/2006/relationships/image" Target="../media/image131.wmf"/><Relationship Id="rId2" Type="http://schemas.openxmlformats.org/officeDocument/2006/relationships/image" Target="../media/image130.wmf"/><Relationship Id="rId1" Type="http://schemas.openxmlformats.org/officeDocument/2006/relationships/image" Target="../media/image129.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79.wmf"/></Relationships>
</file>

<file path=ppt/drawings/_rels/vmlDrawing20.vml.rels><?xml version="1.0" encoding="UTF-8" standalone="yes"?>
<Relationships xmlns="http://schemas.openxmlformats.org/package/2006/relationships"><Relationship Id="rId3" Type="http://schemas.openxmlformats.org/officeDocument/2006/relationships/image" Target="../media/image135.wmf"/><Relationship Id="rId2" Type="http://schemas.openxmlformats.org/officeDocument/2006/relationships/image" Target="../media/image134.wmf"/><Relationship Id="rId1" Type="http://schemas.openxmlformats.org/officeDocument/2006/relationships/image" Target="../media/image133.wmf"/></Relationships>
</file>

<file path=ppt/drawings/_rels/vmlDrawing21.vml.rels><?xml version="1.0" encoding="UTF-8" standalone="yes"?>
<Relationships xmlns="http://schemas.openxmlformats.org/package/2006/relationships"><Relationship Id="rId2" Type="http://schemas.openxmlformats.org/officeDocument/2006/relationships/image" Target="../media/image137.wmf"/><Relationship Id="rId1" Type="http://schemas.openxmlformats.org/officeDocument/2006/relationships/image" Target="../media/image136.wmf"/></Relationships>
</file>

<file path=ppt/drawings/_rels/vmlDrawing22.vml.rels><?xml version="1.0" encoding="UTF-8" standalone="yes"?>
<Relationships xmlns="http://schemas.openxmlformats.org/package/2006/relationships"><Relationship Id="rId1" Type="http://schemas.openxmlformats.org/officeDocument/2006/relationships/image" Target="../media/image138.wmf"/></Relationships>
</file>

<file path=ppt/drawings/_rels/vmlDrawing23.vml.rels><?xml version="1.0" encoding="UTF-8" standalone="yes"?>
<Relationships xmlns="http://schemas.openxmlformats.org/package/2006/relationships"><Relationship Id="rId1" Type="http://schemas.openxmlformats.org/officeDocument/2006/relationships/image" Target="../media/image139.wmf"/></Relationships>
</file>

<file path=ppt/drawings/_rels/vmlDrawing3.vml.rels><?xml version="1.0" encoding="UTF-8" standalone="yes"?>
<Relationships xmlns="http://schemas.openxmlformats.org/package/2006/relationships"><Relationship Id="rId2" Type="http://schemas.openxmlformats.org/officeDocument/2006/relationships/image" Target="../media/image96.wmf"/><Relationship Id="rId1" Type="http://schemas.openxmlformats.org/officeDocument/2006/relationships/image" Target="../media/image95.wmf"/></Relationships>
</file>

<file path=ppt/drawings/_rels/vmlDrawing4.vml.rels><?xml version="1.0" encoding="UTF-8" standalone="yes"?>
<Relationships xmlns="http://schemas.openxmlformats.org/package/2006/relationships"><Relationship Id="rId3" Type="http://schemas.openxmlformats.org/officeDocument/2006/relationships/image" Target="../media/image100.wmf"/><Relationship Id="rId2" Type="http://schemas.openxmlformats.org/officeDocument/2006/relationships/image" Target="../media/image99.wmf"/><Relationship Id="rId1" Type="http://schemas.openxmlformats.org/officeDocument/2006/relationships/image" Target="../media/image98.wmf"/></Relationships>
</file>

<file path=ppt/drawings/_rels/vmlDrawing5.vml.rels><?xml version="1.0" encoding="UTF-8" standalone="yes"?>
<Relationships xmlns="http://schemas.openxmlformats.org/package/2006/relationships"><Relationship Id="rId2" Type="http://schemas.openxmlformats.org/officeDocument/2006/relationships/image" Target="../media/image102.wmf"/><Relationship Id="rId1" Type="http://schemas.openxmlformats.org/officeDocument/2006/relationships/image" Target="../media/image101.w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103.wmf"/></Relationships>
</file>

<file path=ppt/drawings/_rels/vmlDrawing7.vml.rels><?xml version="1.0" encoding="UTF-8" standalone="yes"?>
<Relationships xmlns="http://schemas.openxmlformats.org/package/2006/relationships"><Relationship Id="rId2" Type="http://schemas.openxmlformats.org/officeDocument/2006/relationships/image" Target="../media/image105.wmf"/><Relationship Id="rId1" Type="http://schemas.openxmlformats.org/officeDocument/2006/relationships/image" Target="../media/image104.wmf"/></Relationships>
</file>

<file path=ppt/drawings/_rels/vmlDrawing8.vml.rels><?xml version="1.0" encoding="UTF-8" standalone="yes"?>
<Relationships xmlns="http://schemas.openxmlformats.org/package/2006/relationships"><Relationship Id="rId2" Type="http://schemas.openxmlformats.org/officeDocument/2006/relationships/image" Target="../media/image107.wmf"/><Relationship Id="rId1" Type="http://schemas.openxmlformats.org/officeDocument/2006/relationships/image" Target="../media/image106.wmf"/></Relationships>
</file>

<file path=ppt/drawings/_rels/vmlDrawing9.vml.rels><?xml version="1.0" encoding="UTF-8" standalone="yes"?>
<Relationships xmlns="http://schemas.openxmlformats.org/package/2006/relationships"><Relationship Id="rId2" Type="http://schemas.openxmlformats.org/officeDocument/2006/relationships/image" Target="../media/image109.wmf"/><Relationship Id="rId1" Type="http://schemas.openxmlformats.org/officeDocument/2006/relationships/image" Target="../media/image108.wmf"/></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12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13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13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14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16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17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7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7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7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7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7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7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7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18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18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18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18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9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19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19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19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19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19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19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19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19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19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0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20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20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20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20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20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20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20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20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20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1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21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21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21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21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21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21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21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21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21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2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22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22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22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22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22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22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22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22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22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3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23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23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23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23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23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23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23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23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23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4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24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24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24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24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24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24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24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24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24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5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25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25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25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25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25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25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25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25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25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6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26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26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26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26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26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26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26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26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26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7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27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27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27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27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27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27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27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27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27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8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28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28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28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28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28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28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28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28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28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9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291.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292.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29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29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29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296.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297.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29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29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0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30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30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30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30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30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30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30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30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30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1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31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31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31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31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31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31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31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31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31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2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32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32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32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32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32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32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327.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328.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329.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30.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331.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332.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33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334.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335.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336.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337.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338.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339.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40.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341.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342.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343.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344.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345.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346.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347.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348.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349.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50.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351.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352.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353.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354.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355.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356.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357.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358.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359.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60.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361.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362.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363.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364.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365.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366.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367.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368.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369.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70.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371.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372.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373.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374.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375.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376.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377.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378.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379.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80.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381.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382.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383.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384.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385.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386.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387.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388.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389.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90.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391.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392.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393.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394.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395.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396.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397.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398.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399.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00.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401.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402.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403.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404.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405.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406.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407.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408.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409.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10.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411.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412.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413.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414.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415.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416.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417.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418.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419.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20.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421.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422.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423.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424.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425.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426.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427.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428.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429.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30.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431.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432.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433.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434.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435.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436.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437.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438.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439.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40.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441.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442.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443.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444.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45.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46.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47.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48.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49.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50.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51.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52.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53.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54.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55.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56.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457.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458.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459.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60.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461.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462.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463.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464.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465.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466.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467.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468.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469.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70.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471.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472.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473.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474.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475.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476.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477.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478.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479.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80.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481.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482.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483.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484.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485.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486.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487.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488.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489.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90.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491.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492.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493.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494.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495.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496.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497.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498.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499.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00.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501.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502.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503.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504.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505.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506.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507.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508.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509.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10.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511.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512.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513.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514.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515.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516.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517.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518.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519.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20.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521.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522.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523.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524.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525.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526.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527.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528.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529.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30.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531.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532.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533.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534.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535.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536.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537.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538.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539.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40.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541.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542.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543.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544.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545.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546.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547.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548.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549.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50.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551.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552.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553.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554.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555.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556.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557.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558.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559.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60.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561.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562.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563.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564.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565.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566.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567.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568.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569.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70.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571.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572.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573.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574.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575.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576.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577.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578.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579.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80.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581.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582.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583.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584.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585.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586.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587.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588.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589.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90.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591.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592.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593.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594.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595.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596.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597.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598.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599.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00.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601.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602.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603.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604.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605.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606.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607.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608.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609.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10.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611.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612.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613.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614.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615.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616.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617.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618.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619.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20.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621.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622.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623.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624.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625.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626.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627.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628.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629.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30.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631.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632.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633.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634.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635.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636.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637.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638.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639.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40.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641.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642.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643.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644.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645.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646.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647.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648.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649.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50.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651.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652.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653.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654.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655.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656.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657.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658.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659.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60.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661.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662.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663.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664.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665.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666.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667.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668.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669.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70.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671.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672.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673.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674.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675.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676.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677.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678.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679.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80.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681.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682.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683.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684.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685.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686.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687.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688.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689.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90.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143000" y="1122363"/>
            <a:ext cx="6858000" cy="2387600"/>
          </a:xfrm>
        </p:spPr>
        <p:txBody>
          <a:bodyPr anchor="b"/>
          <a:lstStyle>
            <a:lvl1pPr algn="ctr">
              <a:defRPr sz="4500"/>
            </a:lvl1pPr>
          </a:lstStyle>
          <a:p>
            <a:pPr fontAlgn="base"/>
            <a:r>
              <a:rPr lang="zh-CN" altLang="en-US" strike="noStrike" noProof="1"/>
              <a:t>单击此处编辑母版标题样式</a:t>
            </a:r>
            <a:endParaRPr lang="zh-CN" altLang="en-US" strike="noStrike" noProof="1"/>
          </a:p>
        </p:txBody>
      </p:sp>
      <p:sp>
        <p:nvSpPr>
          <p:cNvPr id="3" name="副标题 2"/>
          <p:cNvSpPr>
            <a:spLocks noGrp="1"/>
          </p:cNvSpPr>
          <p:nvPr>
            <p:ph type="subTitle" idx="1"/>
          </p:nvPr>
        </p:nvSpPr>
        <p:spPr>
          <a:xfrm>
            <a:off x="1143000" y="3602038"/>
            <a:ext cx="6858000" cy="165576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pPr fontAlgn="base"/>
            <a:r>
              <a:rPr lang="zh-CN" altLang="en-US" strike="noStrike" noProof="1"/>
              <a:t>单击此处编辑母版副标题样式</a:t>
            </a:r>
            <a:endParaRPr lang="zh-CN" altLang="en-US" strike="noStrike" noProof="1"/>
          </a:p>
        </p:txBody>
      </p:sp>
      <p:sp>
        <p:nvSpPr>
          <p:cNvPr id="4" name="日期占位符 3"/>
          <p:cNvSpPr>
            <a:spLocks noGrp="1"/>
          </p:cNvSpPr>
          <p:nvPr>
            <p:ph type="dt" sz="half" idx="10"/>
          </p:nvPr>
        </p:nvSpPr>
        <p:spPr/>
        <p:txBody>
          <a:bodyPr/>
          <a:lstStyle/>
          <a:p>
            <a:pPr lvl="0" fontAlgn="base"/>
            <a:endParaRPr lang="zh-CN" altLang="en-US" strike="noStrike" noProof="1"/>
          </a:p>
        </p:txBody>
      </p:sp>
      <p:sp>
        <p:nvSpPr>
          <p:cNvPr id="5" name="页脚占位符 4"/>
          <p:cNvSpPr>
            <a:spLocks noGrp="1"/>
          </p:cNvSpPr>
          <p:nvPr>
            <p:ph type="ftr" sz="quarter" idx="11"/>
          </p:nvPr>
        </p:nvSpPr>
        <p:spPr/>
        <p:txBody>
          <a:bodyPr/>
          <a:lstStyle/>
          <a:p>
            <a:pPr lvl="0" fontAlgn="base"/>
            <a:endParaRPr lang="zh-CN" strike="noStrike" noProof="1"/>
          </a:p>
        </p:txBody>
      </p:sp>
      <p:sp>
        <p:nvSpPr>
          <p:cNvPr id="6" name="灯片编号占位符 5"/>
          <p:cNvSpPr>
            <a:spLocks noGrp="1"/>
          </p:cNvSpPr>
          <p:nvPr>
            <p:ph type="sldNum" sz="quarter" idx="12"/>
          </p:nvPr>
        </p:nvSpPr>
        <p:spPr/>
        <p:txBody>
          <a:bodyPr/>
          <a:lstStyle/>
          <a:p>
            <a:pPr lvl="0" fontAlgn="base"/>
            <a:fld id="{9A0DB2DC-4C9A-4742-B13C-FB6460FD3503}" type="slidenum">
              <a:rPr lang="en-US" altLang="zh-CN" strike="noStrike" noProof="1" dirty="0">
                <a:latin typeface="Arial" panose="020B0604020202020204" pitchFamily="34" charset="0"/>
                <a:ea typeface="宋体" panose="02010600030101010101" pitchFamily="2" charset="-122"/>
                <a:cs typeface="+mn-ea"/>
              </a:rPr>
            </a:fld>
            <a:endParaRPr lang="zh-CN" strike="noStrike" noProof="1"/>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fontAlgn="base"/>
            <a:r>
              <a:rPr lang="zh-CN" altLang="en-US" strike="noStrike" noProof="1"/>
              <a:t>单击此处编辑母版标题样式</a:t>
            </a:r>
            <a:endParaRPr lang="zh-CN" altLang="en-US" strike="noStrike" noProof="1"/>
          </a:p>
        </p:txBody>
      </p:sp>
      <p:sp>
        <p:nvSpPr>
          <p:cNvPr id="3" name="竖排文字占位符 2"/>
          <p:cNvSpPr>
            <a:spLocks noGrp="1"/>
          </p:cNvSpPr>
          <p:nvPr>
            <p:ph type="body" orient="vert" idx="1"/>
          </p:nvPr>
        </p:nvSpPr>
        <p:spPr/>
        <p:txBody>
          <a:bodyPr vert="eaVert"/>
          <a:lstStyle/>
          <a:p>
            <a:pPr lvl="0" fontAlgn="base"/>
            <a:r>
              <a:rPr lang="zh-CN" altLang="en-US" strike="noStrike" noProof="1"/>
              <a:t>单击此处编辑母版文本样式</a:t>
            </a:r>
            <a:endParaRPr lang="zh-CN" altLang="en-US" strike="noStrike" noProof="1"/>
          </a:p>
          <a:p>
            <a:pPr lvl="1" fontAlgn="base"/>
            <a:r>
              <a:rPr lang="zh-CN" altLang="en-US" strike="noStrike" noProof="1"/>
              <a:t>第二级</a:t>
            </a:r>
            <a:endParaRPr lang="zh-CN" altLang="en-US" strike="noStrike" noProof="1"/>
          </a:p>
          <a:p>
            <a:pPr lvl="2" fontAlgn="base"/>
            <a:r>
              <a:rPr lang="zh-CN" altLang="en-US" strike="noStrike" noProof="1"/>
              <a:t>第三级</a:t>
            </a:r>
            <a:endParaRPr lang="zh-CN" altLang="en-US" strike="noStrike" noProof="1"/>
          </a:p>
          <a:p>
            <a:pPr lvl="3" fontAlgn="base"/>
            <a:r>
              <a:rPr lang="zh-CN" altLang="en-US" strike="noStrike" noProof="1"/>
              <a:t>第四级</a:t>
            </a:r>
            <a:endParaRPr lang="zh-CN" altLang="en-US" strike="noStrike" noProof="1"/>
          </a:p>
          <a:p>
            <a:pPr lvl="4" fontAlgn="base"/>
            <a:r>
              <a:rPr lang="zh-CN" altLang="en-US" strike="noStrike" noProof="1"/>
              <a:t>第五级</a:t>
            </a:r>
            <a:endParaRPr lang="zh-CN" altLang="en-US" strike="noStrike" noProof="1"/>
          </a:p>
        </p:txBody>
      </p:sp>
      <p:sp>
        <p:nvSpPr>
          <p:cNvPr id="4" name="日期占位符 3"/>
          <p:cNvSpPr>
            <a:spLocks noGrp="1"/>
          </p:cNvSpPr>
          <p:nvPr>
            <p:ph type="dt" sz="half" idx="10"/>
          </p:nvPr>
        </p:nvSpPr>
        <p:spPr/>
        <p:txBody>
          <a:bodyPr/>
          <a:lstStyle/>
          <a:p>
            <a:pPr lvl="0" fontAlgn="base"/>
            <a:endParaRPr lang="zh-CN" altLang="en-US" strike="noStrike" noProof="1"/>
          </a:p>
        </p:txBody>
      </p:sp>
      <p:sp>
        <p:nvSpPr>
          <p:cNvPr id="5" name="页脚占位符 4"/>
          <p:cNvSpPr>
            <a:spLocks noGrp="1"/>
          </p:cNvSpPr>
          <p:nvPr>
            <p:ph type="ftr" sz="quarter" idx="11"/>
          </p:nvPr>
        </p:nvSpPr>
        <p:spPr/>
        <p:txBody>
          <a:bodyPr/>
          <a:lstStyle/>
          <a:p>
            <a:pPr lvl="0" fontAlgn="base"/>
            <a:endParaRPr lang="zh-CN" strike="noStrike" noProof="1"/>
          </a:p>
        </p:txBody>
      </p:sp>
      <p:sp>
        <p:nvSpPr>
          <p:cNvPr id="6" name="灯片编号占位符 5"/>
          <p:cNvSpPr>
            <a:spLocks noGrp="1"/>
          </p:cNvSpPr>
          <p:nvPr>
            <p:ph type="sldNum" sz="quarter" idx="12"/>
          </p:nvPr>
        </p:nvSpPr>
        <p:spPr/>
        <p:txBody>
          <a:bodyPr/>
          <a:lstStyle/>
          <a:p>
            <a:pPr lvl="0" fontAlgn="base"/>
            <a:fld id="{9A0DB2DC-4C9A-4742-B13C-FB6460FD3503}" type="slidenum">
              <a:rPr lang="en-US" altLang="zh-CN" strike="noStrike" noProof="1" dirty="0">
                <a:latin typeface="Arial" panose="020B0604020202020204" pitchFamily="34" charset="0"/>
                <a:ea typeface="宋体" panose="02010600030101010101" pitchFamily="2" charset="-122"/>
                <a:cs typeface="+mn-ea"/>
              </a:rPr>
            </a:fld>
            <a:endParaRPr lang="zh-CN" strike="noStrike" noProof="1"/>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1001.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100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100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1013.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1014.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101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1016.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1017.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1018.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1019.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1022.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1033.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103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1035.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1036.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1037.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1038.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1039.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104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104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104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104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104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104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104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104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104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1051.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1052.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1053.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105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1055.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1056.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1057.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105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105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106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106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1063.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1064.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1065.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1066.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106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106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106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1070.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107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107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107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1074.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1075.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1076.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1077.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1078.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1079.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1080.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1081.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1082.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1083.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1084.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1085.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1086.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1087.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108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1089.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1090.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1091.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1092.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109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109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1095.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1096.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109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109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109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pPr fontAlgn="base"/>
            <a:r>
              <a:rPr lang="zh-CN" altLang="en-US" strike="noStrike" noProof="1"/>
              <a:t>单击此处编辑母版标题样式</a:t>
            </a:r>
            <a:endParaRPr lang="zh-CN" altLang="en-US" strike="noStrike" noProof="1"/>
          </a:p>
        </p:txBody>
      </p:sp>
      <p:sp>
        <p:nvSpPr>
          <p:cNvPr id="3" name="竖排文字占位符 2"/>
          <p:cNvSpPr>
            <a:spLocks noGrp="1"/>
          </p:cNvSpPr>
          <p:nvPr>
            <p:ph type="body" orient="vert" idx="1"/>
          </p:nvPr>
        </p:nvSpPr>
        <p:spPr>
          <a:xfrm>
            <a:off x="457200" y="274638"/>
            <a:ext cx="6052930" cy="5851525"/>
          </a:xfrm>
        </p:spPr>
        <p:txBody>
          <a:bodyPr vert="eaVert"/>
          <a:lstStyle/>
          <a:p>
            <a:pPr lvl="0" fontAlgn="base"/>
            <a:r>
              <a:rPr lang="zh-CN" altLang="en-US" strike="noStrike" noProof="1"/>
              <a:t>单击此处编辑母版文本样式</a:t>
            </a:r>
            <a:endParaRPr lang="zh-CN" altLang="en-US" strike="noStrike" noProof="1"/>
          </a:p>
          <a:p>
            <a:pPr lvl="1" fontAlgn="base"/>
            <a:r>
              <a:rPr lang="zh-CN" altLang="en-US" strike="noStrike" noProof="1"/>
              <a:t>第二级</a:t>
            </a:r>
            <a:endParaRPr lang="zh-CN" altLang="en-US" strike="noStrike" noProof="1"/>
          </a:p>
          <a:p>
            <a:pPr lvl="2" fontAlgn="base"/>
            <a:r>
              <a:rPr lang="zh-CN" altLang="en-US" strike="noStrike" noProof="1"/>
              <a:t>第三级</a:t>
            </a:r>
            <a:endParaRPr lang="zh-CN" altLang="en-US" strike="noStrike" noProof="1"/>
          </a:p>
          <a:p>
            <a:pPr lvl="3" fontAlgn="base"/>
            <a:r>
              <a:rPr lang="zh-CN" altLang="en-US" strike="noStrike" noProof="1"/>
              <a:t>第四级</a:t>
            </a:r>
            <a:endParaRPr lang="zh-CN" altLang="en-US" strike="noStrike" noProof="1"/>
          </a:p>
          <a:p>
            <a:pPr lvl="4" fontAlgn="base"/>
            <a:r>
              <a:rPr lang="zh-CN" altLang="en-US" strike="noStrike" noProof="1"/>
              <a:t>第五级</a:t>
            </a:r>
            <a:endParaRPr lang="zh-CN" altLang="en-US" strike="noStrike" noProof="1"/>
          </a:p>
        </p:txBody>
      </p:sp>
      <p:sp>
        <p:nvSpPr>
          <p:cNvPr id="4" name="日期占位符 3"/>
          <p:cNvSpPr>
            <a:spLocks noGrp="1"/>
          </p:cNvSpPr>
          <p:nvPr>
            <p:ph type="dt" sz="half" idx="10"/>
          </p:nvPr>
        </p:nvSpPr>
        <p:spPr/>
        <p:txBody>
          <a:bodyPr/>
          <a:lstStyle/>
          <a:p>
            <a:pPr lvl="0" fontAlgn="base"/>
            <a:endParaRPr lang="zh-CN" altLang="en-US" strike="noStrike" noProof="1"/>
          </a:p>
        </p:txBody>
      </p:sp>
      <p:sp>
        <p:nvSpPr>
          <p:cNvPr id="5" name="页脚占位符 4"/>
          <p:cNvSpPr>
            <a:spLocks noGrp="1"/>
          </p:cNvSpPr>
          <p:nvPr>
            <p:ph type="ftr" sz="quarter" idx="11"/>
          </p:nvPr>
        </p:nvSpPr>
        <p:spPr/>
        <p:txBody>
          <a:bodyPr/>
          <a:lstStyle/>
          <a:p>
            <a:pPr lvl="0" fontAlgn="base"/>
            <a:endParaRPr lang="zh-CN" strike="noStrike" noProof="1"/>
          </a:p>
        </p:txBody>
      </p:sp>
      <p:sp>
        <p:nvSpPr>
          <p:cNvPr id="6" name="灯片编号占位符 5"/>
          <p:cNvSpPr>
            <a:spLocks noGrp="1"/>
          </p:cNvSpPr>
          <p:nvPr>
            <p:ph type="sldNum" sz="quarter" idx="12"/>
          </p:nvPr>
        </p:nvSpPr>
        <p:spPr/>
        <p:txBody>
          <a:bodyPr/>
          <a:lstStyle/>
          <a:p>
            <a:pPr lvl="0" fontAlgn="base"/>
            <a:fld id="{9A0DB2DC-4C9A-4742-B13C-FB6460FD3503}" type="slidenum">
              <a:rPr lang="en-US" altLang="zh-CN" strike="noStrike" noProof="1" dirty="0">
                <a:latin typeface="Arial" panose="020B0604020202020204" pitchFamily="34" charset="0"/>
                <a:ea typeface="宋体" panose="02010600030101010101" pitchFamily="2" charset="-122"/>
                <a:cs typeface="+mn-ea"/>
              </a:rPr>
            </a:fld>
            <a:endParaRPr lang="zh-CN" strike="noStrike" noProof="1"/>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110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110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1102.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1103.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1104.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1105.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1106.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1107.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1108.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1109.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1110.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1111.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111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1113.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111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1115.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1116.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1117.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1118.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111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1120.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1121.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1122.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1123.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1124.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112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1126.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1127.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1128.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1129.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1130.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1131.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113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113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113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1135.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113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113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113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113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114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1141.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1142.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1143.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1144.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114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1146.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1147.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1148.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1149.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1150.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115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1152.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1153.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1154.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1155.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1156.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1157.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1158.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1159.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1160.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1161.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1162.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1163.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116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1165.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1166.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1167.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1168.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1169.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1170.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117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117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117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117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117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117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117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117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117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118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1181.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1182.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1183.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118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1185.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1186.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1187.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118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118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119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119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119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1193.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1194.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1195.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1196.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119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119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119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fontAlgn="base"/>
            <a:r>
              <a:rPr lang="zh-CN" altLang="en-US" strike="noStrike" noProof="1"/>
              <a:t>单击此处编辑母版标题样式</a:t>
            </a:r>
            <a:endParaRPr lang="zh-CN" altLang="en-US" strike="noStrike" noProof="1"/>
          </a:p>
        </p:txBody>
      </p:sp>
      <p:sp>
        <p:nvSpPr>
          <p:cNvPr id="3" name="文本占位符 2"/>
          <p:cNvSpPr>
            <a:spLocks noGrp="1"/>
          </p:cNvSpPr>
          <p:nvPr>
            <p:ph type="body" sz="half" idx="1"/>
          </p:nvPr>
        </p:nvSpPr>
        <p:spPr>
          <a:xfrm>
            <a:off x="628650" y="1825625"/>
            <a:ext cx="3886200" cy="4351338"/>
          </a:xfrm>
        </p:spPr>
        <p:txBody>
          <a:bodyPr/>
          <a:lstStyle/>
          <a:p>
            <a:pPr lvl="0" fontAlgn="base"/>
            <a:r>
              <a:rPr lang="zh-CN" altLang="en-US" strike="noStrike" noProof="1"/>
              <a:t>单击此处编辑母版文本样式</a:t>
            </a:r>
            <a:endParaRPr lang="zh-CN" altLang="en-US" strike="noStrike" noProof="1"/>
          </a:p>
          <a:p>
            <a:pPr lvl="1" fontAlgn="base"/>
            <a:r>
              <a:rPr lang="zh-CN" altLang="en-US" strike="noStrike" noProof="1"/>
              <a:t>第二级</a:t>
            </a:r>
            <a:endParaRPr lang="zh-CN" altLang="en-US" strike="noStrike" noProof="1"/>
          </a:p>
          <a:p>
            <a:pPr lvl="2" fontAlgn="base"/>
            <a:r>
              <a:rPr lang="zh-CN" altLang="en-US" strike="noStrike" noProof="1"/>
              <a:t>第三级</a:t>
            </a:r>
            <a:endParaRPr lang="zh-CN" altLang="en-US" strike="noStrike" noProof="1"/>
          </a:p>
          <a:p>
            <a:pPr lvl="3" fontAlgn="base"/>
            <a:r>
              <a:rPr lang="zh-CN" altLang="en-US" strike="noStrike" noProof="1"/>
              <a:t>第四级</a:t>
            </a:r>
            <a:endParaRPr lang="zh-CN" altLang="en-US" strike="noStrike" noProof="1"/>
          </a:p>
          <a:p>
            <a:pPr lvl="4" fontAlgn="base"/>
            <a:r>
              <a:rPr lang="zh-CN" altLang="en-US" strike="noStrike" noProof="1"/>
              <a:t>第五级</a:t>
            </a:r>
            <a:endParaRPr lang="zh-CN" altLang="en-US" strike="noStrike" noProof="1"/>
          </a:p>
        </p:txBody>
      </p:sp>
      <p:sp>
        <p:nvSpPr>
          <p:cNvPr id="4" name="内容占位符 3"/>
          <p:cNvSpPr>
            <a:spLocks noGrp="1"/>
          </p:cNvSpPr>
          <p:nvPr>
            <p:ph sz="quarter" idx="2"/>
          </p:nvPr>
        </p:nvSpPr>
        <p:spPr>
          <a:xfrm>
            <a:off x="4629150" y="1825625"/>
            <a:ext cx="3886200" cy="2098675"/>
          </a:xfrm>
        </p:spPr>
        <p:txBody>
          <a:bodyPr/>
          <a:lstStyle/>
          <a:p>
            <a:pPr lvl="0" fontAlgn="base"/>
            <a:r>
              <a:rPr lang="zh-CN" altLang="en-US" strike="noStrike" noProof="1"/>
              <a:t>单击此处编辑母版文本样式</a:t>
            </a:r>
            <a:endParaRPr lang="zh-CN" altLang="en-US" strike="noStrike" noProof="1"/>
          </a:p>
          <a:p>
            <a:pPr lvl="1" fontAlgn="base"/>
            <a:r>
              <a:rPr lang="zh-CN" altLang="en-US" strike="noStrike" noProof="1"/>
              <a:t>第二级</a:t>
            </a:r>
            <a:endParaRPr lang="zh-CN" altLang="en-US" strike="noStrike" noProof="1"/>
          </a:p>
          <a:p>
            <a:pPr lvl="2" fontAlgn="base"/>
            <a:r>
              <a:rPr lang="zh-CN" altLang="en-US" strike="noStrike" noProof="1"/>
              <a:t>第三级</a:t>
            </a:r>
            <a:endParaRPr lang="zh-CN" altLang="en-US" strike="noStrike" noProof="1"/>
          </a:p>
          <a:p>
            <a:pPr lvl="3" fontAlgn="base"/>
            <a:r>
              <a:rPr lang="zh-CN" altLang="en-US" strike="noStrike" noProof="1"/>
              <a:t>第四级</a:t>
            </a:r>
            <a:endParaRPr lang="zh-CN" altLang="en-US" strike="noStrike" noProof="1"/>
          </a:p>
          <a:p>
            <a:pPr lvl="4" fontAlgn="base"/>
            <a:r>
              <a:rPr lang="zh-CN" altLang="en-US" strike="noStrike" noProof="1"/>
              <a:t>第五级</a:t>
            </a:r>
            <a:endParaRPr lang="zh-CN" altLang="en-US" strike="noStrike" noProof="1"/>
          </a:p>
        </p:txBody>
      </p:sp>
      <p:sp>
        <p:nvSpPr>
          <p:cNvPr id="5" name="内容占位符 4"/>
          <p:cNvSpPr>
            <a:spLocks noGrp="1"/>
          </p:cNvSpPr>
          <p:nvPr>
            <p:ph sz="quarter" idx="3"/>
          </p:nvPr>
        </p:nvSpPr>
        <p:spPr>
          <a:xfrm>
            <a:off x="4629150" y="4076700"/>
            <a:ext cx="3886200" cy="2100263"/>
          </a:xfrm>
        </p:spPr>
        <p:txBody>
          <a:bodyPr/>
          <a:lstStyle/>
          <a:p>
            <a:pPr lvl="0" fontAlgn="base"/>
            <a:r>
              <a:rPr lang="zh-CN" altLang="en-US" strike="noStrike" noProof="1"/>
              <a:t>单击此处编辑母版文本样式</a:t>
            </a:r>
            <a:endParaRPr lang="zh-CN" altLang="en-US" strike="noStrike" noProof="1"/>
          </a:p>
          <a:p>
            <a:pPr lvl="1" fontAlgn="base"/>
            <a:r>
              <a:rPr lang="zh-CN" altLang="en-US" strike="noStrike" noProof="1"/>
              <a:t>第二级</a:t>
            </a:r>
            <a:endParaRPr lang="zh-CN" altLang="en-US" strike="noStrike" noProof="1"/>
          </a:p>
          <a:p>
            <a:pPr lvl="2" fontAlgn="base"/>
            <a:r>
              <a:rPr lang="zh-CN" altLang="en-US" strike="noStrike" noProof="1"/>
              <a:t>第三级</a:t>
            </a:r>
            <a:endParaRPr lang="zh-CN" altLang="en-US" strike="noStrike" noProof="1"/>
          </a:p>
          <a:p>
            <a:pPr lvl="3" fontAlgn="base"/>
            <a:r>
              <a:rPr lang="zh-CN" altLang="en-US" strike="noStrike" noProof="1"/>
              <a:t>第四级</a:t>
            </a:r>
            <a:endParaRPr lang="zh-CN" altLang="en-US" strike="noStrike" noProof="1"/>
          </a:p>
          <a:p>
            <a:pPr lvl="4" fontAlgn="base"/>
            <a:r>
              <a:rPr lang="zh-CN" altLang="en-US" strike="noStrike" noProof="1"/>
              <a:t>第五级</a:t>
            </a:r>
            <a:endParaRPr lang="zh-CN" altLang="en-US" strike="noStrike" noProof="1"/>
          </a:p>
        </p:txBody>
      </p:sp>
      <p:sp>
        <p:nvSpPr>
          <p:cNvPr id="6" name="日期占位符 5"/>
          <p:cNvSpPr>
            <a:spLocks noGrp="1"/>
          </p:cNvSpPr>
          <p:nvPr>
            <p:ph type="dt" sz="half" idx="10"/>
          </p:nvPr>
        </p:nvSpPr>
        <p:spPr/>
        <p:txBody>
          <a:bodyPr/>
          <a:lstStyle/>
          <a:p>
            <a:pPr lvl="0" fontAlgn="base"/>
            <a:endParaRPr lang="zh-CN" altLang="en-US" strike="noStrike" noProof="1"/>
          </a:p>
        </p:txBody>
      </p:sp>
      <p:sp>
        <p:nvSpPr>
          <p:cNvPr id="7" name="页脚占位符 6"/>
          <p:cNvSpPr>
            <a:spLocks noGrp="1"/>
          </p:cNvSpPr>
          <p:nvPr>
            <p:ph type="ftr" sz="quarter" idx="11"/>
          </p:nvPr>
        </p:nvSpPr>
        <p:spPr/>
        <p:txBody>
          <a:bodyPr/>
          <a:lstStyle/>
          <a:p>
            <a:pPr lvl="0" fontAlgn="base"/>
            <a:endParaRPr lang="zh-CN" strike="noStrike" noProof="1"/>
          </a:p>
        </p:txBody>
      </p:sp>
      <p:sp>
        <p:nvSpPr>
          <p:cNvPr id="8" name="灯片编号占位符 7"/>
          <p:cNvSpPr>
            <a:spLocks noGrp="1"/>
          </p:cNvSpPr>
          <p:nvPr>
            <p:ph type="sldNum" sz="quarter" idx="12"/>
          </p:nvPr>
        </p:nvSpPr>
        <p:spPr/>
        <p:txBody>
          <a:bodyPr/>
          <a:lstStyle/>
          <a:p>
            <a:pPr lvl="0" fontAlgn="base"/>
            <a:fld id="{9A0DB2DC-4C9A-4742-B13C-FB6460FD3503}" type="slidenum">
              <a:rPr lang="en-US" altLang="zh-CN" strike="noStrike" noProof="1" dirty="0">
                <a:latin typeface="Arial" panose="020B0604020202020204" pitchFamily="34" charset="0"/>
                <a:ea typeface="宋体" panose="02010600030101010101" pitchFamily="2" charset="-122"/>
                <a:cs typeface="+mn-ea"/>
              </a:rPr>
            </a:fld>
            <a:endParaRPr lang="zh-CN" strike="noStrike" noProof="1"/>
          </a:p>
        </p:txBody>
      </p:sp>
    </p:spTree>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1200.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120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120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120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1204.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1205.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1206.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1207.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1208.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1209.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1210.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1211.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1212.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1213.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1214.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1215.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1216.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1217.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121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1219.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1220.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1221.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1222.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122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122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1225.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1226.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122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122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122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123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123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1232.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1233.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1234.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1235.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1236.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1237.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1238.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1239.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1240.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1241.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124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1243.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124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1245.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1246.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1247.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1248.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124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1250.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1251.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1252.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1253.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1254.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125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1256.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1257.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1258.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1259.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1260.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1261.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126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126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126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1265.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126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126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126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126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127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1271.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1272.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1273.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1274.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127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1276.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1277.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1278.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1279.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1280.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128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1282.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1283.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1284.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1285.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1286.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1287.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1288.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1289.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1290.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1291.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1292.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1293.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129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1295.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1296.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1297.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1298.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1299.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fontAlgn="base"/>
            <a:r>
              <a:rPr lang="zh-CN" altLang="en-US" strike="noStrike" noProof="1"/>
              <a:t>单击此处编辑母版标题样式</a:t>
            </a:r>
            <a:endParaRPr lang="zh-CN" altLang="en-US" strike="noStrike" noProof="1"/>
          </a:p>
        </p:txBody>
      </p:sp>
      <p:sp>
        <p:nvSpPr>
          <p:cNvPr id="3" name="文本占位符 2"/>
          <p:cNvSpPr>
            <a:spLocks noGrp="1"/>
          </p:cNvSpPr>
          <p:nvPr>
            <p:ph type="body" sz="half" idx="1"/>
          </p:nvPr>
        </p:nvSpPr>
        <p:spPr>
          <a:xfrm>
            <a:off x="628650" y="1825625"/>
            <a:ext cx="3886200" cy="4351338"/>
          </a:xfrm>
        </p:spPr>
        <p:txBody>
          <a:bodyPr/>
          <a:lstStyle/>
          <a:p>
            <a:pPr lvl="0" fontAlgn="base"/>
            <a:r>
              <a:rPr lang="zh-CN" altLang="en-US" strike="noStrike" noProof="1"/>
              <a:t>单击此处编辑母版文本样式</a:t>
            </a:r>
            <a:endParaRPr lang="zh-CN" altLang="en-US" strike="noStrike" noProof="1"/>
          </a:p>
          <a:p>
            <a:pPr lvl="1" fontAlgn="base"/>
            <a:r>
              <a:rPr lang="zh-CN" altLang="en-US" strike="noStrike" noProof="1"/>
              <a:t>第二级</a:t>
            </a:r>
            <a:endParaRPr lang="zh-CN" altLang="en-US" strike="noStrike" noProof="1"/>
          </a:p>
          <a:p>
            <a:pPr lvl="2" fontAlgn="base"/>
            <a:r>
              <a:rPr lang="zh-CN" altLang="en-US" strike="noStrike" noProof="1"/>
              <a:t>第三级</a:t>
            </a:r>
            <a:endParaRPr lang="zh-CN" altLang="en-US" strike="noStrike" noProof="1"/>
          </a:p>
          <a:p>
            <a:pPr lvl="3" fontAlgn="base"/>
            <a:r>
              <a:rPr lang="zh-CN" altLang="en-US" strike="noStrike" noProof="1"/>
              <a:t>第四级</a:t>
            </a:r>
            <a:endParaRPr lang="zh-CN" altLang="en-US" strike="noStrike" noProof="1"/>
          </a:p>
          <a:p>
            <a:pPr lvl="4" fontAlgn="base"/>
            <a:r>
              <a:rPr lang="zh-CN" altLang="en-US" strike="noStrike" noProof="1"/>
              <a:t>第五级</a:t>
            </a:r>
            <a:endParaRPr lang="zh-CN" altLang="en-US" strike="noStrike" noProof="1"/>
          </a:p>
        </p:txBody>
      </p:sp>
      <p:sp>
        <p:nvSpPr>
          <p:cNvPr id="4" name="内容占位符 3"/>
          <p:cNvSpPr>
            <a:spLocks noGrp="1"/>
          </p:cNvSpPr>
          <p:nvPr>
            <p:ph sz="half" idx="2"/>
          </p:nvPr>
        </p:nvSpPr>
        <p:spPr>
          <a:xfrm>
            <a:off x="4629150" y="1825625"/>
            <a:ext cx="3886200" cy="4351338"/>
          </a:xfrm>
        </p:spPr>
        <p:txBody>
          <a:bodyPr/>
          <a:lstStyle/>
          <a:p>
            <a:pPr lvl="0" fontAlgn="base"/>
            <a:r>
              <a:rPr lang="zh-CN" altLang="en-US" strike="noStrike" noProof="1"/>
              <a:t>单击此处编辑母版文本样式</a:t>
            </a:r>
            <a:endParaRPr lang="zh-CN" altLang="en-US" strike="noStrike" noProof="1"/>
          </a:p>
          <a:p>
            <a:pPr lvl="1" fontAlgn="base"/>
            <a:r>
              <a:rPr lang="zh-CN" altLang="en-US" strike="noStrike" noProof="1"/>
              <a:t>第二级</a:t>
            </a:r>
            <a:endParaRPr lang="zh-CN" altLang="en-US" strike="noStrike" noProof="1"/>
          </a:p>
          <a:p>
            <a:pPr lvl="2" fontAlgn="base"/>
            <a:r>
              <a:rPr lang="zh-CN" altLang="en-US" strike="noStrike" noProof="1"/>
              <a:t>第三级</a:t>
            </a:r>
            <a:endParaRPr lang="zh-CN" altLang="en-US" strike="noStrike" noProof="1"/>
          </a:p>
          <a:p>
            <a:pPr lvl="3" fontAlgn="base"/>
            <a:r>
              <a:rPr lang="zh-CN" altLang="en-US" strike="noStrike" noProof="1"/>
              <a:t>第四级</a:t>
            </a:r>
            <a:endParaRPr lang="zh-CN" altLang="en-US" strike="noStrike" noProof="1"/>
          </a:p>
          <a:p>
            <a:pPr lvl="4" fontAlgn="base"/>
            <a:r>
              <a:rPr lang="zh-CN" altLang="en-US" strike="noStrike" noProof="1"/>
              <a:t>第五级</a:t>
            </a:r>
            <a:endParaRPr lang="zh-CN" altLang="en-US" strike="noStrike" noProof="1"/>
          </a:p>
        </p:txBody>
      </p:sp>
      <p:sp>
        <p:nvSpPr>
          <p:cNvPr id="5" name="日期占位符 4"/>
          <p:cNvSpPr>
            <a:spLocks noGrp="1"/>
          </p:cNvSpPr>
          <p:nvPr>
            <p:ph type="dt" sz="half" idx="10"/>
          </p:nvPr>
        </p:nvSpPr>
        <p:spPr/>
        <p:txBody>
          <a:bodyPr/>
          <a:lstStyle/>
          <a:p>
            <a:pPr lvl="0" fontAlgn="base"/>
            <a:endParaRPr lang="zh-CN" altLang="en-US" strike="noStrike" noProof="1"/>
          </a:p>
        </p:txBody>
      </p:sp>
      <p:sp>
        <p:nvSpPr>
          <p:cNvPr id="6" name="页脚占位符 5"/>
          <p:cNvSpPr>
            <a:spLocks noGrp="1"/>
          </p:cNvSpPr>
          <p:nvPr>
            <p:ph type="ftr" sz="quarter" idx="11"/>
          </p:nvPr>
        </p:nvSpPr>
        <p:spPr/>
        <p:txBody>
          <a:bodyPr/>
          <a:lstStyle/>
          <a:p>
            <a:pPr lvl="0" fontAlgn="base"/>
            <a:endParaRPr lang="zh-CN" strike="noStrike" noProof="1"/>
          </a:p>
        </p:txBody>
      </p:sp>
      <p:sp>
        <p:nvSpPr>
          <p:cNvPr id="7" name="灯片编号占位符 6"/>
          <p:cNvSpPr>
            <a:spLocks noGrp="1"/>
          </p:cNvSpPr>
          <p:nvPr>
            <p:ph type="sldNum" sz="quarter" idx="12"/>
          </p:nvPr>
        </p:nvSpPr>
        <p:spPr/>
        <p:txBody>
          <a:bodyPr/>
          <a:lstStyle/>
          <a:p>
            <a:pPr lvl="0" fontAlgn="base"/>
            <a:fld id="{9A0DB2DC-4C9A-4742-B13C-FB6460FD3503}" type="slidenum">
              <a:rPr lang="en-US" altLang="zh-CN" strike="noStrike" noProof="1" dirty="0">
                <a:latin typeface="Arial" panose="020B0604020202020204" pitchFamily="34" charset="0"/>
                <a:ea typeface="宋体" panose="02010600030101010101" pitchFamily="2" charset="-122"/>
                <a:cs typeface="+mn-ea"/>
              </a:rPr>
            </a:fld>
            <a:endParaRPr lang="zh-CN" strike="noStrike" noProof="1"/>
          </a:p>
        </p:txBody>
      </p:sp>
    </p:spTree>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1300.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130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130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130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130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130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130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130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130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130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13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1311.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1312.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1313.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131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1315.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1316.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1317.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131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131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132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132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132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1323.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1324.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1325.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1326.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132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132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132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1330.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133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133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133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1334.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1335.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1336.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1337.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1338.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1339.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1340.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1341.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1342.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1343.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1344.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1345.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1346.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1347.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134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1349.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1350.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1351.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1352.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135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135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1355.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1356.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135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135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135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136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136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1362.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1363.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1364.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1365.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1366.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1367.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1368.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1369.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1370.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1371.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137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1373.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137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1375.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1376.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1377.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1378.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137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1380.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1381.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1382.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1383.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1384.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138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1386.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1387.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1388.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1389.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1390.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1391.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139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139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139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1395.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139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139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139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139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140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1401.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1402.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1403.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1404.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140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1406.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1407.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1408.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1409.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1410.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141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1412.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1413.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1414.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1415.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1416.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1417.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1418.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1419.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1420.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1421.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1422.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1423.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142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1425.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1426.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1427.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1428.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1429.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1430.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143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143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143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143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143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143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143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143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143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144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1441.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1442.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1443.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144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1445.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1446.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1447.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144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144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145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145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145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1453.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1454.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1455.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1456.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145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145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145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1460.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146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146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146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1464.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1465.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1466.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1467.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1468.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1469.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1470.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1471.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1472.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1473.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1474.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1475.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1476.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1477.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147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1479.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1480.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1481.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1482.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148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148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1485.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1486.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148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148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148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149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149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1492.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1493.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1494.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1495.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1496.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1497.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1498.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1499.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1500.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1501.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150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1503.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150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1505.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1506.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1507.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1508.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150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1510.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1511.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1512.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1513.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1514.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151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1516.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1517.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1518.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1519.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1520.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1521.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152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152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152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1525.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152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152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152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152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153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1531.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1532.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1533.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1534.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153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1536.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1537.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1538.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1539.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1540.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154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1542.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1543.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1544.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1545.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1546.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1547.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1548.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1549.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1550.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1551.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1552.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1553.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155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1555.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1556.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1557.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1558.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1559.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1560.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156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156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156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156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156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156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156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156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156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157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1571.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1572.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1573.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157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1575.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1576.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1577.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157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157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158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158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158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1583.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1584.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1585.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1586.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158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158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158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1590.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159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159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159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1594.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1595.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1596.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1597.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1598.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1599.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1600.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1601.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1602.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1603.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1604.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1605.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1606.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1607.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160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1609.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1610.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1611.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1612.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161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161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1615.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1616.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161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161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161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162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162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1622.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1623.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1624.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1625.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1626.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1627.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1628.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1629.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1630.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1631.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163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1633.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163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1635.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1636.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1637.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1638.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163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1640.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1641.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1642.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1643.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1644.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164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1646.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1647.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1648.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1649.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1650.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1651.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165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165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165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1655.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165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165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165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165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166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1661.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1662.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1663.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1664.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166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1666.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1667.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1668.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1669.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1670.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167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1672.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1673.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1674.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1675.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1676.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1677.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1678.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1679.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1680.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1681.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1682.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1683.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168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1685.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1686.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1687.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1688.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1689.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1690.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fontAlgn="base"/>
            <a:r>
              <a:rPr lang="zh-CN" altLang="en-US" strike="noStrike" noProof="1"/>
              <a:t>单击此处编辑母版标题样式</a:t>
            </a:r>
            <a:endParaRPr lang="zh-CN" altLang="en-US" strike="noStrike" noProof="1"/>
          </a:p>
        </p:txBody>
      </p:sp>
      <p:sp>
        <p:nvSpPr>
          <p:cNvPr id="3" name="内容占位符 2"/>
          <p:cNvSpPr>
            <a:spLocks noGrp="1"/>
          </p:cNvSpPr>
          <p:nvPr>
            <p:ph idx="1"/>
          </p:nvPr>
        </p:nvSpPr>
        <p:spPr/>
        <p:txBody>
          <a:bodyPr/>
          <a:lstStyle/>
          <a:p>
            <a:pPr lvl="0" fontAlgn="base"/>
            <a:r>
              <a:rPr lang="zh-CN" altLang="en-US" strike="noStrike" noProof="1"/>
              <a:t>单击此处编辑母版文本样式</a:t>
            </a:r>
            <a:endParaRPr lang="zh-CN" altLang="en-US" strike="noStrike" noProof="1"/>
          </a:p>
          <a:p>
            <a:pPr lvl="1" fontAlgn="base"/>
            <a:r>
              <a:rPr lang="zh-CN" altLang="en-US" strike="noStrike" noProof="1"/>
              <a:t>第二级</a:t>
            </a:r>
            <a:endParaRPr lang="zh-CN" altLang="en-US" strike="noStrike" noProof="1"/>
          </a:p>
          <a:p>
            <a:pPr lvl="2" fontAlgn="base"/>
            <a:r>
              <a:rPr lang="zh-CN" altLang="en-US" strike="noStrike" noProof="1"/>
              <a:t>第三级</a:t>
            </a:r>
            <a:endParaRPr lang="zh-CN" altLang="en-US" strike="noStrike" noProof="1"/>
          </a:p>
          <a:p>
            <a:pPr lvl="3" fontAlgn="base"/>
            <a:r>
              <a:rPr lang="zh-CN" altLang="en-US" strike="noStrike" noProof="1"/>
              <a:t>第四级</a:t>
            </a:r>
            <a:endParaRPr lang="zh-CN" altLang="en-US" strike="noStrike" noProof="1"/>
          </a:p>
          <a:p>
            <a:pPr lvl="4" fontAlgn="base"/>
            <a:r>
              <a:rPr lang="zh-CN" altLang="en-US" strike="noStrike" noProof="1"/>
              <a:t>第五级</a:t>
            </a:r>
            <a:endParaRPr lang="zh-CN" altLang="en-US" strike="noStrike" noProof="1"/>
          </a:p>
        </p:txBody>
      </p:sp>
      <p:sp>
        <p:nvSpPr>
          <p:cNvPr id="4" name="日期占位符 3"/>
          <p:cNvSpPr>
            <a:spLocks noGrp="1"/>
          </p:cNvSpPr>
          <p:nvPr>
            <p:ph type="dt" sz="half" idx="10"/>
          </p:nvPr>
        </p:nvSpPr>
        <p:spPr/>
        <p:txBody>
          <a:bodyPr/>
          <a:lstStyle/>
          <a:p>
            <a:pPr lvl="0" fontAlgn="base"/>
            <a:endParaRPr lang="zh-CN" altLang="en-US" strike="noStrike" noProof="1"/>
          </a:p>
        </p:txBody>
      </p:sp>
      <p:sp>
        <p:nvSpPr>
          <p:cNvPr id="5" name="页脚占位符 4"/>
          <p:cNvSpPr>
            <a:spLocks noGrp="1"/>
          </p:cNvSpPr>
          <p:nvPr>
            <p:ph type="ftr" sz="quarter" idx="11"/>
          </p:nvPr>
        </p:nvSpPr>
        <p:spPr/>
        <p:txBody>
          <a:bodyPr/>
          <a:lstStyle/>
          <a:p>
            <a:pPr lvl="0" fontAlgn="base"/>
            <a:endParaRPr lang="zh-CN" strike="noStrike" noProof="1"/>
          </a:p>
        </p:txBody>
      </p:sp>
      <p:sp>
        <p:nvSpPr>
          <p:cNvPr id="6" name="灯片编号占位符 5"/>
          <p:cNvSpPr>
            <a:spLocks noGrp="1"/>
          </p:cNvSpPr>
          <p:nvPr>
            <p:ph type="sldNum" sz="quarter" idx="12"/>
          </p:nvPr>
        </p:nvSpPr>
        <p:spPr/>
        <p:txBody>
          <a:bodyPr/>
          <a:lstStyle/>
          <a:p>
            <a:pPr lvl="0" fontAlgn="base"/>
            <a:fld id="{9A0DB2DC-4C9A-4742-B13C-FB6460FD3503}" type="slidenum">
              <a:rPr lang="en-US" altLang="zh-CN" strike="noStrike" noProof="1" dirty="0">
                <a:latin typeface="Arial" panose="020B0604020202020204" pitchFamily="34" charset="0"/>
                <a:ea typeface="宋体" panose="02010600030101010101" pitchFamily="2" charset="-122"/>
                <a:cs typeface="+mn-ea"/>
              </a:rPr>
            </a:fld>
            <a:endParaRPr lang="zh-CN" strike="noStrike" noProof="1"/>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623888" y="1709738"/>
            <a:ext cx="7886700" cy="2852737"/>
          </a:xfrm>
        </p:spPr>
        <p:txBody>
          <a:bodyPr anchor="b"/>
          <a:lstStyle>
            <a:lvl1pPr>
              <a:defRPr sz="4500"/>
            </a:lvl1pPr>
          </a:lstStyle>
          <a:p>
            <a:pPr fontAlgn="base"/>
            <a:r>
              <a:rPr lang="zh-CN" altLang="en-US" strike="noStrike" noProof="1"/>
              <a:t>单击此处编辑母版标题样式</a:t>
            </a:r>
            <a:endParaRPr lang="zh-CN" altLang="en-US" strike="noStrike" noProof="1"/>
          </a:p>
        </p:txBody>
      </p:sp>
      <p:sp>
        <p:nvSpPr>
          <p:cNvPr id="3" name="文本占位符 2"/>
          <p:cNvSpPr>
            <a:spLocks noGrp="1"/>
          </p:cNvSpPr>
          <p:nvPr>
            <p:ph type="body" idx="1"/>
          </p:nvPr>
        </p:nvSpPr>
        <p:spPr>
          <a:xfrm>
            <a:off x="623888" y="4589463"/>
            <a:ext cx="7886700" cy="1500187"/>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fontAlgn="base"/>
            <a:r>
              <a:rPr lang="zh-CN" altLang="en-US" strike="noStrike" noProof="1"/>
              <a:t>单击此处编辑母版文本样式</a:t>
            </a:r>
            <a:endParaRPr lang="zh-CN" altLang="en-US" strike="noStrike" noProof="1"/>
          </a:p>
        </p:txBody>
      </p:sp>
      <p:sp>
        <p:nvSpPr>
          <p:cNvPr id="4" name="日期占位符 3"/>
          <p:cNvSpPr>
            <a:spLocks noGrp="1"/>
          </p:cNvSpPr>
          <p:nvPr>
            <p:ph type="dt" sz="half" idx="10"/>
          </p:nvPr>
        </p:nvSpPr>
        <p:spPr/>
        <p:txBody>
          <a:bodyPr/>
          <a:lstStyle/>
          <a:p>
            <a:pPr lvl="0" fontAlgn="base"/>
            <a:endParaRPr lang="zh-CN" altLang="en-US" strike="noStrike" noProof="1"/>
          </a:p>
        </p:txBody>
      </p:sp>
      <p:sp>
        <p:nvSpPr>
          <p:cNvPr id="5" name="页脚占位符 4"/>
          <p:cNvSpPr>
            <a:spLocks noGrp="1"/>
          </p:cNvSpPr>
          <p:nvPr>
            <p:ph type="ftr" sz="quarter" idx="11"/>
          </p:nvPr>
        </p:nvSpPr>
        <p:spPr/>
        <p:txBody>
          <a:bodyPr/>
          <a:lstStyle/>
          <a:p>
            <a:pPr lvl="0" fontAlgn="base"/>
            <a:endParaRPr lang="zh-CN" strike="noStrike" noProof="1"/>
          </a:p>
        </p:txBody>
      </p:sp>
      <p:sp>
        <p:nvSpPr>
          <p:cNvPr id="6" name="灯片编号占位符 5"/>
          <p:cNvSpPr>
            <a:spLocks noGrp="1"/>
          </p:cNvSpPr>
          <p:nvPr>
            <p:ph type="sldNum" sz="quarter" idx="12"/>
          </p:nvPr>
        </p:nvSpPr>
        <p:spPr/>
        <p:txBody>
          <a:bodyPr/>
          <a:lstStyle/>
          <a:p>
            <a:pPr lvl="0" fontAlgn="base"/>
            <a:fld id="{9A0DB2DC-4C9A-4742-B13C-FB6460FD3503}" type="slidenum">
              <a:rPr lang="en-US" altLang="zh-CN" strike="noStrike" noProof="1" dirty="0">
                <a:latin typeface="Arial" panose="020B0604020202020204" pitchFamily="34" charset="0"/>
                <a:ea typeface="宋体" panose="02010600030101010101" pitchFamily="2" charset="-122"/>
                <a:cs typeface="+mn-ea"/>
              </a:rPr>
            </a:fld>
            <a:endParaRPr lang="zh-CN" strike="noStrike" noProof="1"/>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fontAlgn="base"/>
            <a:r>
              <a:rPr lang="zh-CN" altLang="en-US" strike="noStrike" noProof="1"/>
              <a:t>单击此处编辑母版标题样式</a:t>
            </a:r>
            <a:endParaRPr lang="zh-CN" altLang="en-US" strike="noStrike" noProof="1"/>
          </a:p>
        </p:txBody>
      </p:sp>
      <p:sp>
        <p:nvSpPr>
          <p:cNvPr id="3" name="内容占位符 2"/>
          <p:cNvSpPr>
            <a:spLocks noGrp="1"/>
          </p:cNvSpPr>
          <p:nvPr>
            <p:ph sz="half" idx="1"/>
          </p:nvPr>
        </p:nvSpPr>
        <p:spPr>
          <a:xfrm>
            <a:off x="457200" y="1600200"/>
            <a:ext cx="4032504" cy="4525963"/>
          </a:xfrm>
        </p:spPr>
        <p:txBody>
          <a:bodyPr/>
          <a:lstStyle/>
          <a:p>
            <a:pPr lvl="0" fontAlgn="base"/>
            <a:r>
              <a:rPr lang="zh-CN" altLang="en-US" strike="noStrike" noProof="1"/>
              <a:t>单击此处编辑母版文本样式</a:t>
            </a:r>
            <a:endParaRPr lang="zh-CN" altLang="en-US" strike="noStrike" noProof="1"/>
          </a:p>
          <a:p>
            <a:pPr lvl="1" fontAlgn="base"/>
            <a:r>
              <a:rPr lang="zh-CN" altLang="en-US" strike="noStrike" noProof="1"/>
              <a:t>第二级</a:t>
            </a:r>
            <a:endParaRPr lang="zh-CN" altLang="en-US" strike="noStrike" noProof="1"/>
          </a:p>
          <a:p>
            <a:pPr lvl="2" fontAlgn="base"/>
            <a:r>
              <a:rPr lang="zh-CN" altLang="en-US" strike="noStrike" noProof="1"/>
              <a:t>第三级</a:t>
            </a:r>
            <a:endParaRPr lang="zh-CN" altLang="en-US" strike="noStrike" noProof="1"/>
          </a:p>
          <a:p>
            <a:pPr lvl="3" fontAlgn="base"/>
            <a:r>
              <a:rPr lang="zh-CN" altLang="en-US" strike="noStrike" noProof="1"/>
              <a:t>第四级</a:t>
            </a:r>
            <a:endParaRPr lang="zh-CN" altLang="en-US" strike="noStrike" noProof="1"/>
          </a:p>
          <a:p>
            <a:pPr lvl="4" fontAlgn="base"/>
            <a:r>
              <a:rPr lang="zh-CN" altLang="en-US" strike="noStrike" noProof="1"/>
              <a:t>第五级</a:t>
            </a:r>
            <a:endParaRPr lang="zh-CN" altLang="en-US" strike="noStrike" noProof="1"/>
          </a:p>
        </p:txBody>
      </p:sp>
      <p:sp>
        <p:nvSpPr>
          <p:cNvPr id="4" name="内容占位符 3"/>
          <p:cNvSpPr>
            <a:spLocks noGrp="1"/>
          </p:cNvSpPr>
          <p:nvPr>
            <p:ph sz="half" idx="2"/>
          </p:nvPr>
        </p:nvSpPr>
        <p:spPr>
          <a:xfrm>
            <a:off x="4654296" y="1600200"/>
            <a:ext cx="4032504" cy="4525963"/>
          </a:xfrm>
        </p:spPr>
        <p:txBody>
          <a:bodyPr/>
          <a:lstStyle/>
          <a:p>
            <a:pPr lvl="0" fontAlgn="base"/>
            <a:r>
              <a:rPr lang="zh-CN" altLang="en-US" strike="noStrike" noProof="1"/>
              <a:t>单击此处编辑母版文本样式</a:t>
            </a:r>
            <a:endParaRPr lang="zh-CN" altLang="en-US" strike="noStrike" noProof="1"/>
          </a:p>
          <a:p>
            <a:pPr lvl="1" fontAlgn="base"/>
            <a:r>
              <a:rPr lang="zh-CN" altLang="en-US" strike="noStrike" noProof="1"/>
              <a:t>第二级</a:t>
            </a:r>
            <a:endParaRPr lang="zh-CN" altLang="en-US" strike="noStrike" noProof="1"/>
          </a:p>
          <a:p>
            <a:pPr lvl="2" fontAlgn="base"/>
            <a:r>
              <a:rPr lang="zh-CN" altLang="en-US" strike="noStrike" noProof="1"/>
              <a:t>第三级</a:t>
            </a:r>
            <a:endParaRPr lang="zh-CN" altLang="en-US" strike="noStrike" noProof="1"/>
          </a:p>
          <a:p>
            <a:pPr lvl="3" fontAlgn="base"/>
            <a:r>
              <a:rPr lang="zh-CN" altLang="en-US" strike="noStrike" noProof="1"/>
              <a:t>第四级</a:t>
            </a:r>
            <a:endParaRPr lang="zh-CN" altLang="en-US" strike="noStrike" noProof="1"/>
          </a:p>
          <a:p>
            <a:pPr lvl="4" fontAlgn="base"/>
            <a:r>
              <a:rPr lang="zh-CN" altLang="en-US" strike="noStrike" noProof="1"/>
              <a:t>第五级</a:t>
            </a:r>
            <a:endParaRPr lang="zh-CN" altLang="en-US" strike="noStrike" noProof="1"/>
          </a:p>
        </p:txBody>
      </p:sp>
      <p:sp>
        <p:nvSpPr>
          <p:cNvPr id="5" name="日期占位符 4"/>
          <p:cNvSpPr>
            <a:spLocks noGrp="1"/>
          </p:cNvSpPr>
          <p:nvPr>
            <p:ph type="dt" sz="half" idx="10"/>
          </p:nvPr>
        </p:nvSpPr>
        <p:spPr/>
        <p:txBody>
          <a:bodyPr/>
          <a:lstStyle/>
          <a:p>
            <a:pPr lvl="0" fontAlgn="base"/>
            <a:endParaRPr lang="zh-CN" altLang="en-US" strike="noStrike" noProof="1"/>
          </a:p>
        </p:txBody>
      </p:sp>
      <p:sp>
        <p:nvSpPr>
          <p:cNvPr id="6" name="页脚占位符 5"/>
          <p:cNvSpPr>
            <a:spLocks noGrp="1"/>
          </p:cNvSpPr>
          <p:nvPr>
            <p:ph type="ftr" sz="quarter" idx="11"/>
          </p:nvPr>
        </p:nvSpPr>
        <p:spPr/>
        <p:txBody>
          <a:bodyPr/>
          <a:lstStyle/>
          <a:p>
            <a:pPr lvl="0" fontAlgn="base"/>
            <a:endParaRPr lang="zh-CN" strike="noStrike" noProof="1"/>
          </a:p>
        </p:txBody>
      </p:sp>
      <p:sp>
        <p:nvSpPr>
          <p:cNvPr id="7" name="灯片编号占位符 6"/>
          <p:cNvSpPr>
            <a:spLocks noGrp="1"/>
          </p:cNvSpPr>
          <p:nvPr>
            <p:ph type="sldNum" sz="quarter" idx="12"/>
          </p:nvPr>
        </p:nvSpPr>
        <p:spPr/>
        <p:txBody>
          <a:bodyPr/>
          <a:lstStyle/>
          <a:p>
            <a:pPr lvl="0" fontAlgn="base"/>
            <a:fld id="{9A0DB2DC-4C9A-4742-B13C-FB6460FD3503}" type="slidenum">
              <a:rPr lang="en-US" altLang="zh-CN" strike="noStrike" noProof="1" dirty="0">
                <a:latin typeface="Arial" panose="020B0604020202020204" pitchFamily="34" charset="0"/>
                <a:ea typeface="宋体" panose="02010600030101010101" pitchFamily="2" charset="-122"/>
                <a:cs typeface="+mn-ea"/>
              </a:rPr>
            </a:fld>
            <a:endParaRPr lang="zh-CN" strike="noStrike" noProof="1"/>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629841" y="365125"/>
            <a:ext cx="7886700" cy="1325563"/>
          </a:xfrm>
        </p:spPr>
        <p:txBody>
          <a:bodyPr/>
          <a:lstStyle/>
          <a:p>
            <a:pPr fontAlgn="base"/>
            <a:r>
              <a:rPr lang="zh-CN" altLang="en-US" strike="noStrike" noProof="1"/>
              <a:t>单击此处编辑母版标题样式</a:t>
            </a:r>
            <a:endParaRPr lang="zh-CN" altLang="en-US" strike="noStrike" noProof="1"/>
          </a:p>
        </p:txBody>
      </p:sp>
      <p:sp>
        <p:nvSpPr>
          <p:cNvPr id="3" name="文本占位符 2"/>
          <p:cNvSpPr>
            <a:spLocks noGrp="1"/>
          </p:cNvSpPr>
          <p:nvPr>
            <p:ph type="body" idx="1"/>
          </p:nvPr>
        </p:nvSpPr>
        <p:spPr>
          <a:xfrm>
            <a:off x="890081" y="1778438"/>
            <a:ext cx="3655181" cy="823912"/>
          </a:xfrm>
        </p:spPr>
        <p:txBody>
          <a:bodyPr anchor="ctr" anchorCtr="0"/>
          <a:lstStyle>
            <a:lvl1pPr marL="0" indent="0">
              <a:buNone/>
              <a:defRPr sz="2100"/>
            </a:lvl1pPr>
            <a:lvl2pPr marL="342900" indent="0">
              <a:buNone/>
              <a:defRPr sz="1800"/>
            </a:lvl2pPr>
            <a:lvl3pPr marL="685800" indent="0">
              <a:buNone/>
              <a:defRPr sz="1500"/>
            </a:lvl3pPr>
            <a:lvl4pPr marL="1028700" indent="0">
              <a:buNone/>
              <a:defRPr sz="1350"/>
            </a:lvl4pPr>
            <a:lvl5pPr marL="1371600" indent="0">
              <a:buNone/>
              <a:defRPr sz="1350"/>
            </a:lvl5pPr>
            <a:lvl6pPr marL="1714500" indent="0">
              <a:buNone/>
              <a:defRPr sz="1350"/>
            </a:lvl6pPr>
            <a:lvl7pPr marL="2057400" indent="0">
              <a:buNone/>
              <a:defRPr sz="1350"/>
            </a:lvl7pPr>
            <a:lvl8pPr marL="2400300" indent="0">
              <a:buNone/>
              <a:defRPr sz="1350"/>
            </a:lvl8pPr>
            <a:lvl9pPr marL="2743200" indent="0">
              <a:buNone/>
              <a:defRPr sz="1350"/>
            </a:lvl9pPr>
          </a:lstStyle>
          <a:p>
            <a:pPr lvl="0" fontAlgn="base"/>
            <a:r>
              <a:rPr lang="zh-CN" altLang="en-US" strike="noStrike" noProof="1"/>
              <a:t>单击此处编辑母版文本样式</a:t>
            </a:r>
            <a:endParaRPr lang="zh-CN" altLang="en-US" strike="noStrike" noProof="1"/>
          </a:p>
        </p:txBody>
      </p:sp>
      <p:sp>
        <p:nvSpPr>
          <p:cNvPr id="4" name="内容占位符 3"/>
          <p:cNvSpPr>
            <a:spLocks noGrp="1"/>
          </p:cNvSpPr>
          <p:nvPr>
            <p:ph sz="half" idx="2"/>
          </p:nvPr>
        </p:nvSpPr>
        <p:spPr>
          <a:xfrm>
            <a:off x="890081" y="2665379"/>
            <a:ext cx="3655181" cy="3524284"/>
          </a:xfrm>
        </p:spPr>
        <p:txBody>
          <a:bodyPr/>
          <a:lstStyle/>
          <a:p>
            <a:pPr lvl="0" fontAlgn="base"/>
            <a:r>
              <a:rPr lang="zh-CN" altLang="en-US" strike="noStrike" noProof="1"/>
              <a:t>单击此处编辑母版文本样式</a:t>
            </a:r>
            <a:endParaRPr lang="zh-CN" altLang="en-US" strike="noStrike" noProof="1"/>
          </a:p>
          <a:p>
            <a:pPr lvl="1" fontAlgn="base"/>
            <a:r>
              <a:rPr lang="zh-CN" altLang="en-US" strike="noStrike" noProof="1"/>
              <a:t>第二级</a:t>
            </a:r>
            <a:endParaRPr lang="zh-CN" altLang="en-US" strike="noStrike" noProof="1"/>
          </a:p>
          <a:p>
            <a:pPr lvl="2" fontAlgn="base"/>
            <a:r>
              <a:rPr lang="zh-CN" altLang="en-US" strike="noStrike" noProof="1"/>
              <a:t>第三级</a:t>
            </a:r>
            <a:endParaRPr lang="zh-CN" altLang="en-US" strike="noStrike" noProof="1"/>
          </a:p>
          <a:p>
            <a:pPr lvl="3" fontAlgn="base"/>
            <a:r>
              <a:rPr lang="zh-CN" altLang="en-US" strike="noStrike" noProof="1"/>
              <a:t>第四级</a:t>
            </a:r>
            <a:endParaRPr lang="zh-CN" altLang="en-US" strike="noStrike" noProof="1"/>
          </a:p>
          <a:p>
            <a:pPr lvl="4" fontAlgn="base"/>
            <a:r>
              <a:rPr lang="zh-CN" altLang="en-US" strike="noStrike" noProof="1"/>
              <a:t>第五级</a:t>
            </a:r>
            <a:endParaRPr lang="zh-CN" altLang="en-US" strike="noStrike" noProof="1"/>
          </a:p>
        </p:txBody>
      </p:sp>
      <p:sp>
        <p:nvSpPr>
          <p:cNvPr id="5" name="文本占位符 4"/>
          <p:cNvSpPr>
            <a:spLocks noGrp="1"/>
          </p:cNvSpPr>
          <p:nvPr>
            <p:ph type="body" sz="quarter" idx="3"/>
          </p:nvPr>
        </p:nvSpPr>
        <p:spPr>
          <a:xfrm>
            <a:off x="4692704" y="1778438"/>
            <a:ext cx="3673182" cy="823912"/>
          </a:xfrm>
        </p:spPr>
        <p:txBody>
          <a:bodyPr anchor="ctr" anchorCtr="0"/>
          <a:lstStyle>
            <a:lvl1pPr marL="0" indent="0">
              <a:buNone/>
              <a:defRPr sz="2100"/>
            </a:lvl1pPr>
            <a:lvl2pPr marL="342900" indent="0">
              <a:buNone/>
              <a:defRPr sz="1800"/>
            </a:lvl2pPr>
            <a:lvl3pPr marL="685800" indent="0">
              <a:buNone/>
              <a:defRPr sz="1500"/>
            </a:lvl3pPr>
            <a:lvl4pPr marL="1028700" indent="0">
              <a:buNone/>
              <a:defRPr sz="1350"/>
            </a:lvl4pPr>
            <a:lvl5pPr marL="1371600" indent="0">
              <a:buNone/>
              <a:defRPr sz="1350"/>
            </a:lvl5pPr>
            <a:lvl6pPr marL="1714500" indent="0">
              <a:buNone/>
              <a:defRPr sz="1350"/>
            </a:lvl6pPr>
            <a:lvl7pPr marL="2057400" indent="0">
              <a:buNone/>
              <a:defRPr sz="1350"/>
            </a:lvl7pPr>
            <a:lvl8pPr marL="2400300" indent="0">
              <a:buNone/>
              <a:defRPr sz="1350"/>
            </a:lvl8pPr>
            <a:lvl9pPr marL="2743200" indent="0">
              <a:buNone/>
              <a:defRPr sz="1350"/>
            </a:lvl9pPr>
          </a:lstStyle>
          <a:p>
            <a:pPr lvl="0" fontAlgn="base"/>
            <a:r>
              <a:rPr lang="zh-CN" altLang="en-US" strike="noStrike" noProof="1"/>
              <a:t>单击此处编辑母版文本样式</a:t>
            </a:r>
            <a:endParaRPr lang="zh-CN" altLang="en-US" strike="noStrike" noProof="1"/>
          </a:p>
        </p:txBody>
      </p:sp>
      <p:sp>
        <p:nvSpPr>
          <p:cNvPr id="6" name="内容占位符 5"/>
          <p:cNvSpPr>
            <a:spLocks noGrp="1"/>
          </p:cNvSpPr>
          <p:nvPr>
            <p:ph sz="quarter" idx="4"/>
          </p:nvPr>
        </p:nvSpPr>
        <p:spPr>
          <a:xfrm>
            <a:off x="4692704" y="2665379"/>
            <a:ext cx="3673182" cy="3524284"/>
          </a:xfrm>
        </p:spPr>
        <p:txBody>
          <a:bodyPr/>
          <a:lstStyle/>
          <a:p>
            <a:pPr lvl="0" fontAlgn="base"/>
            <a:r>
              <a:rPr lang="zh-CN" altLang="en-US" strike="noStrike" noProof="1"/>
              <a:t>单击此处编辑母版文本样式</a:t>
            </a:r>
            <a:endParaRPr lang="zh-CN" altLang="en-US" strike="noStrike" noProof="1"/>
          </a:p>
          <a:p>
            <a:pPr lvl="1" fontAlgn="base"/>
            <a:r>
              <a:rPr lang="zh-CN" altLang="en-US" strike="noStrike" noProof="1"/>
              <a:t>第二级</a:t>
            </a:r>
            <a:endParaRPr lang="zh-CN" altLang="en-US" strike="noStrike" noProof="1"/>
          </a:p>
          <a:p>
            <a:pPr lvl="2" fontAlgn="base"/>
            <a:r>
              <a:rPr lang="zh-CN" altLang="en-US" strike="noStrike" noProof="1"/>
              <a:t>第三级</a:t>
            </a:r>
            <a:endParaRPr lang="zh-CN" altLang="en-US" strike="noStrike" noProof="1"/>
          </a:p>
          <a:p>
            <a:pPr lvl="3" fontAlgn="base"/>
            <a:r>
              <a:rPr lang="zh-CN" altLang="en-US" strike="noStrike" noProof="1"/>
              <a:t>第四级</a:t>
            </a:r>
            <a:endParaRPr lang="zh-CN" altLang="en-US" strike="noStrike" noProof="1"/>
          </a:p>
          <a:p>
            <a:pPr lvl="4" fontAlgn="base"/>
            <a:r>
              <a:rPr lang="zh-CN" altLang="en-US" strike="noStrike" noProof="1"/>
              <a:t>第五级</a:t>
            </a:r>
            <a:endParaRPr lang="zh-CN" altLang="en-US" strike="noStrike" noProof="1"/>
          </a:p>
        </p:txBody>
      </p:sp>
      <p:sp>
        <p:nvSpPr>
          <p:cNvPr id="7" name="日期占位符 6"/>
          <p:cNvSpPr>
            <a:spLocks noGrp="1"/>
          </p:cNvSpPr>
          <p:nvPr>
            <p:ph type="dt" sz="half" idx="10"/>
          </p:nvPr>
        </p:nvSpPr>
        <p:spPr/>
        <p:txBody>
          <a:bodyPr/>
          <a:lstStyle/>
          <a:p>
            <a:pPr lvl="0" fontAlgn="base"/>
            <a:endParaRPr lang="zh-CN" altLang="en-US" strike="noStrike" noProof="1"/>
          </a:p>
        </p:txBody>
      </p:sp>
      <p:sp>
        <p:nvSpPr>
          <p:cNvPr id="8" name="页脚占位符 7"/>
          <p:cNvSpPr>
            <a:spLocks noGrp="1"/>
          </p:cNvSpPr>
          <p:nvPr>
            <p:ph type="ftr" sz="quarter" idx="11"/>
          </p:nvPr>
        </p:nvSpPr>
        <p:spPr/>
        <p:txBody>
          <a:bodyPr/>
          <a:lstStyle/>
          <a:p>
            <a:pPr lvl="0" fontAlgn="base"/>
            <a:endParaRPr lang="zh-CN" strike="noStrike" noProof="1"/>
          </a:p>
        </p:txBody>
      </p:sp>
      <p:sp>
        <p:nvSpPr>
          <p:cNvPr id="9" name="灯片编号占位符 8"/>
          <p:cNvSpPr>
            <a:spLocks noGrp="1"/>
          </p:cNvSpPr>
          <p:nvPr>
            <p:ph type="sldNum" sz="quarter" idx="12"/>
          </p:nvPr>
        </p:nvSpPr>
        <p:spPr/>
        <p:txBody>
          <a:bodyPr/>
          <a:lstStyle/>
          <a:p>
            <a:pPr lvl="0" fontAlgn="base"/>
            <a:fld id="{9A0DB2DC-4C9A-4742-B13C-FB6460FD3503}" type="slidenum">
              <a:rPr lang="en-US" altLang="zh-CN" strike="noStrike" noProof="1" dirty="0">
                <a:latin typeface="Arial" panose="020B0604020202020204" pitchFamily="34" charset="0"/>
                <a:ea typeface="宋体" panose="02010600030101010101" pitchFamily="2" charset="-122"/>
                <a:cs typeface="+mn-ea"/>
              </a:rPr>
            </a:fld>
            <a:endParaRPr lang="zh-CN" strike="noStrike" noProof="1"/>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fontAlgn="base"/>
            <a:r>
              <a:rPr lang="zh-CN" altLang="en-US" strike="noStrike" noProof="1"/>
              <a:t>单击此处编辑母版标题样式</a:t>
            </a:r>
            <a:endParaRPr lang="zh-CN" altLang="en-US" strike="noStrike" noProof="1"/>
          </a:p>
        </p:txBody>
      </p:sp>
      <p:sp>
        <p:nvSpPr>
          <p:cNvPr id="3" name="日期占位符 2"/>
          <p:cNvSpPr>
            <a:spLocks noGrp="1"/>
          </p:cNvSpPr>
          <p:nvPr>
            <p:ph type="dt" sz="half" idx="10"/>
          </p:nvPr>
        </p:nvSpPr>
        <p:spPr/>
        <p:txBody>
          <a:bodyPr/>
          <a:lstStyle/>
          <a:p>
            <a:pPr lvl="0" fontAlgn="base"/>
            <a:endParaRPr lang="zh-CN" altLang="en-US" strike="noStrike" noProof="1"/>
          </a:p>
        </p:txBody>
      </p:sp>
      <p:sp>
        <p:nvSpPr>
          <p:cNvPr id="4" name="页脚占位符 3"/>
          <p:cNvSpPr>
            <a:spLocks noGrp="1"/>
          </p:cNvSpPr>
          <p:nvPr>
            <p:ph type="ftr" sz="quarter" idx="11"/>
          </p:nvPr>
        </p:nvSpPr>
        <p:spPr/>
        <p:txBody>
          <a:bodyPr/>
          <a:lstStyle/>
          <a:p>
            <a:pPr lvl="0" fontAlgn="base"/>
            <a:endParaRPr lang="zh-CN" strike="noStrike" noProof="1"/>
          </a:p>
        </p:txBody>
      </p:sp>
      <p:sp>
        <p:nvSpPr>
          <p:cNvPr id="5" name="灯片编号占位符 4"/>
          <p:cNvSpPr>
            <a:spLocks noGrp="1"/>
          </p:cNvSpPr>
          <p:nvPr>
            <p:ph type="sldNum" sz="quarter" idx="12"/>
          </p:nvPr>
        </p:nvSpPr>
        <p:spPr/>
        <p:txBody>
          <a:bodyPr/>
          <a:lstStyle/>
          <a:p>
            <a:pPr lvl="0" fontAlgn="base"/>
            <a:fld id="{9A0DB2DC-4C9A-4742-B13C-FB6460FD3503}" type="slidenum">
              <a:rPr lang="en-US" altLang="zh-CN" strike="noStrike" noProof="1" dirty="0">
                <a:latin typeface="Arial" panose="020B0604020202020204" pitchFamily="34" charset="0"/>
                <a:ea typeface="宋体" panose="02010600030101010101" pitchFamily="2" charset="-122"/>
                <a:cs typeface="+mn-ea"/>
              </a:rPr>
            </a:fld>
            <a:endParaRPr lang="zh-CN" strike="noStrike" noProof="1"/>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lvl="0" fontAlgn="base"/>
            <a:endParaRPr lang="zh-CN" altLang="en-US" strike="noStrike" noProof="1"/>
          </a:p>
        </p:txBody>
      </p:sp>
      <p:sp>
        <p:nvSpPr>
          <p:cNvPr id="3" name="页脚占位符 2"/>
          <p:cNvSpPr>
            <a:spLocks noGrp="1"/>
          </p:cNvSpPr>
          <p:nvPr>
            <p:ph type="ftr" sz="quarter" idx="11"/>
          </p:nvPr>
        </p:nvSpPr>
        <p:spPr/>
        <p:txBody>
          <a:bodyPr/>
          <a:lstStyle/>
          <a:p>
            <a:pPr lvl="0" fontAlgn="base"/>
            <a:endParaRPr lang="zh-CN" strike="noStrike" noProof="1"/>
          </a:p>
        </p:txBody>
      </p:sp>
      <p:sp>
        <p:nvSpPr>
          <p:cNvPr id="4" name="灯片编号占位符 3"/>
          <p:cNvSpPr>
            <a:spLocks noGrp="1"/>
          </p:cNvSpPr>
          <p:nvPr>
            <p:ph type="sldNum" sz="quarter" idx="12"/>
          </p:nvPr>
        </p:nvSpPr>
        <p:spPr/>
        <p:txBody>
          <a:bodyPr/>
          <a:lstStyle/>
          <a:p>
            <a:pPr lvl="0" fontAlgn="base"/>
            <a:fld id="{9A0DB2DC-4C9A-4742-B13C-FB6460FD3503}" type="slidenum">
              <a:rPr lang="en-US" altLang="zh-CN" strike="noStrike" noProof="1" dirty="0">
                <a:latin typeface="Arial" panose="020B0604020202020204" pitchFamily="34" charset="0"/>
                <a:ea typeface="宋体" panose="02010600030101010101" pitchFamily="2" charset="-122"/>
                <a:cs typeface="+mn-ea"/>
              </a:rPr>
            </a:fld>
            <a:endParaRPr lang="zh-CN" strike="noStrike" noProof="1"/>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629841" y="457200"/>
            <a:ext cx="2949178" cy="1600200"/>
          </a:xfrm>
        </p:spPr>
        <p:txBody>
          <a:bodyPr anchor="b"/>
          <a:lstStyle>
            <a:lvl1pPr>
              <a:defRPr sz="2400"/>
            </a:lvl1pPr>
          </a:lstStyle>
          <a:p>
            <a:pPr fontAlgn="base"/>
            <a:r>
              <a:rPr lang="zh-CN" altLang="en-US" strike="noStrike" noProof="1"/>
              <a:t>单击此处编辑母版标题样式</a:t>
            </a:r>
            <a:endParaRPr lang="zh-CN" altLang="en-US" strike="noStrike" noProof="1"/>
          </a:p>
        </p:txBody>
      </p:sp>
      <p:sp>
        <p:nvSpPr>
          <p:cNvPr id="3" name="内容占位符 2"/>
          <p:cNvSpPr>
            <a:spLocks noGrp="1"/>
          </p:cNvSpPr>
          <p:nvPr>
            <p:ph idx="1"/>
          </p:nvPr>
        </p:nvSpPr>
        <p:spPr>
          <a:xfrm>
            <a:off x="3887391" y="987425"/>
            <a:ext cx="4629150" cy="487362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fontAlgn="base"/>
            <a:r>
              <a:rPr lang="zh-CN" altLang="en-US" strike="noStrike" noProof="1"/>
              <a:t>单击此处编辑母版文本样式</a:t>
            </a:r>
            <a:endParaRPr lang="zh-CN" altLang="en-US" strike="noStrike" noProof="1"/>
          </a:p>
          <a:p>
            <a:pPr lvl="1" fontAlgn="base"/>
            <a:r>
              <a:rPr lang="zh-CN" altLang="en-US" strike="noStrike" noProof="1"/>
              <a:t>第二级</a:t>
            </a:r>
            <a:endParaRPr lang="zh-CN" altLang="en-US" strike="noStrike" noProof="1"/>
          </a:p>
          <a:p>
            <a:pPr lvl="2" fontAlgn="base"/>
            <a:r>
              <a:rPr lang="zh-CN" altLang="en-US" strike="noStrike" noProof="1"/>
              <a:t>第三级</a:t>
            </a:r>
            <a:endParaRPr lang="zh-CN" altLang="en-US" strike="noStrike" noProof="1"/>
          </a:p>
          <a:p>
            <a:pPr lvl="3" fontAlgn="base"/>
            <a:r>
              <a:rPr lang="zh-CN" altLang="en-US" strike="noStrike" noProof="1"/>
              <a:t>第四级</a:t>
            </a:r>
            <a:endParaRPr lang="zh-CN" altLang="en-US" strike="noStrike" noProof="1"/>
          </a:p>
          <a:p>
            <a:pPr lvl="4" fontAlgn="base"/>
            <a:r>
              <a:rPr lang="zh-CN" altLang="en-US" strike="noStrike" noProof="1"/>
              <a:t>第五级</a:t>
            </a:r>
            <a:endParaRPr lang="zh-CN" altLang="en-US" strike="noStrike" noProof="1"/>
          </a:p>
        </p:txBody>
      </p:sp>
      <p:sp>
        <p:nvSpPr>
          <p:cNvPr id="4" name="文本占位符 3"/>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fontAlgn="base"/>
            <a:r>
              <a:rPr lang="zh-CN" altLang="en-US" strike="noStrike" noProof="1"/>
              <a:t>单击此处编辑母版文本样式</a:t>
            </a:r>
            <a:endParaRPr lang="zh-CN" altLang="en-US" strike="noStrike" noProof="1"/>
          </a:p>
        </p:txBody>
      </p:sp>
      <p:sp>
        <p:nvSpPr>
          <p:cNvPr id="5" name="日期占位符 4"/>
          <p:cNvSpPr>
            <a:spLocks noGrp="1"/>
          </p:cNvSpPr>
          <p:nvPr>
            <p:ph type="dt" sz="half" idx="10"/>
          </p:nvPr>
        </p:nvSpPr>
        <p:spPr/>
        <p:txBody>
          <a:bodyPr/>
          <a:lstStyle/>
          <a:p>
            <a:pPr lvl="0" fontAlgn="base"/>
            <a:endParaRPr lang="zh-CN" altLang="en-US" strike="noStrike" noProof="1"/>
          </a:p>
        </p:txBody>
      </p:sp>
      <p:sp>
        <p:nvSpPr>
          <p:cNvPr id="6" name="页脚占位符 5"/>
          <p:cNvSpPr>
            <a:spLocks noGrp="1"/>
          </p:cNvSpPr>
          <p:nvPr>
            <p:ph type="ftr" sz="quarter" idx="11"/>
          </p:nvPr>
        </p:nvSpPr>
        <p:spPr/>
        <p:txBody>
          <a:bodyPr/>
          <a:lstStyle/>
          <a:p>
            <a:pPr lvl="0" fontAlgn="base"/>
            <a:endParaRPr lang="zh-CN" strike="noStrike" noProof="1"/>
          </a:p>
        </p:txBody>
      </p:sp>
      <p:sp>
        <p:nvSpPr>
          <p:cNvPr id="7" name="灯片编号占位符 6"/>
          <p:cNvSpPr>
            <a:spLocks noGrp="1"/>
          </p:cNvSpPr>
          <p:nvPr>
            <p:ph type="sldNum" sz="quarter" idx="12"/>
          </p:nvPr>
        </p:nvSpPr>
        <p:spPr/>
        <p:txBody>
          <a:bodyPr/>
          <a:lstStyle/>
          <a:p>
            <a:pPr lvl="0" fontAlgn="base"/>
            <a:fld id="{9A0DB2DC-4C9A-4742-B13C-FB6460FD3503}" type="slidenum">
              <a:rPr lang="en-US" altLang="zh-CN" strike="noStrike" noProof="1" dirty="0">
                <a:latin typeface="Arial" panose="020B0604020202020204" pitchFamily="34" charset="0"/>
                <a:ea typeface="宋体" panose="02010600030101010101" pitchFamily="2" charset="-122"/>
                <a:cs typeface="+mn-ea"/>
              </a:rPr>
            </a:fld>
            <a:endParaRPr lang="zh-CN" strike="noStrike" noProof="1"/>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629841" y="457200"/>
            <a:ext cx="3124012" cy="1600200"/>
          </a:xfrm>
        </p:spPr>
        <p:txBody>
          <a:bodyPr anchor="b"/>
          <a:lstStyle>
            <a:lvl1pPr>
              <a:defRPr sz="2400"/>
            </a:lvl1pPr>
          </a:lstStyle>
          <a:p>
            <a:pPr fontAlgn="base"/>
            <a:r>
              <a:rPr lang="zh-CN" altLang="en-US" strike="noStrike" noProof="1"/>
              <a:t>单击此处编辑母版标题样式</a:t>
            </a:r>
            <a:endParaRPr lang="zh-CN" altLang="en-US" strike="noStrike" noProof="1"/>
          </a:p>
        </p:txBody>
      </p:sp>
      <p:sp>
        <p:nvSpPr>
          <p:cNvPr id="3" name="图片占位符 2"/>
          <p:cNvSpPr>
            <a:spLocks noGrp="1"/>
          </p:cNvSpPr>
          <p:nvPr>
            <p:ph type="pic" idx="1"/>
          </p:nvPr>
        </p:nvSpPr>
        <p:spPr>
          <a:xfrm>
            <a:off x="3887391" y="457201"/>
            <a:ext cx="4629150" cy="5403850"/>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pPr fontAlgn="base"/>
            <a:endParaRPr lang="zh-CN" altLang="en-US" strike="noStrike" noProof="1"/>
          </a:p>
        </p:txBody>
      </p:sp>
      <p:sp>
        <p:nvSpPr>
          <p:cNvPr id="4" name="文本占位符 3"/>
          <p:cNvSpPr>
            <a:spLocks noGrp="1"/>
          </p:cNvSpPr>
          <p:nvPr>
            <p:ph type="body" sz="half" idx="2"/>
          </p:nvPr>
        </p:nvSpPr>
        <p:spPr>
          <a:xfrm>
            <a:off x="629841" y="2057400"/>
            <a:ext cx="3124012" cy="3811588"/>
          </a:xfrm>
        </p:spPr>
        <p:txBody>
          <a:bodyPr/>
          <a:lstStyle>
            <a:lvl1pPr marL="0" indent="0">
              <a:buNone/>
              <a:defRPr sz="1500"/>
            </a:lvl1pPr>
            <a:lvl2pPr marL="342900" indent="0">
              <a:buNone/>
              <a:defRPr sz="1350"/>
            </a:lvl2pPr>
            <a:lvl3pPr marL="685800" indent="0">
              <a:buNone/>
              <a:defRPr sz="1200"/>
            </a:lvl3pPr>
            <a:lvl4pPr marL="1028700" indent="0">
              <a:buNone/>
              <a:defRPr sz="1050"/>
            </a:lvl4pPr>
            <a:lvl5pPr marL="1371600" indent="0">
              <a:buNone/>
              <a:defRPr sz="1050"/>
            </a:lvl5pPr>
            <a:lvl6pPr marL="1714500" indent="0">
              <a:buNone/>
              <a:defRPr sz="1050"/>
            </a:lvl6pPr>
            <a:lvl7pPr marL="2057400" indent="0">
              <a:buNone/>
              <a:defRPr sz="1050"/>
            </a:lvl7pPr>
            <a:lvl8pPr marL="2400300" indent="0">
              <a:buNone/>
              <a:defRPr sz="1050"/>
            </a:lvl8pPr>
            <a:lvl9pPr marL="2743200" indent="0">
              <a:buNone/>
              <a:defRPr sz="1050"/>
            </a:lvl9pPr>
          </a:lstStyle>
          <a:p>
            <a:pPr lvl="0" fontAlgn="base"/>
            <a:r>
              <a:rPr lang="zh-CN" altLang="en-US" strike="noStrike" noProof="1"/>
              <a:t>单击此处编辑母版文本样式</a:t>
            </a:r>
            <a:endParaRPr lang="zh-CN" altLang="en-US" strike="noStrike" noProof="1"/>
          </a:p>
        </p:txBody>
      </p:sp>
      <p:sp>
        <p:nvSpPr>
          <p:cNvPr id="5" name="日期占位符 4"/>
          <p:cNvSpPr>
            <a:spLocks noGrp="1"/>
          </p:cNvSpPr>
          <p:nvPr>
            <p:ph type="dt" sz="half" idx="10"/>
          </p:nvPr>
        </p:nvSpPr>
        <p:spPr/>
        <p:txBody>
          <a:bodyPr/>
          <a:lstStyle/>
          <a:p>
            <a:pPr lvl="0" fontAlgn="base"/>
            <a:endParaRPr lang="zh-CN" altLang="en-US" strike="noStrike" noProof="1"/>
          </a:p>
        </p:txBody>
      </p:sp>
      <p:sp>
        <p:nvSpPr>
          <p:cNvPr id="6" name="页脚占位符 5"/>
          <p:cNvSpPr>
            <a:spLocks noGrp="1"/>
          </p:cNvSpPr>
          <p:nvPr>
            <p:ph type="ftr" sz="quarter" idx="11"/>
          </p:nvPr>
        </p:nvSpPr>
        <p:spPr/>
        <p:txBody>
          <a:bodyPr/>
          <a:lstStyle/>
          <a:p>
            <a:pPr lvl="0" fontAlgn="base"/>
            <a:endParaRPr lang="zh-CN" strike="noStrike" noProof="1"/>
          </a:p>
        </p:txBody>
      </p:sp>
      <p:sp>
        <p:nvSpPr>
          <p:cNvPr id="7" name="灯片编号占位符 6"/>
          <p:cNvSpPr>
            <a:spLocks noGrp="1"/>
          </p:cNvSpPr>
          <p:nvPr>
            <p:ph type="sldNum" sz="quarter" idx="12"/>
          </p:nvPr>
        </p:nvSpPr>
        <p:spPr/>
        <p:txBody>
          <a:bodyPr/>
          <a:lstStyle/>
          <a:p>
            <a:pPr lvl="0" fontAlgn="base"/>
            <a:fld id="{9A0DB2DC-4C9A-4742-B13C-FB6460FD3503}" type="slidenum">
              <a:rPr lang="en-US" altLang="zh-CN" strike="noStrike" noProof="1" dirty="0">
                <a:latin typeface="Arial" panose="020B0604020202020204" pitchFamily="34" charset="0"/>
                <a:ea typeface="宋体" panose="02010600030101010101" pitchFamily="2" charset="-122"/>
                <a:cs typeface="+mn-ea"/>
              </a:rPr>
            </a:fld>
            <a:endParaRPr lang="zh-CN" strike="noStrike" noProof="1"/>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983.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986.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Layouts/slideLayout987.xml><?xml version="1.0" encoding="utf-8"?>
<p:sldLayout xmlns:a="http://schemas.openxmlformats.org/drawingml/2006/main" xmlns:r="http://schemas.openxmlformats.org/officeDocument/2006/relationships" xmlns:p="http://schemas.openxmlformats.org/presentationml/2006/main" type="txAndObj" preserve="1">
  <p:cSld name="标题，文本与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51DF03EB-C050-4821-A162-A58756D66711}" type="slidenum">
              <a:rPr lang="en-US" altLang="zh-CN"/>
            </a:fld>
            <a:endParaRPr lang="en-US" altLang="zh-CN"/>
          </a:p>
        </p:txBody>
      </p:sp>
    </p:spTree>
  </p:cSld>
  <p:clrMapOvr>
    <a:masterClrMapping/>
  </p:clrMapOvr>
</p:sldLayout>
</file>

<file path=ppt/slideLayouts/slideLayout988.xml><?xml version="1.0" encoding="utf-8"?>
<p:sldLayout xmlns:a="http://schemas.openxmlformats.org/drawingml/2006/main" xmlns:r="http://schemas.openxmlformats.org/officeDocument/2006/relationships" xmlns:p="http://schemas.openxmlformats.org/presentationml/2006/main" type="txAndTwoObj" preserve="1">
  <p:cSld name="标题，文本与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274638"/>
            <a:ext cx="8229600" cy="1143000"/>
          </a:xfrm>
        </p:spPr>
        <p:txBody>
          <a:bodyPr/>
          <a:lstStyle/>
          <a:p>
            <a:r>
              <a:rPr lang="zh-CN" altLang="en-US"/>
              <a:t>单击此处编辑母版标题样式</a:t>
            </a:r>
            <a:endParaRPr lang="zh-CN" altLang="en-US"/>
          </a:p>
        </p:txBody>
      </p:sp>
      <p:sp>
        <p:nvSpPr>
          <p:cNvPr id="3" name="文本占位符 2"/>
          <p:cNvSpPr>
            <a:spLocks noGrp="1"/>
          </p:cNvSpPr>
          <p:nvPr>
            <p:ph type="body" sz="half" idx="1"/>
          </p:nvPr>
        </p:nvSpPr>
        <p:spPr>
          <a:xfrm>
            <a:off x="457200" y="1600200"/>
            <a:ext cx="4038600" cy="4525963"/>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quarter" idx="2"/>
          </p:nvPr>
        </p:nvSpPr>
        <p:spPr>
          <a:xfrm>
            <a:off x="4648200" y="1600200"/>
            <a:ext cx="4038600" cy="21859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内容占位符 4"/>
          <p:cNvSpPr>
            <a:spLocks noGrp="1"/>
          </p:cNvSpPr>
          <p:nvPr>
            <p:ph sz="quarter" idx="3"/>
          </p:nvPr>
        </p:nvSpPr>
        <p:spPr>
          <a:xfrm>
            <a:off x="4648200" y="3938588"/>
            <a:ext cx="4038600" cy="218757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Rectangle 4"/>
          <p:cNvSpPr>
            <a:spLocks noGrp="1" noChangeArrowheads="1"/>
          </p:cNvSpPr>
          <p:nvPr>
            <p:ph type="dt" sz="half" idx="10"/>
          </p:nvPr>
        </p:nvSpPr>
        <p:spPr/>
        <p:txBody>
          <a:bodyPr/>
          <a:lstStyle>
            <a:lvl1pPr>
              <a:defRPr/>
            </a:lvl1pPr>
          </a:lstStyle>
          <a:p>
            <a:pPr>
              <a:defRPr/>
            </a:pPr>
            <a:endParaRPr lang="en-US" altLang="zh-CN"/>
          </a:p>
        </p:txBody>
      </p:sp>
      <p:sp>
        <p:nvSpPr>
          <p:cNvPr id="7" name="Rectangle 5"/>
          <p:cNvSpPr>
            <a:spLocks noGrp="1" noChangeArrowheads="1"/>
          </p:cNvSpPr>
          <p:nvPr>
            <p:ph type="ftr" sz="quarter" idx="11"/>
          </p:nvPr>
        </p:nvSpPr>
        <p:spPr/>
        <p:txBody>
          <a:bodyPr/>
          <a:lstStyle>
            <a:lvl1pPr>
              <a:defRPr/>
            </a:lvl1pPr>
          </a:lstStyle>
          <a:p>
            <a:pPr>
              <a:defRPr/>
            </a:pPr>
            <a:endParaRPr lang="en-US" altLang="zh-CN"/>
          </a:p>
        </p:txBody>
      </p:sp>
      <p:sp>
        <p:nvSpPr>
          <p:cNvPr id="8" name="Rectangle 6"/>
          <p:cNvSpPr>
            <a:spLocks noGrp="1" noChangeArrowheads="1"/>
          </p:cNvSpPr>
          <p:nvPr>
            <p:ph type="sldNum" sz="quarter" idx="12"/>
          </p:nvPr>
        </p:nvSpPr>
        <p:spPr/>
        <p:txBody>
          <a:bodyPr/>
          <a:lstStyle>
            <a:lvl1pPr>
              <a:defRPr/>
            </a:lvl1pPr>
          </a:lstStyle>
          <a:p>
            <a:fld id="{D8CECB7F-06FC-474A-9B3A-80146D070ECA}" type="slidenum">
              <a:rPr lang="en-US" altLang="zh-CN"/>
            </a:fld>
            <a:endParaRPr lang="en-US" altLang="zh-CN"/>
          </a:p>
        </p:txBody>
      </p:sp>
    </p:spTree>
  </p:cSld>
  <p:clrMapOvr>
    <a:masterClrMapping/>
  </p:clrMapOvr>
</p:sldLayout>
</file>

<file path=ppt/slideLayouts/slideLayout98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0D5D3E27-EFCA-4395-8093-88FB4797B2CC}" type="slidenum">
              <a:rPr lang="en-US" altLang="zh-CN"/>
            </a:fld>
            <a:endParaRPr lang="en-US" altLang="zh-CN"/>
          </a:p>
        </p:txBody>
      </p:sp>
    </p:spTree>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2109D275-FD53-4A43-9036-2E1617AAC74F}" type="slidenum">
              <a:rPr lang="en-US" altLang="zh-CN"/>
            </a:fld>
            <a:endParaRPr lang="en-US" altLang="zh-CN"/>
          </a:p>
        </p:txBody>
      </p:sp>
    </p:spTree>
  </p:cSld>
  <p:clrMapOvr>
    <a:masterClrMapping/>
  </p:clrMapOvr>
</p:sldLayout>
</file>

<file path=ppt/slideLayouts/slideLayout991.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36B0FC00-79B4-4F4F-B241-FD5544331BAE}" type="slidenum">
              <a:rPr lang="en-US" altLang="zh-CN"/>
            </a:fld>
            <a:endParaRPr lang="en-US" altLang="zh-CN"/>
          </a:p>
        </p:txBody>
      </p:sp>
    </p:spTree>
  </p:cSld>
  <p:clrMapOvr>
    <a:masterClrMapping/>
  </p:clrMapOvr>
</p:sldLayout>
</file>

<file path=ppt/slideLayouts/slideLayout992.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D5122CE-8784-4C4D-AC06-433218F2BF82}" type="slidenum">
              <a:rPr lang="en-US" altLang="zh-CN"/>
            </a:fld>
            <a:endParaRPr lang="en-US" altLang="zh-CN"/>
          </a:p>
        </p:txBody>
      </p:sp>
    </p:spTree>
  </p:cSld>
  <p:clrMapOvr>
    <a:masterClrMapping/>
  </p:clrMapOvr>
</p:sldLayout>
</file>

<file path=ppt/slideLayouts/slideLayout993.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Rectangle 4"/>
          <p:cNvSpPr>
            <a:spLocks noGrp="1" noChangeArrowheads="1"/>
          </p:cNvSpPr>
          <p:nvPr>
            <p:ph type="dt" sz="half" idx="10"/>
          </p:nvPr>
        </p:nvSpPr>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p:txBody>
          <a:bodyPr/>
          <a:lstStyle>
            <a:lvl1pPr>
              <a:defRPr/>
            </a:lvl1pPr>
          </a:lstStyle>
          <a:p>
            <a:fld id="{BFB1E230-5B2F-4420-A9C0-4D9EFADBD6A7}" type="slidenum">
              <a:rPr lang="en-US" altLang="zh-CN"/>
            </a:fld>
            <a:endParaRPr lang="en-US" altLang="zh-CN"/>
          </a:p>
        </p:txBody>
      </p:sp>
    </p:spTree>
  </p:cSld>
  <p:clrMapOvr>
    <a:masterClrMapping/>
  </p:clrMapOvr>
</p:sldLayout>
</file>

<file path=ppt/slideLayouts/slideLayout994.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p:txBody>
          <a:bodyPr/>
          <a:lstStyle>
            <a:lvl1pPr>
              <a:defRPr/>
            </a:lvl1pPr>
          </a:lstStyle>
          <a:p>
            <a:fld id="{939C3C73-032C-4859-ADFC-5FFBB6D19E6F}" type="slidenum">
              <a:rPr lang="en-US" altLang="zh-CN"/>
            </a:fld>
            <a:endParaRPr lang="en-US" altLang="zh-CN"/>
          </a:p>
        </p:txBody>
      </p:sp>
    </p:spTree>
  </p:cSld>
  <p:clrMapOvr>
    <a:masterClrMapping/>
  </p:clrMapOvr>
</p:sldLayout>
</file>

<file path=ppt/slideLayouts/slideLayout99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p:txBody>
          <a:bodyPr/>
          <a:lstStyle>
            <a:lvl1pPr>
              <a:defRPr/>
            </a:lvl1pPr>
          </a:lstStyle>
          <a:p>
            <a:fld id="{CD6C79D8-A71A-47AC-9F9E-85E9CFEA5239}" type="slidenum">
              <a:rPr lang="en-US" altLang="zh-CN"/>
            </a:fld>
            <a:endParaRPr lang="en-US" altLang="zh-CN"/>
          </a:p>
        </p:txBody>
      </p:sp>
    </p:spTree>
  </p:cSld>
  <p:clrMapOvr>
    <a:masterClrMapping/>
  </p:clrMapOvr>
</p:sldLayout>
</file>

<file path=ppt/slideLayouts/slideLayout996.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9020EC49-861C-4EC3-8DFF-3CE581109788}" type="slidenum">
              <a:rPr lang="en-US" altLang="zh-CN"/>
            </a:fld>
            <a:endParaRPr lang="en-US" altLang="zh-CN"/>
          </a:p>
        </p:txBody>
      </p:sp>
    </p:spTree>
  </p:cSld>
  <p:clrMapOvr>
    <a:masterClrMapping/>
  </p:clrMapOvr>
</p:sldLayout>
</file>

<file path=ppt/slideLayouts/slideLayout997.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Rectangle 4"/>
          <p:cNvSpPr>
            <a:spLocks noGrp="1" noChangeArrowheads="1"/>
          </p:cNvSpPr>
          <p:nvPr>
            <p:ph type="dt" sz="half" idx="10"/>
          </p:nvPr>
        </p:nvSpPr>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p:txBody>
          <a:bodyPr/>
          <a:lstStyle>
            <a:lvl1pPr>
              <a:defRPr/>
            </a:lvl1pPr>
          </a:lstStyle>
          <a:p>
            <a:fld id="{77FE3A5E-FFC6-4219-9DD6-583BEB17F8BB}" type="slidenum">
              <a:rPr lang="en-US" altLang="zh-CN"/>
            </a:fld>
            <a:endParaRPr lang="en-US" altLang="zh-CN"/>
          </a:p>
        </p:txBody>
      </p:sp>
    </p:spTree>
  </p:cSld>
  <p:clrMapOvr>
    <a:masterClrMapping/>
  </p:clrMapOvr>
</p:sldLayout>
</file>

<file path=ppt/slideLayouts/slideLayout998.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E3B7A931-B211-495D-A37E-2C0FC0561D8A}" type="slidenum">
              <a:rPr lang="en-US" altLang="zh-CN"/>
            </a:fld>
            <a:endParaRPr lang="en-US" altLang="zh-CN"/>
          </a:p>
        </p:txBody>
      </p:sp>
    </p:spTree>
  </p:cSld>
  <p:clrMapOvr>
    <a:masterClrMapping/>
  </p:clrMapOvr>
</p:sldLayout>
</file>

<file path=ppt/slideLayouts/slideLayout999.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Rectangle 4"/>
          <p:cNvSpPr>
            <a:spLocks noGrp="1" noChangeArrowheads="1"/>
          </p:cNvSpPr>
          <p:nvPr>
            <p:ph type="dt" sz="half" idx="10"/>
          </p:nvPr>
        </p:nvSpPr>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p:txBody>
          <a:bodyPr/>
          <a:lstStyle>
            <a:lvl1pPr>
              <a:defRPr/>
            </a:lvl1pPr>
          </a:lstStyle>
          <a:p>
            <a:fld id="{A130A693-9F81-4C0A-98C1-658E4AF152E6}" type="slidenum">
              <a:rPr lang="en-US" altLang="zh-CN"/>
            </a:fld>
            <a:endParaRPr lang="en-US" altLang="zh-CN"/>
          </a:p>
        </p:txBody>
      </p:sp>
    </p:spTree>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4" Type="http://schemas.openxmlformats.org/officeDocument/2006/relationships/theme" Target="../theme/theme1.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_rels/slideMaster10.xml.rels><?xml version="1.0" encoding="UTF-8" standalone="yes"?>
<Relationships xmlns="http://schemas.openxmlformats.org/package/2006/relationships"><Relationship Id="rId9" Type="http://schemas.openxmlformats.org/officeDocument/2006/relationships/slideLayout" Target="../slideLayouts/slideLayout126.xml"/><Relationship Id="rId8" Type="http://schemas.openxmlformats.org/officeDocument/2006/relationships/slideLayout" Target="../slideLayouts/slideLayout125.xml"/><Relationship Id="rId7" Type="http://schemas.openxmlformats.org/officeDocument/2006/relationships/slideLayout" Target="../slideLayouts/slideLayout124.xml"/><Relationship Id="rId6" Type="http://schemas.openxmlformats.org/officeDocument/2006/relationships/slideLayout" Target="../slideLayouts/slideLayout123.xml"/><Relationship Id="rId5" Type="http://schemas.openxmlformats.org/officeDocument/2006/relationships/slideLayout" Target="../slideLayouts/slideLayout122.xml"/><Relationship Id="rId4" Type="http://schemas.openxmlformats.org/officeDocument/2006/relationships/slideLayout" Target="../slideLayouts/slideLayout121.xml"/><Relationship Id="rId3" Type="http://schemas.openxmlformats.org/officeDocument/2006/relationships/slideLayout" Target="../slideLayouts/slideLayout120.xml"/><Relationship Id="rId2" Type="http://schemas.openxmlformats.org/officeDocument/2006/relationships/slideLayout" Target="../slideLayouts/slideLayout119.xml"/><Relationship Id="rId14" Type="http://schemas.openxmlformats.org/officeDocument/2006/relationships/theme" Target="../theme/theme10.xml"/><Relationship Id="rId13" Type="http://schemas.openxmlformats.org/officeDocument/2006/relationships/slideLayout" Target="../slideLayouts/slideLayout130.xml"/><Relationship Id="rId12" Type="http://schemas.openxmlformats.org/officeDocument/2006/relationships/slideLayout" Target="../slideLayouts/slideLayout129.xml"/><Relationship Id="rId11" Type="http://schemas.openxmlformats.org/officeDocument/2006/relationships/slideLayout" Target="../slideLayouts/slideLayout128.xml"/><Relationship Id="rId10" Type="http://schemas.openxmlformats.org/officeDocument/2006/relationships/slideLayout" Target="../slideLayouts/slideLayout127.xml"/><Relationship Id="rId1" Type="http://schemas.openxmlformats.org/officeDocument/2006/relationships/slideLayout" Target="../slideLayouts/slideLayout118.xml"/></Relationships>
</file>

<file path=ppt/slideMasters/_rels/slideMaster100.xml.rels><?xml version="1.0" encoding="UTF-8" standalone="yes"?>
<Relationships xmlns="http://schemas.openxmlformats.org/package/2006/relationships"><Relationship Id="rId9" Type="http://schemas.openxmlformats.org/officeDocument/2006/relationships/slideLayout" Target="../slideLayouts/slideLayout1296.xml"/><Relationship Id="rId8" Type="http://schemas.openxmlformats.org/officeDocument/2006/relationships/slideLayout" Target="../slideLayouts/slideLayout1295.xml"/><Relationship Id="rId7" Type="http://schemas.openxmlformats.org/officeDocument/2006/relationships/slideLayout" Target="../slideLayouts/slideLayout1294.xml"/><Relationship Id="rId6" Type="http://schemas.openxmlformats.org/officeDocument/2006/relationships/slideLayout" Target="../slideLayouts/slideLayout1293.xml"/><Relationship Id="rId5" Type="http://schemas.openxmlformats.org/officeDocument/2006/relationships/slideLayout" Target="../slideLayouts/slideLayout1292.xml"/><Relationship Id="rId4" Type="http://schemas.openxmlformats.org/officeDocument/2006/relationships/slideLayout" Target="../slideLayouts/slideLayout1291.xml"/><Relationship Id="rId3" Type="http://schemas.openxmlformats.org/officeDocument/2006/relationships/slideLayout" Target="../slideLayouts/slideLayout1290.xml"/><Relationship Id="rId2" Type="http://schemas.openxmlformats.org/officeDocument/2006/relationships/slideLayout" Target="../slideLayouts/slideLayout1289.xml"/><Relationship Id="rId14" Type="http://schemas.openxmlformats.org/officeDocument/2006/relationships/theme" Target="../theme/theme100.xml"/><Relationship Id="rId13" Type="http://schemas.openxmlformats.org/officeDocument/2006/relationships/slideLayout" Target="../slideLayouts/slideLayout1300.xml"/><Relationship Id="rId12" Type="http://schemas.openxmlformats.org/officeDocument/2006/relationships/slideLayout" Target="../slideLayouts/slideLayout1299.xml"/><Relationship Id="rId11" Type="http://schemas.openxmlformats.org/officeDocument/2006/relationships/slideLayout" Target="../slideLayouts/slideLayout1298.xml"/><Relationship Id="rId10" Type="http://schemas.openxmlformats.org/officeDocument/2006/relationships/slideLayout" Target="../slideLayouts/slideLayout1297.xml"/><Relationship Id="rId1" Type="http://schemas.openxmlformats.org/officeDocument/2006/relationships/slideLayout" Target="../slideLayouts/slideLayout1288.xml"/></Relationships>
</file>

<file path=ppt/slideMasters/_rels/slideMaster101.xml.rels><?xml version="1.0" encoding="UTF-8" standalone="yes"?>
<Relationships xmlns="http://schemas.openxmlformats.org/package/2006/relationships"><Relationship Id="rId9" Type="http://schemas.openxmlformats.org/officeDocument/2006/relationships/slideLayout" Target="../slideLayouts/slideLayout1309.xml"/><Relationship Id="rId8" Type="http://schemas.openxmlformats.org/officeDocument/2006/relationships/slideLayout" Target="../slideLayouts/slideLayout1308.xml"/><Relationship Id="rId7" Type="http://schemas.openxmlformats.org/officeDocument/2006/relationships/slideLayout" Target="../slideLayouts/slideLayout1307.xml"/><Relationship Id="rId6" Type="http://schemas.openxmlformats.org/officeDocument/2006/relationships/slideLayout" Target="../slideLayouts/slideLayout1306.xml"/><Relationship Id="rId5" Type="http://schemas.openxmlformats.org/officeDocument/2006/relationships/slideLayout" Target="../slideLayouts/slideLayout1305.xml"/><Relationship Id="rId4" Type="http://schemas.openxmlformats.org/officeDocument/2006/relationships/slideLayout" Target="../slideLayouts/slideLayout1304.xml"/><Relationship Id="rId3" Type="http://schemas.openxmlformats.org/officeDocument/2006/relationships/slideLayout" Target="../slideLayouts/slideLayout1303.xml"/><Relationship Id="rId2" Type="http://schemas.openxmlformats.org/officeDocument/2006/relationships/slideLayout" Target="../slideLayouts/slideLayout1302.xml"/><Relationship Id="rId14" Type="http://schemas.openxmlformats.org/officeDocument/2006/relationships/theme" Target="../theme/theme101.xml"/><Relationship Id="rId13" Type="http://schemas.openxmlformats.org/officeDocument/2006/relationships/slideLayout" Target="../slideLayouts/slideLayout1313.xml"/><Relationship Id="rId12" Type="http://schemas.openxmlformats.org/officeDocument/2006/relationships/slideLayout" Target="../slideLayouts/slideLayout1312.xml"/><Relationship Id="rId11" Type="http://schemas.openxmlformats.org/officeDocument/2006/relationships/slideLayout" Target="../slideLayouts/slideLayout1311.xml"/><Relationship Id="rId10" Type="http://schemas.openxmlformats.org/officeDocument/2006/relationships/slideLayout" Target="../slideLayouts/slideLayout1310.xml"/><Relationship Id="rId1" Type="http://schemas.openxmlformats.org/officeDocument/2006/relationships/slideLayout" Target="../slideLayouts/slideLayout1301.xml"/></Relationships>
</file>

<file path=ppt/slideMasters/_rels/slideMaster102.xml.rels><?xml version="1.0" encoding="UTF-8" standalone="yes"?>
<Relationships xmlns="http://schemas.openxmlformats.org/package/2006/relationships"><Relationship Id="rId9" Type="http://schemas.openxmlformats.org/officeDocument/2006/relationships/slideLayout" Target="../slideLayouts/slideLayout1322.xml"/><Relationship Id="rId8" Type="http://schemas.openxmlformats.org/officeDocument/2006/relationships/slideLayout" Target="../slideLayouts/slideLayout1321.xml"/><Relationship Id="rId7" Type="http://schemas.openxmlformats.org/officeDocument/2006/relationships/slideLayout" Target="../slideLayouts/slideLayout1320.xml"/><Relationship Id="rId6" Type="http://schemas.openxmlformats.org/officeDocument/2006/relationships/slideLayout" Target="../slideLayouts/slideLayout1319.xml"/><Relationship Id="rId5" Type="http://schemas.openxmlformats.org/officeDocument/2006/relationships/slideLayout" Target="../slideLayouts/slideLayout1318.xml"/><Relationship Id="rId4" Type="http://schemas.openxmlformats.org/officeDocument/2006/relationships/slideLayout" Target="../slideLayouts/slideLayout1317.xml"/><Relationship Id="rId3" Type="http://schemas.openxmlformats.org/officeDocument/2006/relationships/slideLayout" Target="../slideLayouts/slideLayout1316.xml"/><Relationship Id="rId2" Type="http://schemas.openxmlformats.org/officeDocument/2006/relationships/slideLayout" Target="../slideLayouts/slideLayout1315.xml"/><Relationship Id="rId14" Type="http://schemas.openxmlformats.org/officeDocument/2006/relationships/theme" Target="../theme/theme102.xml"/><Relationship Id="rId13" Type="http://schemas.openxmlformats.org/officeDocument/2006/relationships/slideLayout" Target="../slideLayouts/slideLayout1326.xml"/><Relationship Id="rId12" Type="http://schemas.openxmlformats.org/officeDocument/2006/relationships/slideLayout" Target="../slideLayouts/slideLayout1325.xml"/><Relationship Id="rId11" Type="http://schemas.openxmlformats.org/officeDocument/2006/relationships/slideLayout" Target="../slideLayouts/slideLayout1324.xml"/><Relationship Id="rId10" Type="http://schemas.openxmlformats.org/officeDocument/2006/relationships/slideLayout" Target="../slideLayouts/slideLayout1323.xml"/><Relationship Id="rId1" Type="http://schemas.openxmlformats.org/officeDocument/2006/relationships/slideLayout" Target="../slideLayouts/slideLayout1314.xml"/></Relationships>
</file>

<file path=ppt/slideMasters/_rels/slideMaster103.xml.rels><?xml version="1.0" encoding="UTF-8" standalone="yes"?>
<Relationships xmlns="http://schemas.openxmlformats.org/package/2006/relationships"><Relationship Id="rId9" Type="http://schemas.openxmlformats.org/officeDocument/2006/relationships/slideLayout" Target="../slideLayouts/slideLayout1335.xml"/><Relationship Id="rId8" Type="http://schemas.openxmlformats.org/officeDocument/2006/relationships/slideLayout" Target="../slideLayouts/slideLayout1334.xml"/><Relationship Id="rId7" Type="http://schemas.openxmlformats.org/officeDocument/2006/relationships/slideLayout" Target="../slideLayouts/slideLayout1333.xml"/><Relationship Id="rId6" Type="http://schemas.openxmlformats.org/officeDocument/2006/relationships/slideLayout" Target="../slideLayouts/slideLayout1332.xml"/><Relationship Id="rId5" Type="http://schemas.openxmlformats.org/officeDocument/2006/relationships/slideLayout" Target="../slideLayouts/slideLayout1331.xml"/><Relationship Id="rId4" Type="http://schemas.openxmlformats.org/officeDocument/2006/relationships/slideLayout" Target="../slideLayouts/slideLayout1330.xml"/><Relationship Id="rId3" Type="http://schemas.openxmlformats.org/officeDocument/2006/relationships/slideLayout" Target="../slideLayouts/slideLayout1329.xml"/><Relationship Id="rId2" Type="http://schemas.openxmlformats.org/officeDocument/2006/relationships/slideLayout" Target="../slideLayouts/slideLayout1328.xml"/><Relationship Id="rId14" Type="http://schemas.openxmlformats.org/officeDocument/2006/relationships/theme" Target="../theme/theme103.xml"/><Relationship Id="rId13" Type="http://schemas.openxmlformats.org/officeDocument/2006/relationships/slideLayout" Target="../slideLayouts/slideLayout1339.xml"/><Relationship Id="rId12" Type="http://schemas.openxmlformats.org/officeDocument/2006/relationships/slideLayout" Target="../slideLayouts/slideLayout1338.xml"/><Relationship Id="rId11" Type="http://schemas.openxmlformats.org/officeDocument/2006/relationships/slideLayout" Target="../slideLayouts/slideLayout1337.xml"/><Relationship Id="rId10" Type="http://schemas.openxmlformats.org/officeDocument/2006/relationships/slideLayout" Target="../slideLayouts/slideLayout1336.xml"/><Relationship Id="rId1" Type="http://schemas.openxmlformats.org/officeDocument/2006/relationships/slideLayout" Target="../slideLayouts/slideLayout1327.xml"/></Relationships>
</file>

<file path=ppt/slideMasters/_rels/slideMaster104.xml.rels><?xml version="1.0" encoding="UTF-8" standalone="yes"?>
<Relationships xmlns="http://schemas.openxmlformats.org/package/2006/relationships"><Relationship Id="rId9" Type="http://schemas.openxmlformats.org/officeDocument/2006/relationships/slideLayout" Target="../slideLayouts/slideLayout1348.xml"/><Relationship Id="rId8" Type="http://schemas.openxmlformats.org/officeDocument/2006/relationships/slideLayout" Target="../slideLayouts/slideLayout1347.xml"/><Relationship Id="rId7" Type="http://schemas.openxmlformats.org/officeDocument/2006/relationships/slideLayout" Target="../slideLayouts/slideLayout1346.xml"/><Relationship Id="rId6" Type="http://schemas.openxmlformats.org/officeDocument/2006/relationships/slideLayout" Target="../slideLayouts/slideLayout1345.xml"/><Relationship Id="rId5" Type="http://schemas.openxmlformats.org/officeDocument/2006/relationships/slideLayout" Target="../slideLayouts/slideLayout1344.xml"/><Relationship Id="rId4" Type="http://schemas.openxmlformats.org/officeDocument/2006/relationships/slideLayout" Target="../slideLayouts/slideLayout1343.xml"/><Relationship Id="rId3" Type="http://schemas.openxmlformats.org/officeDocument/2006/relationships/slideLayout" Target="../slideLayouts/slideLayout1342.xml"/><Relationship Id="rId2" Type="http://schemas.openxmlformats.org/officeDocument/2006/relationships/slideLayout" Target="../slideLayouts/slideLayout1341.xml"/><Relationship Id="rId14" Type="http://schemas.openxmlformats.org/officeDocument/2006/relationships/theme" Target="../theme/theme104.xml"/><Relationship Id="rId13" Type="http://schemas.openxmlformats.org/officeDocument/2006/relationships/slideLayout" Target="../slideLayouts/slideLayout1352.xml"/><Relationship Id="rId12" Type="http://schemas.openxmlformats.org/officeDocument/2006/relationships/slideLayout" Target="../slideLayouts/slideLayout1351.xml"/><Relationship Id="rId11" Type="http://schemas.openxmlformats.org/officeDocument/2006/relationships/slideLayout" Target="../slideLayouts/slideLayout1350.xml"/><Relationship Id="rId10" Type="http://schemas.openxmlformats.org/officeDocument/2006/relationships/slideLayout" Target="../slideLayouts/slideLayout1349.xml"/><Relationship Id="rId1" Type="http://schemas.openxmlformats.org/officeDocument/2006/relationships/slideLayout" Target="../slideLayouts/slideLayout1340.xml"/></Relationships>
</file>

<file path=ppt/slideMasters/_rels/slideMaster105.xml.rels><?xml version="1.0" encoding="UTF-8" standalone="yes"?>
<Relationships xmlns="http://schemas.openxmlformats.org/package/2006/relationships"><Relationship Id="rId9" Type="http://schemas.openxmlformats.org/officeDocument/2006/relationships/slideLayout" Target="../slideLayouts/slideLayout1361.xml"/><Relationship Id="rId8" Type="http://schemas.openxmlformats.org/officeDocument/2006/relationships/slideLayout" Target="../slideLayouts/slideLayout1360.xml"/><Relationship Id="rId7" Type="http://schemas.openxmlformats.org/officeDocument/2006/relationships/slideLayout" Target="../slideLayouts/slideLayout1359.xml"/><Relationship Id="rId6" Type="http://schemas.openxmlformats.org/officeDocument/2006/relationships/slideLayout" Target="../slideLayouts/slideLayout1358.xml"/><Relationship Id="rId5" Type="http://schemas.openxmlformats.org/officeDocument/2006/relationships/slideLayout" Target="../slideLayouts/slideLayout1357.xml"/><Relationship Id="rId4" Type="http://schemas.openxmlformats.org/officeDocument/2006/relationships/slideLayout" Target="../slideLayouts/slideLayout1356.xml"/><Relationship Id="rId3" Type="http://schemas.openxmlformats.org/officeDocument/2006/relationships/slideLayout" Target="../slideLayouts/slideLayout1355.xml"/><Relationship Id="rId2" Type="http://schemas.openxmlformats.org/officeDocument/2006/relationships/slideLayout" Target="../slideLayouts/slideLayout1354.xml"/><Relationship Id="rId14" Type="http://schemas.openxmlformats.org/officeDocument/2006/relationships/theme" Target="../theme/theme105.xml"/><Relationship Id="rId13" Type="http://schemas.openxmlformats.org/officeDocument/2006/relationships/slideLayout" Target="../slideLayouts/slideLayout1365.xml"/><Relationship Id="rId12" Type="http://schemas.openxmlformats.org/officeDocument/2006/relationships/slideLayout" Target="../slideLayouts/slideLayout1364.xml"/><Relationship Id="rId11" Type="http://schemas.openxmlformats.org/officeDocument/2006/relationships/slideLayout" Target="../slideLayouts/slideLayout1363.xml"/><Relationship Id="rId10" Type="http://schemas.openxmlformats.org/officeDocument/2006/relationships/slideLayout" Target="../slideLayouts/slideLayout1362.xml"/><Relationship Id="rId1" Type="http://schemas.openxmlformats.org/officeDocument/2006/relationships/slideLayout" Target="../slideLayouts/slideLayout1353.xml"/></Relationships>
</file>

<file path=ppt/slideMasters/_rels/slideMaster106.xml.rels><?xml version="1.0" encoding="UTF-8" standalone="yes"?>
<Relationships xmlns="http://schemas.openxmlformats.org/package/2006/relationships"><Relationship Id="rId9" Type="http://schemas.openxmlformats.org/officeDocument/2006/relationships/slideLayout" Target="../slideLayouts/slideLayout1374.xml"/><Relationship Id="rId8" Type="http://schemas.openxmlformats.org/officeDocument/2006/relationships/slideLayout" Target="../slideLayouts/slideLayout1373.xml"/><Relationship Id="rId7" Type="http://schemas.openxmlformats.org/officeDocument/2006/relationships/slideLayout" Target="../slideLayouts/slideLayout1372.xml"/><Relationship Id="rId6" Type="http://schemas.openxmlformats.org/officeDocument/2006/relationships/slideLayout" Target="../slideLayouts/slideLayout1371.xml"/><Relationship Id="rId5" Type="http://schemas.openxmlformats.org/officeDocument/2006/relationships/slideLayout" Target="../slideLayouts/slideLayout1370.xml"/><Relationship Id="rId4" Type="http://schemas.openxmlformats.org/officeDocument/2006/relationships/slideLayout" Target="../slideLayouts/slideLayout1369.xml"/><Relationship Id="rId3" Type="http://schemas.openxmlformats.org/officeDocument/2006/relationships/slideLayout" Target="../slideLayouts/slideLayout1368.xml"/><Relationship Id="rId2" Type="http://schemas.openxmlformats.org/officeDocument/2006/relationships/slideLayout" Target="../slideLayouts/slideLayout1367.xml"/><Relationship Id="rId14" Type="http://schemas.openxmlformats.org/officeDocument/2006/relationships/theme" Target="../theme/theme106.xml"/><Relationship Id="rId13" Type="http://schemas.openxmlformats.org/officeDocument/2006/relationships/slideLayout" Target="../slideLayouts/slideLayout1378.xml"/><Relationship Id="rId12" Type="http://schemas.openxmlformats.org/officeDocument/2006/relationships/slideLayout" Target="../slideLayouts/slideLayout1377.xml"/><Relationship Id="rId11" Type="http://schemas.openxmlformats.org/officeDocument/2006/relationships/slideLayout" Target="../slideLayouts/slideLayout1376.xml"/><Relationship Id="rId10" Type="http://schemas.openxmlformats.org/officeDocument/2006/relationships/slideLayout" Target="../slideLayouts/slideLayout1375.xml"/><Relationship Id="rId1" Type="http://schemas.openxmlformats.org/officeDocument/2006/relationships/slideLayout" Target="../slideLayouts/slideLayout1366.xml"/></Relationships>
</file>

<file path=ppt/slideMasters/_rels/slideMaster107.xml.rels><?xml version="1.0" encoding="UTF-8" standalone="yes"?>
<Relationships xmlns="http://schemas.openxmlformats.org/package/2006/relationships"><Relationship Id="rId9" Type="http://schemas.openxmlformats.org/officeDocument/2006/relationships/slideLayout" Target="../slideLayouts/slideLayout1387.xml"/><Relationship Id="rId8" Type="http://schemas.openxmlformats.org/officeDocument/2006/relationships/slideLayout" Target="../slideLayouts/slideLayout1386.xml"/><Relationship Id="rId7" Type="http://schemas.openxmlformats.org/officeDocument/2006/relationships/slideLayout" Target="../slideLayouts/slideLayout1385.xml"/><Relationship Id="rId6" Type="http://schemas.openxmlformats.org/officeDocument/2006/relationships/slideLayout" Target="../slideLayouts/slideLayout1384.xml"/><Relationship Id="rId5" Type="http://schemas.openxmlformats.org/officeDocument/2006/relationships/slideLayout" Target="../slideLayouts/slideLayout1383.xml"/><Relationship Id="rId4" Type="http://schemas.openxmlformats.org/officeDocument/2006/relationships/slideLayout" Target="../slideLayouts/slideLayout1382.xml"/><Relationship Id="rId3" Type="http://schemas.openxmlformats.org/officeDocument/2006/relationships/slideLayout" Target="../slideLayouts/slideLayout1381.xml"/><Relationship Id="rId2" Type="http://schemas.openxmlformats.org/officeDocument/2006/relationships/slideLayout" Target="../slideLayouts/slideLayout1380.xml"/><Relationship Id="rId14" Type="http://schemas.openxmlformats.org/officeDocument/2006/relationships/theme" Target="../theme/theme107.xml"/><Relationship Id="rId13" Type="http://schemas.openxmlformats.org/officeDocument/2006/relationships/slideLayout" Target="../slideLayouts/slideLayout1391.xml"/><Relationship Id="rId12" Type="http://schemas.openxmlformats.org/officeDocument/2006/relationships/slideLayout" Target="../slideLayouts/slideLayout1390.xml"/><Relationship Id="rId11" Type="http://schemas.openxmlformats.org/officeDocument/2006/relationships/slideLayout" Target="../slideLayouts/slideLayout1389.xml"/><Relationship Id="rId10" Type="http://schemas.openxmlformats.org/officeDocument/2006/relationships/slideLayout" Target="../slideLayouts/slideLayout1388.xml"/><Relationship Id="rId1" Type="http://schemas.openxmlformats.org/officeDocument/2006/relationships/slideLayout" Target="../slideLayouts/slideLayout1379.xml"/></Relationships>
</file>

<file path=ppt/slideMasters/_rels/slideMaster108.xml.rels><?xml version="1.0" encoding="UTF-8" standalone="yes"?>
<Relationships xmlns="http://schemas.openxmlformats.org/package/2006/relationships"><Relationship Id="rId9" Type="http://schemas.openxmlformats.org/officeDocument/2006/relationships/slideLayout" Target="../slideLayouts/slideLayout1400.xml"/><Relationship Id="rId8" Type="http://schemas.openxmlformats.org/officeDocument/2006/relationships/slideLayout" Target="../slideLayouts/slideLayout1399.xml"/><Relationship Id="rId7" Type="http://schemas.openxmlformats.org/officeDocument/2006/relationships/slideLayout" Target="../slideLayouts/slideLayout1398.xml"/><Relationship Id="rId6" Type="http://schemas.openxmlformats.org/officeDocument/2006/relationships/slideLayout" Target="../slideLayouts/slideLayout1397.xml"/><Relationship Id="rId5" Type="http://schemas.openxmlformats.org/officeDocument/2006/relationships/slideLayout" Target="../slideLayouts/slideLayout1396.xml"/><Relationship Id="rId4" Type="http://schemas.openxmlformats.org/officeDocument/2006/relationships/slideLayout" Target="../slideLayouts/slideLayout1395.xml"/><Relationship Id="rId3" Type="http://schemas.openxmlformats.org/officeDocument/2006/relationships/slideLayout" Target="../slideLayouts/slideLayout1394.xml"/><Relationship Id="rId2" Type="http://schemas.openxmlformats.org/officeDocument/2006/relationships/slideLayout" Target="../slideLayouts/slideLayout1393.xml"/><Relationship Id="rId14" Type="http://schemas.openxmlformats.org/officeDocument/2006/relationships/theme" Target="../theme/theme108.xml"/><Relationship Id="rId13" Type="http://schemas.openxmlformats.org/officeDocument/2006/relationships/slideLayout" Target="../slideLayouts/slideLayout1404.xml"/><Relationship Id="rId12" Type="http://schemas.openxmlformats.org/officeDocument/2006/relationships/slideLayout" Target="../slideLayouts/slideLayout1403.xml"/><Relationship Id="rId11" Type="http://schemas.openxmlformats.org/officeDocument/2006/relationships/slideLayout" Target="../slideLayouts/slideLayout1402.xml"/><Relationship Id="rId10" Type="http://schemas.openxmlformats.org/officeDocument/2006/relationships/slideLayout" Target="../slideLayouts/slideLayout1401.xml"/><Relationship Id="rId1" Type="http://schemas.openxmlformats.org/officeDocument/2006/relationships/slideLayout" Target="../slideLayouts/slideLayout1392.xml"/></Relationships>
</file>

<file path=ppt/slideMasters/_rels/slideMaster109.xml.rels><?xml version="1.0" encoding="UTF-8" standalone="yes"?>
<Relationships xmlns="http://schemas.openxmlformats.org/package/2006/relationships"><Relationship Id="rId9" Type="http://schemas.openxmlformats.org/officeDocument/2006/relationships/slideLayout" Target="../slideLayouts/slideLayout1413.xml"/><Relationship Id="rId8" Type="http://schemas.openxmlformats.org/officeDocument/2006/relationships/slideLayout" Target="../slideLayouts/slideLayout1412.xml"/><Relationship Id="rId7" Type="http://schemas.openxmlformats.org/officeDocument/2006/relationships/slideLayout" Target="../slideLayouts/slideLayout1411.xml"/><Relationship Id="rId6" Type="http://schemas.openxmlformats.org/officeDocument/2006/relationships/slideLayout" Target="../slideLayouts/slideLayout1410.xml"/><Relationship Id="rId5" Type="http://schemas.openxmlformats.org/officeDocument/2006/relationships/slideLayout" Target="../slideLayouts/slideLayout1409.xml"/><Relationship Id="rId4" Type="http://schemas.openxmlformats.org/officeDocument/2006/relationships/slideLayout" Target="../slideLayouts/slideLayout1408.xml"/><Relationship Id="rId3" Type="http://schemas.openxmlformats.org/officeDocument/2006/relationships/slideLayout" Target="../slideLayouts/slideLayout1407.xml"/><Relationship Id="rId2" Type="http://schemas.openxmlformats.org/officeDocument/2006/relationships/slideLayout" Target="../slideLayouts/slideLayout1406.xml"/><Relationship Id="rId14" Type="http://schemas.openxmlformats.org/officeDocument/2006/relationships/theme" Target="../theme/theme109.xml"/><Relationship Id="rId13" Type="http://schemas.openxmlformats.org/officeDocument/2006/relationships/slideLayout" Target="../slideLayouts/slideLayout1417.xml"/><Relationship Id="rId12" Type="http://schemas.openxmlformats.org/officeDocument/2006/relationships/slideLayout" Target="../slideLayouts/slideLayout1416.xml"/><Relationship Id="rId11" Type="http://schemas.openxmlformats.org/officeDocument/2006/relationships/slideLayout" Target="../slideLayouts/slideLayout1415.xml"/><Relationship Id="rId10" Type="http://schemas.openxmlformats.org/officeDocument/2006/relationships/slideLayout" Target="../slideLayouts/slideLayout1414.xml"/><Relationship Id="rId1" Type="http://schemas.openxmlformats.org/officeDocument/2006/relationships/slideLayout" Target="../slideLayouts/slideLayout1405.xml"/></Relationships>
</file>

<file path=ppt/slideMasters/_rels/slideMaster11.xml.rels><?xml version="1.0" encoding="UTF-8" standalone="yes"?>
<Relationships xmlns="http://schemas.openxmlformats.org/package/2006/relationships"><Relationship Id="rId9" Type="http://schemas.openxmlformats.org/officeDocument/2006/relationships/slideLayout" Target="../slideLayouts/slideLayout139.xml"/><Relationship Id="rId8" Type="http://schemas.openxmlformats.org/officeDocument/2006/relationships/slideLayout" Target="../slideLayouts/slideLayout138.xml"/><Relationship Id="rId7" Type="http://schemas.openxmlformats.org/officeDocument/2006/relationships/slideLayout" Target="../slideLayouts/slideLayout137.xml"/><Relationship Id="rId6" Type="http://schemas.openxmlformats.org/officeDocument/2006/relationships/slideLayout" Target="../slideLayouts/slideLayout136.xml"/><Relationship Id="rId5" Type="http://schemas.openxmlformats.org/officeDocument/2006/relationships/slideLayout" Target="../slideLayouts/slideLayout135.xml"/><Relationship Id="rId4" Type="http://schemas.openxmlformats.org/officeDocument/2006/relationships/slideLayout" Target="../slideLayouts/slideLayout134.xml"/><Relationship Id="rId3" Type="http://schemas.openxmlformats.org/officeDocument/2006/relationships/slideLayout" Target="../slideLayouts/slideLayout133.xml"/><Relationship Id="rId2" Type="http://schemas.openxmlformats.org/officeDocument/2006/relationships/slideLayout" Target="../slideLayouts/slideLayout132.xml"/><Relationship Id="rId14" Type="http://schemas.openxmlformats.org/officeDocument/2006/relationships/theme" Target="../theme/theme11.xml"/><Relationship Id="rId13" Type="http://schemas.openxmlformats.org/officeDocument/2006/relationships/slideLayout" Target="../slideLayouts/slideLayout143.xml"/><Relationship Id="rId12" Type="http://schemas.openxmlformats.org/officeDocument/2006/relationships/slideLayout" Target="../slideLayouts/slideLayout142.xml"/><Relationship Id="rId11" Type="http://schemas.openxmlformats.org/officeDocument/2006/relationships/slideLayout" Target="../slideLayouts/slideLayout141.xml"/><Relationship Id="rId10" Type="http://schemas.openxmlformats.org/officeDocument/2006/relationships/slideLayout" Target="../slideLayouts/slideLayout140.xml"/><Relationship Id="rId1" Type="http://schemas.openxmlformats.org/officeDocument/2006/relationships/slideLayout" Target="../slideLayouts/slideLayout131.xml"/></Relationships>
</file>

<file path=ppt/slideMasters/_rels/slideMaster110.xml.rels><?xml version="1.0" encoding="UTF-8" standalone="yes"?>
<Relationships xmlns="http://schemas.openxmlformats.org/package/2006/relationships"><Relationship Id="rId9" Type="http://schemas.openxmlformats.org/officeDocument/2006/relationships/slideLayout" Target="../slideLayouts/slideLayout1426.xml"/><Relationship Id="rId8" Type="http://schemas.openxmlformats.org/officeDocument/2006/relationships/slideLayout" Target="../slideLayouts/slideLayout1425.xml"/><Relationship Id="rId7" Type="http://schemas.openxmlformats.org/officeDocument/2006/relationships/slideLayout" Target="../slideLayouts/slideLayout1424.xml"/><Relationship Id="rId6" Type="http://schemas.openxmlformats.org/officeDocument/2006/relationships/slideLayout" Target="../slideLayouts/slideLayout1423.xml"/><Relationship Id="rId5" Type="http://schemas.openxmlformats.org/officeDocument/2006/relationships/slideLayout" Target="../slideLayouts/slideLayout1422.xml"/><Relationship Id="rId4" Type="http://schemas.openxmlformats.org/officeDocument/2006/relationships/slideLayout" Target="../slideLayouts/slideLayout1421.xml"/><Relationship Id="rId3" Type="http://schemas.openxmlformats.org/officeDocument/2006/relationships/slideLayout" Target="../slideLayouts/slideLayout1420.xml"/><Relationship Id="rId2" Type="http://schemas.openxmlformats.org/officeDocument/2006/relationships/slideLayout" Target="../slideLayouts/slideLayout1419.xml"/><Relationship Id="rId14" Type="http://schemas.openxmlformats.org/officeDocument/2006/relationships/theme" Target="../theme/theme110.xml"/><Relationship Id="rId13" Type="http://schemas.openxmlformats.org/officeDocument/2006/relationships/slideLayout" Target="../slideLayouts/slideLayout1430.xml"/><Relationship Id="rId12" Type="http://schemas.openxmlformats.org/officeDocument/2006/relationships/slideLayout" Target="../slideLayouts/slideLayout1429.xml"/><Relationship Id="rId11" Type="http://schemas.openxmlformats.org/officeDocument/2006/relationships/slideLayout" Target="../slideLayouts/slideLayout1428.xml"/><Relationship Id="rId10" Type="http://schemas.openxmlformats.org/officeDocument/2006/relationships/slideLayout" Target="../slideLayouts/slideLayout1427.xml"/><Relationship Id="rId1" Type="http://schemas.openxmlformats.org/officeDocument/2006/relationships/slideLayout" Target="../slideLayouts/slideLayout1418.xml"/></Relationships>
</file>

<file path=ppt/slideMasters/_rels/slideMaster111.xml.rels><?xml version="1.0" encoding="UTF-8" standalone="yes"?>
<Relationships xmlns="http://schemas.openxmlformats.org/package/2006/relationships"><Relationship Id="rId9" Type="http://schemas.openxmlformats.org/officeDocument/2006/relationships/slideLayout" Target="../slideLayouts/slideLayout1439.xml"/><Relationship Id="rId8" Type="http://schemas.openxmlformats.org/officeDocument/2006/relationships/slideLayout" Target="../slideLayouts/slideLayout1438.xml"/><Relationship Id="rId7" Type="http://schemas.openxmlformats.org/officeDocument/2006/relationships/slideLayout" Target="../slideLayouts/slideLayout1437.xml"/><Relationship Id="rId6" Type="http://schemas.openxmlformats.org/officeDocument/2006/relationships/slideLayout" Target="../slideLayouts/slideLayout1436.xml"/><Relationship Id="rId5" Type="http://schemas.openxmlformats.org/officeDocument/2006/relationships/slideLayout" Target="../slideLayouts/slideLayout1435.xml"/><Relationship Id="rId4" Type="http://schemas.openxmlformats.org/officeDocument/2006/relationships/slideLayout" Target="../slideLayouts/slideLayout1434.xml"/><Relationship Id="rId3" Type="http://schemas.openxmlformats.org/officeDocument/2006/relationships/slideLayout" Target="../slideLayouts/slideLayout1433.xml"/><Relationship Id="rId2" Type="http://schemas.openxmlformats.org/officeDocument/2006/relationships/slideLayout" Target="../slideLayouts/slideLayout1432.xml"/><Relationship Id="rId14" Type="http://schemas.openxmlformats.org/officeDocument/2006/relationships/theme" Target="../theme/theme111.xml"/><Relationship Id="rId13" Type="http://schemas.openxmlformats.org/officeDocument/2006/relationships/slideLayout" Target="../slideLayouts/slideLayout1443.xml"/><Relationship Id="rId12" Type="http://schemas.openxmlformats.org/officeDocument/2006/relationships/slideLayout" Target="../slideLayouts/slideLayout1442.xml"/><Relationship Id="rId11" Type="http://schemas.openxmlformats.org/officeDocument/2006/relationships/slideLayout" Target="../slideLayouts/slideLayout1441.xml"/><Relationship Id="rId10" Type="http://schemas.openxmlformats.org/officeDocument/2006/relationships/slideLayout" Target="../slideLayouts/slideLayout1440.xml"/><Relationship Id="rId1" Type="http://schemas.openxmlformats.org/officeDocument/2006/relationships/slideLayout" Target="../slideLayouts/slideLayout1431.xml"/></Relationships>
</file>

<file path=ppt/slideMasters/_rels/slideMaster112.xml.rels><?xml version="1.0" encoding="UTF-8" standalone="yes"?>
<Relationships xmlns="http://schemas.openxmlformats.org/package/2006/relationships"><Relationship Id="rId9" Type="http://schemas.openxmlformats.org/officeDocument/2006/relationships/slideLayout" Target="../slideLayouts/slideLayout1452.xml"/><Relationship Id="rId8" Type="http://schemas.openxmlformats.org/officeDocument/2006/relationships/slideLayout" Target="../slideLayouts/slideLayout1451.xml"/><Relationship Id="rId7" Type="http://schemas.openxmlformats.org/officeDocument/2006/relationships/slideLayout" Target="../slideLayouts/slideLayout1450.xml"/><Relationship Id="rId6" Type="http://schemas.openxmlformats.org/officeDocument/2006/relationships/slideLayout" Target="../slideLayouts/slideLayout1449.xml"/><Relationship Id="rId5" Type="http://schemas.openxmlformats.org/officeDocument/2006/relationships/slideLayout" Target="../slideLayouts/slideLayout1448.xml"/><Relationship Id="rId4" Type="http://schemas.openxmlformats.org/officeDocument/2006/relationships/slideLayout" Target="../slideLayouts/slideLayout1447.xml"/><Relationship Id="rId3" Type="http://schemas.openxmlformats.org/officeDocument/2006/relationships/slideLayout" Target="../slideLayouts/slideLayout1446.xml"/><Relationship Id="rId2" Type="http://schemas.openxmlformats.org/officeDocument/2006/relationships/slideLayout" Target="../slideLayouts/slideLayout1445.xml"/><Relationship Id="rId14" Type="http://schemas.openxmlformats.org/officeDocument/2006/relationships/theme" Target="../theme/theme112.xml"/><Relationship Id="rId13" Type="http://schemas.openxmlformats.org/officeDocument/2006/relationships/slideLayout" Target="../slideLayouts/slideLayout1456.xml"/><Relationship Id="rId12" Type="http://schemas.openxmlformats.org/officeDocument/2006/relationships/slideLayout" Target="../slideLayouts/slideLayout1455.xml"/><Relationship Id="rId11" Type="http://schemas.openxmlformats.org/officeDocument/2006/relationships/slideLayout" Target="../slideLayouts/slideLayout1454.xml"/><Relationship Id="rId10" Type="http://schemas.openxmlformats.org/officeDocument/2006/relationships/slideLayout" Target="../slideLayouts/slideLayout1453.xml"/><Relationship Id="rId1" Type="http://schemas.openxmlformats.org/officeDocument/2006/relationships/slideLayout" Target="../slideLayouts/slideLayout1444.xml"/></Relationships>
</file>

<file path=ppt/slideMasters/_rels/slideMaster113.xml.rels><?xml version="1.0" encoding="UTF-8" standalone="yes"?>
<Relationships xmlns="http://schemas.openxmlformats.org/package/2006/relationships"><Relationship Id="rId9" Type="http://schemas.openxmlformats.org/officeDocument/2006/relationships/slideLayout" Target="../slideLayouts/slideLayout1465.xml"/><Relationship Id="rId8" Type="http://schemas.openxmlformats.org/officeDocument/2006/relationships/slideLayout" Target="../slideLayouts/slideLayout1464.xml"/><Relationship Id="rId7" Type="http://schemas.openxmlformats.org/officeDocument/2006/relationships/slideLayout" Target="../slideLayouts/slideLayout1463.xml"/><Relationship Id="rId6" Type="http://schemas.openxmlformats.org/officeDocument/2006/relationships/slideLayout" Target="../slideLayouts/slideLayout1462.xml"/><Relationship Id="rId5" Type="http://schemas.openxmlformats.org/officeDocument/2006/relationships/slideLayout" Target="../slideLayouts/slideLayout1461.xml"/><Relationship Id="rId4" Type="http://schemas.openxmlformats.org/officeDocument/2006/relationships/slideLayout" Target="../slideLayouts/slideLayout1460.xml"/><Relationship Id="rId3" Type="http://schemas.openxmlformats.org/officeDocument/2006/relationships/slideLayout" Target="../slideLayouts/slideLayout1459.xml"/><Relationship Id="rId2" Type="http://schemas.openxmlformats.org/officeDocument/2006/relationships/slideLayout" Target="../slideLayouts/slideLayout1458.xml"/><Relationship Id="rId14" Type="http://schemas.openxmlformats.org/officeDocument/2006/relationships/theme" Target="../theme/theme113.xml"/><Relationship Id="rId13" Type="http://schemas.openxmlformats.org/officeDocument/2006/relationships/slideLayout" Target="../slideLayouts/slideLayout1469.xml"/><Relationship Id="rId12" Type="http://schemas.openxmlformats.org/officeDocument/2006/relationships/slideLayout" Target="../slideLayouts/slideLayout1468.xml"/><Relationship Id="rId11" Type="http://schemas.openxmlformats.org/officeDocument/2006/relationships/slideLayout" Target="../slideLayouts/slideLayout1467.xml"/><Relationship Id="rId10" Type="http://schemas.openxmlformats.org/officeDocument/2006/relationships/slideLayout" Target="../slideLayouts/slideLayout1466.xml"/><Relationship Id="rId1" Type="http://schemas.openxmlformats.org/officeDocument/2006/relationships/slideLayout" Target="../slideLayouts/slideLayout1457.xml"/></Relationships>
</file>

<file path=ppt/slideMasters/_rels/slideMaster114.xml.rels><?xml version="1.0" encoding="UTF-8" standalone="yes"?>
<Relationships xmlns="http://schemas.openxmlformats.org/package/2006/relationships"><Relationship Id="rId9" Type="http://schemas.openxmlformats.org/officeDocument/2006/relationships/slideLayout" Target="../slideLayouts/slideLayout1478.xml"/><Relationship Id="rId8" Type="http://schemas.openxmlformats.org/officeDocument/2006/relationships/slideLayout" Target="../slideLayouts/slideLayout1477.xml"/><Relationship Id="rId7" Type="http://schemas.openxmlformats.org/officeDocument/2006/relationships/slideLayout" Target="../slideLayouts/slideLayout1476.xml"/><Relationship Id="rId6" Type="http://schemas.openxmlformats.org/officeDocument/2006/relationships/slideLayout" Target="../slideLayouts/slideLayout1475.xml"/><Relationship Id="rId5" Type="http://schemas.openxmlformats.org/officeDocument/2006/relationships/slideLayout" Target="../slideLayouts/slideLayout1474.xml"/><Relationship Id="rId4" Type="http://schemas.openxmlformats.org/officeDocument/2006/relationships/slideLayout" Target="../slideLayouts/slideLayout1473.xml"/><Relationship Id="rId3" Type="http://schemas.openxmlformats.org/officeDocument/2006/relationships/slideLayout" Target="../slideLayouts/slideLayout1472.xml"/><Relationship Id="rId2" Type="http://schemas.openxmlformats.org/officeDocument/2006/relationships/slideLayout" Target="../slideLayouts/slideLayout1471.xml"/><Relationship Id="rId14" Type="http://schemas.openxmlformats.org/officeDocument/2006/relationships/theme" Target="../theme/theme114.xml"/><Relationship Id="rId13" Type="http://schemas.openxmlformats.org/officeDocument/2006/relationships/slideLayout" Target="../slideLayouts/slideLayout1482.xml"/><Relationship Id="rId12" Type="http://schemas.openxmlformats.org/officeDocument/2006/relationships/slideLayout" Target="../slideLayouts/slideLayout1481.xml"/><Relationship Id="rId11" Type="http://schemas.openxmlformats.org/officeDocument/2006/relationships/slideLayout" Target="../slideLayouts/slideLayout1480.xml"/><Relationship Id="rId10" Type="http://schemas.openxmlformats.org/officeDocument/2006/relationships/slideLayout" Target="../slideLayouts/slideLayout1479.xml"/><Relationship Id="rId1" Type="http://schemas.openxmlformats.org/officeDocument/2006/relationships/slideLayout" Target="../slideLayouts/slideLayout1470.xml"/></Relationships>
</file>

<file path=ppt/slideMasters/_rels/slideMaster115.xml.rels><?xml version="1.0" encoding="UTF-8" standalone="yes"?>
<Relationships xmlns="http://schemas.openxmlformats.org/package/2006/relationships"><Relationship Id="rId9" Type="http://schemas.openxmlformats.org/officeDocument/2006/relationships/slideLayout" Target="../slideLayouts/slideLayout1491.xml"/><Relationship Id="rId8" Type="http://schemas.openxmlformats.org/officeDocument/2006/relationships/slideLayout" Target="../slideLayouts/slideLayout1490.xml"/><Relationship Id="rId7" Type="http://schemas.openxmlformats.org/officeDocument/2006/relationships/slideLayout" Target="../slideLayouts/slideLayout1489.xml"/><Relationship Id="rId6" Type="http://schemas.openxmlformats.org/officeDocument/2006/relationships/slideLayout" Target="../slideLayouts/slideLayout1488.xml"/><Relationship Id="rId5" Type="http://schemas.openxmlformats.org/officeDocument/2006/relationships/slideLayout" Target="../slideLayouts/slideLayout1487.xml"/><Relationship Id="rId4" Type="http://schemas.openxmlformats.org/officeDocument/2006/relationships/slideLayout" Target="../slideLayouts/slideLayout1486.xml"/><Relationship Id="rId3" Type="http://schemas.openxmlformats.org/officeDocument/2006/relationships/slideLayout" Target="../slideLayouts/slideLayout1485.xml"/><Relationship Id="rId2" Type="http://schemas.openxmlformats.org/officeDocument/2006/relationships/slideLayout" Target="../slideLayouts/slideLayout1484.xml"/><Relationship Id="rId14" Type="http://schemas.openxmlformats.org/officeDocument/2006/relationships/theme" Target="../theme/theme115.xml"/><Relationship Id="rId13" Type="http://schemas.openxmlformats.org/officeDocument/2006/relationships/slideLayout" Target="../slideLayouts/slideLayout1495.xml"/><Relationship Id="rId12" Type="http://schemas.openxmlformats.org/officeDocument/2006/relationships/slideLayout" Target="../slideLayouts/slideLayout1494.xml"/><Relationship Id="rId11" Type="http://schemas.openxmlformats.org/officeDocument/2006/relationships/slideLayout" Target="../slideLayouts/slideLayout1493.xml"/><Relationship Id="rId10" Type="http://schemas.openxmlformats.org/officeDocument/2006/relationships/slideLayout" Target="../slideLayouts/slideLayout1492.xml"/><Relationship Id="rId1" Type="http://schemas.openxmlformats.org/officeDocument/2006/relationships/slideLayout" Target="../slideLayouts/slideLayout1483.xml"/></Relationships>
</file>

<file path=ppt/slideMasters/_rels/slideMaster116.xml.rels><?xml version="1.0" encoding="UTF-8" standalone="yes"?>
<Relationships xmlns="http://schemas.openxmlformats.org/package/2006/relationships"><Relationship Id="rId9" Type="http://schemas.openxmlformats.org/officeDocument/2006/relationships/slideLayout" Target="../slideLayouts/slideLayout1504.xml"/><Relationship Id="rId8" Type="http://schemas.openxmlformats.org/officeDocument/2006/relationships/slideLayout" Target="../slideLayouts/slideLayout1503.xml"/><Relationship Id="rId7" Type="http://schemas.openxmlformats.org/officeDocument/2006/relationships/slideLayout" Target="../slideLayouts/slideLayout1502.xml"/><Relationship Id="rId6" Type="http://schemas.openxmlformats.org/officeDocument/2006/relationships/slideLayout" Target="../slideLayouts/slideLayout1501.xml"/><Relationship Id="rId5" Type="http://schemas.openxmlformats.org/officeDocument/2006/relationships/slideLayout" Target="../slideLayouts/slideLayout1500.xml"/><Relationship Id="rId4" Type="http://schemas.openxmlformats.org/officeDocument/2006/relationships/slideLayout" Target="../slideLayouts/slideLayout1499.xml"/><Relationship Id="rId3" Type="http://schemas.openxmlformats.org/officeDocument/2006/relationships/slideLayout" Target="../slideLayouts/slideLayout1498.xml"/><Relationship Id="rId2" Type="http://schemas.openxmlformats.org/officeDocument/2006/relationships/slideLayout" Target="../slideLayouts/slideLayout1497.xml"/><Relationship Id="rId14" Type="http://schemas.openxmlformats.org/officeDocument/2006/relationships/theme" Target="../theme/theme116.xml"/><Relationship Id="rId13" Type="http://schemas.openxmlformats.org/officeDocument/2006/relationships/slideLayout" Target="../slideLayouts/slideLayout1508.xml"/><Relationship Id="rId12" Type="http://schemas.openxmlformats.org/officeDocument/2006/relationships/slideLayout" Target="../slideLayouts/slideLayout1507.xml"/><Relationship Id="rId11" Type="http://schemas.openxmlformats.org/officeDocument/2006/relationships/slideLayout" Target="../slideLayouts/slideLayout1506.xml"/><Relationship Id="rId10" Type="http://schemas.openxmlformats.org/officeDocument/2006/relationships/slideLayout" Target="../slideLayouts/slideLayout1505.xml"/><Relationship Id="rId1" Type="http://schemas.openxmlformats.org/officeDocument/2006/relationships/slideLayout" Target="../slideLayouts/slideLayout1496.xml"/></Relationships>
</file>

<file path=ppt/slideMasters/_rels/slideMaster117.xml.rels><?xml version="1.0" encoding="UTF-8" standalone="yes"?>
<Relationships xmlns="http://schemas.openxmlformats.org/package/2006/relationships"><Relationship Id="rId9" Type="http://schemas.openxmlformats.org/officeDocument/2006/relationships/slideLayout" Target="../slideLayouts/slideLayout1517.xml"/><Relationship Id="rId8" Type="http://schemas.openxmlformats.org/officeDocument/2006/relationships/slideLayout" Target="../slideLayouts/slideLayout1516.xml"/><Relationship Id="rId7" Type="http://schemas.openxmlformats.org/officeDocument/2006/relationships/slideLayout" Target="../slideLayouts/slideLayout1515.xml"/><Relationship Id="rId6" Type="http://schemas.openxmlformats.org/officeDocument/2006/relationships/slideLayout" Target="../slideLayouts/slideLayout1514.xml"/><Relationship Id="rId5" Type="http://schemas.openxmlformats.org/officeDocument/2006/relationships/slideLayout" Target="../slideLayouts/slideLayout1513.xml"/><Relationship Id="rId4" Type="http://schemas.openxmlformats.org/officeDocument/2006/relationships/slideLayout" Target="../slideLayouts/slideLayout1512.xml"/><Relationship Id="rId3" Type="http://schemas.openxmlformats.org/officeDocument/2006/relationships/slideLayout" Target="../slideLayouts/slideLayout1511.xml"/><Relationship Id="rId2" Type="http://schemas.openxmlformats.org/officeDocument/2006/relationships/slideLayout" Target="../slideLayouts/slideLayout1510.xml"/><Relationship Id="rId14" Type="http://schemas.openxmlformats.org/officeDocument/2006/relationships/theme" Target="../theme/theme117.xml"/><Relationship Id="rId13" Type="http://schemas.openxmlformats.org/officeDocument/2006/relationships/slideLayout" Target="../slideLayouts/slideLayout1521.xml"/><Relationship Id="rId12" Type="http://schemas.openxmlformats.org/officeDocument/2006/relationships/slideLayout" Target="../slideLayouts/slideLayout1520.xml"/><Relationship Id="rId11" Type="http://schemas.openxmlformats.org/officeDocument/2006/relationships/slideLayout" Target="../slideLayouts/slideLayout1519.xml"/><Relationship Id="rId10" Type="http://schemas.openxmlformats.org/officeDocument/2006/relationships/slideLayout" Target="../slideLayouts/slideLayout1518.xml"/><Relationship Id="rId1" Type="http://schemas.openxmlformats.org/officeDocument/2006/relationships/slideLayout" Target="../slideLayouts/slideLayout1509.xml"/></Relationships>
</file>

<file path=ppt/slideMasters/_rels/slideMaster118.xml.rels><?xml version="1.0" encoding="UTF-8" standalone="yes"?>
<Relationships xmlns="http://schemas.openxmlformats.org/package/2006/relationships"><Relationship Id="rId9" Type="http://schemas.openxmlformats.org/officeDocument/2006/relationships/slideLayout" Target="../slideLayouts/slideLayout1530.xml"/><Relationship Id="rId8" Type="http://schemas.openxmlformats.org/officeDocument/2006/relationships/slideLayout" Target="../slideLayouts/slideLayout1529.xml"/><Relationship Id="rId7" Type="http://schemas.openxmlformats.org/officeDocument/2006/relationships/slideLayout" Target="../slideLayouts/slideLayout1528.xml"/><Relationship Id="rId6" Type="http://schemas.openxmlformats.org/officeDocument/2006/relationships/slideLayout" Target="../slideLayouts/slideLayout1527.xml"/><Relationship Id="rId5" Type="http://schemas.openxmlformats.org/officeDocument/2006/relationships/slideLayout" Target="../slideLayouts/slideLayout1526.xml"/><Relationship Id="rId4" Type="http://schemas.openxmlformats.org/officeDocument/2006/relationships/slideLayout" Target="../slideLayouts/slideLayout1525.xml"/><Relationship Id="rId3" Type="http://schemas.openxmlformats.org/officeDocument/2006/relationships/slideLayout" Target="../slideLayouts/slideLayout1524.xml"/><Relationship Id="rId2" Type="http://schemas.openxmlformats.org/officeDocument/2006/relationships/slideLayout" Target="../slideLayouts/slideLayout1523.xml"/><Relationship Id="rId14" Type="http://schemas.openxmlformats.org/officeDocument/2006/relationships/theme" Target="../theme/theme118.xml"/><Relationship Id="rId13" Type="http://schemas.openxmlformats.org/officeDocument/2006/relationships/slideLayout" Target="../slideLayouts/slideLayout1534.xml"/><Relationship Id="rId12" Type="http://schemas.openxmlformats.org/officeDocument/2006/relationships/slideLayout" Target="../slideLayouts/slideLayout1533.xml"/><Relationship Id="rId11" Type="http://schemas.openxmlformats.org/officeDocument/2006/relationships/slideLayout" Target="../slideLayouts/slideLayout1532.xml"/><Relationship Id="rId10" Type="http://schemas.openxmlformats.org/officeDocument/2006/relationships/slideLayout" Target="../slideLayouts/slideLayout1531.xml"/><Relationship Id="rId1" Type="http://schemas.openxmlformats.org/officeDocument/2006/relationships/slideLayout" Target="../slideLayouts/slideLayout1522.xml"/></Relationships>
</file>

<file path=ppt/slideMasters/_rels/slideMaster119.xml.rels><?xml version="1.0" encoding="UTF-8" standalone="yes"?>
<Relationships xmlns="http://schemas.openxmlformats.org/package/2006/relationships"><Relationship Id="rId9" Type="http://schemas.openxmlformats.org/officeDocument/2006/relationships/slideLayout" Target="../slideLayouts/slideLayout1543.xml"/><Relationship Id="rId8" Type="http://schemas.openxmlformats.org/officeDocument/2006/relationships/slideLayout" Target="../slideLayouts/slideLayout1542.xml"/><Relationship Id="rId7" Type="http://schemas.openxmlformats.org/officeDocument/2006/relationships/slideLayout" Target="../slideLayouts/slideLayout1541.xml"/><Relationship Id="rId6" Type="http://schemas.openxmlformats.org/officeDocument/2006/relationships/slideLayout" Target="../slideLayouts/slideLayout1540.xml"/><Relationship Id="rId5" Type="http://schemas.openxmlformats.org/officeDocument/2006/relationships/slideLayout" Target="../slideLayouts/slideLayout1539.xml"/><Relationship Id="rId4" Type="http://schemas.openxmlformats.org/officeDocument/2006/relationships/slideLayout" Target="../slideLayouts/slideLayout1538.xml"/><Relationship Id="rId3" Type="http://schemas.openxmlformats.org/officeDocument/2006/relationships/slideLayout" Target="../slideLayouts/slideLayout1537.xml"/><Relationship Id="rId2" Type="http://schemas.openxmlformats.org/officeDocument/2006/relationships/slideLayout" Target="../slideLayouts/slideLayout1536.xml"/><Relationship Id="rId14" Type="http://schemas.openxmlformats.org/officeDocument/2006/relationships/theme" Target="../theme/theme119.xml"/><Relationship Id="rId13" Type="http://schemas.openxmlformats.org/officeDocument/2006/relationships/slideLayout" Target="../slideLayouts/slideLayout1547.xml"/><Relationship Id="rId12" Type="http://schemas.openxmlformats.org/officeDocument/2006/relationships/slideLayout" Target="../slideLayouts/slideLayout1546.xml"/><Relationship Id="rId11" Type="http://schemas.openxmlformats.org/officeDocument/2006/relationships/slideLayout" Target="../slideLayouts/slideLayout1545.xml"/><Relationship Id="rId10" Type="http://schemas.openxmlformats.org/officeDocument/2006/relationships/slideLayout" Target="../slideLayouts/slideLayout1544.xml"/><Relationship Id="rId1" Type="http://schemas.openxmlformats.org/officeDocument/2006/relationships/slideLayout" Target="../slideLayouts/slideLayout1535.xml"/></Relationships>
</file>

<file path=ppt/slideMasters/_rels/slideMaster12.xml.rels><?xml version="1.0" encoding="UTF-8" standalone="yes"?>
<Relationships xmlns="http://schemas.openxmlformats.org/package/2006/relationships"><Relationship Id="rId9" Type="http://schemas.openxmlformats.org/officeDocument/2006/relationships/slideLayout" Target="../slideLayouts/slideLayout152.xml"/><Relationship Id="rId8" Type="http://schemas.openxmlformats.org/officeDocument/2006/relationships/slideLayout" Target="../slideLayouts/slideLayout151.xml"/><Relationship Id="rId7" Type="http://schemas.openxmlformats.org/officeDocument/2006/relationships/slideLayout" Target="../slideLayouts/slideLayout150.xml"/><Relationship Id="rId6" Type="http://schemas.openxmlformats.org/officeDocument/2006/relationships/slideLayout" Target="../slideLayouts/slideLayout149.xml"/><Relationship Id="rId5" Type="http://schemas.openxmlformats.org/officeDocument/2006/relationships/slideLayout" Target="../slideLayouts/slideLayout148.xml"/><Relationship Id="rId4" Type="http://schemas.openxmlformats.org/officeDocument/2006/relationships/slideLayout" Target="../slideLayouts/slideLayout147.xml"/><Relationship Id="rId3" Type="http://schemas.openxmlformats.org/officeDocument/2006/relationships/slideLayout" Target="../slideLayouts/slideLayout146.xml"/><Relationship Id="rId2" Type="http://schemas.openxmlformats.org/officeDocument/2006/relationships/slideLayout" Target="../slideLayouts/slideLayout145.xml"/><Relationship Id="rId14" Type="http://schemas.openxmlformats.org/officeDocument/2006/relationships/theme" Target="../theme/theme12.xml"/><Relationship Id="rId13" Type="http://schemas.openxmlformats.org/officeDocument/2006/relationships/slideLayout" Target="../slideLayouts/slideLayout156.xml"/><Relationship Id="rId12" Type="http://schemas.openxmlformats.org/officeDocument/2006/relationships/slideLayout" Target="../slideLayouts/slideLayout155.xml"/><Relationship Id="rId11" Type="http://schemas.openxmlformats.org/officeDocument/2006/relationships/slideLayout" Target="../slideLayouts/slideLayout154.xml"/><Relationship Id="rId10" Type="http://schemas.openxmlformats.org/officeDocument/2006/relationships/slideLayout" Target="../slideLayouts/slideLayout153.xml"/><Relationship Id="rId1" Type="http://schemas.openxmlformats.org/officeDocument/2006/relationships/slideLayout" Target="../slideLayouts/slideLayout144.xml"/></Relationships>
</file>

<file path=ppt/slideMasters/_rels/slideMaster120.xml.rels><?xml version="1.0" encoding="UTF-8" standalone="yes"?>
<Relationships xmlns="http://schemas.openxmlformats.org/package/2006/relationships"><Relationship Id="rId9" Type="http://schemas.openxmlformats.org/officeDocument/2006/relationships/slideLayout" Target="../slideLayouts/slideLayout1556.xml"/><Relationship Id="rId8" Type="http://schemas.openxmlformats.org/officeDocument/2006/relationships/slideLayout" Target="../slideLayouts/slideLayout1555.xml"/><Relationship Id="rId7" Type="http://schemas.openxmlformats.org/officeDocument/2006/relationships/slideLayout" Target="../slideLayouts/slideLayout1554.xml"/><Relationship Id="rId6" Type="http://schemas.openxmlformats.org/officeDocument/2006/relationships/slideLayout" Target="../slideLayouts/slideLayout1553.xml"/><Relationship Id="rId5" Type="http://schemas.openxmlformats.org/officeDocument/2006/relationships/slideLayout" Target="../slideLayouts/slideLayout1552.xml"/><Relationship Id="rId4" Type="http://schemas.openxmlformats.org/officeDocument/2006/relationships/slideLayout" Target="../slideLayouts/slideLayout1551.xml"/><Relationship Id="rId3" Type="http://schemas.openxmlformats.org/officeDocument/2006/relationships/slideLayout" Target="../slideLayouts/slideLayout1550.xml"/><Relationship Id="rId2" Type="http://schemas.openxmlformats.org/officeDocument/2006/relationships/slideLayout" Target="../slideLayouts/slideLayout1549.xml"/><Relationship Id="rId14" Type="http://schemas.openxmlformats.org/officeDocument/2006/relationships/theme" Target="../theme/theme120.xml"/><Relationship Id="rId13" Type="http://schemas.openxmlformats.org/officeDocument/2006/relationships/slideLayout" Target="../slideLayouts/slideLayout1560.xml"/><Relationship Id="rId12" Type="http://schemas.openxmlformats.org/officeDocument/2006/relationships/slideLayout" Target="../slideLayouts/slideLayout1559.xml"/><Relationship Id="rId11" Type="http://schemas.openxmlformats.org/officeDocument/2006/relationships/slideLayout" Target="../slideLayouts/slideLayout1558.xml"/><Relationship Id="rId10" Type="http://schemas.openxmlformats.org/officeDocument/2006/relationships/slideLayout" Target="../slideLayouts/slideLayout1557.xml"/><Relationship Id="rId1" Type="http://schemas.openxmlformats.org/officeDocument/2006/relationships/slideLayout" Target="../slideLayouts/slideLayout1548.xml"/></Relationships>
</file>

<file path=ppt/slideMasters/_rels/slideMaster121.xml.rels><?xml version="1.0" encoding="UTF-8" standalone="yes"?>
<Relationships xmlns="http://schemas.openxmlformats.org/package/2006/relationships"><Relationship Id="rId9" Type="http://schemas.openxmlformats.org/officeDocument/2006/relationships/slideLayout" Target="../slideLayouts/slideLayout1569.xml"/><Relationship Id="rId8" Type="http://schemas.openxmlformats.org/officeDocument/2006/relationships/slideLayout" Target="../slideLayouts/slideLayout1568.xml"/><Relationship Id="rId7" Type="http://schemas.openxmlformats.org/officeDocument/2006/relationships/slideLayout" Target="../slideLayouts/slideLayout1567.xml"/><Relationship Id="rId6" Type="http://schemas.openxmlformats.org/officeDocument/2006/relationships/slideLayout" Target="../slideLayouts/slideLayout1566.xml"/><Relationship Id="rId5" Type="http://schemas.openxmlformats.org/officeDocument/2006/relationships/slideLayout" Target="../slideLayouts/slideLayout1565.xml"/><Relationship Id="rId4" Type="http://schemas.openxmlformats.org/officeDocument/2006/relationships/slideLayout" Target="../slideLayouts/slideLayout1564.xml"/><Relationship Id="rId3" Type="http://schemas.openxmlformats.org/officeDocument/2006/relationships/slideLayout" Target="../slideLayouts/slideLayout1563.xml"/><Relationship Id="rId2" Type="http://schemas.openxmlformats.org/officeDocument/2006/relationships/slideLayout" Target="../slideLayouts/slideLayout1562.xml"/><Relationship Id="rId14" Type="http://schemas.openxmlformats.org/officeDocument/2006/relationships/theme" Target="../theme/theme121.xml"/><Relationship Id="rId13" Type="http://schemas.openxmlformats.org/officeDocument/2006/relationships/slideLayout" Target="../slideLayouts/slideLayout1573.xml"/><Relationship Id="rId12" Type="http://schemas.openxmlformats.org/officeDocument/2006/relationships/slideLayout" Target="../slideLayouts/slideLayout1572.xml"/><Relationship Id="rId11" Type="http://schemas.openxmlformats.org/officeDocument/2006/relationships/slideLayout" Target="../slideLayouts/slideLayout1571.xml"/><Relationship Id="rId10" Type="http://schemas.openxmlformats.org/officeDocument/2006/relationships/slideLayout" Target="../slideLayouts/slideLayout1570.xml"/><Relationship Id="rId1" Type="http://schemas.openxmlformats.org/officeDocument/2006/relationships/slideLayout" Target="../slideLayouts/slideLayout1561.xml"/></Relationships>
</file>

<file path=ppt/slideMasters/_rels/slideMaster122.xml.rels><?xml version="1.0" encoding="UTF-8" standalone="yes"?>
<Relationships xmlns="http://schemas.openxmlformats.org/package/2006/relationships"><Relationship Id="rId9" Type="http://schemas.openxmlformats.org/officeDocument/2006/relationships/slideLayout" Target="../slideLayouts/slideLayout1582.xml"/><Relationship Id="rId8" Type="http://schemas.openxmlformats.org/officeDocument/2006/relationships/slideLayout" Target="../slideLayouts/slideLayout1581.xml"/><Relationship Id="rId7" Type="http://schemas.openxmlformats.org/officeDocument/2006/relationships/slideLayout" Target="../slideLayouts/slideLayout1580.xml"/><Relationship Id="rId6" Type="http://schemas.openxmlformats.org/officeDocument/2006/relationships/slideLayout" Target="../slideLayouts/slideLayout1579.xml"/><Relationship Id="rId5" Type="http://schemas.openxmlformats.org/officeDocument/2006/relationships/slideLayout" Target="../slideLayouts/slideLayout1578.xml"/><Relationship Id="rId4" Type="http://schemas.openxmlformats.org/officeDocument/2006/relationships/slideLayout" Target="../slideLayouts/slideLayout1577.xml"/><Relationship Id="rId3" Type="http://schemas.openxmlformats.org/officeDocument/2006/relationships/slideLayout" Target="../slideLayouts/slideLayout1576.xml"/><Relationship Id="rId2" Type="http://schemas.openxmlformats.org/officeDocument/2006/relationships/slideLayout" Target="../slideLayouts/slideLayout1575.xml"/><Relationship Id="rId14" Type="http://schemas.openxmlformats.org/officeDocument/2006/relationships/theme" Target="../theme/theme122.xml"/><Relationship Id="rId13" Type="http://schemas.openxmlformats.org/officeDocument/2006/relationships/slideLayout" Target="../slideLayouts/slideLayout1586.xml"/><Relationship Id="rId12" Type="http://schemas.openxmlformats.org/officeDocument/2006/relationships/slideLayout" Target="../slideLayouts/slideLayout1585.xml"/><Relationship Id="rId11" Type="http://schemas.openxmlformats.org/officeDocument/2006/relationships/slideLayout" Target="../slideLayouts/slideLayout1584.xml"/><Relationship Id="rId10" Type="http://schemas.openxmlformats.org/officeDocument/2006/relationships/slideLayout" Target="../slideLayouts/slideLayout1583.xml"/><Relationship Id="rId1" Type="http://schemas.openxmlformats.org/officeDocument/2006/relationships/slideLayout" Target="../slideLayouts/slideLayout1574.xml"/></Relationships>
</file>

<file path=ppt/slideMasters/_rels/slideMaster123.xml.rels><?xml version="1.0" encoding="UTF-8" standalone="yes"?>
<Relationships xmlns="http://schemas.openxmlformats.org/package/2006/relationships"><Relationship Id="rId9" Type="http://schemas.openxmlformats.org/officeDocument/2006/relationships/slideLayout" Target="../slideLayouts/slideLayout1595.xml"/><Relationship Id="rId8" Type="http://schemas.openxmlformats.org/officeDocument/2006/relationships/slideLayout" Target="../slideLayouts/slideLayout1594.xml"/><Relationship Id="rId7" Type="http://schemas.openxmlformats.org/officeDocument/2006/relationships/slideLayout" Target="../slideLayouts/slideLayout1593.xml"/><Relationship Id="rId6" Type="http://schemas.openxmlformats.org/officeDocument/2006/relationships/slideLayout" Target="../slideLayouts/slideLayout1592.xml"/><Relationship Id="rId5" Type="http://schemas.openxmlformats.org/officeDocument/2006/relationships/slideLayout" Target="../slideLayouts/slideLayout1591.xml"/><Relationship Id="rId4" Type="http://schemas.openxmlformats.org/officeDocument/2006/relationships/slideLayout" Target="../slideLayouts/slideLayout1590.xml"/><Relationship Id="rId3" Type="http://schemas.openxmlformats.org/officeDocument/2006/relationships/slideLayout" Target="../slideLayouts/slideLayout1589.xml"/><Relationship Id="rId2" Type="http://schemas.openxmlformats.org/officeDocument/2006/relationships/slideLayout" Target="../slideLayouts/slideLayout1588.xml"/><Relationship Id="rId14" Type="http://schemas.openxmlformats.org/officeDocument/2006/relationships/theme" Target="../theme/theme123.xml"/><Relationship Id="rId13" Type="http://schemas.openxmlformats.org/officeDocument/2006/relationships/slideLayout" Target="../slideLayouts/slideLayout1599.xml"/><Relationship Id="rId12" Type="http://schemas.openxmlformats.org/officeDocument/2006/relationships/slideLayout" Target="../slideLayouts/slideLayout1598.xml"/><Relationship Id="rId11" Type="http://schemas.openxmlformats.org/officeDocument/2006/relationships/slideLayout" Target="../slideLayouts/slideLayout1597.xml"/><Relationship Id="rId10" Type="http://schemas.openxmlformats.org/officeDocument/2006/relationships/slideLayout" Target="../slideLayouts/slideLayout1596.xml"/><Relationship Id="rId1" Type="http://schemas.openxmlformats.org/officeDocument/2006/relationships/slideLayout" Target="../slideLayouts/slideLayout1587.xml"/></Relationships>
</file>

<file path=ppt/slideMasters/_rels/slideMaster124.xml.rels><?xml version="1.0" encoding="UTF-8" standalone="yes"?>
<Relationships xmlns="http://schemas.openxmlformats.org/package/2006/relationships"><Relationship Id="rId9" Type="http://schemas.openxmlformats.org/officeDocument/2006/relationships/slideLayout" Target="../slideLayouts/slideLayout1608.xml"/><Relationship Id="rId8" Type="http://schemas.openxmlformats.org/officeDocument/2006/relationships/slideLayout" Target="../slideLayouts/slideLayout1607.xml"/><Relationship Id="rId7" Type="http://schemas.openxmlformats.org/officeDocument/2006/relationships/slideLayout" Target="../slideLayouts/slideLayout1606.xml"/><Relationship Id="rId6" Type="http://schemas.openxmlformats.org/officeDocument/2006/relationships/slideLayout" Target="../slideLayouts/slideLayout1605.xml"/><Relationship Id="rId5" Type="http://schemas.openxmlformats.org/officeDocument/2006/relationships/slideLayout" Target="../slideLayouts/slideLayout1604.xml"/><Relationship Id="rId4" Type="http://schemas.openxmlformats.org/officeDocument/2006/relationships/slideLayout" Target="../slideLayouts/slideLayout1603.xml"/><Relationship Id="rId3" Type="http://schemas.openxmlformats.org/officeDocument/2006/relationships/slideLayout" Target="../slideLayouts/slideLayout1602.xml"/><Relationship Id="rId2" Type="http://schemas.openxmlformats.org/officeDocument/2006/relationships/slideLayout" Target="../slideLayouts/slideLayout1601.xml"/><Relationship Id="rId14" Type="http://schemas.openxmlformats.org/officeDocument/2006/relationships/theme" Target="../theme/theme124.xml"/><Relationship Id="rId13" Type="http://schemas.openxmlformats.org/officeDocument/2006/relationships/slideLayout" Target="../slideLayouts/slideLayout1612.xml"/><Relationship Id="rId12" Type="http://schemas.openxmlformats.org/officeDocument/2006/relationships/slideLayout" Target="../slideLayouts/slideLayout1611.xml"/><Relationship Id="rId11" Type="http://schemas.openxmlformats.org/officeDocument/2006/relationships/slideLayout" Target="../slideLayouts/slideLayout1610.xml"/><Relationship Id="rId10" Type="http://schemas.openxmlformats.org/officeDocument/2006/relationships/slideLayout" Target="../slideLayouts/slideLayout1609.xml"/><Relationship Id="rId1" Type="http://schemas.openxmlformats.org/officeDocument/2006/relationships/slideLayout" Target="../slideLayouts/slideLayout1600.xml"/></Relationships>
</file>

<file path=ppt/slideMasters/_rels/slideMaster125.xml.rels><?xml version="1.0" encoding="UTF-8" standalone="yes"?>
<Relationships xmlns="http://schemas.openxmlformats.org/package/2006/relationships"><Relationship Id="rId9" Type="http://schemas.openxmlformats.org/officeDocument/2006/relationships/slideLayout" Target="../slideLayouts/slideLayout1621.xml"/><Relationship Id="rId8" Type="http://schemas.openxmlformats.org/officeDocument/2006/relationships/slideLayout" Target="../slideLayouts/slideLayout1620.xml"/><Relationship Id="rId7" Type="http://schemas.openxmlformats.org/officeDocument/2006/relationships/slideLayout" Target="../slideLayouts/slideLayout1619.xml"/><Relationship Id="rId6" Type="http://schemas.openxmlformats.org/officeDocument/2006/relationships/slideLayout" Target="../slideLayouts/slideLayout1618.xml"/><Relationship Id="rId5" Type="http://schemas.openxmlformats.org/officeDocument/2006/relationships/slideLayout" Target="../slideLayouts/slideLayout1617.xml"/><Relationship Id="rId4" Type="http://schemas.openxmlformats.org/officeDocument/2006/relationships/slideLayout" Target="../slideLayouts/slideLayout1616.xml"/><Relationship Id="rId3" Type="http://schemas.openxmlformats.org/officeDocument/2006/relationships/slideLayout" Target="../slideLayouts/slideLayout1615.xml"/><Relationship Id="rId2" Type="http://schemas.openxmlformats.org/officeDocument/2006/relationships/slideLayout" Target="../slideLayouts/slideLayout1614.xml"/><Relationship Id="rId14" Type="http://schemas.openxmlformats.org/officeDocument/2006/relationships/theme" Target="../theme/theme125.xml"/><Relationship Id="rId13" Type="http://schemas.openxmlformats.org/officeDocument/2006/relationships/slideLayout" Target="../slideLayouts/slideLayout1625.xml"/><Relationship Id="rId12" Type="http://schemas.openxmlformats.org/officeDocument/2006/relationships/slideLayout" Target="../slideLayouts/slideLayout1624.xml"/><Relationship Id="rId11" Type="http://schemas.openxmlformats.org/officeDocument/2006/relationships/slideLayout" Target="../slideLayouts/slideLayout1623.xml"/><Relationship Id="rId10" Type="http://schemas.openxmlformats.org/officeDocument/2006/relationships/slideLayout" Target="../slideLayouts/slideLayout1622.xml"/><Relationship Id="rId1" Type="http://schemas.openxmlformats.org/officeDocument/2006/relationships/slideLayout" Target="../slideLayouts/slideLayout1613.xml"/></Relationships>
</file>

<file path=ppt/slideMasters/_rels/slideMaster126.xml.rels><?xml version="1.0" encoding="UTF-8" standalone="yes"?>
<Relationships xmlns="http://schemas.openxmlformats.org/package/2006/relationships"><Relationship Id="rId9" Type="http://schemas.openxmlformats.org/officeDocument/2006/relationships/slideLayout" Target="../slideLayouts/slideLayout1634.xml"/><Relationship Id="rId8" Type="http://schemas.openxmlformats.org/officeDocument/2006/relationships/slideLayout" Target="../slideLayouts/slideLayout1633.xml"/><Relationship Id="rId7" Type="http://schemas.openxmlformats.org/officeDocument/2006/relationships/slideLayout" Target="../slideLayouts/slideLayout1632.xml"/><Relationship Id="rId6" Type="http://schemas.openxmlformats.org/officeDocument/2006/relationships/slideLayout" Target="../slideLayouts/slideLayout1631.xml"/><Relationship Id="rId5" Type="http://schemas.openxmlformats.org/officeDocument/2006/relationships/slideLayout" Target="../slideLayouts/slideLayout1630.xml"/><Relationship Id="rId4" Type="http://schemas.openxmlformats.org/officeDocument/2006/relationships/slideLayout" Target="../slideLayouts/slideLayout1629.xml"/><Relationship Id="rId3" Type="http://schemas.openxmlformats.org/officeDocument/2006/relationships/slideLayout" Target="../slideLayouts/slideLayout1628.xml"/><Relationship Id="rId2" Type="http://schemas.openxmlformats.org/officeDocument/2006/relationships/slideLayout" Target="../slideLayouts/slideLayout1627.xml"/><Relationship Id="rId14" Type="http://schemas.openxmlformats.org/officeDocument/2006/relationships/theme" Target="../theme/theme126.xml"/><Relationship Id="rId13" Type="http://schemas.openxmlformats.org/officeDocument/2006/relationships/slideLayout" Target="../slideLayouts/slideLayout1638.xml"/><Relationship Id="rId12" Type="http://schemas.openxmlformats.org/officeDocument/2006/relationships/slideLayout" Target="../slideLayouts/slideLayout1637.xml"/><Relationship Id="rId11" Type="http://schemas.openxmlformats.org/officeDocument/2006/relationships/slideLayout" Target="../slideLayouts/slideLayout1636.xml"/><Relationship Id="rId10" Type="http://schemas.openxmlformats.org/officeDocument/2006/relationships/slideLayout" Target="../slideLayouts/slideLayout1635.xml"/><Relationship Id="rId1" Type="http://schemas.openxmlformats.org/officeDocument/2006/relationships/slideLayout" Target="../slideLayouts/slideLayout1626.xml"/></Relationships>
</file>

<file path=ppt/slideMasters/_rels/slideMaster127.xml.rels><?xml version="1.0" encoding="UTF-8" standalone="yes"?>
<Relationships xmlns="http://schemas.openxmlformats.org/package/2006/relationships"><Relationship Id="rId9" Type="http://schemas.openxmlformats.org/officeDocument/2006/relationships/slideLayout" Target="../slideLayouts/slideLayout1647.xml"/><Relationship Id="rId8" Type="http://schemas.openxmlformats.org/officeDocument/2006/relationships/slideLayout" Target="../slideLayouts/slideLayout1646.xml"/><Relationship Id="rId7" Type="http://schemas.openxmlformats.org/officeDocument/2006/relationships/slideLayout" Target="../slideLayouts/slideLayout1645.xml"/><Relationship Id="rId6" Type="http://schemas.openxmlformats.org/officeDocument/2006/relationships/slideLayout" Target="../slideLayouts/slideLayout1644.xml"/><Relationship Id="rId5" Type="http://schemas.openxmlformats.org/officeDocument/2006/relationships/slideLayout" Target="../slideLayouts/slideLayout1643.xml"/><Relationship Id="rId4" Type="http://schemas.openxmlformats.org/officeDocument/2006/relationships/slideLayout" Target="../slideLayouts/slideLayout1642.xml"/><Relationship Id="rId3" Type="http://schemas.openxmlformats.org/officeDocument/2006/relationships/slideLayout" Target="../slideLayouts/slideLayout1641.xml"/><Relationship Id="rId2" Type="http://schemas.openxmlformats.org/officeDocument/2006/relationships/slideLayout" Target="../slideLayouts/slideLayout1640.xml"/><Relationship Id="rId14" Type="http://schemas.openxmlformats.org/officeDocument/2006/relationships/theme" Target="../theme/theme127.xml"/><Relationship Id="rId13" Type="http://schemas.openxmlformats.org/officeDocument/2006/relationships/slideLayout" Target="../slideLayouts/slideLayout1651.xml"/><Relationship Id="rId12" Type="http://schemas.openxmlformats.org/officeDocument/2006/relationships/slideLayout" Target="../slideLayouts/slideLayout1650.xml"/><Relationship Id="rId11" Type="http://schemas.openxmlformats.org/officeDocument/2006/relationships/slideLayout" Target="../slideLayouts/slideLayout1649.xml"/><Relationship Id="rId10" Type="http://schemas.openxmlformats.org/officeDocument/2006/relationships/slideLayout" Target="../slideLayouts/slideLayout1648.xml"/><Relationship Id="rId1" Type="http://schemas.openxmlformats.org/officeDocument/2006/relationships/slideLayout" Target="../slideLayouts/slideLayout1639.xml"/></Relationships>
</file>

<file path=ppt/slideMasters/_rels/slideMaster128.xml.rels><?xml version="1.0" encoding="UTF-8" standalone="yes"?>
<Relationships xmlns="http://schemas.openxmlformats.org/package/2006/relationships"><Relationship Id="rId9" Type="http://schemas.openxmlformats.org/officeDocument/2006/relationships/slideLayout" Target="../slideLayouts/slideLayout1660.xml"/><Relationship Id="rId8" Type="http://schemas.openxmlformats.org/officeDocument/2006/relationships/slideLayout" Target="../slideLayouts/slideLayout1659.xml"/><Relationship Id="rId7" Type="http://schemas.openxmlformats.org/officeDocument/2006/relationships/slideLayout" Target="../slideLayouts/slideLayout1658.xml"/><Relationship Id="rId6" Type="http://schemas.openxmlformats.org/officeDocument/2006/relationships/slideLayout" Target="../slideLayouts/slideLayout1657.xml"/><Relationship Id="rId5" Type="http://schemas.openxmlformats.org/officeDocument/2006/relationships/slideLayout" Target="../slideLayouts/slideLayout1656.xml"/><Relationship Id="rId4" Type="http://schemas.openxmlformats.org/officeDocument/2006/relationships/slideLayout" Target="../slideLayouts/slideLayout1655.xml"/><Relationship Id="rId3" Type="http://schemas.openxmlformats.org/officeDocument/2006/relationships/slideLayout" Target="../slideLayouts/slideLayout1654.xml"/><Relationship Id="rId2" Type="http://schemas.openxmlformats.org/officeDocument/2006/relationships/slideLayout" Target="../slideLayouts/slideLayout1653.xml"/><Relationship Id="rId14" Type="http://schemas.openxmlformats.org/officeDocument/2006/relationships/theme" Target="../theme/theme128.xml"/><Relationship Id="rId13" Type="http://schemas.openxmlformats.org/officeDocument/2006/relationships/slideLayout" Target="../slideLayouts/slideLayout1664.xml"/><Relationship Id="rId12" Type="http://schemas.openxmlformats.org/officeDocument/2006/relationships/slideLayout" Target="../slideLayouts/slideLayout1663.xml"/><Relationship Id="rId11" Type="http://schemas.openxmlformats.org/officeDocument/2006/relationships/slideLayout" Target="../slideLayouts/slideLayout1662.xml"/><Relationship Id="rId10" Type="http://schemas.openxmlformats.org/officeDocument/2006/relationships/slideLayout" Target="../slideLayouts/slideLayout1661.xml"/><Relationship Id="rId1" Type="http://schemas.openxmlformats.org/officeDocument/2006/relationships/slideLayout" Target="../slideLayouts/slideLayout1652.xml"/></Relationships>
</file>

<file path=ppt/slideMasters/_rels/slideMaster129.xml.rels><?xml version="1.0" encoding="UTF-8" standalone="yes"?>
<Relationships xmlns="http://schemas.openxmlformats.org/package/2006/relationships"><Relationship Id="rId9" Type="http://schemas.openxmlformats.org/officeDocument/2006/relationships/slideLayout" Target="../slideLayouts/slideLayout1673.xml"/><Relationship Id="rId8" Type="http://schemas.openxmlformats.org/officeDocument/2006/relationships/slideLayout" Target="../slideLayouts/slideLayout1672.xml"/><Relationship Id="rId7" Type="http://schemas.openxmlformats.org/officeDocument/2006/relationships/slideLayout" Target="../slideLayouts/slideLayout1671.xml"/><Relationship Id="rId6" Type="http://schemas.openxmlformats.org/officeDocument/2006/relationships/slideLayout" Target="../slideLayouts/slideLayout1670.xml"/><Relationship Id="rId5" Type="http://schemas.openxmlformats.org/officeDocument/2006/relationships/slideLayout" Target="../slideLayouts/slideLayout1669.xml"/><Relationship Id="rId4" Type="http://schemas.openxmlformats.org/officeDocument/2006/relationships/slideLayout" Target="../slideLayouts/slideLayout1668.xml"/><Relationship Id="rId3" Type="http://schemas.openxmlformats.org/officeDocument/2006/relationships/slideLayout" Target="../slideLayouts/slideLayout1667.xml"/><Relationship Id="rId2" Type="http://schemas.openxmlformats.org/officeDocument/2006/relationships/slideLayout" Target="../slideLayouts/slideLayout1666.xml"/><Relationship Id="rId14" Type="http://schemas.openxmlformats.org/officeDocument/2006/relationships/theme" Target="../theme/theme129.xml"/><Relationship Id="rId13" Type="http://schemas.openxmlformats.org/officeDocument/2006/relationships/slideLayout" Target="../slideLayouts/slideLayout1677.xml"/><Relationship Id="rId12" Type="http://schemas.openxmlformats.org/officeDocument/2006/relationships/slideLayout" Target="../slideLayouts/slideLayout1676.xml"/><Relationship Id="rId11" Type="http://schemas.openxmlformats.org/officeDocument/2006/relationships/slideLayout" Target="../slideLayouts/slideLayout1675.xml"/><Relationship Id="rId10" Type="http://schemas.openxmlformats.org/officeDocument/2006/relationships/slideLayout" Target="../slideLayouts/slideLayout1674.xml"/><Relationship Id="rId1" Type="http://schemas.openxmlformats.org/officeDocument/2006/relationships/slideLayout" Target="../slideLayouts/slideLayout1665.xml"/></Relationships>
</file>

<file path=ppt/slideMasters/_rels/slideMaster13.xml.rels><?xml version="1.0" encoding="UTF-8" standalone="yes"?>
<Relationships xmlns="http://schemas.openxmlformats.org/package/2006/relationships"><Relationship Id="rId9" Type="http://schemas.openxmlformats.org/officeDocument/2006/relationships/slideLayout" Target="../slideLayouts/slideLayout165.xml"/><Relationship Id="rId8" Type="http://schemas.openxmlformats.org/officeDocument/2006/relationships/slideLayout" Target="../slideLayouts/slideLayout164.xml"/><Relationship Id="rId7" Type="http://schemas.openxmlformats.org/officeDocument/2006/relationships/slideLayout" Target="../slideLayouts/slideLayout163.xml"/><Relationship Id="rId6" Type="http://schemas.openxmlformats.org/officeDocument/2006/relationships/slideLayout" Target="../slideLayouts/slideLayout162.xml"/><Relationship Id="rId5" Type="http://schemas.openxmlformats.org/officeDocument/2006/relationships/slideLayout" Target="../slideLayouts/slideLayout161.xml"/><Relationship Id="rId4" Type="http://schemas.openxmlformats.org/officeDocument/2006/relationships/slideLayout" Target="../slideLayouts/slideLayout160.xml"/><Relationship Id="rId3" Type="http://schemas.openxmlformats.org/officeDocument/2006/relationships/slideLayout" Target="../slideLayouts/slideLayout159.xml"/><Relationship Id="rId2" Type="http://schemas.openxmlformats.org/officeDocument/2006/relationships/slideLayout" Target="../slideLayouts/slideLayout158.xml"/><Relationship Id="rId14" Type="http://schemas.openxmlformats.org/officeDocument/2006/relationships/theme" Target="../theme/theme13.xml"/><Relationship Id="rId13" Type="http://schemas.openxmlformats.org/officeDocument/2006/relationships/slideLayout" Target="../slideLayouts/slideLayout169.xml"/><Relationship Id="rId12" Type="http://schemas.openxmlformats.org/officeDocument/2006/relationships/slideLayout" Target="../slideLayouts/slideLayout168.xml"/><Relationship Id="rId11" Type="http://schemas.openxmlformats.org/officeDocument/2006/relationships/slideLayout" Target="../slideLayouts/slideLayout167.xml"/><Relationship Id="rId10" Type="http://schemas.openxmlformats.org/officeDocument/2006/relationships/slideLayout" Target="../slideLayouts/slideLayout166.xml"/><Relationship Id="rId1" Type="http://schemas.openxmlformats.org/officeDocument/2006/relationships/slideLayout" Target="../slideLayouts/slideLayout157.xml"/></Relationships>
</file>

<file path=ppt/slideMasters/_rels/slideMaster130.xml.rels><?xml version="1.0" encoding="UTF-8" standalone="yes"?>
<Relationships xmlns="http://schemas.openxmlformats.org/package/2006/relationships"><Relationship Id="rId9" Type="http://schemas.openxmlformats.org/officeDocument/2006/relationships/slideLayout" Target="../slideLayouts/slideLayout1686.xml"/><Relationship Id="rId8" Type="http://schemas.openxmlformats.org/officeDocument/2006/relationships/slideLayout" Target="../slideLayouts/slideLayout1685.xml"/><Relationship Id="rId7" Type="http://schemas.openxmlformats.org/officeDocument/2006/relationships/slideLayout" Target="../slideLayouts/slideLayout1684.xml"/><Relationship Id="rId6" Type="http://schemas.openxmlformats.org/officeDocument/2006/relationships/slideLayout" Target="../slideLayouts/slideLayout1683.xml"/><Relationship Id="rId5" Type="http://schemas.openxmlformats.org/officeDocument/2006/relationships/slideLayout" Target="../slideLayouts/slideLayout1682.xml"/><Relationship Id="rId4" Type="http://schemas.openxmlformats.org/officeDocument/2006/relationships/slideLayout" Target="../slideLayouts/slideLayout1681.xml"/><Relationship Id="rId3" Type="http://schemas.openxmlformats.org/officeDocument/2006/relationships/slideLayout" Target="../slideLayouts/slideLayout1680.xml"/><Relationship Id="rId2" Type="http://schemas.openxmlformats.org/officeDocument/2006/relationships/slideLayout" Target="../slideLayouts/slideLayout1679.xml"/><Relationship Id="rId14" Type="http://schemas.openxmlformats.org/officeDocument/2006/relationships/theme" Target="../theme/theme130.xml"/><Relationship Id="rId13" Type="http://schemas.openxmlformats.org/officeDocument/2006/relationships/slideLayout" Target="../slideLayouts/slideLayout1690.xml"/><Relationship Id="rId12" Type="http://schemas.openxmlformats.org/officeDocument/2006/relationships/slideLayout" Target="../slideLayouts/slideLayout1689.xml"/><Relationship Id="rId11" Type="http://schemas.openxmlformats.org/officeDocument/2006/relationships/slideLayout" Target="../slideLayouts/slideLayout1688.xml"/><Relationship Id="rId10" Type="http://schemas.openxmlformats.org/officeDocument/2006/relationships/slideLayout" Target="../slideLayouts/slideLayout1687.xml"/><Relationship Id="rId1" Type="http://schemas.openxmlformats.org/officeDocument/2006/relationships/slideLayout" Target="../slideLayouts/slideLayout1678.xml"/></Relationships>
</file>

<file path=ppt/slideMasters/_rels/slideMaster14.xml.rels><?xml version="1.0" encoding="UTF-8" standalone="yes"?>
<Relationships xmlns="http://schemas.openxmlformats.org/package/2006/relationships"><Relationship Id="rId9" Type="http://schemas.openxmlformats.org/officeDocument/2006/relationships/slideLayout" Target="../slideLayouts/slideLayout178.xml"/><Relationship Id="rId8" Type="http://schemas.openxmlformats.org/officeDocument/2006/relationships/slideLayout" Target="../slideLayouts/slideLayout177.xml"/><Relationship Id="rId7" Type="http://schemas.openxmlformats.org/officeDocument/2006/relationships/slideLayout" Target="../slideLayouts/slideLayout176.xml"/><Relationship Id="rId6" Type="http://schemas.openxmlformats.org/officeDocument/2006/relationships/slideLayout" Target="../slideLayouts/slideLayout175.xml"/><Relationship Id="rId5" Type="http://schemas.openxmlformats.org/officeDocument/2006/relationships/slideLayout" Target="../slideLayouts/slideLayout174.xml"/><Relationship Id="rId4" Type="http://schemas.openxmlformats.org/officeDocument/2006/relationships/slideLayout" Target="../slideLayouts/slideLayout173.xml"/><Relationship Id="rId3" Type="http://schemas.openxmlformats.org/officeDocument/2006/relationships/slideLayout" Target="../slideLayouts/slideLayout172.xml"/><Relationship Id="rId2" Type="http://schemas.openxmlformats.org/officeDocument/2006/relationships/slideLayout" Target="../slideLayouts/slideLayout171.xml"/><Relationship Id="rId14" Type="http://schemas.openxmlformats.org/officeDocument/2006/relationships/theme" Target="../theme/theme14.xml"/><Relationship Id="rId13" Type="http://schemas.openxmlformats.org/officeDocument/2006/relationships/slideLayout" Target="../slideLayouts/slideLayout182.xml"/><Relationship Id="rId12" Type="http://schemas.openxmlformats.org/officeDocument/2006/relationships/slideLayout" Target="../slideLayouts/slideLayout181.xml"/><Relationship Id="rId11" Type="http://schemas.openxmlformats.org/officeDocument/2006/relationships/slideLayout" Target="../slideLayouts/slideLayout180.xml"/><Relationship Id="rId10" Type="http://schemas.openxmlformats.org/officeDocument/2006/relationships/slideLayout" Target="../slideLayouts/slideLayout179.xml"/><Relationship Id="rId1" Type="http://schemas.openxmlformats.org/officeDocument/2006/relationships/slideLayout" Target="../slideLayouts/slideLayout170.xml"/></Relationships>
</file>

<file path=ppt/slideMasters/_rels/slideMaster15.xml.rels><?xml version="1.0" encoding="UTF-8" standalone="yes"?>
<Relationships xmlns="http://schemas.openxmlformats.org/package/2006/relationships"><Relationship Id="rId9" Type="http://schemas.openxmlformats.org/officeDocument/2006/relationships/slideLayout" Target="../slideLayouts/slideLayout191.xml"/><Relationship Id="rId8" Type="http://schemas.openxmlformats.org/officeDocument/2006/relationships/slideLayout" Target="../slideLayouts/slideLayout190.xml"/><Relationship Id="rId7" Type="http://schemas.openxmlformats.org/officeDocument/2006/relationships/slideLayout" Target="../slideLayouts/slideLayout189.xml"/><Relationship Id="rId6" Type="http://schemas.openxmlformats.org/officeDocument/2006/relationships/slideLayout" Target="../slideLayouts/slideLayout188.xml"/><Relationship Id="rId5" Type="http://schemas.openxmlformats.org/officeDocument/2006/relationships/slideLayout" Target="../slideLayouts/slideLayout187.xml"/><Relationship Id="rId4" Type="http://schemas.openxmlformats.org/officeDocument/2006/relationships/slideLayout" Target="../slideLayouts/slideLayout186.xml"/><Relationship Id="rId3" Type="http://schemas.openxmlformats.org/officeDocument/2006/relationships/slideLayout" Target="../slideLayouts/slideLayout185.xml"/><Relationship Id="rId2" Type="http://schemas.openxmlformats.org/officeDocument/2006/relationships/slideLayout" Target="../slideLayouts/slideLayout184.xml"/><Relationship Id="rId14" Type="http://schemas.openxmlformats.org/officeDocument/2006/relationships/theme" Target="../theme/theme15.xml"/><Relationship Id="rId13" Type="http://schemas.openxmlformats.org/officeDocument/2006/relationships/slideLayout" Target="../slideLayouts/slideLayout195.xml"/><Relationship Id="rId12" Type="http://schemas.openxmlformats.org/officeDocument/2006/relationships/slideLayout" Target="../slideLayouts/slideLayout194.xml"/><Relationship Id="rId11" Type="http://schemas.openxmlformats.org/officeDocument/2006/relationships/slideLayout" Target="../slideLayouts/slideLayout193.xml"/><Relationship Id="rId10" Type="http://schemas.openxmlformats.org/officeDocument/2006/relationships/slideLayout" Target="../slideLayouts/slideLayout192.xml"/><Relationship Id="rId1" Type="http://schemas.openxmlformats.org/officeDocument/2006/relationships/slideLayout" Target="../slideLayouts/slideLayout183.xml"/></Relationships>
</file>

<file path=ppt/slideMasters/_rels/slideMaster16.xml.rels><?xml version="1.0" encoding="UTF-8" standalone="yes"?>
<Relationships xmlns="http://schemas.openxmlformats.org/package/2006/relationships"><Relationship Id="rId9" Type="http://schemas.openxmlformats.org/officeDocument/2006/relationships/slideLayout" Target="../slideLayouts/slideLayout204.xml"/><Relationship Id="rId8" Type="http://schemas.openxmlformats.org/officeDocument/2006/relationships/slideLayout" Target="../slideLayouts/slideLayout203.xml"/><Relationship Id="rId7" Type="http://schemas.openxmlformats.org/officeDocument/2006/relationships/slideLayout" Target="../slideLayouts/slideLayout202.xml"/><Relationship Id="rId6" Type="http://schemas.openxmlformats.org/officeDocument/2006/relationships/slideLayout" Target="../slideLayouts/slideLayout201.xml"/><Relationship Id="rId5" Type="http://schemas.openxmlformats.org/officeDocument/2006/relationships/slideLayout" Target="../slideLayouts/slideLayout200.xml"/><Relationship Id="rId4" Type="http://schemas.openxmlformats.org/officeDocument/2006/relationships/slideLayout" Target="../slideLayouts/slideLayout199.xml"/><Relationship Id="rId3" Type="http://schemas.openxmlformats.org/officeDocument/2006/relationships/slideLayout" Target="../slideLayouts/slideLayout198.xml"/><Relationship Id="rId2" Type="http://schemas.openxmlformats.org/officeDocument/2006/relationships/slideLayout" Target="../slideLayouts/slideLayout197.xml"/><Relationship Id="rId14" Type="http://schemas.openxmlformats.org/officeDocument/2006/relationships/theme" Target="../theme/theme16.xml"/><Relationship Id="rId13" Type="http://schemas.openxmlformats.org/officeDocument/2006/relationships/slideLayout" Target="../slideLayouts/slideLayout208.xml"/><Relationship Id="rId12" Type="http://schemas.openxmlformats.org/officeDocument/2006/relationships/slideLayout" Target="../slideLayouts/slideLayout207.xml"/><Relationship Id="rId11" Type="http://schemas.openxmlformats.org/officeDocument/2006/relationships/slideLayout" Target="../slideLayouts/slideLayout206.xml"/><Relationship Id="rId10" Type="http://schemas.openxmlformats.org/officeDocument/2006/relationships/slideLayout" Target="../slideLayouts/slideLayout205.xml"/><Relationship Id="rId1" Type="http://schemas.openxmlformats.org/officeDocument/2006/relationships/slideLayout" Target="../slideLayouts/slideLayout196.xml"/></Relationships>
</file>

<file path=ppt/slideMasters/_rels/slideMaster17.xml.rels><?xml version="1.0" encoding="UTF-8" standalone="yes"?>
<Relationships xmlns="http://schemas.openxmlformats.org/package/2006/relationships"><Relationship Id="rId9" Type="http://schemas.openxmlformats.org/officeDocument/2006/relationships/slideLayout" Target="../slideLayouts/slideLayout217.xml"/><Relationship Id="rId8" Type="http://schemas.openxmlformats.org/officeDocument/2006/relationships/slideLayout" Target="../slideLayouts/slideLayout216.xml"/><Relationship Id="rId7" Type="http://schemas.openxmlformats.org/officeDocument/2006/relationships/slideLayout" Target="../slideLayouts/slideLayout215.xml"/><Relationship Id="rId6" Type="http://schemas.openxmlformats.org/officeDocument/2006/relationships/slideLayout" Target="../slideLayouts/slideLayout214.xml"/><Relationship Id="rId5" Type="http://schemas.openxmlformats.org/officeDocument/2006/relationships/slideLayout" Target="../slideLayouts/slideLayout213.xml"/><Relationship Id="rId4" Type="http://schemas.openxmlformats.org/officeDocument/2006/relationships/slideLayout" Target="../slideLayouts/slideLayout212.xml"/><Relationship Id="rId3" Type="http://schemas.openxmlformats.org/officeDocument/2006/relationships/slideLayout" Target="../slideLayouts/slideLayout211.xml"/><Relationship Id="rId2" Type="http://schemas.openxmlformats.org/officeDocument/2006/relationships/slideLayout" Target="../slideLayouts/slideLayout210.xml"/><Relationship Id="rId14" Type="http://schemas.openxmlformats.org/officeDocument/2006/relationships/theme" Target="../theme/theme17.xml"/><Relationship Id="rId13" Type="http://schemas.openxmlformats.org/officeDocument/2006/relationships/slideLayout" Target="../slideLayouts/slideLayout221.xml"/><Relationship Id="rId12" Type="http://schemas.openxmlformats.org/officeDocument/2006/relationships/slideLayout" Target="../slideLayouts/slideLayout220.xml"/><Relationship Id="rId11" Type="http://schemas.openxmlformats.org/officeDocument/2006/relationships/slideLayout" Target="../slideLayouts/slideLayout219.xml"/><Relationship Id="rId10" Type="http://schemas.openxmlformats.org/officeDocument/2006/relationships/slideLayout" Target="../slideLayouts/slideLayout218.xml"/><Relationship Id="rId1" Type="http://schemas.openxmlformats.org/officeDocument/2006/relationships/slideLayout" Target="../slideLayouts/slideLayout209.xml"/></Relationships>
</file>

<file path=ppt/slideMasters/_rels/slideMaster18.xml.rels><?xml version="1.0" encoding="UTF-8" standalone="yes"?>
<Relationships xmlns="http://schemas.openxmlformats.org/package/2006/relationships"><Relationship Id="rId9" Type="http://schemas.openxmlformats.org/officeDocument/2006/relationships/slideLayout" Target="../slideLayouts/slideLayout230.xml"/><Relationship Id="rId8" Type="http://schemas.openxmlformats.org/officeDocument/2006/relationships/slideLayout" Target="../slideLayouts/slideLayout229.xml"/><Relationship Id="rId7" Type="http://schemas.openxmlformats.org/officeDocument/2006/relationships/slideLayout" Target="../slideLayouts/slideLayout228.xml"/><Relationship Id="rId6" Type="http://schemas.openxmlformats.org/officeDocument/2006/relationships/slideLayout" Target="../slideLayouts/slideLayout227.xml"/><Relationship Id="rId5" Type="http://schemas.openxmlformats.org/officeDocument/2006/relationships/slideLayout" Target="../slideLayouts/slideLayout226.xml"/><Relationship Id="rId4" Type="http://schemas.openxmlformats.org/officeDocument/2006/relationships/slideLayout" Target="../slideLayouts/slideLayout225.xml"/><Relationship Id="rId3" Type="http://schemas.openxmlformats.org/officeDocument/2006/relationships/slideLayout" Target="../slideLayouts/slideLayout224.xml"/><Relationship Id="rId2" Type="http://schemas.openxmlformats.org/officeDocument/2006/relationships/slideLayout" Target="../slideLayouts/slideLayout223.xml"/><Relationship Id="rId14" Type="http://schemas.openxmlformats.org/officeDocument/2006/relationships/theme" Target="../theme/theme18.xml"/><Relationship Id="rId13" Type="http://schemas.openxmlformats.org/officeDocument/2006/relationships/slideLayout" Target="../slideLayouts/slideLayout234.xml"/><Relationship Id="rId12" Type="http://schemas.openxmlformats.org/officeDocument/2006/relationships/slideLayout" Target="../slideLayouts/slideLayout233.xml"/><Relationship Id="rId11" Type="http://schemas.openxmlformats.org/officeDocument/2006/relationships/slideLayout" Target="../slideLayouts/slideLayout232.xml"/><Relationship Id="rId10" Type="http://schemas.openxmlformats.org/officeDocument/2006/relationships/slideLayout" Target="../slideLayouts/slideLayout231.xml"/><Relationship Id="rId1" Type="http://schemas.openxmlformats.org/officeDocument/2006/relationships/slideLayout" Target="../slideLayouts/slideLayout222.xml"/></Relationships>
</file>

<file path=ppt/slideMasters/_rels/slideMaster19.xml.rels><?xml version="1.0" encoding="UTF-8" standalone="yes"?>
<Relationships xmlns="http://schemas.openxmlformats.org/package/2006/relationships"><Relationship Id="rId9" Type="http://schemas.openxmlformats.org/officeDocument/2006/relationships/slideLayout" Target="../slideLayouts/slideLayout243.xml"/><Relationship Id="rId8" Type="http://schemas.openxmlformats.org/officeDocument/2006/relationships/slideLayout" Target="../slideLayouts/slideLayout242.xml"/><Relationship Id="rId7" Type="http://schemas.openxmlformats.org/officeDocument/2006/relationships/slideLayout" Target="../slideLayouts/slideLayout241.xml"/><Relationship Id="rId6" Type="http://schemas.openxmlformats.org/officeDocument/2006/relationships/slideLayout" Target="../slideLayouts/slideLayout240.xml"/><Relationship Id="rId5" Type="http://schemas.openxmlformats.org/officeDocument/2006/relationships/slideLayout" Target="../slideLayouts/slideLayout239.xml"/><Relationship Id="rId4" Type="http://schemas.openxmlformats.org/officeDocument/2006/relationships/slideLayout" Target="../slideLayouts/slideLayout238.xml"/><Relationship Id="rId3" Type="http://schemas.openxmlformats.org/officeDocument/2006/relationships/slideLayout" Target="../slideLayouts/slideLayout237.xml"/><Relationship Id="rId2" Type="http://schemas.openxmlformats.org/officeDocument/2006/relationships/slideLayout" Target="../slideLayouts/slideLayout236.xml"/><Relationship Id="rId14" Type="http://schemas.openxmlformats.org/officeDocument/2006/relationships/theme" Target="../theme/theme19.xml"/><Relationship Id="rId13" Type="http://schemas.openxmlformats.org/officeDocument/2006/relationships/slideLayout" Target="../slideLayouts/slideLayout247.xml"/><Relationship Id="rId12" Type="http://schemas.openxmlformats.org/officeDocument/2006/relationships/slideLayout" Target="../slideLayouts/slideLayout246.xml"/><Relationship Id="rId11" Type="http://schemas.openxmlformats.org/officeDocument/2006/relationships/slideLayout" Target="../slideLayouts/slideLayout245.xml"/><Relationship Id="rId10" Type="http://schemas.openxmlformats.org/officeDocument/2006/relationships/slideLayout" Target="../slideLayouts/slideLayout244.xml"/><Relationship Id="rId1" Type="http://schemas.openxmlformats.org/officeDocument/2006/relationships/slideLayout" Target="../slideLayouts/slideLayout235.xml"/></Relationships>
</file>

<file path=ppt/slideMasters/_rels/slideMaster2.xml.rels><?xml version="1.0" encoding="UTF-8" standalone="yes"?>
<Relationships xmlns="http://schemas.openxmlformats.org/package/2006/relationships"><Relationship Id="rId9" Type="http://schemas.openxmlformats.org/officeDocument/2006/relationships/slideLayout" Target="../slideLayouts/slideLayout22.xml"/><Relationship Id="rId8" Type="http://schemas.openxmlformats.org/officeDocument/2006/relationships/slideLayout" Target="../slideLayouts/slideLayout21.xml"/><Relationship Id="rId7" Type="http://schemas.openxmlformats.org/officeDocument/2006/relationships/slideLayout" Target="../slideLayouts/slideLayout20.xml"/><Relationship Id="rId6" Type="http://schemas.openxmlformats.org/officeDocument/2006/relationships/slideLayout" Target="../slideLayouts/slideLayout19.xml"/><Relationship Id="rId5" Type="http://schemas.openxmlformats.org/officeDocument/2006/relationships/slideLayout" Target="../slideLayouts/slideLayout18.xml"/><Relationship Id="rId4" Type="http://schemas.openxmlformats.org/officeDocument/2006/relationships/slideLayout" Target="../slideLayouts/slideLayout17.xml"/><Relationship Id="rId3" Type="http://schemas.openxmlformats.org/officeDocument/2006/relationships/slideLayout" Target="../slideLayouts/slideLayout16.xml"/><Relationship Id="rId2" Type="http://schemas.openxmlformats.org/officeDocument/2006/relationships/slideLayout" Target="../slideLayouts/slideLayout15.xml"/><Relationship Id="rId14" Type="http://schemas.openxmlformats.org/officeDocument/2006/relationships/theme" Target="../theme/theme2.xml"/><Relationship Id="rId13" Type="http://schemas.openxmlformats.org/officeDocument/2006/relationships/slideLayout" Target="../slideLayouts/slideLayout26.xml"/><Relationship Id="rId12" Type="http://schemas.openxmlformats.org/officeDocument/2006/relationships/slideLayout" Target="../slideLayouts/slideLayout25.xml"/><Relationship Id="rId11" Type="http://schemas.openxmlformats.org/officeDocument/2006/relationships/slideLayout" Target="../slideLayouts/slideLayout24.xml"/><Relationship Id="rId10" Type="http://schemas.openxmlformats.org/officeDocument/2006/relationships/slideLayout" Target="../slideLayouts/slideLayout23.xml"/><Relationship Id="rId1" Type="http://schemas.openxmlformats.org/officeDocument/2006/relationships/slideLayout" Target="../slideLayouts/slideLayout14.xml"/></Relationships>
</file>

<file path=ppt/slideMasters/_rels/slideMaster20.xml.rels><?xml version="1.0" encoding="UTF-8" standalone="yes"?>
<Relationships xmlns="http://schemas.openxmlformats.org/package/2006/relationships"><Relationship Id="rId9" Type="http://schemas.openxmlformats.org/officeDocument/2006/relationships/slideLayout" Target="../slideLayouts/slideLayout256.xml"/><Relationship Id="rId8" Type="http://schemas.openxmlformats.org/officeDocument/2006/relationships/slideLayout" Target="../slideLayouts/slideLayout255.xml"/><Relationship Id="rId7" Type="http://schemas.openxmlformats.org/officeDocument/2006/relationships/slideLayout" Target="../slideLayouts/slideLayout254.xml"/><Relationship Id="rId6" Type="http://schemas.openxmlformats.org/officeDocument/2006/relationships/slideLayout" Target="../slideLayouts/slideLayout253.xml"/><Relationship Id="rId5" Type="http://schemas.openxmlformats.org/officeDocument/2006/relationships/slideLayout" Target="../slideLayouts/slideLayout252.xml"/><Relationship Id="rId4" Type="http://schemas.openxmlformats.org/officeDocument/2006/relationships/slideLayout" Target="../slideLayouts/slideLayout251.xml"/><Relationship Id="rId3" Type="http://schemas.openxmlformats.org/officeDocument/2006/relationships/slideLayout" Target="../slideLayouts/slideLayout250.xml"/><Relationship Id="rId2" Type="http://schemas.openxmlformats.org/officeDocument/2006/relationships/slideLayout" Target="../slideLayouts/slideLayout249.xml"/><Relationship Id="rId14" Type="http://schemas.openxmlformats.org/officeDocument/2006/relationships/theme" Target="../theme/theme20.xml"/><Relationship Id="rId13" Type="http://schemas.openxmlformats.org/officeDocument/2006/relationships/slideLayout" Target="../slideLayouts/slideLayout260.xml"/><Relationship Id="rId12" Type="http://schemas.openxmlformats.org/officeDocument/2006/relationships/slideLayout" Target="../slideLayouts/slideLayout259.xml"/><Relationship Id="rId11" Type="http://schemas.openxmlformats.org/officeDocument/2006/relationships/slideLayout" Target="../slideLayouts/slideLayout258.xml"/><Relationship Id="rId10" Type="http://schemas.openxmlformats.org/officeDocument/2006/relationships/slideLayout" Target="../slideLayouts/slideLayout257.xml"/><Relationship Id="rId1" Type="http://schemas.openxmlformats.org/officeDocument/2006/relationships/slideLayout" Target="../slideLayouts/slideLayout248.xml"/></Relationships>
</file>

<file path=ppt/slideMasters/_rels/slideMaster21.xml.rels><?xml version="1.0" encoding="UTF-8" standalone="yes"?>
<Relationships xmlns="http://schemas.openxmlformats.org/package/2006/relationships"><Relationship Id="rId9" Type="http://schemas.openxmlformats.org/officeDocument/2006/relationships/slideLayout" Target="../slideLayouts/slideLayout269.xml"/><Relationship Id="rId8" Type="http://schemas.openxmlformats.org/officeDocument/2006/relationships/slideLayout" Target="../slideLayouts/slideLayout268.xml"/><Relationship Id="rId7" Type="http://schemas.openxmlformats.org/officeDocument/2006/relationships/slideLayout" Target="../slideLayouts/slideLayout267.xml"/><Relationship Id="rId6" Type="http://schemas.openxmlformats.org/officeDocument/2006/relationships/slideLayout" Target="../slideLayouts/slideLayout266.xml"/><Relationship Id="rId5" Type="http://schemas.openxmlformats.org/officeDocument/2006/relationships/slideLayout" Target="../slideLayouts/slideLayout265.xml"/><Relationship Id="rId4" Type="http://schemas.openxmlformats.org/officeDocument/2006/relationships/slideLayout" Target="../slideLayouts/slideLayout264.xml"/><Relationship Id="rId3" Type="http://schemas.openxmlformats.org/officeDocument/2006/relationships/slideLayout" Target="../slideLayouts/slideLayout263.xml"/><Relationship Id="rId2" Type="http://schemas.openxmlformats.org/officeDocument/2006/relationships/slideLayout" Target="../slideLayouts/slideLayout262.xml"/><Relationship Id="rId14" Type="http://schemas.openxmlformats.org/officeDocument/2006/relationships/theme" Target="../theme/theme21.xml"/><Relationship Id="rId13" Type="http://schemas.openxmlformats.org/officeDocument/2006/relationships/slideLayout" Target="../slideLayouts/slideLayout273.xml"/><Relationship Id="rId12" Type="http://schemas.openxmlformats.org/officeDocument/2006/relationships/slideLayout" Target="../slideLayouts/slideLayout272.xml"/><Relationship Id="rId11" Type="http://schemas.openxmlformats.org/officeDocument/2006/relationships/slideLayout" Target="../slideLayouts/slideLayout271.xml"/><Relationship Id="rId10" Type="http://schemas.openxmlformats.org/officeDocument/2006/relationships/slideLayout" Target="../slideLayouts/slideLayout270.xml"/><Relationship Id="rId1" Type="http://schemas.openxmlformats.org/officeDocument/2006/relationships/slideLayout" Target="../slideLayouts/slideLayout261.xml"/></Relationships>
</file>

<file path=ppt/slideMasters/_rels/slideMaster22.xml.rels><?xml version="1.0" encoding="UTF-8" standalone="yes"?>
<Relationships xmlns="http://schemas.openxmlformats.org/package/2006/relationships"><Relationship Id="rId9" Type="http://schemas.openxmlformats.org/officeDocument/2006/relationships/slideLayout" Target="../slideLayouts/slideLayout282.xml"/><Relationship Id="rId8" Type="http://schemas.openxmlformats.org/officeDocument/2006/relationships/slideLayout" Target="../slideLayouts/slideLayout281.xml"/><Relationship Id="rId7" Type="http://schemas.openxmlformats.org/officeDocument/2006/relationships/slideLayout" Target="../slideLayouts/slideLayout280.xml"/><Relationship Id="rId6" Type="http://schemas.openxmlformats.org/officeDocument/2006/relationships/slideLayout" Target="../slideLayouts/slideLayout279.xml"/><Relationship Id="rId5" Type="http://schemas.openxmlformats.org/officeDocument/2006/relationships/slideLayout" Target="../slideLayouts/slideLayout278.xml"/><Relationship Id="rId4" Type="http://schemas.openxmlformats.org/officeDocument/2006/relationships/slideLayout" Target="../slideLayouts/slideLayout277.xml"/><Relationship Id="rId3" Type="http://schemas.openxmlformats.org/officeDocument/2006/relationships/slideLayout" Target="../slideLayouts/slideLayout276.xml"/><Relationship Id="rId2" Type="http://schemas.openxmlformats.org/officeDocument/2006/relationships/slideLayout" Target="../slideLayouts/slideLayout275.xml"/><Relationship Id="rId14" Type="http://schemas.openxmlformats.org/officeDocument/2006/relationships/theme" Target="../theme/theme22.xml"/><Relationship Id="rId13" Type="http://schemas.openxmlformats.org/officeDocument/2006/relationships/slideLayout" Target="../slideLayouts/slideLayout286.xml"/><Relationship Id="rId12" Type="http://schemas.openxmlformats.org/officeDocument/2006/relationships/slideLayout" Target="../slideLayouts/slideLayout285.xml"/><Relationship Id="rId11" Type="http://schemas.openxmlformats.org/officeDocument/2006/relationships/slideLayout" Target="../slideLayouts/slideLayout284.xml"/><Relationship Id="rId10" Type="http://schemas.openxmlformats.org/officeDocument/2006/relationships/slideLayout" Target="../slideLayouts/slideLayout283.xml"/><Relationship Id="rId1" Type="http://schemas.openxmlformats.org/officeDocument/2006/relationships/slideLayout" Target="../slideLayouts/slideLayout274.xml"/></Relationships>
</file>

<file path=ppt/slideMasters/_rels/slideMaster23.xml.rels><?xml version="1.0" encoding="UTF-8" standalone="yes"?>
<Relationships xmlns="http://schemas.openxmlformats.org/package/2006/relationships"><Relationship Id="rId9" Type="http://schemas.openxmlformats.org/officeDocument/2006/relationships/slideLayout" Target="../slideLayouts/slideLayout295.xml"/><Relationship Id="rId8" Type="http://schemas.openxmlformats.org/officeDocument/2006/relationships/slideLayout" Target="../slideLayouts/slideLayout294.xml"/><Relationship Id="rId7" Type="http://schemas.openxmlformats.org/officeDocument/2006/relationships/slideLayout" Target="../slideLayouts/slideLayout293.xml"/><Relationship Id="rId6" Type="http://schemas.openxmlformats.org/officeDocument/2006/relationships/slideLayout" Target="../slideLayouts/slideLayout292.xml"/><Relationship Id="rId5" Type="http://schemas.openxmlformats.org/officeDocument/2006/relationships/slideLayout" Target="../slideLayouts/slideLayout291.xml"/><Relationship Id="rId4" Type="http://schemas.openxmlformats.org/officeDocument/2006/relationships/slideLayout" Target="../slideLayouts/slideLayout290.xml"/><Relationship Id="rId3" Type="http://schemas.openxmlformats.org/officeDocument/2006/relationships/slideLayout" Target="../slideLayouts/slideLayout289.xml"/><Relationship Id="rId2" Type="http://schemas.openxmlformats.org/officeDocument/2006/relationships/slideLayout" Target="../slideLayouts/slideLayout288.xml"/><Relationship Id="rId14" Type="http://schemas.openxmlformats.org/officeDocument/2006/relationships/theme" Target="../theme/theme23.xml"/><Relationship Id="rId13" Type="http://schemas.openxmlformats.org/officeDocument/2006/relationships/slideLayout" Target="../slideLayouts/slideLayout299.xml"/><Relationship Id="rId12" Type="http://schemas.openxmlformats.org/officeDocument/2006/relationships/slideLayout" Target="../slideLayouts/slideLayout298.xml"/><Relationship Id="rId11" Type="http://schemas.openxmlformats.org/officeDocument/2006/relationships/slideLayout" Target="../slideLayouts/slideLayout297.xml"/><Relationship Id="rId10" Type="http://schemas.openxmlformats.org/officeDocument/2006/relationships/slideLayout" Target="../slideLayouts/slideLayout296.xml"/><Relationship Id="rId1" Type="http://schemas.openxmlformats.org/officeDocument/2006/relationships/slideLayout" Target="../slideLayouts/slideLayout287.xml"/></Relationships>
</file>

<file path=ppt/slideMasters/_rels/slideMaster24.xml.rels><?xml version="1.0" encoding="UTF-8" standalone="yes"?>
<Relationships xmlns="http://schemas.openxmlformats.org/package/2006/relationships"><Relationship Id="rId9" Type="http://schemas.openxmlformats.org/officeDocument/2006/relationships/slideLayout" Target="../slideLayouts/slideLayout308.xml"/><Relationship Id="rId8" Type="http://schemas.openxmlformats.org/officeDocument/2006/relationships/slideLayout" Target="../slideLayouts/slideLayout307.xml"/><Relationship Id="rId7" Type="http://schemas.openxmlformats.org/officeDocument/2006/relationships/slideLayout" Target="../slideLayouts/slideLayout306.xml"/><Relationship Id="rId6" Type="http://schemas.openxmlformats.org/officeDocument/2006/relationships/slideLayout" Target="../slideLayouts/slideLayout305.xml"/><Relationship Id="rId5" Type="http://schemas.openxmlformats.org/officeDocument/2006/relationships/slideLayout" Target="../slideLayouts/slideLayout304.xml"/><Relationship Id="rId4" Type="http://schemas.openxmlformats.org/officeDocument/2006/relationships/slideLayout" Target="../slideLayouts/slideLayout303.xml"/><Relationship Id="rId3" Type="http://schemas.openxmlformats.org/officeDocument/2006/relationships/slideLayout" Target="../slideLayouts/slideLayout302.xml"/><Relationship Id="rId2" Type="http://schemas.openxmlformats.org/officeDocument/2006/relationships/slideLayout" Target="../slideLayouts/slideLayout301.xml"/><Relationship Id="rId14" Type="http://schemas.openxmlformats.org/officeDocument/2006/relationships/theme" Target="../theme/theme24.xml"/><Relationship Id="rId13" Type="http://schemas.openxmlformats.org/officeDocument/2006/relationships/slideLayout" Target="../slideLayouts/slideLayout312.xml"/><Relationship Id="rId12" Type="http://schemas.openxmlformats.org/officeDocument/2006/relationships/slideLayout" Target="../slideLayouts/slideLayout311.xml"/><Relationship Id="rId11" Type="http://schemas.openxmlformats.org/officeDocument/2006/relationships/slideLayout" Target="../slideLayouts/slideLayout310.xml"/><Relationship Id="rId10" Type="http://schemas.openxmlformats.org/officeDocument/2006/relationships/slideLayout" Target="../slideLayouts/slideLayout309.xml"/><Relationship Id="rId1" Type="http://schemas.openxmlformats.org/officeDocument/2006/relationships/slideLayout" Target="../slideLayouts/slideLayout300.xml"/></Relationships>
</file>

<file path=ppt/slideMasters/_rels/slideMaster25.xml.rels><?xml version="1.0" encoding="UTF-8" standalone="yes"?>
<Relationships xmlns="http://schemas.openxmlformats.org/package/2006/relationships"><Relationship Id="rId9" Type="http://schemas.openxmlformats.org/officeDocument/2006/relationships/slideLayout" Target="../slideLayouts/slideLayout321.xml"/><Relationship Id="rId8" Type="http://schemas.openxmlformats.org/officeDocument/2006/relationships/slideLayout" Target="../slideLayouts/slideLayout320.xml"/><Relationship Id="rId7" Type="http://schemas.openxmlformats.org/officeDocument/2006/relationships/slideLayout" Target="../slideLayouts/slideLayout319.xml"/><Relationship Id="rId6" Type="http://schemas.openxmlformats.org/officeDocument/2006/relationships/slideLayout" Target="../slideLayouts/slideLayout318.xml"/><Relationship Id="rId5" Type="http://schemas.openxmlformats.org/officeDocument/2006/relationships/slideLayout" Target="../slideLayouts/slideLayout317.xml"/><Relationship Id="rId4" Type="http://schemas.openxmlformats.org/officeDocument/2006/relationships/slideLayout" Target="../slideLayouts/slideLayout316.xml"/><Relationship Id="rId3" Type="http://schemas.openxmlformats.org/officeDocument/2006/relationships/slideLayout" Target="../slideLayouts/slideLayout315.xml"/><Relationship Id="rId2" Type="http://schemas.openxmlformats.org/officeDocument/2006/relationships/slideLayout" Target="../slideLayouts/slideLayout314.xml"/><Relationship Id="rId14" Type="http://schemas.openxmlformats.org/officeDocument/2006/relationships/theme" Target="../theme/theme25.xml"/><Relationship Id="rId13" Type="http://schemas.openxmlformats.org/officeDocument/2006/relationships/slideLayout" Target="../slideLayouts/slideLayout325.xml"/><Relationship Id="rId12" Type="http://schemas.openxmlformats.org/officeDocument/2006/relationships/slideLayout" Target="../slideLayouts/slideLayout324.xml"/><Relationship Id="rId11" Type="http://schemas.openxmlformats.org/officeDocument/2006/relationships/slideLayout" Target="../slideLayouts/slideLayout323.xml"/><Relationship Id="rId10" Type="http://schemas.openxmlformats.org/officeDocument/2006/relationships/slideLayout" Target="../slideLayouts/slideLayout322.xml"/><Relationship Id="rId1" Type="http://schemas.openxmlformats.org/officeDocument/2006/relationships/slideLayout" Target="../slideLayouts/slideLayout313.xml"/></Relationships>
</file>

<file path=ppt/slideMasters/_rels/slideMaster26.xml.rels><?xml version="1.0" encoding="UTF-8" standalone="yes"?>
<Relationships xmlns="http://schemas.openxmlformats.org/package/2006/relationships"><Relationship Id="rId9" Type="http://schemas.openxmlformats.org/officeDocument/2006/relationships/slideLayout" Target="../slideLayouts/slideLayout334.xml"/><Relationship Id="rId8" Type="http://schemas.openxmlformats.org/officeDocument/2006/relationships/slideLayout" Target="../slideLayouts/slideLayout333.xml"/><Relationship Id="rId7" Type="http://schemas.openxmlformats.org/officeDocument/2006/relationships/slideLayout" Target="../slideLayouts/slideLayout332.xml"/><Relationship Id="rId6" Type="http://schemas.openxmlformats.org/officeDocument/2006/relationships/slideLayout" Target="../slideLayouts/slideLayout331.xml"/><Relationship Id="rId5" Type="http://schemas.openxmlformats.org/officeDocument/2006/relationships/slideLayout" Target="../slideLayouts/slideLayout330.xml"/><Relationship Id="rId4" Type="http://schemas.openxmlformats.org/officeDocument/2006/relationships/slideLayout" Target="../slideLayouts/slideLayout329.xml"/><Relationship Id="rId3" Type="http://schemas.openxmlformats.org/officeDocument/2006/relationships/slideLayout" Target="../slideLayouts/slideLayout328.xml"/><Relationship Id="rId2" Type="http://schemas.openxmlformats.org/officeDocument/2006/relationships/slideLayout" Target="../slideLayouts/slideLayout327.xml"/><Relationship Id="rId14" Type="http://schemas.openxmlformats.org/officeDocument/2006/relationships/theme" Target="../theme/theme26.xml"/><Relationship Id="rId13" Type="http://schemas.openxmlformats.org/officeDocument/2006/relationships/slideLayout" Target="../slideLayouts/slideLayout338.xml"/><Relationship Id="rId12" Type="http://schemas.openxmlformats.org/officeDocument/2006/relationships/slideLayout" Target="../slideLayouts/slideLayout337.xml"/><Relationship Id="rId11" Type="http://schemas.openxmlformats.org/officeDocument/2006/relationships/slideLayout" Target="../slideLayouts/slideLayout336.xml"/><Relationship Id="rId10" Type="http://schemas.openxmlformats.org/officeDocument/2006/relationships/slideLayout" Target="../slideLayouts/slideLayout335.xml"/><Relationship Id="rId1" Type="http://schemas.openxmlformats.org/officeDocument/2006/relationships/slideLayout" Target="../slideLayouts/slideLayout326.xml"/></Relationships>
</file>

<file path=ppt/slideMasters/_rels/slideMaster27.xml.rels><?xml version="1.0" encoding="UTF-8" standalone="yes"?>
<Relationships xmlns="http://schemas.openxmlformats.org/package/2006/relationships"><Relationship Id="rId9" Type="http://schemas.openxmlformats.org/officeDocument/2006/relationships/slideLayout" Target="../slideLayouts/slideLayout347.xml"/><Relationship Id="rId8" Type="http://schemas.openxmlformats.org/officeDocument/2006/relationships/slideLayout" Target="../slideLayouts/slideLayout346.xml"/><Relationship Id="rId7" Type="http://schemas.openxmlformats.org/officeDocument/2006/relationships/slideLayout" Target="../slideLayouts/slideLayout345.xml"/><Relationship Id="rId6" Type="http://schemas.openxmlformats.org/officeDocument/2006/relationships/slideLayout" Target="../slideLayouts/slideLayout344.xml"/><Relationship Id="rId5" Type="http://schemas.openxmlformats.org/officeDocument/2006/relationships/slideLayout" Target="../slideLayouts/slideLayout343.xml"/><Relationship Id="rId4" Type="http://schemas.openxmlformats.org/officeDocument/2006/relationships/slideLayout" Target="../slideLayouts/slideLayout342.xml"/><Relationship Id="rId3" Type="http://schemas.openxmlformats.org/officeDocument/2006/relationships/slideLayout" Target="../slideLayouts/slideLayout341.xml"/><Relationship Id="rId2" Type="http://schemas.openxmlformats.org/officeDocument/2006/relationships/slideLayout" Target="../slideLayouts/slideLayout340.xml"/><Relationship Id="rId14" Type="http://schemas.openxmlformats.org/officeDocument/2006/relationships/theme" Target="../theme/theme27.xml"/><Relationship Id="rId13" Type="http://schemas.openxmlformats.org/officeDocument/2006/relationships/slideLayout" Target="../slideLayouts/slideLayout351.xml"/><Relationship Id="rId12" Type="http://schemas.openxmlformats.org/officeDocument/2006/relationships/slideLayout" Target="../slideLayouts/slideLayout350.xml"/><Relationship Id="rId11" Type="http://schemas.openxmlformats.org/officeDocument/2006/relationships/slideLayout" Target="../slideLayouts/slideLayout349.xml"/><Relationship Id="rId10" Type="http://schemas.openxmlformats.org/officeDocument/2006/relationships/slideLayout" Target="../slideLayouts/slideLayout348.xml"/><Relationship Id="rId1" Type="http://schemas.openxmlformats.org/officeDocument/2006/relationships/slideLayout" Target="../slideLayouts/slideLayout339.xml"/></Relationships>
</file>

<file path=ppt/slideMasters/_rels/slideMaster28.xml.rels><?xml version="1.0" encoding="UTF-8" standalone="yes"?>
<Relationships xmlns="http://schemas.openxmlformats.org/package/2006/relationships"><Relationship Id="rId9" Type="http://schemas.openxmlformats.org/officeDocument/2006/relationships/slideLayout" Target="../slideLayouts/slideLayout360.xml"/><Relationship Id="rId8" Type="http://schemas.openxmlformats.org/officeDocument/2006/relationships/slideLayout" Target="../slideLayouts/slideLayout359.xml"/><Relationship Id="rId7" Type="http://schemas.openxmlformats.org/officeDocument/2006/relationships/slideLayout" Target="../slideLayouts/slideLayout358.xml"/><Relationship Id="rId6" Type="http://schemas.openxmlformats.org/officeDocument/2006/relationships/slideLayout" Target="../slideLayouts/slideLayout357.xml"/><Relationship Id="rId5" Type="http://schemas.openxmlformats.org/officeDocument/2006/relationships/slideLayout" Target="../slideLayouts/slideLayout356.xml"/><Relationship Id="rId4" Type="http://schemas.openxmlformats.org/officeDocument/2006/relationships/slideLayout" Target="../slideLayouts/slideLayout355.xml"/><Relationship Id="rId3" Type="http://schemas.openxmlformats.org/officeDocument/2006/relationships/slideLayout" Target="../slideLayouts/slideLayout354.xml"/><Relationship Id="rId2" Type="http://schemas.openxmlformats.org/officeDocument/2006/relationships/slideLayout" Target="../slideLayouts/slideLayout353.xml"/><Relationship Id="rId14" Type="http://schemas.openxmlformats.org/officeDocument/2006/relationships/theme" Target="../theme/theme28.xml"/><Relationship Id="rId13" Type="http://schemas.openxmlformats.org/officeDocument/2006/relationships/slideLayout" Target="../slideLayouts/slideLayout364.xml"/><Relationship Id="rId12" Type="http://schemas.openxmlformats.org/officeDocument/2006/relationships/slideLayout" Target="../slideLayouts/slideLayout363.xml"/><Relationship Id="rId11" Type="http://schemas.openxmlformats.org/officeDocument/2006/relationships/slideLayout" Target="../slideLayouts/slideLayout362.xml"/><Relationship Id="rId10" Type="http://schemas.openxmlformats.org/officeDocument/2006/relationships/slideLayout" Target="../slideLayouts/slideLayout361.xml"/><Relationship Id="rId1" Type="http://schemas.openxmlformats.org/officeDocument/2006/relationships/slideLayout" Target="../slideLayouts/slideLayout352.xml"/></Relationships>
</file>

<file path=ppt/slideMasters/_rels/slideMaster29.xml.rels><?xml version="1.0" encoding="UTF-8" standalone="yes"?>
<Relationships xmlns="http://schemas.openxmlformats.org/package/2006/relationships"><Relationship Id="rId9" Type="http://schemas.openxmlformats.org/officeDocument/2006/relationships/slideLayout" Target="../slideLayouts/slideLayout373.xml"/><Relationship Id="rId8" Type="http://schemas.openxmlformats.org/officeDocument/2006/relationships/slideLayout" Target="../slideLayouts/slideLayout372.xml"/><Relationship Id="rId7" Type="http://schemas.openxmlformats.org/officeDocument/2006/relationships/slideLayout" Target="../slideLayouts/slideLayout371.xml"/><Relationship Id="rId6" Type="http://schemas.openxmlformats.org/officeDocument/2006/relationships/slideLayout" Target="../slideLayouts/slideLayout370.xml"/><Relationship Id="rId5" Type="http://schemas.openxmlformats.org/officeDocument/2006/relationships/slideLayout" Target="../slideLayouts/slideLayout369.xml"/><Relationship Id="rId4" Type="http://schemas.openxmlformats.org/officeDocument/2006/relationships/slideLayout" Target="../slideLayouts/slideLayout368.xml"/><Relationship Id="rId3" Type="http://schemas.openxmlformats.org/officeDocument/2006/relationships/slideLayout" Target="../slideLayouts/slideLayout367.xml"/><Relationship Id="rId2" Type="http://schemas.openxmlformats.org/officeDocument/2006/relationships/slideLayout" Target="../slideLayouts/slideLayout366.xml"/><Relationship Id="rId14" Type="http://schemas.openxmlformats.org/officeDocument/2006/relationships/theme" Target="../theme/theme29.xml"/><Relationship Id="rId13" Type="http://schemas.openxmlformats.org/officeDocument/2006/relationships/slideLayout" Target="../slideLayouts/slideLayout377.xml"/><Relationship Id="rId12" Type="http://schemas.openxmlformats.org/officeDocument/2006/relationships/slideLayout" Target="../slideLayouts/slideLayout376.xml"/><Relationship Id="rId11" Type="http://schemas.openxmlformats.org/officeDocument/2006/relationships/slideLayout" Target="../slideLayouts/slideLayout375.xml"/><Relationship Id="rId10" Type="http://schemas.openxmlformats.org/officeDocument/2006/relationships/slideLayout" Target="../slideLayouts/slideLayout374.xml"/><Relationship Id="rId1" Type="http://schemas.openxmlformats.org/officeDocument/2006/relationships/slideLayout" Target="../slideLayouts/slideLayout365.xml"/></Relationships>
</file>

<file path=ppt/slideMasters/_rels/slideMaster3.xml.rels><?xml version="1.0" encoding="UTF-8" standalone="yes"?>
<Relationships xmlns="http://schemas.openxmlformats.org/package/2006/relationships"><Relationship Id="rId9" Type="http://schemas.openxmlformats.org/officeDocument/2006/relationships/slideLayout" Target="../slideLayouts/slideLayout35.xml"/><Relationship Id="rId8" Type="http://schemas.openxmlformats.org/officeDocument/2006/relationships/slideLayout" Target="../slideLayouts/slideLayout34.xml"/><Relationship Id="rId7" Type="http://schemas.openxmlformats.org/officeDocument/2006/relationships/slideLayout" Target="../slideLayouts/slideLayout33.xml"/><Relationship Id="rId6" Type="http://schemas.openxmlformats.org/officeDocument/2006/relationships/slideLayout" Target="../slideLayouts/slideLayout32.xml"/><Relationship Id="rId5" Type="http://schemas.openxmlformats.org/officeDocument/2006/relationships/slideLayout" Target="../slideLayouts/slideLayout31.xml"/><Relationship Id="rId4" Type="http://schemas.openxmlformats.org/officeDocument/2006/relationships/slideLayout" Target="../slideLayouts/slideLayout30.xml"/><Relationship Id="rId3" Type="http://schemas.openxmlformats.org/officeDocument/2006/relationships/slideLayout" Target="../slideLayouts/slideLayout29.xml"/><Relationship Id="rId2" Type="http://schemas.openxmlformats.org/officeDocument/2006/relationships/slideLayout" Target="../slideLayouts/slideLayout28.xml"/><Relationship Id="rId14" Type="http://schemas.openxmlformats.org/officeDocument/2006/relationships/theme" Target="../theme/theme3.xml"/><Relationship Id="rId13" Type="http://schemas.openxmlformats.org/officeDocument/2006/relationships/slideLayout" Target="../slideLayouts/slideLayout39.xml"/><Relationship Id="rId12" Type="http://schemas.openxmlformats.org/officeDocument/2006/relationships/slideLayout" Target="../slideLayouts/slideLayout38.xml"/><Relationship Id="rId11" Type="http://schemas.openxmlformats.org/officeDocument/2006/relationships/slideLayout" Target="../slideLayouts/slideLayout37.xml"/><Relationship Id="rId10" Type="http://schemas.openxmlformats.org/officeDocument/2006/relationships/slideLayout" Target="../slideLayouts/slideLayout36.xml"/><Relationship Id="rId1" Type="http://schemas.openxmlformats.org/officeDocument/2006/relationships/slideLayout" Target="../slideLayouts/slideLayout27.xml"/></Relationships>
</file>

<file path=ppt/slideMasters/_rels/slideMaster30.xml.rels><?xml version="1.0" encoding="UTF-8" standalone="yes"?>
<Relationships xmlns="http://schemas.openxmlformats.org/package/2006/relationships"><Relationship Id="rId9" Type="http://schemas.openxmlformats.org/officeDocument/2006/relationships/slideLayout" Target="../slideLayouts/slideLayout386.xml"/><Relationship Id="rId8" Type="http://schemas.openxmlformats.org/officeDocument/2006/relationships/slideLayout" Target="../slideLayouts/slideLayout385.xml"/><Relationship Id="rId7" Type="http://schemas.openxmlformats.org/officeDocument/2006/relationships/slideLayout" Target="../slideLayouts/slideLayout384.xml"/><Relationship Id="rId6" Type="http://schemas.openxmlformats.org/officeDocument/2006/relationships/slideLayout" Target="../slideLayouts/slideLayout383.xml"/><Relationship Id="rId5" Type="http://schemas.openxmlformats.org/officeDocument/2006/relationships/slideLayout" Target="../slideLayouts/slideLayout382.xml"/><Relationship Id="rId4" Type="http://schemas.openxmlformats.org/officeDocument/2006/relationships/slideLayout" Target="../slideLayouts/slideLayout381.xml"/><Relationship Id="rId3" Type="http://schemas.openxmlformats.org/officeDocument/2006/relationships/slideLayout" Target="../slideLayouts/slideLayout380.xml"/><Relationship Id="rId2" Type="http://schemas.openxmlformats.org/officeDocument/2006/relationships/slideLayout" Target="../slideLayouts/slideLayout379.xml"/><Relationship Id="rId14" Type="http://schemas.openxmlformats.org/officeDocument/2006/relationships/theme" Target="../theme/theme30.xml"/><Relationship Id="rId13" Type="http://schemas.openxmlformats.org/officeDocument/2006/relationships/slideLayout" Target="../slideLayouts/slideLayout390.xml"/><Relationship Id="rId12" Type="http://schemas.openxmlformats.org/officeDocument/2006/relationships/slideLayout" Target="../slideLayouts/slideLayout389.xml"/><Relationship Id="rId11" Type="http://schemas.openxmlformats.org/officeDocument/2006/relationships/slideLayout" Target="../slideLayouts/slideLayout388.xml"/><Relationship Id="rId10" Type="http://schemas.openxmlformats.org/officeDocument/2006/relationships/slideLayout" Target="../slideLayouts/slideLayout387.xml"/><Relationship Id="rId1" Type="http://schemas.openxmlformats.org/officeDocument/2006/relationships/slideLayout" Target="../slideLayouts/slideLayout378.xml"/></Relationships>
</file>

<file path=ppt/slideMasters/_rels/slideMaster31.xml.rels><?xml version="1.0" encoding="UTF-8" standalone="yes"?>
<Relationships xmlns="http://schemas.openxmlformats.org/package/2006/relationships"><Relationship Id="rId9" Type="http://schemas.openxmlformats.org/officeDocument/2006/relationships/slideLayout" Target="../slideLayouts/slideLayout399.xml"/><Relationship Id="rId8" Type="http://schemas.openxmlformats.org/officeDocument/2006/relationships/slideLayout" Target="../slideLayouts/slideLayout398.xml"/><Relationship Id="rId7" Type="http://schemas.openxmlformats.org/officeDocument/2006/relationships/slideLayout" Target="../slideLayouts/slideLayout397.xml"/><Relationship Id="rId6" Type="http://schemas.openxmlformats.org/officeDocument/2006/relationships/slideLayout" Target="../slideLayouts/slideLayout396.xml"/><Relationship Id="rId5" Type="http://schemas.openxmlformats.org/officeDocument/2006/relationships/slideLayout" Target="../slideLayouts/slideLayout395.xml"/><Relationship Id="rId4" Type="http://schemas.openxmlformats.org/officeDocument/2006/relationships/slideLayout" Target="../slideLayouts/slideLayout394.xml"/><Relationship Id="rId3" Type="http://schemas.openxmlformats.org/officeDocument/2006/relationships/slideLayout" Target="../slideLayouts/slideLayout393.xml"/><Relationship Id="rId2" Type="http://schemas.openxmlformats.org/officeDocument/2006/relationships/slideLayout" Target="../slideLayouts/slideLayout392.xml"/><Relationship Id="rId14" Type="http://schemas.openxmlformats.org/officeDocument/2006/relationships/theme" Target="../theme/theme31.xml"/><Relationship Id="rId13" Type="http://schemas.openxmlformats.org/officeDocument/2006/relationships/slideLayout" Target="../slideLayouts/slideLayout403.xml"/><Relationship Id="rId12" Type="http://schemas.openxmlformats.org/officeDocument/2006/relationships/slideLayout" Target="../slideLayouts/slideLayout402.xml"/><Relationship Id="rId11" Type="http://schemas.openxmlformats.org/officeDocument/2006/relationships/slideLayout" Target="../slideLayouts/slideLayout401.xml"/><Relationship Id="rId10" Type="http://schemas.openxmlformats.org/officeDocument/2006/relationships/slideLayout" Target="../slideLayouts/slideLayout400.xml"/><Relationship Id="rId1" Type="http://schemas.openxmlformats.org/officeDocument/2006/relationships/slideLayout" Target="../slideLayouts/slideLayout391.xml"/></Relationships>
</file>

<file path=ppt/slideMasters/_rels/slideMaster32.xml.rels><?xml version="1.0" encoding="UTF-8" standalone="yes"?>
<Relationships xmlns="http://schemas.openxmlformats.org/package/2006/relationships"><Relationship Id="rId9" Type="http://schemas.openxmlformats.org/officeDocument/2006/relationships/slideLayout" Target="../slideLayouts/slideLayout412.xml"/><Relationship Id="rId8" Type="http://schemas.openxmlformats.org/officeDocument/2006/relationships/slideLayout" Target="../slideLayouts/slideLayout411.xml"/><Relationship Id="rId7" Type="http://schemas.openxmlformats.org/officeDocument/2006/relationships/slideLayout" Target="../slideLayouts/slideLayout410.xml"/><Relationship Id="rId6" Type="http://schemas.openxmlformats.org/officeDocument/2006/relationships/slideLayout" Target="../slideLayouts/slideLayout409.xml"/><Relationship Id="rId5" Type="http://schemas.openxmlformats.org/officeDocument/2006/relationships/slideLayout" Target="../slideLayouts/slideLayout408.xml"/><Relationship Id="rId4" Type="http://schemas.openxmlformats.org/officeDocument/2006/relationships/slideLayout" Target="../slideLayouts/slideLayout407.xml"/><Relationship Id="rId3" Type="http://schemas.openxmlformats.org/officeDocument/2006/relationships/slideLayout" Target="../slideLayouts/slideLayout406.xml"/><Relationship Id="rId2" Type="http://schemas.openxmlformats.org/officeDocument/2006/relationships/slideLayout" Target="../slideLayouts/slideLayout405.xml"/><Relationship Id="rId14" Type="http://schemas.openxmlformats.org/officeDocument/2006/relationships/theme" Target="../theme/theme32.xml"/><Relationship Id="rId13" Type="http://schemas.openxmlformats.org/officeDocument/2006/relationships/slideLayout" Target="../slideLayouts/slideLayout416.xml"/><Relationship Id="rId12" Type="http://schemas.openxmlformats.org/officeDocument/2006/relationships/slideLayout" Target="../slideLayouts/slideLayout415.xml"/><Relationship Id="rId11" Type="http://schemas.openxmlformats.org/officeDocument/2006/relationships/slideLayout" Target="../slideLayouts/slideLayout414.xml"/><Relationship Id="rId10" Type="http://schemas.openxmlformats.org/officeDocument/2006/relationships/slideLayout" Target="../slideLayouts/slideLayout413.xml"/><Relationship Id="rId1" Type="http://schemas.openxmlformats.org/officeDocument/2006/relationships/slideLayout" Target="../slideLayouts/slideLayout404.xml"/></Relationships>
</file>

<file path=ppt/slideMasters/_rels/slideMaster33.xml.rels><?xml version="1.0" encoding="UTF-8" standalone="yes"?>
<Relationships xmlns="http://schemas.openxmlformats.org/package/2006/relationships"><Relationship Id="rId9" Type="http://schemas.openxmlformats.org/officeDocument/2006/relationships/slideLayout" Target="../slideLayouts/slideLayout425.xml"/><Relationship Id="rId8" Type="http://schemas.openxmlformats.org/officeDocument/2006/relationships/slideLayout" Target="../slideLayouts/slideLayout424.xml"/><Relationship Id="rId7" Type="http://schemas.openxmlformats.org/officeDocument/2006/relationships/slideLayout" Target="../slideLayouts/slideLayout423.xml"/><Relationship Id="rId6" Type="http://schemas.openxmlformats.org/officeDocument/2006/relationships/slideLayout" Target="../slideLayouts/slideLayout422.xml"/><Relationship Id="rId5" Type="http://schemas.openxmlformats.org/officeDocument/2006/relationships/slideLayout" Target="../slideLayouts/slideLayout421.xml"/><Relationship Id="rId4" Type="http://schemas.openxmlformats.org/officeDocument/2006/relationships/slideLayout" Target="../slideLayouts/slideLayout420.xml"/><Relationship Id="rId3" Type="http://schemas.openxmlformats.org/officeDocument/2006/relationships/slideLayout" Target="../slideLayouts/slideLayout419.xml"/><Relationship Id="rId2" Type="http://schemas.openxmlformats.org/officeDocument/2006/relationships/slideLayout" Target="../slideLayouts/slideLayout418.xml"/><Relationship Id="rId14" Type="http://schemas.openxmlformats.org/officeDocument/2006/relationships/theme" Target="../theme/theme33.xml"/><Relationship Id="rId13" Type="http://schemas.openxmlformats.org/officeDocument/2006/relationships/slideLayout" Target="../slideLayouts/slideLayout429.xml"/><Relationship Id="rId12" Type="http://schemas.openxmlformats.org/officeDocument/2006/relationships/slideLayout" Target="../slideLayouts/slideLayout428.xml"/><Relationship Id="rId11" Type="http://schemas.openxmlformats.org/officeDocument/2006/relationships/slideLayout" Target="../slideLayouts/slideLayout427.xml"/><Relationship Id="rId10" Type="http://schemas.openxmlformats.org/officeDocument/2006/relationships/slideLayout" Target="../slideLayouts/slideLayout426.xml"/><Relationship Id="rId1" Type="http://schemas.openxmlformats.org/officeDocument/2006/relationships/slideLayout" Target="../slideLayouts/slideLayout417.xml"/></Relationships>
</file>

<file path=ppt/slideMasters/_rels/slideMaster34.xml.rels><?xml version="1.0" encoding="UTF-8" standalone="yes"?>
<Relationships xmlns="http://schemas.openxmlformats.org/package/2006/relationships"><Relationship Id="rId9" Type="http://schemas.openxmlformats.org/officeDocument/2006/relationships/slideLayout" Target="../slideLayouts/slideLayout438.xml"/><Relationship Id="rId8" Type="http://schemas.openxmlformats.org/officeDocument/2006/relationships/slideLayout" Target="../slideLayouts/slideLayout437.xml"/><Relationship Id="rId7" Type="http://schemas.openxmlformats.org/officeDocument/2006/relationships/slideLayout" Target="../slideLayouts/slideLayout436.xml"/><Relationship Id="rId6" Type="http://schemas.openxmlformats.org/officeDocument/2006/relationships/slideLayout" Target="../slideLayouts/slideLayout435.xml"/><Relationship Id="rId5" Type="http://schemas.openxmlformats.org/officeDocument/2006/relationships/slideLayout" Target="../slideLayouts/slideLayout434.xml"/><Relationship Id="rId4" Type="http://schemas.openxmlformats.org/officeDocument/2006/relationships/slideLayout" Target="../slideLayouts/slideLayout433.xml"/><Relationship Id="rId3" Type="http://schemas.openxmlformats.org/officeDocument/2006/relationships/slideLayout" Target="../slideLayouts/slideLayout432.xml"/><Relationship Id="rId2" Type="http://schemas.openxmlformats.org/officeDocument/2006/relationships/slideLayout" Target="../slideLayouts/slideLayout431.xml"/><Relationship Id="rId14" Type="http://schemas.openxmlformats.org/officeDocument/2006/relationships/theme" Target="../theme/theme34.xml"/><Relationship Id="rId13" Type="http://schemas.openxmlformats.org/officeDocument/2006/relationships/slideLayout" Target="../slideLayouts/slideLayout442.xml"/><Relationship Id="rId12" Type="http://schemas.openxmlformats.org/officeDocument/2006/relationships/slideLayout" Target="../slideLayouts/slideLayout441.xml"/><Relationship Id="rId11" Type="http://schemas.openxmlformats.org/officeDocument/2006/relationships/slideLayout" Target="../slideLayouts/slideLayout440.xml"/><Relationship Id="rId10" Type="http://schemas.openxmlformats.org/officeDocument/2006/relationships/slideLayout" Target="../slideLayouts/slideLayout439.xml"/><Relationship Id="rId1" Type="http://schemas.openxmlformats.org/officeDocument/2006/relationships/slideLayout" Target="../slideLayouts/slideLayout430.xml"/></Relationships>
</file>

<file path=ppt/slideMasters/_rels/slideMaster35.xml.rels><?xml version="1.0" encoding="UTF-8" standalone="yes"?>
<Relationships xmlns="http://schemas.openxmlformats.org/package/2006/relationships"><Relationship Id="rId9" Type="http://schemas.openxmlformats.org/officeDocument/2006/relationships/slideLayout" Target="../slideLayouts/slideLayout451.xml"/><Relationship Id="rId8" Type="http://schemas.openxmlformats.org/officeDocument/2006/relationships/slideLayout" Target="../slideLayouts/slideLayout450.xml"/><Relationship Id="rId7" Type="http://schemas.openxmlformats.org/officeDocument/2006/relationships/slideLayout" Target="../slideLayouts/slideLayout449.xml"/><Relationship Id="rId6" Type="http://schemas.openxmlformats.org/officeDocument/2006/relationships/slideLayout" Target="../slideLayouts/slideLayout448.xml"/><Relationship Id="rId5" Type="http://schemas.openxmlformats.org/officeDocument/2006/relationships/slideLayout" Target="../slideLayouts/slideLayout447.xml"/><Relationship Id="rId4" Type="http://schemas.openxmlformats.org/officeDocument/2006/relationships/slideLayout" Target="../slideLayouts/slideLayout446.xml"/><Relationship Id="rId3" Type="http://schemas.openxmlformats.org/officeDocument/2006/relationships/slideLayout" Target="../slideLayouts/slideLayout445.xml"/><Relationship Id="rId2" Type="http://schemas.openxmlformats.org/officeDocument/2006/relationships/slideLayout" Target="../slideLayouts/slideLayout444.xml"/><Relationship Id="rId14" Type="http://schemas.openxmlformats.org/officeDocument/2006/relationships/theme" Target="../theme/theme35.xml"/><Relationship Id="rId13" Type="http://schemas.openxmlformats.org/officeDocument/2006/relationships/slideLayout" Target="../slideLayouts/slideLayout455.xml"/><Relationship Id="rId12" Type="http://schemas.openxmlformats.org/officeDocument/2006/relationships/slideLayout" Target="../slideLayouts/slideLayout454.xml"/><Relationship Id="rId11" Type="http://schemas.openxmlformats.org/officeDocument/2006/relationships/slideLayout" Target="../slideLayouts/slideLayout453.xml"/><Relationship Id="rId10" Type="http://schemas.openxmlformats.org/officeDocument/2006/relationships/slideLayout" Target="../slideLayouts/slideLayout452.xml"/><Relationship Id="rId1" Type="http://schemas.openxmlformats.org/officeDocument/2006/relationships/slideLayout" Target="../slideLayouts/slideLayout443.xml"/></Relationships>
</file>

<file path=ppt/slideMasters/_rels/slideMaster36.xml.rels><?xml version="1.0" encoding="UTF-8" standalone="yes"?>
<Relationships xmlns="http://schemas.openxmlformats.org/package/2006/relationships"><Relationship Id="rId9" Type="http://schemas.openxmlformats.org/officeDocument/2006/relationships/slideLayout" Target="../slideLayouts/slideLayout464.xml"/><Relationship Id="rId8" Type="http://schemas.openxmlformats.org/officeDocument/2006/relationships/slideLayout" Target="../slideLayouts/slideLayout463.xml"/><Relationship Id="rId7" Type="http://schemas.openxmlformats.org/officeDocument/2006/relationships/slideLayout" Target="../slideLayouts/slideLayout462.xml"/><Relationship Id="rId6" Type="http://schemas.openxmlformats.org/officeDocument/2006/relationships/slideLayout" Target="../slideLayouts/slideLayout461.xml"/><Relationship Id="rId5" Type="http://schemas.openxmlformats.org/officeDocument/2006/relationships/slideLayout" Target="../slideLayouts/slideLayout460.xml"/><Relationship Id="rId4" Type="http://schemas.openxmlformats.org/officeDocument/2006/relationships/slideLayout" Target="../slideLayouts/slideLayout459.xml"/><Relationship Id="rId3" Type="http://schemas.openxmlformats.org/officeDocument/2006/relationships/slideLayout" Target="../slideLayouts/slideLayout458.xml"/><Relationship Id="rId2" Type="http://schemas.openxmlformats.org/officeDocument/2006/relationships/slideLayout" Target="../slideLayouts/slideLayout457.xml"/><Relationship Id="rId14" Type="http://schemas.openxmlformats.org/officeDocument/2006/relationships/theme" Target="../theme/theme36.xml"/><Relationship Id="rId13" Type="http://schemas.openxmlformats.org/officeDocument/2006/relationships/slideLayout" Target="../slideLayouts/slideLayout468.xml"/><Relationship Id="rId12" Type="http://schemas.openxmlformats.org/officeDocument/2006/relationships/slideLayout" Target="../slideLayouts/slideLayout467.xml"/><Relationship Id="rId11" Type="http://schemas.openxmlformats.org/officeDocument/2006/relationships/slideLayout" Target="../slideLayouts/slideLayout466.xml"/><Relationship Id="rId10" Type="http://schemas.openxmlformats.org/officeDocument/2006/relationships/slideLayout" Target="../slideLayouts/slideLayout465.xml"/><Relationship Id="rId1" Type="http://schemas.openxmlformats.org/officeDocument/2006/relationships/slideLayout" Target="../slideLayouts/slideLayout456.xml"/></Relationships>
</file>

<file path=ppt/slideMasters/_rels/slideMaster37.xml.rels><?xml version="1.0" encoding="UTF-8" standalone="yes"?>
<Relationships xmlns="http://schemas.openxmlformats.org/package/2006/relationships"><Relationship Id="rId9" Type="http://schemas.openxmlformats.org/officeDocument/2006/relationships/slideLayout" Target="../slideLayouts/slideLayout477.xml"/><Relationship Id="rId8" Type="http://schemas.openxmlformats.org/officeDocument/2006/relationships/slideLayout" Target="../slideLayouts/slideLayout476.xml"/><Relationship Id="rId7" Type="http://schemas.openxmlformats.org/officeDocument/2006/relationships/slideLayout" Target="../slideLayouts/slideLayout475.xml"/><Relationship Id="rId6" Type="http://schemas.openxmlformats.org/officeDocument/2006/relationships/slideLayout" Target="../slideLayouts/slideLayout474.xml"/><Relationship Id="rId5" Type="http://schemas.openxmlformats.org/officeDocument/2006/relationships/slideLayout" Target="../slideLayouts/slideLayout473.xml"/><Relationship Id="rId4" Type="http://schemas.openxmlformats.org/officeDocument/2006/relationships/slideLayout" Target="../slideLayouts/slideLayout472.xml"/><Relationship Id="rId3" Type="http://schemas.openxmlformats.org/officeDocument/2006/relationships/slideLayout" Target="../slideLayouts/slideLayout471.xml"/><Relationship Id="rId2" Type="http://schemas.openxmlformats.org/officeDocument/2006/relationships/slideLayout" Target="../slideLayouts/slideLayout470.xml"/><Relationship Id="rId14" Type="http://schemas.openxmlformats.org/officeDocument/2006/relationships/theme" Target="../theme/theme37.xml"/><Relationship Id="rId13" Type="http://schemas.openxmlformats.org/officeDocument/2006/relationships/slideLayout" Target="../slideLayouts/slideLayout481.xml"/><Relationship Id="rId12" Type="http://schemas.openxmlformats.org/officeDocument/2006/relationships/slideLayout" Target="../slideLayouts/slideLayout480.xml"/><Relationship Id="rId11" Type="http://schemas.openxmlformats.org/officeDocument/2006/relationships/slideLayout" Target="../slideLayouts/slideLayout479.xml"/><Relationship Id="rId10" Type="http://schemas.openxmlformats.org/officeDocument/2006/relationships/slideLayout" Target="../slideLayouts/slideLayout478.xml"/><Relationship Id="rId1" Type="http://schemas.openxmlformats.org/officeDocument/2006/relationships/slideLayout" Target="../slideLayouts/slideLayout469.xml"/></Relationships>
</file>

<file path=ppt/slideMasters/_rels/slideMaster38.xml.rels><?xml version="1.0" encoding="UTF-8" standalone="yes"?>
<Relationships xmlns="http://schemas.openxmlformats.org/package/2006/relationships"><Relationship Id="rId9" Type="http://schemas.openxmlformats.org/officeDocument/2006/relationships/slideLayout" Target="../slideLayouts/slideLayout490.xml"/><Relationship Id="rId8" Type="http://schemas.openxmlformats.org/officeDocument/2006/relationships/slideLayout" Target="../slideLayouts/slideLayout489.xml"/><Relationship Id="rId7" Type="http://schemas.openxmlformats.org/officeDocument/2006/relationships/slideLayout" Target="../slideLayouts/slideLayout488.xml"/><Relationship Id="rId6" Type="http://schemas.openxmlformats.org/officeDocument/2006/relationships/slideLayout" Target="../slideLayouts/slideLayout487.xml"/><Relationship Id="rId5" Type="http://schemas.openxmlformats.org/officeDocument/2006/relationships/slideLayout" Target="../slideLayouts/slideLayout486.xml"/><Relationship Id="rId4" Type="http://schemas.openxmlformats.org/officeDocument/2006/relationships/slideLayout" Target="../slideLayouts/slideLayout485.xml"/><Relationship Id="rId3" Type="http://schemas.openxmlformats.org/officeDocument/2006/relationships/slideLayout" Target="../slideLayouts/slideLayout484.xml"/><Relationship Id="rId2" Type="http://schemas.openxmlformats.org/officeDocument/2006/relationships/slideLayout" Target="../slideLayouts/slideLayout483.xml"/><Relationship Id="rId14" Type="http://schemas.openxmlformats.org/officeDocument/2006/relationships/theme" Target="../theme/theme38.xml"/><Relationship Id="rId13" Type="http://schemas.openxmlformats.org/officeDocument/2006/relationships/slideLayout" Target="../slideLayouts/slideLayout494.xml"/><Relationship Id="rId12" Type="http://schemas.openxmlformats.org/officeDocument/2006/relationships/slideLayout" Target="../slideLayouts/slideLayout493.xml"/><Relationship Id="rId11" Type="http://schemas.openxmlformats.org/officeDocument/2006/relationships/slideLayout" Target="../slideLayouts/slideLayout492.xml"/><Relationship Id="rId10" Type="http://schemas.openxmlformats.org/officeDocument/2006/relationships/slideLayout" Target="../slideLayouts/slideLayout491.xml"/><Relationship Id="rId1" Type="http://schemas.openxmlformats.org/officeDocument/2006/relationships/slideLayout" Target="../slideLayouts/slideLayout482.xml"/></Relationships>
</file>

<file path=ppt/slideMasters/_rels/slideMaster39.xml.rels><?xml version="1.0" encoding="UTF-8" standalone="yes"?>
<Relationships xmlns="http://schemas.openxmlformats.org/package/2006/relationships"><Relationship Id="rId9" Type="http://schemas.openxmlformats.org/officeDocument/2006/relationships/slideLayout" Target="../slideLayouts/slideLayout503.xml"/><Relationship Id="rId8" Type="http://schemas.openxmlformats.org/officeDocument/2006/relationships/slideLayout" Target="../slideLayouts/slideLayout502.xml"/><Relationship Id="rId7" Type="http://schemas.openxmlformats.org/officeDocument/2006/relationships/slideLayout" Target="../slideLayouts/slideLayout501.xml"/><Relationship Id="rId6" Type="http://schemas.openxmlformats.org/officeDocument/2006/relationships/slideLayout" Target="../slideLayouts/slideLayout500.xml"/><Relationship Id="rId5" Type="http://schemas.openxmlformats.org/officeDocument/2006/relationships/slideLayout" Target="../slideLayouts/slideLayout499.xml"/><Relationship Id="rId4" Type="http://schemas.openxmlformats.org/officeDocument/2006/relationships/slideLayout" Target="../slideLayouts/slideLayout498.xml"/><Relationship Id="rId3" Type="http://schemas.openxmlformats.org/officeDocument/2006/relationships/slideLayout" Target="../slideLayouts/slideLayout497.xml"/><Relationship Id="rId2" Type="http://schemas.openxmlformats.org/officeDocument/2006/relationships/slideLayout" Target="../slideLayouts/slideLayout496.xml"/><Relationship Id="rId14" Type="http://schemas.openxmlformats.org/officeDocument/2006/relationships/theme" Target="../theme/theme39.xml"/><Relationship Id="rId13" Type="http://schemas.openxmlformats.org/officeDocument/2006/relationships/slideLayout" Target="../slideLayouts/slideLayout507.xml"/><Relationship Id="rId12" Type="http://schemas.openxmlformats.org/officeDocument/2006/relationships/slideLayout" Target="../slideLayouts/slideLayout506.xml"/><Relationship Id="rId11" Type="http://schemas.openxmlformats.org/officeDocument/2006/relationships/slideLayout" Target="../slideLayouts/slideLayout505.xml"/><Relationship Id="rId10" Type="http://schemas.openxmlformats.org/officeDocument/2006/relationships/slideLayout" Target="../slideLayouts/slideLayout504.xml"/><Relationship Id="rId1" Type="http://schemas.openxmlformats.org/officeDocument/2006/relationships/slideLayout" Target="../slideLayouts/slideLayout495.xml"/></Relationships>
</file>

<file path=ppt/slideMasters/_rels/slideMaster4.xml.rels><?xml version="1.0" encoding="UTF-8" standalone="yes"?>
<Relationships xmlns="http://schemas.openxmlformats.org/package/2006/relationships"><Relationship Id="rId9" Type="http://schemas.openxmlformats.org/officeDocument/2006/relationships/slideLayout" Target="../slideLayouts/slideLayout48.xml"/><Relationship Id="rId8" Type="http://schemas.openxmlformats.org/officeDocument/2006/relationships/slideLayout" Target="../slideLayouts/slideLayout47.xml"/><Relationship Id="rId7" Type="http://schemas.openxmlformats.org/officeDocument/2006/relationships/slideLayout" Target="../slideLayouts/slideLayout46.xml"/><Relationship Id="rId6" Type="http://schemas.openxmlformats.org/officeDocument/2006/relationships/slideLayout" Target="../slideLayouts/slideLayout45.xml"/><Relationship Id="rId5" Type="http://schemas.openxmlformats.org/officeDocument/2006/relationships/slideLayout" Target="../slideLayouts/slideLayout44.xml"/><Relationship Id="rId4" Type="http://schemas.openxmlformats.org/officeDocument/2006/relationships/slideLayout" Target="../slideLayouts/slideLayout43.xml"/><Relationship Id="rId3" Type="http://schemas.openxmlformats.org/officeDocument/2006/relationships/slideLayout" Target="../slideLayouts/slideLayout42.xml"/><Relationship Id="rId2" Type="http://schemas.openxmlformats.org/officeDocument/2006/relationships/slideLayout" Target="../slideLayouts/slideLayout41.xml"/><Relationship Id="rId14" Type="http://schemas.openxmlformats.org/officeDocument/2006/relationships/theme" Target="../theme/theme4.xml"/><Relationship Id="rId13" Type="http://schemas.openxmlformats.org/officeDocument/2006/relationships/slideLayout" Target="../slideLayouts/slideLayout52.xml"/><Relationship Id="rId12" Type="http://schemas.openxmlformats.org/officeDocument/2006/relationships/slideLayout" Target="../slideLayouts/slideLayout51.xml"/><Relationship Id="rId11" Type="http://schemas.openxmlformats.org/officeDocument/2006/relationships/slideLayout" Target="../slideLayouts/slideLayout50.xml"/><Relationship Id="rId10" Type="http://schemas.openxmlformats.org/officeDocument/2006/relationships/slideLayout" Target="../slideLayouts/slideLayout49.xml"/><Relationship Id="rId1" Type="http://schemas.openxmlformats.org/officeDocument/2006/relationships/slideLayout" Target="../slideLayouts/slideLayout40.xml"/></Relationships>
</file>

<file path=ppt/slideMasters/_rels/slideMaster40.xml.rels><?xml version="1.0" encoding="UTF-8" standalone="yes"?>
<Relationships xmlns="http://schemas.openxmlformats.org/package/2006/relationships"><Relationship Id="rId9" Type="http://schemas.openxmlformats.org/officeDocument/2006/relationships/slideLayout" Target="../slideLayouts/slideLayout516.xml"/><Relationship Id="rId8" Type="http://schemas.openxmlformats.org/officeDocument/2006/relationships/slideLayout" Target="../slideLayouts/slideLayout515.xml"/><Relationship Id="rId7" Type="http://schemas.openxmlformats.org/officeDocument/2006/relationships/slideLayout" Target="../slideLayouts/slideLayout514.xml"/><Relationship Id="rId6" Type="http://schemas.openxmlformats.org/officeDocument/2006/relationships/slideLayout" Target="../slideLayouts/slideLayout513.xml"/><Relationship Id="rId5" Type="http://schemas.openxmlformats.org/officeDocument/2006/relationships/slideLayout" Target="../slideLayouts/slideLayout512.xml"/><Relationship Id="rId4" Type="http://schemas.openxmlformats.org/officeDocument/2006/relationships/slideLayout" Target="../slideLayouts/slideLayout511.xml"/><Relationship Id="rId3" Type="http://schemas.openxmlformats.org/officeDocument/2006/relationships/slideLayout" Target="../slideLayouts/slideLayout510.xml"/><Relationship Id="rId2" Type="http://schemas.openxmlformats.org/officeDocument/2006/relationships/slideLayout" Target="../slideLayouts/slideLayout509.xml"/><Relationship Id="rId14" Type="http://schemas.openxmlformats.org/officeDocument/2006/relationships/theme" Target="../theme/theme40.xml"/><Relationship Id="rId13" Type="http://schemas.openxmlformats.org/officeDocument/2006/relationships/slideLayout" Target="../slideLayouts/slideLayout520.xml"/><Relationship Id="rId12" Type="http://schemas.openxmlformats.org/officeDocument/2006/relationships/slideLayout" Target="../slideLayouts/slideLayout519.xml"/><Relationship Id="rId11" Type="http://schemas.openxmlformats.org/officeDocument/2006/relationships/slideLayout" Target="../slideLayouts/slideLayout518.xml"/><Relationship Id="rId10" Type="http://schemas.openxmlformats.org/officeDocument/2006/relationships/slideLayout" Target="../slideLayouts/slideLayout517.xml"/><Relationship Id="rId1" Type="http://schemas.openxmlformats.org/officeDocument/2006/relationships/slideLayout" Target="../slideLayouts/slideLayout508.xml"/></Relationships>
</file>

<file path=ppt/slideMasters/_rels/slideMaster41.xml.rels><?xml version="1.0" encoding="UTF-8" standalone="yes"?>
<Relationships xmlns="http://schemas.openxmlformats.org/package/2006/relationships"><Relationship Id="rId9" Type="http://schemas.openxmlformats.org/officeDocument/2006/relationships/slideLayout" Target="../slideLayouts/slideLayout529.xml"/><Relationship Id="rId8" Type="http://schemas.openxmlformats.org/officeDocument/2006/relationships/slideLayout" Target="../slideLayouts/slideLayout528.xml"/><Relationship Id="rId7" Type="http://schemas.openxmlformats.org/officeDocument/2006/relationships/slideLayout" Target="../slideLayouts/slideLayout527.xml"/><Relationship Id="rId6" Type="http://schemas.openxmlformats.org/officeDocument/2006/relationships/slideLayout" Target="../slideLayouts/slideLayout526.xml"/><Relationship Id="rId5" Type="http://schemas.openxmlformats.org/officeDocument/2006/relationships/slideLayout" Target="../slideLayouts/slideLayout525.xml"/><Relationship Id="rId4" Type="http://schemas.openxmlformats.org/officeDocument/2006/relationships/slideLayout" Target="../slideLayouts/slideLayout524.xml"/><Relationship Id="rId3" Type="http://schemas.openxmlformats.org/officeDocument/2006/relationships/slideLayout" Target="../slideLayouts/slideLayout523.xml"/><Relationship Id="rId2" Type="http://schemas.openxmlformats.org/officeDocument/2006/relationships/slideLayout" Target="../slideLayouts/slideLayout522.xml"/><Relationship Id="rId14" Type="http://schemas.openxmlformats.org/officeDocument/2006/relationships/theme" Target="../theme/theme41.xml"/><Relationship Id="rId13" Type="http://schemas.openxmlformats.org/officeDocument/2006/relationships/slideLayout" Target="../slideLayouts/slideLayout533.xml"/><Relationship Id="rId12" Type="http://schemas.openxmlformats.org/officeDocument/2006/relationships/slideLayout" Target="../slideLayouts/slideLayout532.xml"/><Relationship Id="rId11" Type="http://schemas.openxmlformats.org/officeDocument/2006/relationships/slideLayout" Target="../slideLayouts/slideLayout531.xml"/><Relationship Id="rId10" Type="http://schemas.openxmlformats.org/officeDocument/2006/relationships/slideLayout" Target="../slideLayouts/slideLayout530.xml"/><Relationship Id="rId1" Type="http://schemas.openxmlformats.org/officeDocument/2006/relationships/slideLayout" Target="../slideLayouts/slideLayout521.xml"/></Relationships>
</file>

<file path=ppt/slideMasters/_rels/slideMaster42.xml.rels><?xml version="1.0" encoding="UTF-8" standalone="yes"?>
<Relationships xmlns="http://schemas.openxmlformats.org/package/2006/relationships"><Relationship Id="rId9" Type="http://schemas.openxmlformats.org/officeDocument/2006/relationships/slideLayout" Target="../slideLayouts/slideLayout542.xml"/><Relationship Id="rId8" Type="http://schemas.openxmlformats.org/officeDocument/2006/relationships/slideLayout" Target="../slideLayouts/slideLayout541.xml"/><Relationship Id="rId7" Type="http://schemas.openxmlformats.org/officeDocument/2006/relationships/slideLayout" Target="../slideLayouts/slideLayout540.xml"/><Relationship Id="rId6" Type="http://schemas.openxmlformats.org/officeDocument/2006/relationships/slideLayout" Target="../slideLayouts/slideLayout539.xml"/><Relationship Id="rId5" Type="http://schemas.openxmlformats.org/officeDocument/2006/relationships/slideLayout" Target="../slideLayouts/slideLayout538.xml"/><Relationship Id="rId4" Type="http://schemas.openxmlformats.org/officeDocument/2006/relationships/slideLayout" Target="../slideLayouts/slideLayout537.xml"/><Relationship Id="rId3" Type="http://schemas.openxmlformats.org/officeDocument/2006/relationships/slideLayout" Target="../slideLayouts/slideLayout536.xml"/><Relationship Id="rId2" Type="http://schemas.openxmlformats.org/officeDocument/2006/relationships/slideLayout" Target="../slideLayouts/slideLayout535.xml"/><Relationship Id="rId14" Type="http://schemas.openxmlformats.org/officeDocument/2006/relationships/theme" Target="../theme/theme42.xml"/><Relationship Id="rId13" Type="http://schemas.openxmlformats.org/officeDocument/2006/relationships/slideLayout" Target="../slideLayouts/slideLayout546.xml"/><Relationship Id="rId12" Type="http://schemas.openxmlformats.org/officeDocument/2006/relationships/slideLayout" Target="../slideLayouts/slideLayout545.xml"/><Relationship Id="rId11" Type="http://schemas.openxmlformats.org/officeDocument/2006/relationships/slideLayout" Target="../slideLayouts/slideLayout544.xml"/><Relationship Id="rId10" Type="http://schemas.openxmlformats.org/officeDocument/2006/relationships/slideLayout" Target="../slideLayouts/slideLayout543.xml"/><Relationship Id="rId1" Type="http://schemas.openxmlformats.org/officeDocument/2006/relationships/slideLayout" Target="../slideLayouts/slideLayout534.xml"/></Relationships>
</file>

<file path=ppt/slideMasters/_rels/slideMaster43.xml.rels><?xml version="1.0" encoding="UTF-8" standalone="yes"?>
<Relationships xmlns="http://schemas.openxmlformats.org/package/2006/relationships"><Relationship Id="rId9" Type="http://schemas.openxmlformats.org/officeDocument/2006/relationships/slideLayout" Target="../slideLayouts/slideLayout555.xml"/><Relationship Id="rId8" Type="http://schemas.openxmlformats.org/officeDocument/2006/relationships/slideLayout" Target="../slideLayouts/slideLayout554.xml"/><Relationship Id="rId7" Type="http://schemas.openxmlformats.org/officeDocument/2006/relationships/slideLayout" Target="../slideLayouts/slideLayout553.xml"/><Relationship Id="rId6" Type="http://schemas.openxmlformats.org/officeDocument/2006/relationships/slideLayout" Target="../slideLayouts/slideLayout552.xml"/><Relationship Id="rId5" Type="http://schemas.openxmlformats.org/officeDocument/2006/relationships/slideLayout" Target="../slideLayouts/slideLayout551.xml"/><Relationship Id="rId4" Type="http://schemas.openxmlformats.org/officeDocument/2006/relationships/slideLayout" Target="../slideLayouts/slideLayout550.xml"/><Relationship Id="rId3" Type="http://schemas.openxmlformats.org/officeDocument/2006/relationships/slideLayout" Target="../slideLayouts/slideLayout549.xml"/><Relationship Id="rId2" Type="http://schemas.openxmlformats.org/officeDocument/2006/relationships/slideLayout" Target="../slideLayouts/slideLayout548.xml"/><Relationship Id="rId14" Type="http://schemas.openxmlformats.org/officeDocument/2006/relationships/theme" Target="../theme/theme43.xml"/><Relationship Id="rId13" Type="http://schemas.openxmlformats.org/officeDocument/2006/relationships/slideLayout" Target="../slideLayouts/slideLayout559.xml"/><Relationship Id="rId12" Type="http://schemas.openxmlformats.org/officeDocument/2006/relationships/slideLayout" Target="../slideLayouts/slideLayout558.xml"/><Relationship Id="rId11" Type="http://schemas.openxmlformats.org/officeDocument/2006/relationships/slideLayout" Target="../slideLayouts/slideLayout557.xml"/><Relationship Id="rId10" Type="http://schemas.openxmlformats.org/officeDocument/2006/relationships/slideLayout" Target="../slideLayouts/slideLayout556.xml"/><Relationship Id="rId1" Type="http://schemas.openxmlformats.org/officeDocument/2006/relationships/slideLayout" Target="../slideLayouts/slideLayout547.xml"/></Relationships>
</file>

<file path=ppt/slideMasters/_rels/slideMaster44.xml.rels><?xml version="1.0" encoding="UTF-8" standalone="yes"?>
<Relationships xmlns="http://schemas.openxmlformats.org/package/2006/relationships"><Relationship Id="rId9" Type="http://schemas.openxmlformats.org/officeDocument/2006/relationships/slideLayout" Target="../slideLayouts/slideLayout568.xml"/><Relationship Id="rId8" Type="http://schemas.openxmlformats.org/officeDocument/2006/relationships/slideLayout" Target="../slideLayouts/slideLayout567.xml"/><Relationship Id="rId7" Type="http://schemas.openxmlformats.org/officeDocument/2006/relationships/slideLayout" Target="../slideLayouts/slideLayout566.xml"/><Relationship Id="rId6" Type="http://schemas.openxmlformats.org/officeDocument/2006/relationships/slideLayout" Target="../slideLayouts/slideLayout565.xml"/><Relationship Id="rId5" Type="http://schemas.openxmlformats.org/officeDocument/2006/relationships/slideLayout" Target="../slideLayouts/slideLayout564.xml"/><Relationship Id="rId4" Type="http://schemas.openxmlformats.org/officeDocument/2006/relationships/slideLayout" Target="../slideLayouts/slideLayout563.xml"/><Relationship Id="rId3" Type="http://schemas.openxmlformats.org/officeDocument/2006/relationships/slideLayout" Target="../slideLayouts/slideLayout562.xml"/><Relationship Id="rId2" Type="http://schemas.openxmlformats.org/officeDocument/2006/relationships/slideLayout" Target="../slideLayouts/slideLayout561.xml"/><Relationship Id="rId14" Type="http://schemas.openxmlformats.org/officeDocument/2006/relationships/theme" Target="../theme/theme44.xml"/><Relationship Id="rId13" Type="http://schemas.openxmlformats.org/officeDocument/2006/relationships/slideLayout" Target="../slideLayouts/slideLayout572.xml"/><Relationship Id="rId12" Type="http://schemas.openxmlformats.org/officeDocument/2006/relationships/slideLayout" Target="../slideLayouts/slideLayout571.xml"/><Relationship Id="rId11" Type="http://schemas.openxmlformats.org/officeDocument/2006/relationships/slideLayout" Target="../slideLayouts/slideLayout570.xml"/><Relationship Id="rId10" Type="http://schemas.openxmlformats.org/officeDocument/2006/relationships/slideLayout" Target="../slideLayouts/slideLayout569.xml"/><Relationship Id="rId1" Type="http://schemas.openxmlformats.org/officeDocument/2006/relationships/slideLayout" Target="../slideLayouts/slideLayout560.xml"/></Relationships>
</file>

<file path=ppt/slideMasters/_rels/slideMaster45.xml.rels><?xml version="1.0" encoding="UTF-8" standalone="yes"?>
<Relationships xmlns="http://schemas.openxmlformats.org/package/2006/relationships"><Relationship Id="rId9" Type="http://schemas.openxmlformats.org/officeDocument/2006/relationships/slideLayout" Target="../slideLayouts/slideLayout581.xml"/><Relationship Id="rId8" Type="http://schemas.openxmlformats.org/officeDocument/2006/relationships/slideLayout" Target="../slideLayouts/slideLayout580.xml"/><Relationship Id="rId7" Type="http://schemas.openxmlformats.org/officeDocument/2006/relationships/slideLayout" Target="../slideLayouts/slideLayout579.xml"/><Relationship Id="rId6" Type="http://schemas.openxmlformats.org/officeDocument/2006/relationships/slideLayout" Target="../slideLayouts/slideLayout578.xml"/><Relationship Id="rId5" Type="http://schemas.openxmlformats.org/officeDocument/2006/relationships/slideLayout" Target="../slideLayouts/slideLayout577.xml"/><Relationship Id="rId4" Type="http://schemas.openxmlformats.org/officeDocument/2006/relationships/slideLayout" Target="../slideLayouts/slideLayout576.xml"/><Relationship Id="rId3" Type="http://schemas.openxmlformats.org/officeDocument/2006/relationships/slideLayout" Target="../slideLayouts/slideLayout575.xml"/><Relationship Id="rId2" Type="http://schemas.openxmlformats.org/officeDocument/2006/relationships/slideLayout" Target="../slideLayouts/slideLayout574.xml"/><Relationship Id="rId14" Type="http://schemas.openxmlformats.org/officeDocument/2006/relationships/theme" Target="../theme/theme45.xml"/><Relationship Id="rId13" Type="http://schemas.openxmlformats.org/officeDocument/2006/relationships/slideLayout" Target="../slideLayouts/slideLayout585.xml"/><Relationship Id="rId12" Type="http://schemas.openxmlformats.org/officeDocument/2006/relationships/slideLayout" Target="../slideLayouts/slideLayout584.xml"/><Relationship Id="rId11" Type="http://schemas.openxmlformats.org/officeDocument/2006/relationships/slideLayout" Target="../slideLayouts/slideLayout583.xml"/><Relationship Id="rId10" Type="http://schemas.openxmlformats.org/officeDocument/2006/relationships/slideLayout" Target="../slideLayouts/slideLayout582.xml"/><Relationship Id="rId1" Type="http://schemas.openxmlformats.org/officeDocument/2006/relationships/slideLayout" Target="../slideLayouts/slideLayout573.xml"/></Relationships>
</file>

<file path=ppt/slideMasters/_rels/slideMaster46.xml.rels><?xml version="1.0" encoding="UTF-8" standalone="yes"?>
<Relationships xmlns="http://schemas.openxmlformats.org/package/2006/relationships"><Relationship Id="rId9" Type="http://schemas.openxmlformats.org/officeDocument/2006/relationships/slideLayout" Target="../slideLayouts/slideLayout594.xml"/><Relationship Id="rId8" Type="http://schemas.openxmlformats.org/officeDocument/2006/relationships/slideLayout" Target="../slideLayouts/slideLayout593.xml"/><Relationship Id="rId7" Type="http://schemas.openxmlformats.org/officeDocument/2006/relationships/slideLayout" Target="../slideLayouts/slideLayout592.xml"/><Relationship Id="rId6" Type="http://schemas.openxmlformats.org/officeDocument/2006/relationships/slideLayout" Target="../slideLayouts/slideLayout591.xml"/><Relationship Id="rId5" Type="http://schemas.openxmlformats.org/officeDocument/2006/relationships/slideLayout" Target="../slideLayouts/slideLayout590.xml"/><Relationship Id="rId4" Type="http://schemas.openxmlformats.org/officeDocument/2006/relationships/slideLayout" Target="../slideLayouts/slideLayout589.xml"/><Relationship Id="rId3" Type="http://schemas.openxmlformats.org/officeDocument/2006/relationships/slideLayout" Target="../slideLayouts/slideLayout588.xml"/><Relationship Id="rId2" Type="http://schemas.openxmlformats.org/officeDocument/2006/relationships/slideLayout" Target="../slideLayouts/slideLayout587.xml"/><Relationship Id="rId14" Type="http://schemas.openxmlformats.org/officeDocument/2006/relationships/theme" Target="../theme/theme46.xml"/><Relationship Id="rId13" Type="http://schemas.openxmlformats.org/officeDocument/2006/relationships/slideLayout" Target="../slideLayouts/slideLayout598.xml"/><Relationship Id="rId12" Type="http://schemas.openxmlformats.org/officeDocument/2006/relationships/slideLayout" Target="../slideLayouts/slideLayout597.xml"/><Relationship Id="rId11" Type="http://schemas.openxmlformats.org/officeDocument/2006/relationships/slideLayout" Target="../slideLayouts/slideLayout596.xml"/><Relationship Id="rId10" Type="http://schemas.openxmlformats.org/officeDocument/2006/relationships/slideLayout" Target="../slideLayouts/slideLayout595.xml"/><Relationship Id="rId1" Type="http://schemas.openxmlformats.org/officeDocument/2006/relationships/slideLayout" Target="../slideLayouts/slideLayout586.xml"/></Relationships>
</file>

<file path=ppt/slideMasters/_rels/slideMaster47.xml.rels><?xml version="1.0" encoding="UTF-8" standalone="yes"?>
<Relationships xmlns="http://schemas.openxmlformats.org/package/2006/relationships"><Relationship Id="rId9" Type="http://schemas.openxmlformats.org/officeDocument/2006/relationships/slideLayout" Target="../slideLayouts/slideLayout607.xml"/><Relationship Id="rId8" Type="http://schemas.openxmlformats.org/officeDocument/2006/relationships/slideLayout" Target="../slideLayouts/slideLayout606.xml"/><Relationship Id="rId7" Type="http://schemas.openxmlformats.org/officeDocument/2006/relationships/slideLayout" Target="../slideLayouts/slideLayout605.xml"/><Relationship Id="rId6" Type="http://schemas.openxmlformats.org/officeDocument/2006/relationships/slideLayout" Target="../slideLayouts/slideLayout604.xml"/><Relationship Id="rId5" Type="http://schemas.openxmlformats.org/officeDocument/2006/relationships/slideLayout" Target="../slideLayouts/slideLayout603.xml"/><Relationship Id="rId4" Type="http://schemas.openxmlformats.org/officeDocument/2006/relationships/slideLayout" Target="../slideLayouts/slideLayout602.xml"/><Relationship Id="rId3" Type="http://schemas.openxmlformats.org/officeDocument/2006/relationships/slideLayout" Target="../slideLayouts/slideLayout601.xml"/><Relationship Id="rId2" Type="http://schemas.openxmlformats.org/officeDocument/2006/relationships/slideLayout" Target="../slideLayouts/slideLayout600.xml"/><Relationship Id="rId14" Type="http://schemas.openxmlformats.org/officeDocument/2006/relationships/theme" Target="../theme/theme47.xml"/><Relationship Id="rId13" Type="http://schemas.openxmlformats.org/officeDocument/2006/relationships/slideLayout" Target="../slideLayouts/slideLayout611.xml"/><Relationship Id="rId12" Type="http://schemas.openxmlformats.org/officeDocument/2006/relationships/slideLayout" Target="../slideLayouts/slideLayout610.xml"/><Relationship Id="rId11" Type="http://schemas.openxmlformats.org/officeDocument/2006/relationships/slideLayout" Target="../slideLayouts/slideLayout609.xml"/><Relationship Id="rId10" Type="http://schemas.openxmlformats.org/officeDocument/2006/relationships/slideLayout" Target="../slideLayouts/slideLayout608.xml"/><Relationship Id="rId1" Type="http://schemas.openxmlformats.org/officeDocument/2006/relationships/slideLayout" Target="../slideLayouts/slideLayout599.xml"/></Relationships>
</file>

<file path=ppt/slideMasters/_rels/slideMaster48.xml.rels><?xml version="1.0" encoding="UTF-8" standalone="yes"?>
<Relationships xmlns="http://schemas.openxmlformats.org/package/2006/relationships"><Relationship Id="rId9" Type="http://schemas.openxmlformats.org/officeDocument/2006/relationships/slideLayout" Target="../slideLayouts/slideLayout620.xml"/><Relationship Id="rId8" Type="http://schemas.openxmlformats.org/officeDocument/2006/relationships/slideLayout" Target="../slideLayouts/slideLayout619.xml"/><Relationship Id="rId7" Type="http://schemas.openxmlformats.org/officeDocument/2006/relationships/slideLayout" Target="../slideLayouts/slideLayout618.xml"/><Relationship Id="rId6" Type="http://schemas.openxmlformats.org/officeDocument/2006/relationships/slideLayout" Target="../slideLayouts/slideLayout617.xml"/><Relationship Id="rId5" Type="http://schemas.openxmlformats.org/officeDocument/2006/relationships/slideLayout" Target="../slideLayouts/slideLayout616.xml"/><Relationship Id="rId4" Type="http://schemas.openxmlformats.org/officeDocument/2006/relationships/slideLayout" Target="../slideLayouts/slideLayout615.xml"/><Relationship Id="rId3" Type="http://schemas.openxmlformats.org/officeDocument/2006/relationships/slideLayout" Target="../slideLayouts/slideLayout614.xml"/><Relationship Id="rId2" Type="http://schemas.openxmlformats.org/officeDocument/2006/relationships/slideLayout" Target="../slideLayouts/slideLayout613.xml"/><Relationship Id="rId14" Type="http://schemas.openxmlformats.org/officeDocument/2006/relationships/theme" Target="../theme/theme48.xml"/><Relationship Id="rId13" Type="http://schemas.openxmlformats.org/officeDocument/2006/relationships/slideLayout" Target="../slideLayouts/slideLayout624.xml"/><Relationship Id="rId12" Type="http://schemas.openxmlformats.org/officeDocument/2006/relationships/slideLayout" Target="../slideLayouts/slideLayout623.xml"/><Relationship Id="rId11" Type="http://schemas.openxmlformats.org/officeDocument/2006/relationships/slideLayout" Target="../slideLayouts/slideLayout622.xml"/><Relationship Id="rId10" Type="http://schemas.openxmlformats.org/officeDocument/2006/relationships/slideLayout" Target="../slideLayouts/slideLayout621.xml"/><Relationship Id="rId1" Type="http://schemas.openxmlformats.org/officeDocument/2006/relationships/slideLayout" Target="../slideLayouts/slideLayout612.xml"/></Relationships>
</file>

<file path=ppt/slideMasters/_rels/slideMaster49.xml.rels><?xml version="1.0" encoding="UTF-8" standalone="yes"?>
<Relationships xmlns="http://schemas.openxmlformats.org/package/2006/relationships"><Relationship Id="rId9" Type="http://schemas.openxmlformats.org/officeDocument/2006/relationships/slideLayout" Target="../slideLayouts/slideLayout633.xml"/><Relationship Id="rId8" Type="http://schemas.openxmlformats.org/officeDocument/2006/relationships/slideLayout" Target="../slideLayouts/slideLayout632.xml"/><Relationship Id="rId7" Type="http://schemas.openxmlformats.org/officeDocument/2006/relationships/slideLayout" Target="../slideLayouts/slideLayout631.xml"/><Relationship Id="rId6" Type="http://schemas.openxmlformats.org/officeDocument/2006/relationships/slideLayout" Target="../slideLayouts/slideLayout630.xml"/><Relationship Id="rId5" Type="http://schemas.openxmlformats.org/officeDocument/2006/relationships/slideLayout" Target="../slideLayouts/slideLayout629.xml"/><Relationship Id="rId4" Type="http://schemas.openxmlformats.org/officeDocument/2006/relationships/slideLayout" Target="../slideLayouts/slideLayout628.xml"/><Relationship Id="rId3" Type="http://schemas.openxmlformats.org/officeDocument/2006/relationships/slideLayout" Target="../slideLayouts/slideLayout627.xml"/><Relationship Id="rId2" Type="http://schemas.openxmlformats.org/officeDocument/2006/relationships/slideLayout" Target="../slideLayouts/slideLayout626.xml"/><Relationship Id="rId14" Type="http://schemas.openxmlformats.org/officeDocument/2006/relationships/theme" Target="../theme/theme49.xml"/><Relationship Id="rId13" Type="http://schemas.openxmlformats.org/officeDocument/2006/relationships/slideLayout" Target="../slideLayouts/slideLayout637.xml"/><Relationship Id="rId12" Type="http://schemas.openxmlformats.org/officeDocument/2006/relationships/slideLayout" Target="../slideLayouts/slideLayout636.xml"/><Relationship Id="rId11" Type="http://schemas.openxmlformats.org/officeDocument/2006/relationships/slideLayout" Target="../slideLayouts/slideLayout635.xml"/><Relationship Id="rId10" Type="http://schemas.openxmlformats.org/officeDocument/2006/relationships/slideLayout" Target="../slideLayouts/slideLayout634.xml"/><Relationship Id="rId1" Type="http://schemas.openxmlformats.org/officeDocument/2006/relationships/slideLayout" Target="../slideLayouts/slideLayout625.xml"/></Relationships>
</file>

<file path=ppt/slideMasters/_rels/slideMaster5.xml.rels><?xml version="1.0" encoding="UTF-8" standalone="yes"?>
<Relationships xmlns="http://schemas.openxmlformats.org/package/2006/relationships"><Relationship Id="rId9" Type="http://schemas.openxmlformats.org/officeDocument/2006/relationships/slideLayout" Target="../slideLayouts/slideLayout61.xml"/><Relationship Id="rId8" Type="http://schemas.openxmlformats.org/officeDocument/2006/relationships/slideLayout" Target="../slideLayouts/slideLayout60.xml"/><Relationship Id="rId7" Type="http://schemas.openxmlformats.org/officeDocument/2006/relationships/slideLayout" Target="../slideLayouts/slideLayout59.xml"/><Relationship Id="rId6" Type="http://schemas.openxmlformats.org/officeDocument/2006/relationships/slideLayout" Target="../slideLayouts/slideLayout58.xml"/><Relationship Id="rId5" Type="http://schemas.openxmlformats.org/officeDocument/2006/relationships/slideLayout" Target="../slideLayouts/slideLayout57.xml"/><Relationship Id="rId4" Type="http://schemas.openxmlformats.org/officeDocument/2006/relationships/slideLayout" Target="../slideLayouts/slideLayout56.xml"/><Relationship Id="rId3" Type="http://schemas.openxmlformats.org/officeDocument/2006/relationships/slideLayout" Target="../slideLayouts/slideLayout55.xml"/><Relationship Id="rId2" Type="http://schemas.openxmlformats.org/officeDocument/2006/relationships/slideLayout" Target="../slideLayouts/slideLayout54.xml"/><Relationship Id="rId14" Type="http://schemas.openxmlformats.org/officeDocument/2006/relationships/theme" Target="../theme/theme5.xml"/><Relationship Id="rId13" Type="http://schemas.openxmlformats.org/officeDocument/2006/relationships/slideLayout" Target="../slideLayouts/slideLayout65.xml"/><Relationship Id="rId12" Type="http://schemas.openxmlformats.org/officeDocument/2006/relationships/slideLayout" Target="../slideLayouts/slideLayout64.xml"/><Relationship Id="rId11" Type="http://schemas.openxmlformats.org/officeDocument/2006/relationships/slideLayout" Target="../slideLayouts/slideLayout63.xml"/><Relationship Id="rId10" Type="http://schemas.openxmlformats.org/officeDocument/2006/relationships/slideLayout" Target="../slideLayouts/slideLayout62.xml"/><Relationship Id="rId1" Type="http://schemas.openxmlformats.org/officeDocument/2006/relationships/slideLayout" Target="../slideLayouts/slideLayout53.xml"/></Relationships>
</file>

<file path=ppt/slideMasters/_rels/slideMaster50.xml.rels><?xml version="1.0" encoding="UTF-8" standalone="yes"?>
<Relationships xmlns="http://schemas.openxmlformats.org/package/2006/relationships"><Relationship Id="rId9" Type="http://schemas.openxmlformats.org/officeDocument/2006/relationships/slideLayout" Target="../slideLayouts/slideLayout646.xml"/><Relationship Id="rId8" Type="http://schemas.openxmlformats.org/officeDocument/2006/relationships/slideLayout" Target="../slideLayouts/slideLayout645.xml"/><Relationship Id="rId7" Type="http://schemas.openxmlformats.org/officeDocument/2006/relationships/slideLayout" Target="../slideLayouts/slideLayout644.xml"/><Relationship Id="rId6" Type="http://schemas.openxmlformats.org/officeDocument/2006/relationships/slideLayout" Target="../slideLayouts/slideLayout643.xml"/><Relationship Id="rId5" Type="http://schemas.openxmlformats.org/officeDocument/2006/relationships/slideLayout" Target="../slideLayouts/slideLayout642.xml"/><Relationship Id="rId4" Type="http://schemas.openxmlformats.org/officeDocument/2006/relationships/slideLayout" Target="../slideLayouts/slideLayout641.xml"/><Relationship Id="rId3" Type="http://schemas.openxmlformats.org/officeDocument/2006/relationships/slideLayout" Target="../slideLayouts/slideLayout640.xml"/><Relationship Id="rId2" Type="http://schemas.openxmlformats.org/officeDocument/2006/relationships/slideLayout" Target="../slideLayouts/slideLayout639.xml"/><Relationship Id="rId14" Type="http://schemas.openxmlformats.org/officeDocument/2006/relationships/theme" Target="../theme/theme50.xml"/><Relationship Id="rId13" Type="http://schemas.openxmlformats.org/officeDocument/2006/relationships/slideLayout" Target="../slideLayouts/slideLayout650.xml"/><Relationship Id="rId12" Type="http://schemas.openxmlformats.org/officeDocument/2006/relationships/slideLayout" Target="../slideLayouts/slideLayout649.xml"/><Relationship Id="rId11" Type="http://schemas.openxmlformats.org/officeDocument/2006/relationships/slideLayout" Target="../slideLayouts/slideLayout648.xml"/><Relationship Id="rId10" Type="http://schemas.openxmlformats.org/officeDocument/2006/relationships/slideLayout" Target="../slideLayouts/slideLayout647.xml"/><Relationship Id="rId1" Type="http://schemas.openxmlformats.org/officeDocument/2006/relationships/slideLayout" Target="../slideLayouts/slideLayout638.xml"/></Relationships>
</file>

<file path=ppt/slideMasters/_rels/slideMaster51.xml.rels><?xml version="1.0" encoding="UTF-8" standalone="yes"?>
<Relationships xmlns="http://schemas.openxmlformats.org/package/2006/relationships"><Relationship Id="rId9" Type="http://schemas.openxmlformats.org/officeDocument/2006/relationships/slideLayout" Target="../slideLayouts/slideLayout659.xml"/><Relationship Id="rId8" Type="http://schemas.openxmlformats.org/officeDocument/2006/relationships/slideLayout" Target="../slideLayouts/slideLayout658.xml"/><Relationship Id="rId7" Type="http://schemas.openxmlformats.org/officeDocument/2006/relationships/slideLayout" Target="../slideLayouts/slideLayout657.xml"/><Relationship Id="rId6" Type="http://schemas.openxmlformats.org/officeDocument/2006/relationships/slideLayout" Target="../slideLayouts/slideLayout656.xml"/><Relationship Id="rId5" Type="http://schemas.openxmlformats.org/officeDocument/2006/relationships/slideLayout" Target="../slideLayouts/slideLayout655.xml"/><Relationship Id="rId4" Type="http://schemas.openxmlformats.org/officeDocument/2006/relationships/slideLayout" Target="../slideLayouts/slideLayout654.xml"/><Relationship Id="rId3" Type="http://schemas.openxmlformats.org/officeDocument/2006/relationships/slideLayout" Target="../slideLayouts/slideLayout653.xml"/><Relationship Id="rId2" Type="http://schemas.openxmlformats.org/officeDocument/2006/relationships/slideLayout" Target="../slideLayouts/slideLayout652.xml"/><Relationship Id="rId14" Type="http://schemas.openxmlformats.org/officeDocument/2006/relationships/theme" Target="../theme/theme51.xml"/><Relationship Id="rId13" Type="http://schemas.openxmlformats.org/officeDocument/2006/relationships/slideLayout" Target="../slideLayouts/slideLayout663.xml"/><Relationship Id="rId12" Type="http://schemas.openxmlformats.org/officeDocument/2006/relationships/slideLayout" Target="../slideLayouts/slideLayout662.xml"/><Relationship Id="rId11" Type="http://schemas.openxmlformats.org/officeDocument/2006/relationships/slideLayout" Target="../slideLayouts/slideLayout661.xml"/><Relationship Id="rId10" Type="http://schemas.openxmlformats.org/officeDocument/2006/relationships/slideLayout" Target="../slideLayouts/slideLayout660.xml"/><Relationship Id="rId1" Type="http://schemas.openxmlformats.org/officeDocument/2006/relationships/slideLayout" Target="../slideLayouts/slideLayout651.xml"/></Relationships>
</file>

<file path=ppt/slideMasters/_rels/slideMaster52.xml.rels><?xml version="1.0" encoding="UTF-8" standalone="yes"?>
<Relationships xmlns="http://schemas.openxmlformats.org/package/2006/relationships"><Relationship Id="rId9" Type="http://schemas.openxmlformats.org/officeDocument/2006/relationships/slideLayout" Target="../slideLayouts/slideLayout672.xml"/><Relationship Id="rId8" Type="http://schemas.openxmlformats.org/officeDocument/2006/relationships/slideLayout" Target="../slideLayouts/slideLayout671.xml"/><Relationship Id="rId7" Type="http://schemas.openxmlformats.org/officeDocument/2006/relationships/slideLayout" Target="../slideLayouts/slideLayout670.xml"/><Relationship Id="rId6" Type="http://schemas.openxmlformats.org/officeDocument/2006/relationships/slideLayout" Target="../slideLayouts/slideLayout669.xml"/><Relationship Id="rId5" Type="http://schemas.openxmlformats.org/officeDocument/2006/relationships/slideLayout" Target="../slideLayouts/slideLayout668.xml"/><Relationship Id="rId4" Type="http://schemas.openxmlformats.org/officeDocument/2006/relationships/slideLayout" Target="../slideLayouts/slideLayout667.xml"/><Relationship Id="rId3" Type="http://schemas.openxmlformats.org/officeDocument/2006/relationships/slideLayout" Target="../slideLayouts/slideLayout666.xml"/><Relationship Id="rId2" Type="http://schemas.openxmlformats.org/officeDocument/2006/relationships/slideLayout" Target="../slideLayouts/slideLayout665.xml"/><Relationship Id="rId14" Type="http://schemas.openxmlformats.org/officeDocument/2006/relationships/theme" Target="../theme/theme52.xml"/><Relationship Id="rId13" Type="http://schemas.openxmlformats.org/officeDocument/2006/relationships/slideLayout" Target="../slideLayouts/slideLayout676.xml"/><Relationship Id="rId12" Type="http://schemas.openxmlformats.org/officeDocument/2006/relationships/slideLayout" Target="../slideLayouts/slideLayout675.xml"/><Relationship Id="rId11" Type="http://schemas.openxmlformats.org/officeDocument/2006/relationships/slideLayout" Target="../slideLayouts/slideLayout674.xml"/><Relationship Id="rId10" Type="http://schemas.openxmlformats.org/officeDocument/2006/relationships/slideLayout" Target="../slideLayouts/slideLayout673.xml"/><Relationship Id="rId1" Type="http://schemas.openxmlformats.org/officeDocument/2006/relationships/slideLayout" Target="../slideLayouts/slideLayout664.xml"/></Relationships>
</file>

<file path=ppt/slideMasters/_rels/slideMaster53.xml.rels><?xml version="1.0" encoding="UTF-8" standalone="yes"?>
<Relationships xmlns="http://schemas.openxmlformats.org/package/2006/relationships"><Relationship Id="rId9" Type="http://schemas.openxmlformats.org/officeDocument/2006/relationships/slideLayout" Target="../slideLayouts/slideLayout685.xml"/><Relationship Id="rId8" Type="http://schemas.openxmlformats.org/officeDocument/2006/relationships/slideLayout" Target="../slideLayouts/slideLayout684.xml"/><Relationship Id="rId7" Type="http://schemas.openxmlformats.org/officeDocument/2006/relationships/slideLayout" Target="../slideLayouts/slideLayout683.xml"/><Relationship Id="rId6" Type="http://schemas.openxmlformats.org/officeDocument/2006/relationships/slideLayout" Target="../slideLayouts/slideLayout682.xml"/><Relationship Id="rId5" Type="http://schemas.openxmlformats.org/officeDocument/2006/relationships/slideLayout" Target="../slideLayouts/slideLayout681.xml"/><Relationship Id="rId4" Type="http://schemas.openxmlformats.org/officeDocument/2006/relationships/slideLayout" Target="../slideLayouts/slideLayout680.xml"/><Relationship Id="rId3" Type="http://schemas.openxmlformats.org/officeDocument/2006/relationships/slideLayout" Target="../slideLayouts/slideLayout679.xml"/><Relationship Id="rId2" Type="http://schemas.openxmlformats.org/officeDocument/2006/relationships/slideLayout" Target="../slideLayouts/slideLayout678.xml"/><Relationship Id="rId14" Type="http://schemas.openxmlformats.org/officeDocument/2006/relationships/theme" Target="../theme/theme53.xml"/><Relationship Id="rId13" Type="http://schemas.openxmlformats.org/officeDocument/2006/relationships/slideLayout" Target="../slideLayouts/slideLayout689.xml"/><Relationship Id="rId12" Type="http://schemas.openxmlformats.org/officeDocument/2006/relationships/slideLayout" Target="../slideLayouts/slideLayout688.xml"/><Relationship Id="rId11" Type="http://schemas.openxmlformats.org/officeDocument/2006/relationships/slideLayout" Target="../slideLayouts/slideLayout687.xml"/><Relationship Id="rId10" Type="http://schemas.openxmlformats.org/officeDocument/2006/relationships/slideLayout" Target="../slideLayouts/slideLayout686.xml"/><Relationship Id="rId1" Type="http://schemas.openxmlformats.org/officeDocument/2006/relationships/slideLayout" Target="../slideLayouts/slideLayout677.xml"/></Relationships>
</file>

<file path=ppt/slideMasters/_rels/slideMaster54.xml.rels><?xml version="1.0" encoding="UTF-8" standalone="yes"?>
<Relationships xmlns="http://schemas.openxmlformats.org/package/2006/relationships"><Relationship Id="rId9" Type="http://schemas.openxmlformats.org/officeDocument/2006/relationships/slideLayout" Target="../slideLayouts/slideLayout698.xml"/><Relationship Id="rId8" Type="http://schemas.openxmlformats.org/officeDocument/2006/relationships/slideLayout" Target="../slideLayouts/slideLayout697.xml"/><Relationship Id="rId7" Type="http://schemas.openxmlformats.org/officeDocument/2006/relationships/slideLayout" Target="../slideLayouts/slideLayout696.xml"/><Relationship Id="rId6" Type="http://schemas.openxmlformats.org/officeDocument/2006/relationships/slideLayout" Target="../slideLayouts/slideLayout695.xml"/><Relationship Id="rId5" Type="http://schemas.openxmlformats.org/officeDocument/2006/relationships/slideLayout" Target="../slideLayouts/slideLayout694.xml"/><Relationship Id="rId4" Type="http://schemas.openxmlformats.org/officeDocument/2006/relationships/slideLayout" Target="../slideLayouts/slideLayout693.xml"/><Relationship Id="rId3" Type="http://schemas.openxmlformats.org/officeDocument/2006/relationships/slideLayout" Target="../slideLayouts/slideLayout692.xml"/><Relationship Id="rId2" Type="http://schemas.openxmlformats.org/officeDocument/2006/relationships/slideLayout" Target="../slideLayouts/slideLayout691.xml"/><Relationship Id="rId14" Type="http://schemas.openxmlformats.org/officeDocument/2006/relationships/theme" Target="../theme/theme54.xml"/><Relationship Id="rId13" Type="http://schemas.openxmlformats.org/officeDocument/2006/relationships/slideLayout" Target="../slideLayouts/slideLayout702.xml"/><Relationship Id="rId12" Type="http://schemas.openxmlformats.org/officeDocument/2006/relationships/slideLayout" Target="../slideLayouts/slideLayout701.xml"/><Relationship Id="rId11" Type="http://schemas.openxmlformats.org/officeDocument/2006/relationships/slideLayout" Target="../slideLayouts/slideLayout700.xml"/><Relationship Id="rId10" Type="http://schemas.openxmlformats.org/officeDocument/2006/relationships/slideLayout" Target="../slideLayouts/slideLayout699.xml"/><Relationship Id="rId1" Type="http://schemas.openxmlformats.org/officeDocument/2006/relationships/slideLayout" Target="../slideLayouts/slideLayout690.xml"/></Relationships>
</file>

<file path=ppt/slideMasters/_rels/slideMaster55.xml.rels><?xml version="1.0" encoding="UTF-8" standalone="yes"?>
<Relationships xmlns="http://schemas.openxmlformats.org/package/2006/relationships"><Relationship Id="rId9" Type="http://schemas.openxmlformats.org/officeDocument/2006/relationships/slideLayout" Target="../slideLayouts/slideLayout711.xml"/><Relationship Id="rId8" Type="http://schemas.openxmlformats.org/officeDocument/2006/relationships/slideLayout" Target="../slideLayouts/slideLayout710.xml"/><Relationship Id="rId7" Type="http://schemas.openxmlformats.org/officeDocument/2006/relationships/slideLayout" Target="../slideLayouts/slideLayout709.xml"/><Relationship Id="rId6" Type="http://schemas.openxmlformats.org/officeDocument/2006/relationships/slideLayout" Target="../slideLayouts/slideLayout708.xml"/><Relationship Id="rId5" Type="http://schemas.openxmlformats.org/officeDocument/2006/relationships/slideLayout" Target="../slideLayouts/slideLayout707.xml"/><Relationship Id="rId4" Type="http://schemas.openxmlformats.org/officeDocument/2006/relationships/slideLayout" Target="../slideLayouts/slideLayout706.xml"/><Relationship Id="rId3" Type="http://schemas.openxmlformats.org/officeDocument/2006/relationships/slideLayout" Target="../slideLayouts/slideLayout705.xml"/><Relationship Id="rId2" Type="http://schemas.openxmlformats.org/officeDocument/2006/relationships/slideLayout" Target="../slideLayouts/slideLayout704.xml"/><Relationship Id="rId14" Type="http://schemas.openxmlformats.org/officeDocument/2006/relationships/theme" Target="../theme/theme55.xml"/><Relationship Id="rId13" Type="http://schemas.openxmlformats.org/officeDocument/2006/relationships/slideLayout" Target="../slideLayouts/slideLayout715.xml"/><Relationship Id="rId12" Type="http://schemas.openxmlformats.org/officeDocument/2006/relationships/slideLayout" Target="../slideLayouts/slideLayout714.xml"/><Relationship Id="rId11" Type="http://schemas.openxmlformats.org/officeDocument/2006/relationships/slideLayout" Target="../slideLayouts/slideLayout713.xml"/><Relationship Id="rId10" Type="http://schemas.openxmlformats.org/officeDocument/2006/relationships/slideLayout" Target="../slideLayouts/slideLayout712.xml"/><Relationship Id="rId1" Type="http://schemas.openxmlformats.org/officeDocument/2006/relationships/slideLayout" Target="../slideLayouts/slideLayout703.xml"/></Relationships>
</file>

<file path=ppt/slideMasters/_rels/slideMaster56.xml.rels><?xml version="1.0" encoding="UTF-8" standalone="yes"?>
<Relationships xmlns="http://schemas.openxmlformats.org/package/2006/relationships"><Relationship Id="rId9" Type="http://schemas.openxmlformats.org/officeDocument/2006/relationships/slideLayout" Target="../slideLayouts/slideLayout724.xml"/><Relationship Id="rId8" Type="http://schemas.openxmlformats.org/officeDocument/2006/relationships/slideLayout" Target="../slideLayouts/slideLayout723.xml"/><Relationship Id="rId7" Type="http://schemas.openxmlformats.org/officeDocument/2006/relationships/slideLayout" Target="../slideLayouts/slideLayout722.xml"/><Relationship Id="rId6" Type="http://schemas.openxmlformats.org/officeDocument/2006/relationships/slideLayout" Target="../slideLayouts/slideLayout721.xml"/><Relationship Id="rId5" Type="http://schemas.openxmlformats.org/officeDocument/2006/relationships/slideLayout" Target="../slideLayouts/slideLayout720.xml"/><Relationship Id="rId4" Type="http://schemas.openxmlformats.org/officeDocument/2006/relationships/slideLayout" Target="../slideLayouts/slideLayout719.xml"/><Relationship Id="rId3" Type="http://schemas.openxmlformats.org/officeDocument/2006/relationships/slideLayout" Target="../slideLayouts/slideLayout718.xml"/><Relationship Id="rId2" Type="http://schemas.openxmlformats.org/officeDocument/2006/relationships/slideLayout" Target="../slideLayouts/slideLayout717.xml"/><Relationship Id="rId14" Type="http://schemas.openxmlformats.org/officeDocument/2006/relationships/theme" Target="../theme/theme56.xml"/><Relationship Id="rId13" Type="http://schemas.openxmlformats.org/officeDocument/2006/relationships/slideLayout" Target="../slideLayouts/slideLayout728.xml"/><Relationship Id="rId12" Type="http://schemas.openxmlformats.org/officeDocument/2006/relationships/slideLayout" Target="../slideLayouts/slideLayout727.xml"/><Relationship Id="rId11" Type="http://schemas.openxmlformats.org/officeDocument/2006/relationships/slideLayout" Target="../slideLayouts/slideLayout726.xml"/><Relationship Id="rId10" Type="http://schemas.openxmlformats.org/officeDocument/2006/relationships/slideLayout" Target="../slideLayouts/slideLayout725.xml"/><Relationship Id="rId1" Type="http://schemas.openxmlformats.org/officeDocument/2006/relationships/slideLayout" Target="../slideLayouts/slideLayout716.xml"/></Relationships>
</file>

<file path=ppt/slideMasters/_rels/slideMaster57.xml.rels><?xml version="1.0" encoding="UTF-8" standalone="yes"?>
<Relationships xmlns="http://schemas.openxmlformats.org/package/2006/relationships"><Relationship Id="rId9" Type="http://schemas.openxmlformats.org/officeDocument/2006/relationships/slideLayout" Target="../slideLayouts/slideLayout737.xml"/><Relationship Id="rId8" Type="http://schemas.openxmlformats.org/officeDocument/2006/relationships/slideLayout" Target="../slideLayouts/slideLayout736.xml"/><Relationship Id="rId7" Type="http://schemas.openxmlformats.org/officeDocument/2006/relationships/slideLayout" Target="../slideLayouts/slideLayout735.xml"/><Relationship Id="rId6" Type="http://schemas.openxmlformats.org/officeDocument/2006/relationships/slideLayout" Target="../slideLayouts/slideLayout734.xml"/><Relationship Id="rId5" Type="http://schemas.openxmlformats.org/officeDocument/2006/relationships/slideLayout" Target="../slideLayouts/slideLayout733.xml"/><Relationship Id="rId4" Type="http://schemas.openxmlformats.org/officeDocument/2006/relationships/slideLayout" Target="../slideLayouts/slideLayout732.xml"/><Relationship Id="rId3" Type="http://schemas.openxmlformats.org/officeDocument/2006/relationships/slideLayout" Target="../slideLayouts/slideLayout731.xml"/><Relationship Id="rId2" Type="http://schemas.openxmlformats.org/officeDocument/2006/relationships/slideLayout" Target="../slideLayouts/slideLayout730.xml"/><Relationship Id="rId14" Type="http://schemas.openxmlformats.org/officeDocument/2006/relationships/theme" Target="../theme/theme57.xml"/><Relationship Id="rId13" Type="http://schemas.openxmlformats.org/officeDocument/2006/relationships/slideLayout" Target="../slideLayouts/slideLayout741.xml"/><Relationship Id="rId12" Type="http://schemas.openxmlformats.org/officeDocument/2006/relationships/slideLayout" Target="../slideLayouts/slideLayout740.xml"/><Relationship Id="rId11" Type="http://schemas.openxmlformats.org/officeDocument/2006/relationships/slideLayout" Target="../slideLayouts/slideLayout739.xml"/><Relationship Id="rId10" Type="http://schemas.openxmlformats.org/officeDocument/2006/relationships/slideLayout" Target="../slideLayouts/slideLayout738.xml"/><Relationship Id="rId1" Type="http://schemas.openxmlformats.org/officeDocument/2006/relationships/slideLayout" Target="../slideLayouts/slideLayout729.xml"/></Relationships>
</file>

<file path=ppt/slideMasters/_rels/slideMaster58.xml.rels><?xml version="1.0" encoding="UTF-8" standalone="yes"?>
<Relationships xmlns="http://schemas.openxmlformats.org/package/2006/relationships"><Relationship Id="rId9" Type="http://schemas.openxmlformats.org/officeDocument/2006/relationships/slideLayout" Target="../slideLayouts/slideLayout750.xml"/><Relationship Id="rId8" Type="http://schemas.openxmlformats.org/officeDocument/2006/relationships/slideLayout" Target="../slideLayouts/slideLayout749.xml"/><Relationship Id="rId7" Type="http://schemas.openxmlformats.org/officeDocument/2006/relationships/slideLayout" Target="../slideLayouts/slideLayout748.xml"/><Relationship Id="rId6" Type="http://schemas.openxmlformats.org/officeDocument/2006/relationships/slideLayout" Target="../slideLayouts/slideLayout747.xml"/><Relationship Id="rId5" Type="http://schemas.openxmlformats.org/officeDocument/2006/relationships/slideLayout" Target="../slideLayouts/slideLayout746.xml"/><Relationship Id="rId4" Type="http://schemas.openxmlformats.org/officeDocument/2006/relationships/slideLayout" Target="../slideLayouts/slideLayout745.xml"/><Relationship Id="rId3" Type="http://schemas.openxmlformats.org/officeDocument/2006/relationships/slideLayout" Target="../slideLayouts/slideLayout744.xml"/><Relationship Id="rId2" Type="http://schemas.openxmlformats.org/officeDocument/2006/relationships/slideLayout" Target="../slideLayouts/slideLayout743.xml"/><Relationship Id="rId14" Type="http://schemas.openxmlformats.org/officeDocument/2006/relationships/theme" Target="../theme/theme58.xml"/><Relationship Id="rId13" Type="http://schemas.openxmlformats.org/officeDocument/2006/relationships/slideLayout" Target="../slideLayouts/slideLayout754.xml"/><Relationship Id="rId12" Type="http://schemas.openxmlformats.org/officeDocument/2006/relationships/slideLayout" Target="../slideLayouts/slideLayout753.xml"/><Relationship Id="rId11" Type="http://schemas.openxmlformats.org/officeDocument/2006/relationships/slideLayout" Target="../slideLayouts/slideLayout752.xml"/><Relationship Id="rId10" Type="http://schemas.openxmlformats.org/officeDocument/2006/relationships/slideLayout" Target="../slideLayouts/slideLayout751.xml"/><Relationship Id="rId1" Type="http://schemas.openxmlformats.org/officeDocument/2006/relationships/slideLayout" Target="../slideLayouts/slideLayout742.xml"/></Relationships>
</file>

<file path=ppt/slideMasters/_rels/slideMaster59.xml.rels><?xml version="1.0" encoding="UTF-8" standalone="yes"?>
<Relationships xmlns="http://schemas.openxmlformats.org/package/2006/relationships"><Relationship Id="rId9" Type="http://schemas.openxmlformats.org/officeDocument/2006/relationships/slideLayout" Target="../slideLayouts/slideLayout763.xml"/><Relationship Id="rId8" Type="http://schemas.openxmlformats.org/officeDocument/2006/relationships/slideLayout" Target="../slideLayouts/slideLayout762.xml"/><Relationship Id="rId7" Type="http://schemas.openxmlformats.org/officeDocument/2006/relationships/slideLayout" Target="../slideLayouts/slideLayout761.xml"/><Relationship Id="rId6" Type="http://schemas.openxmlformats.org/officeDocument/2006/relationships/slideLayout" Target="../slideLayouts/slideLayout760.xml"/><Relationship Id="rId5" Type="http://schemas.openxmlformats.org/officeDocument/2006/relationships/slideLayout" Target="../slideLayouts/slideLayout759.xml"/><Relationship Id="rId4" Type="http://schemas.openxmlformats.org/officeDocument/2006/relationships/slideLayout" Target="../slideLayouts/slideLayout758.xml"/><Relationship Id="rId3" Type="http://schemas.openxmlformats.org/officeDocument/2006/relationships/slideLayout" Target="../slideLayouts/slideLayout757.xml"/><Relationship Id="rId2" Type="http://schemas.openxmlformats.org/officeDocument/2006/relationships/slideLayout" Target="../slideLayouts/slideLayout756.xml"/><Relationship Id="rId14" Type="http://schemas.openxmlformats.org/officeDocument/2006/relationships/theme" Target="../theme/theme59.xml"/><Relationship Id="rId13" Type="http://schemas.openxmlformats.org/officeDocument/2006/relationships/slideLayout" Target="../slideLayouts/slideLayout767.xml"/><Relationship Id="rId12" Type="http://schemas.openxmlformats.org/officeDocument/2006/relationships/slideLayout" Target="../slideLayouts/slideLayout766.xml"/><Relationship Id="rId11" Type="http://schemas.openxmlformats.org/officeDocument/2006/relationships/slideLayout" Target="../slideLayouts/slideLayout765.xml"/><Relationship Id="rId10" Type="http://schemas.openxmlformats.org/officeDocument/2006/relationships/slideLayout" Target="../slideLayouts/slideLayout764.xml"/><Relationship Id="rId1" Type="http://schemas.openxmlformats.org/officeDocument/2006/relationships/slideLayout" Target="../slideLayouts/slideLayout755.xml"/></Relationships>
</file>

<file path=ppt/slideMasters/_rels/slideMaster6.xml.rels><?xml version="1.0" encoding="UTF-8" standalone="yes"?>
<Relationships xmlns="http://schemas.openxmlformats.org/package/2006/relationships"><Relationship Id="rId9" Type="http://schemas.openxmlformats.org/officeDocument/2006/relationships/slideLayout" Target="../slideLayouts/slideLayout74.xml"/><Relationship Id="rId8" Type="http://schemas.openxmlformats.org/officeDocument/2006/relationships/slideLayout" Target="../slideLayouts/slideLayout73.xml"/><Relationship Id="rId7" Type="http://schemas.openxmlformats.org/officeDocument/2006/relationships/slideLayout" Target="../slideLayouts/slideLayout72.xml"/><Relationship Id="rId6" Type="http://schemas.openxmlformats.org/officeDocument/2006/relationships/slideLayout" Target="../slideLayouts/slideLayout71.xml"/><Relationship Id="rId5" Type="http://schemas.openxmlformats.org/officeDocument/2006/relationships/slideLayout" Target="../slideLayouts/slideLayout70.xml"/><Relationship Id="rId4" Type="http://schemas.openxmlformats.org/officeDocument/2006/relationships/slideLayout" Target="../slideLayouts/slideLayout69.xml"/><Relationship Id="rId3" Type="http://schemas.openxmlformats.org/officeDocument/2006/relationships/slideLayout" Target="../slideLayouts/slideLayout68.xml"/><Relationship Id="rId2" Type="http://schemas.openxmlformats.org/officeDocument/2006/relationships/slideLayout" Target="../slideLayouts/slideLayout67.xml"/><Relationship Id="rId14" Type="http://schemas.openxmlformats.org/officeDocument/2006/relationships/theme" Target="../theme/theme6.xml"/><Relationship Id="rId13" Type="http://schemas.openxmlformats.org/officeDocument/2006/relationships/slideLayout" Target="../slideLayouts/slideLayout78.xml"/><Relationship Id="rId12" Type="http://schemas.openxmlformats.org/officeDocument/2006/relationships/slideLayout" Target="../slideLayouts/slideLayout77.xml"/><Relationship Id="rId11" Type="http://schemas.openxmlformats.org/officeDocument/2006/relationships/slideLayout" Target="../slideLayouts/slideLayout76.xml"/><Relationship Id="rId10" Type="http://schemas.openxmlformats.org/officeDocument/2006/relationships/slideLayout" Target="../slideLayouts/slideLayout75.xml"/><Relationship Id="rId1" Type="http://schemas.openxmlformats.org/officeDocument/2006/relationships/slideLayout" Target="../slideLayouts/slideLayout66.xml"/></Relationships>
</file>

<file path=ppt/slideMasters/_rels/slideMaster60.xml.rels><?xml version="1.0" encoding="UTF-8" standalone="yes"?>
<Relationships xmlns="http://schemas.openxmlformats.org/package/2006/relationships"><Relationship Id="rId9" Type="http://schemas.openxmlformats.org/officeDocument/2006/relationships/slideLayout" Target="../slideLayouts/slideLayout776.xml"/><Relationship Id="rId8" Type="http://schemas.openxmlformats.org/officeDocument/2006/relationships/slideLayout" Target="../slideLayouts/slideLayout775.xml"/><Relationship Id="rId7" Type="http://schemas.openxmlformats.org/officeDocument/2006/relationships/slideLayout" Target="../slideLayouts/slideLayout774.xml"/><Relationship Id="rId6" Type="http://schemas.openxmlformats.org/officeDocument/2006/relationships/slideLayout" Target="../slideLayouts/slideLayout773.xml"/><Relationship Id="rId5" Type="http://schemas.openxmlformats.org/officeDocument/2006/relationships/slideLayout" Target="../slideLayouts/slideLayout772.xml"/><Relationship Id="rId4" Type="http://schemas.openxmlformats.org/officeDocument/2006/relationships/slideLayout" Target="../slideLayouts/slideLayout771.xml"/><Relationship Id="rId3" Type="http://schemas.openxmlformats.org/officeDocument/2006/relationships/slideLayout" Target="../slideLayouts/slideLayout770.xml"/><Relationship Id="rId2" Type="http://schemas.openxmlformats.org/officeDocument/2006/relationships/slideLayout" Target="../slideLayouts/slideLayout769.xml"/><Relationship Id="rId14" Type="http://schemas.openxmlformats.org/officeDocument/2006/relationships/theme" Target="../theme/theme60.xml"/><Relationship Id="rId13" Type="http://schemas.openxmlformats.org/officeDocument/2006/relationships/slideLayout" Target="../slideLayouts/slideLayout780.xml"/><Relationship Id="rId12" Type="http://schemas.openxmlformats.org/officeDocument/2006/relationships/slideLayout" Target="../slideLayouts/slideLayout779.xml"/><Relationship Id="rId11" Type="http://schemas.openxmlformats.org/officeDocument/2006/relationships/slideLayout" Target="../slideLayouts/slideLayout778.xml"/><Relationship Id="rId10" Type="http://schemas.openxmlformats.org/officeDocument/2006/relationships/slideLayout" Target="../slideLayouts/slideLayout777.xml"/><Relationship Id="rId1" Type="http://schemas.openxmlformats.org/officeDocument/2006/relationships/slideLayout" Target="../slideLayouts/slideLayout768.xml"/></Relationships>
</file>

<file path=ppt/slideMasters/_rels/slideMaster61.xml.rels><?xml version="1.0" encoding="UTF-8" standalone="yes"?>
<Relationships xmlns="http://schemas.openxmlformats.org/package/2006/relationships"><Relationship Id="rId9" Type="http://schemas.openxmlformats.org/officeDocument/2006/relationships/slideLayout" Target="../slideLayouts/slideLayout789.xml"/><Relationship Id="rId8" Type="http://schemas.openxmlformats.org/officeDocument/2006/relationships/slideLayout" Target="../slideLayouts/slideLayout788.xml"/><Relationship Id="rId7" Type="http://schemas.openxmlformats.org/officeDocument/2006/relationships/slideLayout" Target="../slideLayouts/slideLayout787.xml"/><Relationship Id="rId6" Type="http://schemas.openxmlformats.org/officeDocument/2006/relationships/slideLayout" Target="../slideLayouts/slideLayout786.xml"/><Relationship Id="rId5" Type="http://schemas.openxmlformats.org/officeDocument/2006/relationships/slideLayout" Target="../slideLayouts/slideLayout785.xml"/><Relationship Id="rId4" Type="http://schemas.openxmlformats.org/officeDocument/2006/relationships/slideLayout" Target="../slideLayouts/slideLayout784.xml"/><Relationship Id="rId3" Type="http://schemas.openxmlformats.org/officeDocument/2006/relationships/slideLayout" Target="../slideLayouts/slideLayout783.xml"/><Relationship Id="rId2" Type="http://schemas.openxmlformats.org/officeDocument/2006/relationships/slideLayout" Target="../slideLayouts/slideLayout782.xml"/><Relationship Id="rId14" Type="http://schemas.openxmlformats.org/officeDocument/2006/relationships/theme" Target="../theme/theme61.xml"/><Relationship Id="rId13" Type="http://schemas.openxmlformats.org/officeDocument/2006/relationships/slideLayout" Target="../slideLayouts/slideLayout793.xml"/><Relationship Id="rId12" Type="http://schemas.openxmlformats.org/officeDocument/2006/relationships/slideLayout" Target="../slideLayouts/slideLayout792.xml"/><Relationship Id="rId11" Type="http://schemas.openxmlformats.org/officeDocument/2006/relationships/slideLayout" Target="../slideLayouts/slideLayout791.xml"/><Relationship Id="rId10" Type="http://schemas.openxmlformats.org/officeDocument/2006/relationships/slideLayout" Target="../slideLayouts/slideLayout790.xml"/><Relationship Id="rId1" Type="http://schemas.openxmlformats.org/officeDocument/2006/relationships/slideLayout" Target="../slideLayouts/slideLayout781.xml"/></Relationships>
</file>

<file path=ppt/slideMasters/_rels/slideMaster62.xml.rels><?xml version="1.0" encoding="UTF-8" standalone="yes"?>
<Relationships xmlns="http://schemas.openxmlformats.org/package/2006/relationships"><Relationship Id="rId9" Type="http://schemas.openxmlformats.org/officeDocument/2006/relationships/slideLayout" Target="../slideLayouts/slideLayout802.xml"/><Relationship Id="rId8" Type="http://schemas.openxmlformats.org/officeDocument/2006/relationships/slideLayout" Target="../slideLayouts/slideLayout801.xml"/><Relationship Id="rId7" Type="http://schemas.openxmlformats.org/officeDocument/2006/relationships/slideLayout" Target="../slideLayouts/slideLayout800.xml"/><Relationship Id="rId6" Type="http://schemas.openxmlformats.org/officeDocument/2006/relationships/slideLayout" Target="../slideLayouts/slideLayout799.xml"/><Relationship Id="rId5" Type="http://schemas.openxmlformats.org/officeDocument/2006/relationships/slideLayout" Target="../slideLayouts/slideLayout798.xml"/><Relationship Id="rId4" Type="http://schemas.openxmlformats.org/officeDocument/2006/relationships/slideLayout" Target="../slideLayouts/slideLayout797.xml"/><Relationship Id="rId3" Type="http://schemas.openxmlformats.org/officeDocument/2006/relationships/slideLayout" Target="../slideLayouts/slideLayout796.xml"/><Relationship Id="rId2" Type="http://schemas.openxmlformats.org/officeDocument/2006/relationships/slideLayout" Target="../slideLayouts/slideLayout795.xml"/><Relationship Id="rId14" Type="http://schemas.openxmlformats.org/officeDocument/2006/relationships/theme" Target="../theme/theme62.xml"/><Relationship Id="rId13" Type="http://schemas.openxmlformats.org/officeDocument/2006/relationships/slideLayout" Target="../slideLayouts/slideLayout806.xml"/><Relationship Id="rId12" Type="http://schemas.openxmlformats.org/officeDocument/2006/relationships/slideLayout" Target="../slideLayouts/slideLayout805.xml"/><Relationship Id="rId11" Type="http://schemas.openxmlformats.org/officeDocument/2006/relationships/slideLayout" Target="../slideLayouts/slideLayout804.xml"/><Relationship Id="rId10" Type="http://schemas.openxmlformats.org/officeDocument/2006/relationships/slideLayout" Target="../slideLayouts/slideLayout803.xml"/><Relationship Id="rId1" Type="http://schemas.openxmlformats.org/officeDocument/2006/relationships/slideLayout" Target="../slideLayouts/slideLayout794.xml"/></Relationships>
</file>

<file path=ppt/slideMasters/_rels/slideMaster63.xml.rels><?xml version="1.0" encoding="UTF-8" standalone="yes"?>
<Relationships xmlns="http://schemas.openxmlformats.org/package/2006/relationships"><Relationship Id="rId9" Type="http://schemas.openxmlformats.org/officeDocument/2006/relationships/slideLayout" Target="../slideLayouts/slideLayout815.xml"/><Relationship Id="rId8" Type="http://schemas.openxmlformats.org/officeDocument/2006/relationships/slideLayout" Target="../slideLayouts/slideLayout814.xml"/><Relationship Id="rId7" Type="http://schemas.openxmlformats.org/officeDocument/2006/relationships/slideLayout" Target="../slideLayouts/slideLayout813.xml"/><Relationship Id="rId6" Type="http://schemas.openxmlformats.org/officeDocument/2006/relationships/slideLayout" Target="../slideLayouts/slideLayout812.xml"/><Relationship Id="rId5" Type="http://schemas.openxmlformats.org/officeDocument/2006/relationships/slideLayout" Target="../slideLayouts/slideLayout811.xml"/><Relationship Id="rId4" Type="http://schemas.openxmlformats.org/officeDocument/2006/relationships/slideLayout" Target="../slideLayouts/slideLayout810.xml"/><Relationship Id="rId3" Type="http://schemas.openxmlformats.org/officeDocument/2006/relationships/slideLayout" Target="../slideLayouts/slideLayout809.xml"/><Relationship Id="rId2" Type="http://schemas.openxmlformats.org/officeDocument/2006/relationships/slideLayout" Target="../slideLayouts/slideLayout808.xml"/><Relationship Id="rId14" Type="http://schemas.openxmlformats.org/officeDocument/2006/relationships/theme" Target="../theme/theme63.xml"/><Relationship Id="rId13" Type="http://schemas.openxmlformats.org/officeDocument/2006/relationships/slideLayout" Target="../slideLayouts/slideLayout819.xml"/><Relationship Id="rId12" Type="http://schemas.openxmlformats.org/officeDocument/2006/relationships/slideLayout" Target="../slideLayouts/slideLayout818.xml"/><Relationship Id="rId11" Type="http://schemas.openxmlformats.org/officeDocument/2006/relationships/slideLayout" Target="../slideLayouts/slideLayout817.xml"/><Relationship Id="rId10" Type="http://schemas.openxmlformats.org/officeDocument/2006/relationships/slideLayout" Target="../slideLayouts/slideLayout816.xml"/><Relationship Id="rId1" Type="http://schemas.openxmlformats.org/officeDocument/2006/relationships/slideLayout" Target="../slideLayouts/slideLayout807.xml"/></Relationships>
</file>

<file path=ppt/slideMasters/_rels/slideMaster64.xml.rels><?xml version="1.0" encoding="UTF-8" standalone="yes"?>
<Relationships xmlns="http://schemas.openxmlformats.org/package/2006/relationships"><Relationship Id="rId9" Type="http://schemas.openxmlformats.org/officeDocument/2006/relationships/slideLayout" Target="../slideLayouts/slideLayout828.xml"/><Relationship Id="rId8" Type="http://schemas.openxmlformats.org/officeDocument/2006/relationships/slideLayout" Target="../slideLayouts/slideLayout827.xml"/><Relationship Id="rId7" Type="http://schemas.openxmlformats.org/officeDocument/2006/relationships/slideLayout" Target="../slideLayouts/slideLayout826.xml"/><Relationship Id="rId6" Type="http://schemas.openxmlformats.org/officeDocument/2006/relationships/slideLayout" Target="../slideLayouts/slideLayout825.xml"/><Relationship Id="rId5" Type="http://schemas.openxmlformats.org/officeDocument/2006/relationships/slideLayout" Target="../slideLayouts/slideLayout824.xml"/><Relationship Id="rId4" Type="http://schemas.openxmlformats.org/officeDocument/2006/relationships/slideLayout" Target="../slideLayouts/slideLayout823.xml"/><Relationship Id="rId3" Type="http://schemas.openxmlformats.org/officeDocument/2006/relationships/slideLayout" Target="../slideLayouts/slideLayout822.xml"/><Relationship Id="rId2" Type="http://schemas.openxmlformats.org/officeDocument/2006/relationships/slideLayout" Target="../slideLayouts/slideLayout821.xml"/><Relationship Id="rId14" Type="http://schemas.openxmlformats.org/officeDocument/2006/relationships/theme" Target="../theme/theme64.xml"/><Relationship Id="rId13" Type="http://schemas.openxmlformats.org/officeDocument/2006/relationships/slideLayout" Target="../slideLayouts/slideLayout832.xml"/><Relationship Id="rId12" Type="http://schemas.openxmlformats.org/officeDocument/2006/relationships/slideLayout" Target="../slideLayouts/slideLayout831.xml"/><Relationship Id="rId11" Type="http://schemas.openxmlformats.org/officeDocument/2006/relationships/slideLayout" Target="../slideLayouts/slideLayout830.xml"/><Relationship Id="rId10" Type="http://schemas.openxmlformats.org/officeDocument/2006/relationships/slideLayout" Target="../slideLayouts/slideLayout829.xml"/><Relationship Id="rId1" Type="http://schemas.openxmlformats.org/officeDocument/2006/relationships/slideLayout" Target="../slideLayouts/slideLayout820.xml"/></Relationships>
</file>

<file path=ppt/slideMasters/_rels/slideMaster65.xml.rels><?xml version="1.0" encoding="UTF-8" standalone="yes"?>
<Relationships xmlns="http://schemas.openxmlformats.org/package/2006/relationships"><Relationship Id="rId9" Type="http://schemas.openxmlformats.org/officeDocument/2006/relationships/slideLayout" Target="../slideLayouts/slideLayout841.xml"/><Relationship Id="rId8" Type="http://schemas.openxmlformats.org/officeDocument/2006/relationships/slideLayout" Target="../slideLayouts/slideLayout840.xml"/><Relationship Id="rId7" Type="http://schemas.openxmlformats.org/officeDocument/2006/relationships/slideLayout" Target="../slideLayouts/slideLayout839.xml"/><Relationship Id="rId6" Type="http://schemas.openxmlformats.org/officeDocument/2006/relationships/slideLayout" Target="../slideLayouts/slideLayout838.xml"/><Relationship Id="rId5" Type="http://schemas.openxmlformats.org/officeDocument/2006/relationships/slideLayout" Target="../slideLayouts/slideLayout837.xml"/><Relationship Id="rId4" Type="http://schemas.openxmlformats.org/officeDocument/2006/relationships/slideLayout" Target="../slideLayouts/slideLayout836.xml"/><Relationship Id="rId3" Type="http://schemas.openxmlformats.org/officeDocument/2006/relationships/slideLayout" Target="../slideLayouts/slideLayout835.xml"/><Relationship Id="rId2" Type="http://schemas.openxmlformats.org/officeDocument/2006/relationships/slideLayout" Target="../slideLayouts/slideLayout834.xml"/><Relationship Id="rId14" Type="http://schemas.openxmlformats.org/officeDocument/2006/relationships/theme" Target="../theme/theme65.xml"/><Relationship Id="rId13" Type="http://schemas.openxmlformats.org/officeDocument/2006/relationships/slideLayout" Target="../slideLayouts/slideLayout845.xml"/><Relationship Id="rId12" Type="http://schemas.openxmlformats.org/officeDocument/2006/relationships/slideLayout" Target="../slideLayouts/slideLayout844.xml"/><Relationship Id="rId11" Type="http://schemas.openxmlformats.org/officeDocument/2006/relationships/slideLayout" Target="../slideLayouts/slideLayout843.xml"/><Relationship Id="rId10" Type="http://schemas.openxmlformats.org/officeDocument/2006/relationships/slideLayout" Target="../slideLayouts/slideLayout842.xml"/><Relationship Id="rId1" Type="http://schemas.openxmlformats.org/officeDocument/2006/relationships/slideLayout" Target="../slideLayouts/slideLayout833.xml"/></Relationships>
</file>

<file path=ppt/slideMasters/_rels/slideMaster66.xml.rels><?xml version="1.0" encoding="UTF-8" standalone="yes"?>
<Relationships xmlns="http://schemas.openxmlformats.org/package/2006/relationships"><Relationship Id="rId9" Type="http://schemas.openxmlformats.org/officeDocument/2006/relationships/slideLayout" Target="../slideLayouts/slideLayout854.xml"/><Relationship Id="rId8" Type="http://schemas.openxmlformats.org/officeDocument/2006/relationships/slideLayout" Target="../slideLayouts/slideLayout853.xml"/><Relationship Id="rId7" Type="http://schemas.openxmlformats.org/officeDocument/2006/relationships/slideLayout" Target="../slideLayouts/slideLayout852.xml"/><Relationship Id="rId6" Type="http://schemas.openxmlformats.org/officeDocument/2006/relationships/slideLayout" Target="../slideLayouts/slideLayout851.xml"/><Relationship Id="rId5" Type="http://schemas.openxmlformats.org/officeDocument/2006/relationships/slideLayout" Target="../slideLayouts/slideLayout850.xml"/><Relationship Id="rId4" Type="http://schemas.openxmlformats.org/officeDocument/2006/relationships/slideLayout" Target="../slideLayouts/slideLayout849.xml"/><Relationship Id="rId3" Type="http://schemas.openxmlformats.org/officeDocument/2006/relationships/slideLayout" Target="../slideLayouts/slideLayout848.xml"/><Relationship Id="rId2" Type="http://schemas.openxmlformats.org/officeDocument/2006/relationships/slideLayout" Target="../slideLayouts/slideLayout847.xml"/><Relationship Id="rId14" Type="http://schemas.openxmlformats.org/officeDocument/2006/relationships/theme" Target="../theme/theme66.xml"/><Relationship Id="rId13" Type="http://schemas.openxmlformats.org/officeDocument/2006/relationships/slideLayout" Target="../slideLayouts/slideLayout858.xml"/><Relationship Id="rId12" Type="http://schemas.openxmlformats.org/officeDocument/2006/relationships/slideLayout" Target="../slideLayouts/slideLayout857.xml"/><Relationship Id="rId11" Type="http://schemas.openxmlformats.org/officeDocument/2006/relationships/slideLayout" Target="../slideLayouts/slideLayout856.xml"/><Relationship Id="rId10" Type="http://schemas.openxmlformats.org/officeDocument/2006/relationships/slideLayout" Target="../slideLayouts/slideLayout855.xml"/><Relationship Id="rId1" Type="http://schemas.openxmlformats.org/officeDocument/2006/relationships/slideLayout" Target="../slideLayouts/slideLayout846.xml"/></Relationships>
</file>

<file path=ppt/slideMasters/_rels/slideMaster67.xml.rels><?xml version="1.0" encoding="UTF-8" standalone="yes"?>
<Relationships xmlns="http://schemas.openxmlformats.org/package/2006/relationships"><Relationship Id="rId9" Type="http://schemas.openxmlformats.org/officeDocument/2006/relationships/slideLayout" Target="../slideLayouts/slideLayout867.xml"/><Relationship Id="rId8" Type="http://schemas.openxmlformats.org/officeDocument/2006/relationships/slideLayout" Target="../slideLayouts/slideLayout866.xml"/><Relationship Id="rId7" Type="http://schemas.openxmlformats.org/officeDocument/2006/relationships/slideLayout" Target="../slideLayouts/slideLayout865.xml"/><Relationship Id="rId6" Type="http://schemas.openxmlformats.org/officeDocument/2006/relationships/slideLayout" Target="../slideLayouts/slideLayout864.xml"/><Relationship Id="rId5" Type="http://schemas.openxmlformats.org/officeDocument/2006/relationships/slideLayout" Target="../slideLayouts/slideLayout863.xml"/><Relationship Id="rId4" Type="http://schemas.openxmlformats.org/officeDocument/2006/relationships/slideLayout" Target="../slideLayouts/slideLayout862.xml"/><Relationship Id="rId3" Type="http://schemas.openxmlformats.org/officeDocument/2006/relationships/slideLayout" Target="../slideLayouts/slideLayout861.xml"/><Relationship Id="rId2" Type="http://schemas.openxmlformats.org/officeDocument/2006/relationships/slideLayout" Target="../slideLayouts/slideLayout860.xml"/><Relationship Id="rId14" Type="http://schemas.openxmlformats.org/officeDocument/2006/relationships/theme" Target="../theme/theme67.xml"/><Relationship Id="rId13" Type="http://schemas.openxmlformats.org/officeDocument/2006/relationships/slideLayout" Target="../slideLayouts/slideLayout871.xml"/><Relationship Id="rId12" Type="http://schemas.openxmlformats.org/officeDocument/2006/relationships/slideLayout" Target="../slideLayouts/slideLayout870.xml"/><Relationship Id="rId11" Type="http://schemas.openxmlformats.org/officeDocument/2006/relationships/slideLayout" Target="../slideLayouts/slideLayout869.xml"/><Relationship Id="rId10" Type="http://schemas.openxmlformats.org/officeDocument/2006/relationships/slideLayout" Target="../slideLayouts/slideLayout868.xml"/><Relationship Id="rId1" Type="http://schemas.openxmlformats.org/officeDocument/2006/relationships/slideLayout" Target="../slideLayouts/slideLayout859.xml"/></Relationships>
</file>

<file path=ppt/slideMasters/_rels/slideMaster68.xml.rels><?xml version="1.0" encoding="UTF-8" standalone="yes"?>
<Relationships xmlns="http://schemas.openxmlformats.org/package/2006/relationships"><Relationship Id="rId9" Type="http://schemas.openxmlformats.org/officeDocument/2006/relationships/slideLayout" Target="../slideLayouts/slideLayout880.xml"/><Relationship Id="rId8" Type="http://schemas.openxmlformats.org/officeDocument/2006/relationships/slideLayout" Target="../slideLayouts/slideLayout879.xml"/><Relationship Id="rId7" Type="http://schemas.openxmlformats.org/officeDocument/2006/relationships/slideLayout" Target="../slideLayouts/slideLayout878.xml"/><Relationship Id="rId6" Type="http://schemas.openxmlformats.org/officeDocument/2006/relationships/slideLayout" Target="../slideLayouts/slideLayout877.xml"/><Relationship Id="rId5" Type="http://schemas.openxmlformats.org/officeDocument/2006/relationships/slideLayout" Target="../slideLayouts/slideLayout876.xml"/><Relationship Id="rId4" Type="http://schemas.openxmlformats.org/officeDocument/2006/relationships/slideLayout" Target="../slideLayouts/slideLayout875.xml"/><Relationship Id="rId3" Type="http://schemas.openxmlformats.org/officeDocument/2006/relationships/slideLayout" Target="../slideLayouts/slideLayout874.xml"/><Relationship Id="rId2" Type="http://schemas.openxmlformats.org/officeDocument/2006/relationships/slideLayout" Target="../slideLayouts/slideLayout873.xml"/><Relationship Id="rId14" Type="http://schemas.openxmlformats.org/officeDocument/2006/relationships/theme" Target="../theme/theme68.xml"/><Relationship Id="rId13" Type="http://schemas.openxmlformats.org/officeDocument/2006/relationships/slideLayout" Target="../slideLayouts/slideLayout884.xml"/><Relationship Id="rId12" Type="http://schemas.openxmlformats.org/officeDocument/2006/relationships/slideLayout" Target="../slideLayouts/slideLayout883.xml"/><Relationship Id="rId11" Type="http://schemas.openxmlformats.org/officeDocument/2006/relationships/slideLayout" Target="../slideLayouts/slideLayout882.xml"/><Relationship Id="rId10" Type="http://schemas.openxmlformats.org/officeDocument/2006/relationships/slideLayout" Target="../slideLayouts/slideLayout881.xml"/><Relationship Id="rId1" Type="http://schemas.openxmlformats.org/officeDocument/2006/relationships/slideLayout" Target="../slideLayouts/slideLayout872.xml"/></Relationships>
</file>

<file path=ppt/slideMasters/_rels/slideMaster69.xml.rels><?xml version="1.0" encoding="UTF-8" standalone="yes"?>
<Relationships xmlns="http://schemas.openxmlformats.org/package/2006/relationships"><Relationship Id="rId9" Type="http://schemas.openxmlformats.org/officeDocument/2006/relationships/slideLayout" Target="../slideLayouts/slideLayout893.xml"/><Relationship Id="rId8" Type="http://schemas.openxmlformats.org/officeDocument/2006/relationships/slideLayout" Target="../slideLayouts/slideLayout892.xml"/><Relationship Id="rId7" Type="http://schemas.openxmlformats.org/officeDocument/2006/relationships/slideLayout" Target="../slideLayouts/slideLayout891.xml"/><Relationship Id="rId6" Type="http://schemas.openxmlformats.org/officeDocument/2006/relationships/slideLayout" Target="../slideLayouts/slideLayout890.xml"/><Relationship Id="rId5" Type="http://schemas.openxmlformats.org/officeDocument/2006/relationships/slideLayout" Target="../slideLayouts/slideLayout889.xml"/><Relationship Id="rId4" Type="http://schemas.openxmlformats.org/officeDocument/2006/relationships/slideLayout" Target="../slideLayouts/slideLayout888.xml"/><Relationship Id="rId3" Type="http://schemas.openxmlformats.org/officeDocument/2006/relationships/slideLayout" Target="../slideLayouts/slideLayout887.xml"/><Relationship Id="rId2" Type="http://schemas.openxmlformats.org/officeDocument/2006/relationships/slideLayout" Target="../slideLayouts/slideLayout886.xml"/><Relationship Id="rId14" Type="http://schemas.openxmlformats.org/officeDocument/2006/relationships/theme" Target="../theme/theme69.xml"/><Relationship Id="rId13" Type="http://schemas.openxmlformats.org/officeDocument/2006/relationships/slideLayout" Target="../slideLayouts/slideLayout897.xml"/><Relationship Id="rId12" Type="http://schemas.openxmlformats.org/officeDocument/2006/relationships/slideLayout" Target="../slideLayouts/slideLayout896.xml"/><Relationship Id="rId11" Type="http://schemas.openxmlformats.org/officeDocument/2006/relationships/slideLayout" Target="../slideLayouts/slideLayout895.xml"/><Relationship Id="rId10" Type="http://schemas.openxmlformats.org/officeDocument/2006/relationships/slideLayout" Target="../slideLayouts/slideLayout894.xml"/><Relationship Id="rId1" Type="http://schemas.openxmlformats.org/officeDocument/2006/relationships/slideLayout" Target="../slideLayouts/slideLayout885.xml"/></Relationships>
</file>

<file path=ppt/slideMasters/_rels/slideMaster7.xml.rels><?xml version="1.0" encoding="UTF-8" standalone="yes"?>
<Relationships xmlns="http://schemas.openxmlformats.org/package/2006/relationships"><Relationship Id="rId9" Type="http://schemas.openxmlformats.org/officeDocument/2006/relationships/slideLayout" Target="../slideLayouts/slideLayout87.xml"/><Relationship Id="rId8" Type="http://schemas.openxmlformats.org/officeDocument/2006/relationships/slideLayout" Target="../slideLayouts/slideLayout86.xml"/><Relationship Id="rId7" Type="http://schemas.openxmlformats.org/officeDocument/2006/relationships/slideLayout" Target="../slideLayouts/slideLayout85.xml"/><Relationship Id="rId6" Type="http://schemas.openxmlformats.org/officeDocument/2006/relationships/slideLayout" Target="../slideLayouts/slideLayout84.xml"/><Relationship Id="rId5" Type="http://schemas.openxmlformats.org/officeDocument/2006/relationships/slideLayout" Target="../slideLayouts/slideLayout83.xml"/><Relationship Id="rId4" Type="http://schemas.openxmlformats.org/officeDocument/2006/relationships/slideLayout" Target="../slideLayouts/slideLayout82.xml"/><Relationship Id="rId3" Type="http://schemas.openxmlformats.org/officeDocument/2006/relationships/slideLayout" Target="../slideLayouts/slideLayout81.xml"/><Relationship Id="rId2" Type="http://schemas.openxmlformats.org/officeDocument/2006/relationships/slideLayout" Target="../slideLayouts/slideLayout80.xml"/><Relationship Id="rId14" Type="http://schemas.openxmlformats.org/officeDocument/2006/relationships/theme" Target="../theme/theme7.xml"/><Relationship Id="rId13" Type="http://schemas.openxmlformats.org/officeDocument/2006/relationships/slideLayout" Target="../slideLayouts/slideLayout91.xml"/><Relationship Id="rId12" Type="http://schemas.openxmlformats.org/officeDocument/2006/relationships/slideLayout" Target="../slideLayouts/slideLayout90.xml"/><Relationship Id="rId11" Type="http://schemas.openxmlformats.org/officeDocument/2006/relationships/slideLayout" Target="../slideLayouts/slideLayout89.xml"/><Relationship Id="rId10" Type="http://schemas.openxmlformats.org/officeDocument/2006/relationships/slideLayout" Target="../slideLayouts/slideLayout88.xml"/><Relationship Id="rId1" Type="http://schemas.openxmlformats.org/officeDocument/2006/relationships/slideLayout" Target="../slideLayouts/slideLayout79.xml"/></Relationships>
</file>

<file path=ppt/slideMasters/_rels/slideMaster70.xml.rels><?xml version="1.0" encoding="UTF-8" standalone="yes"?>
<Relationships xmlns="http://schemas.openxmlformats.org/package/2006/relationships"><Relationship Id="rId9" Type="http://schemas.openxmlformats.org/officeDocument/2006/relationships/slideLayout" Target="../slideLayouts/slideLayout906.xml"/><Relationship Id="rId8" Type="http://schemas.openxmlformats.org/officeDocument/2006/relationships/slideLayout" Target="../slideLayouts/slideLayout905.xml"/><Relationship Id="rId7" Type="http://schemas.openxmlformats.org/officeDocument/2006/relationships/slideLayout" Target="../slideLayouts/slideLayout904.xml"/><Relationship Id="rId6" Type="http://schemas.openxmlformats.org/officeDocument/2006/relationships/slideLayout" Target="../slideLayouts/slideLayout903.xml"/><Relationship Id="rId5" Type="http://schemas.openxmlformats.org/officeDocument/2006/relationships/slideLayout" Target="../slideLayouts/slideLayout902.xml"/><Relationship Id="rId4" Type="http://schemas.openxmlformats.org/officeDocument/2006/relationships/slideLayout" Target="../slideLayouts/slideLayout901.xml"/><Relationship Id="rId3" Type="http://schemas.openxmlformats.org/officeDocument/2006/relationships/slideLayout" Target="../slideLayouts/slideLayout900.xml"/><Relationship Id="rId2" Type="http://schemas.openxmlformats.org/officeDocument/2006/relationships/slideLayout" Target="../slideLayouts/slideLayout899.xml"/><Relationship Id="rId14" Type="http://schemas.openxmlformats.org/officeDocument/2006/relationships/theme" Target="../theme/theme70.xml"/><Relationship Id="rId13" Type="http://schemas.openxmlformats.org/officeDocument/2006/relationships/slideLayout" Target="../slideLayouts/slideLayout910.xml"/><Relationship Id="rId12" Type="http://schemas.openxmlformats.org/officeDocument/2006/relationships/slideLayout" Target="../slideLayouts/slideLayout909.xml"/><Relationship Id="rId11" Type="http://schemas.openxmlformats.org/officeDocument/2006/relationships/slideLayout" Target="../slideLayouts/slideLayout908.xml"/><Relationship Id="rId10" Type="http://schemas.openxmlformats.org/officeDocument/2006/relationships/slideLayout" Target="../slideLayouts/slideLayout907.xml"/><Relationship Id="rId1" Type="http://schemas.openxmlformats.org/officeDocument/2006/relationships/slideLayout" Target="../slideLayouts/slideLayout898.xml"/></Relationships>
</file>

<file path=ppt/slideMasters/_rels/slideMaster71.xml.rels><?xml version="1.0" encoding="UTF-8" standalone="yes"?>
<Relationships xmlns="http://schemas.openxmlformats.org/package/2006/relationships"><Relationship Id="rId9" Type="http://schemas.openxmlformats.org/officeDocument/2006/relationships/slideLayout" Target="../slideLayouts/slideLayout919.xml"/><Relationship Id="rId8" Type="http://schemas.openxmlformats.org/officeDocument/2006/relationships/slideLayout" Target="../slideLayouts/slideLayout918.xml"/><Relationship Id="rId7" Type="http://schemas.openxmlformats.org/officeDocument/2006/relationships/slideLayout" Target="../slideLayouts/slideLayout917.xml"/><Relationship Id="rId6" Type="http://schemas.openxmlformats.org/officeDocument/2006/relationships/slideLayout" Target="../slideLayouts/slideLayout916.xml"/><Relationship Id="rId5" Type="http://schemas.openxmlformats.org/officeDocument/2006/relationships/slideLayout" Target="../slideLayouts/slideLayout915.xml"/><Relationship Id="rId4" Type="http://schemas.openxmlformats.org/officeDocument/2006/relationships/slideLayout" Target="../slideLayouts/slideLayout914.xml"/><Relationship Id="rId3" Type="http://schemas.openxmlformats.org/officeDocument/2006/relationships/slideLayout" Target="../slideLayouts/slideLayout913.xml"/><Relationship Id="rId2" Type="http://schemas.openxmlformats.org/officeDocument/2006/relationships/slideLayout" Target="../slideLayouts/slideLayout912.xml"/><Relationship Id="rId14" Type="http://schemas.openxmlformats.org/officeDocument/2006/relationships/theme" Target="../theme/theme71.xml"/><Relationship Id="rId13" Type="http://schemas.openxmlformats.org/officeDocument/2006/relationships/slideLayout" Target="../slideLayouts/slideLayout923.xml"/><Relationship Id="rId12" Type="http://schemas.openxmlformats.org/officeDocument/2006/relationships/slideLayout" Target="../slideLayouts/slideLayout922.xml"/><Relationship Id="rId11" Type="http://schemas.openxmlformats.org/officeDocument/2006/relationships/slideLayout" Target="../slideLayouts/slideLayout921.xml"/><Relationship Id="rId10" Type="http://schemas.openxmlformats.org/officeDocument/2006/relationships/slideLayout" Target="../slideLayouts/slideLayout920.xml"/><Relationship Id="rId1" Type="http://schemas.openxmlformats.org/officeDocument/2006/relationships/slideLayout" Target="../slideLayouts/slideLayout911.xml"/></Relationships>
</file>

<file path=ppt/slideMasters/_rels/slideMaster72.xml.rels><?xml version="1.0" encoding="UTF-8" standalone="yes"?>
<Relationships xmlns="http://schemas.openxmlformats.org/package/2006/relationships"><Relationship Id="rId9" Type="http://schemas.openxmlformats.org/officeDocument/2006/relationships/slideLayout" Target="../slideLayouts/slideLayout932.xml"/><Relationship Id="rId8" Type="http://schemas.openxmlformats.org/officeDocument/2006/relationships/slideLayout" Target="../slideLayouts/slideLayout931.xml"/><Relationship Id="rId7" Type="http://schemas.openxmlformats.org/officeDocument/2006/relationships/slideLayout" Target="../slideLayouts/slideLayout930.xml"/><Relationship Id="rId6" Type="http://schemas.openxmlformats.org/officeDocument/2006/relationships/slideLayout" Target="../slideLayouts/slideLayout929.xml"/><Relationship Id="rId5" Type="http://schemas.openxmlformats.org/officeDocument/2006/relationships/slideLayout" Target="../slideLayouts/slideLayout928.xml"/><Relationship Id="rId4" Type="http://schemas.openxmlformats.org/officeDocument/2006/relationships/slideLayout" Target="../slideLayouts/slideLayout927.xml"/><Relationship Id="rId3" Type="http://schemas.openxmlformats.org/officeDocument/2006/relationships/slideLayout" Target="../slideLayouts/slideLayout926.xml"/><Relationship Id="rId2" Type="http://schemas.openxmlformats.org/officeDocument/2006/relationships/slideLayout" Target="../slideLayouts/slideLayout925.xml"/><Relationship Id="rId14" Type="http://schemas.openxmlformats.org/officeDocument/2006/relationships/theme" Target="../theme/theme72.xml"/><Relationship Id="rId13" Type="http://schemas.openxmlformats.org/officeDocument/2006/relationships/slideLayout" Target="../slideLayouts/slideLayout936.xml"/><Relationship Id="rId12" Type="http://schemas.openxmlformats.org/officeDocument/2006/relationships/slideLayout" Target="../slideLayouts/slideLayout935.xml"/><Relationship Id="rId11" Type="http://schemas.openxmlformats.org/officeDocument/2006/relationships/slideLayout" Target="../slideLayouts/slideLayout934.xml"/><Relationship Id="rId10" Type="http://schemas.openxmlformats.org/officeDocument/2006/relationships/slideLayout" Target="../slideLayouts/slideLayout933.xml"/><Relationship Id="rId1" Type="http://schemas.openxmlformats.org/officeDocument/2006/relationships/slideLayout" Target="../slideLayouts/slideLayout924.xml"/></Relationships>
</file>

<file path=ppt/slideMasters/_rels/slideMaster73.xml.rels><?xml version="1.0" encoding="UTF-8" standalone="yes"?>
<Relationships xmlns="http://schemas.openxmlformats.org/package/2006/relationships"><Relationship Id="rId9" Type="http://schemas.openxmlformats.org/officeDocument/2006/relationships/slideLayout" Target="../slideLayouts/slideLayout945.xml"/><Relationship Id="rId8" Type="http://schemas.openxmlformats.org/officeDocument/2006/relationships/slideLayout" Target="../slideLayouts/slideLayout944.xml"/><Relationship Id="rId7" Type="http://schemas.openxmlformats.org/officeDocument/2006/relationships/slideLayout" Target="../slideLayouts/slideLayout943.xml"/><Relationship Id="rId6" Type="http://schemas.openxmlformats.org/officeDocument/2006/relationships/slideLayout" Target="../slideLayouts/slideLayout942.xml"/><Relationship Id="rId5" Type="http://schemas.openxmlformats.org/officeDocument/2006/relationships/slideLayout" Target="../slideLayouts/slideLayout941.xml"/><Relationship Id="rId4" Type="http://schemas.openxmlformats.org/officeDocument/2006/relationships/slideLayout" Target="../slideLayouts/slideLayout940.xml"/><Relationship Id="rId3" Type="http://schemas.openxmlformats.org/officeDocument/2006/relationships/slideLayout" Target="../slideLayouts/slideLayout939.xml"/><Relationship Id="rId2" Type="http://schemas.openxmlformats.org/officeDocument/2006/relationships/slideLayout" Target="../slideLayouts/slideLayout938.xml"/><Relationship Id="rId14" Type="http://schemas.openxmlformats.org/officeDocument/2006/relationships/theme" Target="../theme/theme73.xml"/><Relationship Id="rId13" Type="http://schemas.openxmlformats.org/officeDocument/2006/relationships/slideLayout" Target="../slideLayouts/slideLayout949.xml"/><Relationship Id="rId12" Type="http://schemas.openxmlformats.org/officeDocument/2006/relationships/slideLayout" Target="../slideLayouts/slideLayout948.xml"/><Relationship Id="rId11" Type="http://schemas.openxmlformats.org/officeDocument/2006/relationships/slideLayout" Target="../slideLayouts/slideLayout947.xml"/><Relationship Id="rId10" Type="http://schemas.openxmlformats.org/officeDocument/2006/relationships/slideLayout" Target="../slideLayouts/slideLayout946.xml"/><Relationship Id="rId1" Type="http://schemas.openxmlformats.org/officeDocument/2006/relationships/slideLayout" Target="../slideLayouts/slideLayout937.xml"/></Relationships>
</file>

<file path=ppt/slideMasters/_rels/slideMaster74.xml.rels><?xml version="1.0" encoding="UTF-8" standalone="yes"?>
<Relationships xmlns="http://schemas.openxmlformats.org/package/2006/relationships"><Relationship Id="rId9" Type="http://schemas.openxmlformats.org/officeDocument/2006/relationships/slideLayout" Target="../slideLayouts/slideLayout958.xml"/><Relationship Id="rId8" Type="http://schemas.openxmlformats.org/officeDocument/2006/relationships/slideLayout" Target="../slideLayouts/slideLayout957.xml"/><Relationship Id="rId7" Type="http://schemas.openxmlformats.org/officeDocument/2006/relationships/slideLayout" Target="../slideLayouts/slideLayout956.xml"/><Relationship Id="rId6" Type="http://schemas.openxmlformats.org/officeDocument/2006/relationships/slideLayout" Target="../slideLayouts/slideLayout955.xml"/><Relationship Id="rId5" Type="http://schemas.openxmlformats.org/officeDocument/2006/relationships/slideLayout" Target="../slideLayouts/slideLayout954.xml"/><Relationship Id="rId4" Type="http://schemas.openxmlformats.org/officeDocument/2006/relationships/slideLayout" Target="../slideLayouts/slideLayout953.xml"/><Relationship Id="rId3" Type="http://schemas.openxmlformats.org/officeDocument/2006/relationships/slideLayout" Target="../slideLayouts/slideLayout952.xml"/><Relationship Id="rId2" Type="http://schemas.openxmlformats.org/officeDocument/2006/relationships/slideLayout" Target="../slideLayouts/slideLayout951.xml"/><Relationship Id="rId14" Type="http://schemas.openxmlformats.org/officeDocument/2006/relationships/theme" Target="../theme/theme74.xml"/><Relationship Id="rId13" Type="http://schemas.openxmlformats.org/officeDocument/2006/relationships/slideLayout" Target="../slideLayouts/slideLayout962.xml"/><Relationship Id="rId12" Type="http://schemas.openxmlformats.org/officeDocument/2006/relationships/slideLayout" Target="../slideLayouts/slideLayout961.xml"/><Relationship Id="rId11" Type="http://schemas.openxmlformats.org/officeDocument/2006/relationships/slideLayout" Target="../slideLayouts/slideLayout960.xml"/><Relationship Id="rId10" Type="http://schemas.openxmlformats.org/officeDocument/2006/relationships/slideLayout" Target="../slideLayouts/slideLayout959.xml"/><Relationship Id="rId1" Type="http://schemas.openxmlformats.org/officeDocument/2006/relationships/slideLayout" Target="../slideLayouts/slideLayout950.xml"/></Relationships>
</file>

<file path=ppt/slideMasters/_rels/slideMaster75.xml.rels><?xml version="1.0" encoding="UTF-8" standalone="yes"?>
<Relationships xmlns="http://schemas.openxmlformats.org/package/2006/relationships"><Relationship Id="rId9" Type="http://schemas.openxmlformats.org/officeDocument/2006/relationships/slideLayout" Target="../slideLayouts/slideLayout971.xml"/><Relationship Id="rId8" Type="http://schemas.openxmlformats.org/officeDocument/2006/relationships/slideLayout" Target="../slideLayouts/slideLayout970.xml"/><Relationship Id="rId7" Type="http://schemas.openxmlformats.org/officeDocument/2006/relationships/slideLayout" Target="../slideLayouts/slideLayout969.xml"/><Relationship Id="rId6" Type="http://schemas.openxmlformats.org/officeDocument/2006/relationships/slideLayout" Target="../slideLayouts/slideLayout968.xml"/><Relationship Id="rId5" Type="http://schemas.openxmlformats.org/officeDocument/2006/relationships/slideLayout" Target="../slideLayouts/slideLayout967.xml"/><Relationship Id="rId4" Type="http://schemas.openxmlformats.org/officeDocument/2006/relationships/slideLayout" Target="../slideLayouts/slideLayout966.xml"/><Relationship Id="rId3" Type="http://schemas.openxmlformats.org/officeDocument/2006/relationships/slideLayout" Target="../slideLayouts/slideLayout965.xml"/><Relationship Id="rId2" Type="http://schemas.openxmlformats.org/officeDocument/2006/relationships/slideLayout" Target="../slideLayouts/slideLayout964.xml"/><Relationship Id="rId14" Type="http://schemas.openxmlformats.org/officeDocument/2006/relationships/theme" Target="../theme/theme75.xml"/><Relationship Id="rId13" Type="http://schemas.openxmlformats.org/officeDocument/2006/relationships/slideLayout" Target="../slideLayouts/slideLayout975.xml"/><Relationship Id="rId12" Type="http://schemas.openxmlformats.org/officeDocument/2006/relationships/slideLayout" Target="../slideLayouts/slideLayout974.xml"/><Relationship Id="rId11" Type="http://schemas.openxmlformats.org/officeDocument/2006/relationships/slideLayout" Target="../slideLayouts/slideLayout973.xml"/><Relationship Id="rId10" Type="http://schemas.openxmlformats.org/officeDocument/2006/relationships/slideLayout" Target="../slideLayouts/slideLayout972.xml"/><Relationship Id="rId1" Type="http://schemas.openxmlformats.org/officeDocument/2006/relationships/slideLayout" Target="../slideLayouts/slideLayout963.xml"/></Relationships>
</file>

<file path=ppt/slideMasters/_rels/slideMaster76.xml.rels><?xml version="1.0" encoding="UTF-8" standalone="yes"?>
<Relationships xmlns="http://schemas.openxmlformats.org/package/2006/relationships"><Relationship Id="rId9" Type="http://schemas.openxmlformats.org/officeDocument/2006/relationships/slideLayout" Target="../slideLayouts/slideLayout984.xml"/><Relationship Id="rId8" Type="http://schemas.openxmlformats.org/officeDocument/2006/relationships/slideLayout" Target="../slideLayouts/slideLayout983.xml"/><Relationship Id="rId7" Type="http://schemas.openxmlformats.org/officeDocument/2006/relationships/slideLayout" Target="../slideLayouts/slideLayout982.xml"/><Relationship Id="rId6" Type="http://schemas.openxmlformats.org/officeDocument/2006/relationships/slideLayout" Target="../slideLayouts/slideLayout981.xml"/><Relationship Id="rId5" Type="http://schemas.openxmlformats.org/officeDocument/2006/relationships/slideLayout" Target="../slideLayouts/slideLayout980.xml"/><Relationship Id="rId4" Type="http://schemas.openxmlformats.org/officeDocument/2006/relationships/slideLayout" Target="../slideLayouts/slideLayout979.xml"/><Relationship Id="rId3" Type="http://schemas.openxmlformats.org/officeDocument/2006/relationships/slideLayout" Target="../slideLayouts/slideLayout978.xml"/><Relationship Id="rId2" Type="http://schemas.openxmlformats.org/officeDocument/2006/relationships/slideLayout" Target="../slideLayouts/slideLayout977.xml"/><Relationship Id="rId14" Type="http://schemas.openxmlformats.org/officeDocument/2006/relationships/theme" Target="../theme/theme76.xml"/><Relationship Id="rId13" Type="http://schemas.openxmlformats.org/officeDocument/2006/relationships/slideLayout" Target="../slideLayouts/slideLayout988.xml"/><Relationship Id="rId12" Type="http://schemas.openxmlformats.org/officeDocument/2006/relationships/slideLayout" Target="../slideLayouts/slideLayout987.xml"/><Relationship Id="rId11" Type="http://schemas.openxmlformats.org/officeDocument/2006/relationships/slideLayout" Target="../slideLayouts/slideLayout986.xml"/><Relationship Id="rId10" Type="http://schemas.openxmlformats.org/officeDocument/2006/relationships/slideLayout" Target="../slideLayouts/slideLayout985.xml"/><Relationship Id="rId1" Type="http://schemas.openxmlformats.org/officeDocument/2006/relationships/slideLayout" Target="../slideLayouts/slideLayout976.xml"/></Relationships>
</file>

<file path=ppt/slideMasters/_rels/slideMaster77.xml.rels><?xml version="1.0" encoding="UTF-8" standalone="yes"?>
<Relationships xmlns="http://schemas.openxmlformats.org/package/2006/relationships"><Relationship Id="rId9" Type="http://schemas.openxmlformats.org/officeDocument/2006/relationships/slideLayout" Target="../slideLayouts/slideLayout997.xml"/><Relationship Id="rId8" Type="http://schemas.openxmlformats.org/officeDocument/2006/relationships/slideLayout" Target="../slideLayouts/slideLayout996.xml"/><Relationship Id="rId7" Type="http://schemas.openxmlformats.org/officeDocument/2006/relationships/slideLayout" Target="../slideLayouts/slideLayout995.xml"/><Relationship Id="rId6" Type="http://schemas.openxmlformats.org/officeDocument/2006/relationships/slideLayout" Target="../slideLayouts/slideLayout994.xml"/><Relationship Id="rId5" Type="http://schemas.openxmlformats.org/officeDocument/2006/relationships/slideLayout" Target="../slideLayouts/slideLayout993.xml"/><Relationship Id="rId4" Type="http://schemas.openxmlformats.org/officeDocument/2006/relationships/slideLayout" Target="../slideLayouts/slideLayout992.xml"/><Relationship Id="rId3" Type="http://schemas.openxmlformats.org/officeDocument/2006/relationships/slideLayout" Target="../slideLayouts/slideLayout991.xml"/><Relationship Id="rId2" Type="http://schemas.openxmlformats.org/officeDocument/2006/relationships/slideLayout" Target="../slideLayouts/slideLayout990.xml"/><Relationship Id="rId14" Type="http://schemas.openxmlformats.org/officeDocument/2006/relationships/theme" Target="../theme/theme77.xml"/><Relationship Id="rId13" Type="http://schemas.openxmlformats.org/officeDocument/2006/relationships/slideLayout" Target="../slideLayouts/slideLayout1001.xml"/><Relationship Id="rId12" Type="http://schemas.openxmlformats.org/officeDocument/2006/relationships/slideLayout" Target="../slideLayouts/slideLayout1000.xml"/><Relationship Id="rId11" Type="http://schemas.openxmlformats.org/officeDocument/2006/relationships/slideLayout" Target="../slideLayouts/slideLayout999.xml"/><Relationship Id="rId10" Type="http://schemas.openxmlformats.org/officeDocument/2006/relationships/slideLayout" Target="../slideLayouts/slideLayout998.xml"/><Relationship Id="rId1" Type="http://schemas.openxmlformats.org/officeDocument/2006/relationships/slideLayout" Target="../slideLayouts/slideLayout989.xml"/></Relationships>
</file>

<file path=ppt/slideMasters/_rels/slideMaster78.xml.rels><?xml version="1.0" encoding="UTF-8" standalone="yes"?>
<Relationships xmlns="http://schemas.openxmlformats.org/package/2006/relationships"><Relationship Id="rId9" Type="http://schemas.openxmlformats.org/officeDocument/2006/relationships/slideLayout" Target="../slideLayouts/slideLayout1010.xml"/><Relationship Id="rId8" Type="http://schemas.openxmlformats.org/officeDocument/2006/relationships/slideLayout" Target="../slideLayouts/slideLayout1009.xml"/><Relationship Id="rId7" Type="http://schemas.openxmlformats.org/officeDocument/2006/relationships/slideLayout" Target="../slideLayouts/slideLayout1008.xml"/><Relationship Id="rId6" Type="http://schemas.openxmlformats.org/officeDocument/2006/relationships/slideLayout" Target="../slideLayouts/slideLayout1007.xml"/><Relationship Id="rId5" Type="http://schemas.openxmlformats.org/officeDocument/2006/relationships/slideLayout" Target="../slideLayouts/slideLayout1006.xml"/><Relationship Id="rId4" Type="http://schemas.openxmlformats.org/officeDocument/2006/relationships/slideLayout" Target="../slideLayouts/slideLayout1005.xml"/><Relationship Id="rId3" Type="http://schemas.openxmlformats.org/officeDocument/2006/relationships/slideLayout" Target="../slideLayouts/slideLayout1004.xml"/><Relationship Id="rId2" Type="http://schemas.openxmlformats.org/officeDocument/2006/relationships/slideLayout" Target="../slideLayouts/slideLayout1003.xml"/><Relationship Id="rId14" Type="http://schemas.openxmlformats.org/officeDocument/2006/relationships/theme" Target="../theme/theme78.xml"/><Relationship Id="rId13" Type="http://schemas.openxmlformats.org/officeDocument/2006/relationships/slideLayout" Target="../slideLayouts/slideLayout1014.xml"/><Relationship Id="rId12" Type="http://schemas.openxmlformats.org/officeDocument/2006/relationships/slideLayout" Target="../slideLayouts/slideLayout1013.xml"/><Relationship Id="rId11" Type="http://schemas.openxmlformats.org/officeDocument/2006/relationships/slideLayout" Target="../slideLayouts/slideLayout1012.xml"/><Relationship Id="rId10" Type="http://schemas.openxmlformats.org/officeDocument/2006/relationships/slideLayout" Target="../slideLayouts/slideLayout1011.xml"/><Relationship Id="rId1" Type="http://schemas.openxmlformats.org/officeDocument/2006/relationships/slideLayout" Target="../slideLayouts/slideLayout1002.xml"/></Relationships>
</file>

<file path=ppt/slideMasters/_rels/slideMaster79.xml.rels><?xml version="1.0" encoding="UTF-8" standalone="yes"?>
<Relationships xmlns="http://schemas.openxmlformats.org/package/2006/relationships"><Relationship Id="rId9" Type="http://schemas.openxmlformats.org/officeDocument/2006/relationships/slideLayout" Target="../slideLayouts/slideLayout1023.xml"/><Relationship Id="rId8" Type="http://schemas.openxmlformats.org/officeDocument/2006/relationships/slideLayout" Target="../slideLayouts/slideLayout1022.xml"/><Relationship Id="rId7" Type="http://schemas.openxmlformats.org/officeDocument/2006/relationships/slideLayout" Target="../slideLayouts/slideLayout1021.xml"/><Relationship Id="rId6" Type="http://schemas.openxmlformats.org/officeDocument/2006/relationships/slideLayout" Target="../slideLayouts/slideLayout1020.xml"/><Relationship Id="rId5" Type="http://schemas.openxmlformats.org/officeDocument/2006/relationships/slideLayout" Target="../slideLayouts/slideLayout1019.xml"/><Relationship Id="rId4" Type="http://schemas.openxmlformats.org/officeDocument/2006/relationships/slideLayout" Target="../slideLayouts/slideLayout1018.xml"/><Relationship Id="rId3" Type="http://schemas.openxmlformats.org/officeDocument/2006/relationships/slideLayout" Target="../slideLayouts/slideLayout1017.xml"/><Relationship Id="rId2" Type="http://schemas.openxmlformats.org/officeDocument/2006/relationships/slideLayout" Target="../slideLayouts/slideLayout1016.xml"/><Relationship Id="rId14" Type="http://schemas.openxmlformats.org/officeDocument/2006/relationships/theme" Target="../theme/theme79.xml"/><Relationship Id="rId13" Type="http://schemas.openxmlformats.org/officeDocument/2006/relationships/slideLayout" Target="../slideLayouts/slideLayout1027.xml"/><Relationship Id="rId12" Type="http://schemas.openxmlformats.org/officeDocument/2006/relationships/slideLayout" Target="../slideLayouts/slideLayout1026.xml"/><Relationship Id="rId11" Type="http://schemas.openxmlformats.org/officeDocument/2006/relationships/slideLayout" Target="../slideLayouts/slideLayout1025.xml"/><Relationship Id="rId10" Type="http://schemas.openxmlformats.org/officeDocument/2006/relationships/slideLayout" Target="../slideLayouts/slideLayout1024.xml"/><Relationship Id="rId1" Type="http://schemas.openxmlformats.org/officeDocument/2006/relationships/slideLayout" Target="../slideLayouts/slideLayout1015.xml"/></Relationships>
</file>

<file path=ppt/slideMasters/_rels/slideMaster8.xml.rels><?xml version="1.0" encoding="UTF-8" standalone="yes"?>
<Relationships xmlns="http://schemas.openxmlformats.org/package/2006/relationships"><Relationship Id="rId9" Type="http://schemas.openxmlformats.org/officeDocument/2006/relationships/slideLayout" Target="../slideLayouts/slideLayout100.xml"/><Relationship Id="rId8" Type="http://schemas.openxmlformats.org/officeDocument/2006/relationships/slideLayout" Target="../slideLayouts/slideLayout99.xml"/><Relationship Id="rId7" Type="http://schemas.openxmlformats.org/officeDocument/2006/relationships/slideLayout" Target="../slideLayouts/slideLayout98.xml"/><Relationship Id="rId6" Type="http://schemas.openxmlformats.org/officeDocument/2006/relationships/slideLayout" Target="../slideLayouts/slideLayout97.xml"/><Relationship Id="rId5" Type="http://schemas.openxmlformats.org/officeDocument/2006/relationships/slideLayout" Target="../slideLayouts/slideLayout96.xml"/><Relationship Id="rId4" Type="http://schemas.openxmlformats.org/officeDocument/2006/relationships/slideLayout" Target="../slideLayouts/slideLayout95.xml"/><Relationship Id="rId3" Type="http://schemas.openxmlformats.org/officeDocument/2006/relationships/slideLayout" Target="../slideLayouts/slideLayout94.xml"/><Relationship Id="rId2" Type="http://schemas.openxmlformats.org/officeDocument/2006/relationships/slideLayout" Target="../slideLayouts/slideLayout93.xml"/><Relationship Id="rId14" Type="http://schemas.openxmlformats.org/officeDocument/2006/relationships/theme" Target="../theme/theme8.xml"/><Relationship Id="rId13" Type="http://schemas.openxmlformats.org/officeDocument/2006/relationships/slideLayout" Target="../slideLayouts/slideLayout104.xml"/><Relationship Id="rId12" Type="http://schemas.openxmlformats.org/officeDocument/2006/relationships/slideLayout" Target="../slideLayouts/slideLayout103.xml"/><Relationship Id="rId11" Type="http://schemas.openxmlformats.org/officeDocument/2006/relationships/slideLayout" Target="../slideLayouts/slideLayout102.xml"/><Relationship Id="rId10" Type="http://schemas.openxmlformats.org/officeDocument/2006/relationships/slideLayout" Target="../slideLayouts/slideLayout101.xml"/><Relationship Id="rId1" Type="http://schemas.openxmlformats.org/officeDocument/2006/relationships/slideLayout" Target="../slideLayouts/slideLayout92.xml"/></Relationships>
</file>

<file path=ppt/slideMasters/_rels/slideMaster80.xml.rels><?xml version="1.0" encoding="UTF-8" standalone="yes"?>
<Relationships xmlns="http://schemas.openxmlformats.org/package/2006/relationships"><Relationship Id="rId9" Type="http://schemas.openxmlformats.org/officeDocument/2006/relationships/slideLayout" Target="../slideLayouts/slideLayout1036.xml"/><Relationship Id="rId8" Type="http://schemas.openxmlformats.org/officeDocument/2006/relationships/slideLayout" Target="../slideLayouts/slideLayout1035.xml"/><Relationship Id="rId7" Type="http://schemas.openxmlformats.org/officeDocument/2006/relationships/slideLayout" Target="../slideLayouts/slideLayout1034.xml"/><Relationship Id="rId6" Type="http://schemas.openxmlformats.org/officeDocument/2006/relationships/slideLayout" Target="../slideLayouts/slideLayout1033.xml"/><Relationship Id="rId5" Type="http://schemas.openxmlformats.org/officeDocument/2006/relationships/slideLayout" Target="../slideLayouts/slideLayout1032.xml"/><Relationship Id="rId4" Type="http://schemas.openxmlformats.org/officeDocument/2006/relationships/slideLayout" Target="../slideLayouts/slideLayout1031.xml"/><Relationship Id="rId3" Type="http://schemas.openxmlformats.org/officeDocument/2006/relationships/slideLayout" Target="../slideLayouts/slideLayout1030.xml"/><Relationship Id="rId2" Type="http://schemas.openxmlformats.org/officeDocument/2006/relationships/slideLayout" Target="../slideLayouts/slideLayout1029.xml"/><Relationship Id="rId14" Type="http://schemas.openxmlformats.org/officeDocument/2006/relationships/theme" Target="../theme/theme80.xml"/><Relationship Id="rId13" Type="http://schemas.openxmlformats.org/officeDocument/2006/relationships/slideLayout" Target="../slideLayouts/slideLayout1040.xml"/><Relationship Id="rId12" Type="http://schemas.openxmlformats.org/officeDocument/2006/relationships/slideLayout" Target="../slideLayouts/slideLayout1039.xml"/><Relationship Id="rId11" Type="http://schemas.openxmlformats.org/officeDocument/2006/relationships/slideLayout" Target="../slideLayouts/slideLayout1038.xml"/><Relationship Id="rId10" Type="http://schemas.openxmlformats.org/officeDocument/2006/relationships/slideLayout" Target="../slideLayouts/slideLayout1037.xml"/><Relationship Id="rId1" Type="http://schemas.openxmlformats.org/officeDocument/2006/relationships/slideLayout" Target="../slideLayouts/slideLayout1028.xml"/></Relationships>
</file>

<file path=ppt/slideMasters/_rels/slideMaster81.xml.rels><?xml version="1.0" encoding="UTF-8" standalone="yes"?>
<Relationships xmlns="http://schemas.openxmlformats.org/package/2006/relationships"><Relationship Id="rId9" Type="http://schemas.openxmlformats.org/officeDocument/2006/relationships/slideLayout" Target="../slideLayouts/slideLayout1049.xml"/><Relationship Id="rId8" Type="http://schemas.openxmlformats.org/officeDocument/2006/relationships/slideLayout" Target="../slideLayouts/slideLayout1048.xml"/><Relationship Id="rId7" Type="http://schemas.openxmlformats.org/officeDocument/2006/relationships/slideLayout" Target="../slideLayouts/slideLayout1047.xml"/><Relationship Id="rId6" Type="http://schemas.openxmlformats.org/officeDocument/2006/relationships/slideLayout" Target="../slideLayouts/slideLayout1046.xml"/><Relationship Id="rId5" Type="http://schemas.openxmlformats.org/officeDocument/2006/relationships/slideLayout" Target="../slideLayouts/slideLayout1045.xml"/><Relationship Id="rId4" Type="http://schemas.openxmlformats.org/officeDocument/2006/relationships/slideLayout" Target="../slideLayouts/slideLayout1044.xml"/><Relationship Id="rId3" Type="http://schemas.openxmlformats.org/officeDocument/2006/relationships/slideLayout" Target="../slideLayouts/slideLayout1043.xml"/><Relationship Id="rId2" Type="http://schemas.openxmlformats.org/officeDocument/2006/relationships/slideLayout" Target="../slideLayouts/slideLayout1042.xml"/><Relationship Id="rId14" Type="http://schemas.openxmlformats.org/officeDocument/2006/relationships/theme" Target="../theme/theme81.xml"/><Relationship Id="rId13" Type="http://schemas.openxmlformats.org/officeDocument/2006/relationships/slideLayout" Target="../slideLayouts/slideLayout1053.xml"/><Relationship Id="rId12" Type="http://schemas.openxmlformats.org/officeDocument/2006/relationships/slideLayout" Target="../slideLayouts/slideLayout1052.xml"/><Relationship Id="rId11" Type="http://schemas.openxmlformats.org/officeDocument/2006/relationships/slideLayout" Target="../slideLayouts/slideLayout1051.xml"/><Relationship Id="rId10" Type="http://schemas.openxmlformats.org/officeDocument/2006/relationships/slideLayout" Target="../slideLayouts/slideLayout1050.xml"/><Relationship Id="rId1" Type="http://schemas.openxmlformats.org/officeDocument/2006/relationships/slideLayout" Target="../slideLayouts/slideLayout1041.xml"/></Relationships>
</file>

<file path=ppt/slideMasters/_rels/slideMaster82.xml.rels><?xml version="1.0" encoding="UTF-8" standalone="yes"?>
<Relationships xmlns="http://schemas.openxmlformats.org/package/2006/relationships"><Relationship Id="rId9" Type="http://schemas.openxmlformats.org/officeDocument/2006/relationships/slideLayout" Target="../slideLayouts/slideLayout1062.xml"/><Relationship Id="rId8" Type="http://schemas.openxmlformats.org/officeDocument/2006/relationships/slideLayout" Target="../slideLayouts/slideLayout1061.xml"/><Relationship Id="rId7" Type="http://schemas.openxmlformats.org/officeDocument/2006/relationships/slideLayout" Target="../slideLayouts/slideLayout1060.xml"/><Relationship Id="rId6" Type="http://schemas.openxmlformats.org/officeDocument/2006/relationships/slideLayout" Target="../slideLayouts/slideLayout1059.xml"/><Relationship Id="rId5" Type="http://schemas.openxmlformats.org/officeDocument/2006/relationships/slideLayout" Target="../slideLayouts/slideLayout1058.xml"/><Relationship Id="rId4" Type="http://schemas.openxmlformats.org/officeDocument/2006/relationships/slideLayout" Target="../slideLayouts/slideLayout1057.xml"/><Relationship Id="rId3" Type="http://schemas.openxmlformats.org/officeDocument/2006/relationships/slideLayout" Target="../slideLayouts/slideLayout1056.xml"/><Relationship Id="rId2" Type="http://schemas.openxmlformats.org/officeDocument/2006/relationships/slideLayout" Target="../slideLayouts/slideLayout1055.xml"/><Relationship Id="rId14" Type="http://schemas.openxmlformats.org/officeDocument/2006/relationships/theme" Target="../theme/theme82.xml"/><Relationship Id="rId13" Type="http://schemas.openxmlformats.org/officeDocument/2006/relationships/slideLayout" Target="../slideLayouts/slideLayout1066.xml"/><Relationship Id="rId12" Type="http://schemas.openxmlformats.org/officeDocument/2006/relationships/slideLayout" Target="../slideLayouts/slideLayout1065.xml"/><Relationship Id="rId11" Type="http://schemas.openxmlformats.org/officeDocument/2006/relationships/slideLayout" Target="../slideLayouts/slideLayout1064.xml"/><Relationship Id="rId10" Type="http://schemas.openxmlformats.org/officeDocument/2006/relationships/slideLayout" Target="../slideLayouts/slideLayout1063.xml"/><Relationship Id="rId1" Type="http://schemas.openxmlformats.org/officeDocument/2006/relationships/slideLayout" Target="../slideLayouts/slideLayout1054.xml"/></Relationships>
</file>

<file path=ppt/slideMasters/_rels/slideMaster83.xml.rels><?xml version="1.0" encoding="UTF-8" standalone="yes"?>
<Relationships xmlns="http://schemas.openxmlformats.org/package/2006/relationships"><Relationship Id="rId9" Type="http://schemas.openxmlformats.org/officeDocument/2006/relationships/slideLayout" Target="../slideLayouts/slideLayout1075.xml"/><Relationship Id="rId8" Type="http://schemas.openxmlformats.org/officeDocument/2006/relationships/slideLayout" Target="../slideLayouts/slideLayout1074.xml"/><Relationship Id="rId7" Type="http://schemas.openxmlformats.org/officeDocument/2006/relationships/slideLayout" Target="../slideLayouts/slideLayout1073.xml"/><Relationship Id="rId6" Type="http://schemas.openxmlformats.org/officeDocument/2006/relationships/slideLayout" Target="../slideLayouts/slideLayout1072.xml"/><Relationship Id="rId5" Type="http://schemas.openxmlformats.org/officeDocument/2006/relationships/slideLayout" Target="../slideLayouts/slideLayout1071.xml"/><Relationship Id="rId4" Type="http://schemas.openxmlformats.org/officeDocument/2006/relationships/slideLayout" Target="../slideLayouts/slideLayout1070.xml"/><Relationship Id="rId3" Type="http://schemas.openxmlformats.org/officeDocument/2006/relationships/slideLayout" Target="../slideLayouts/slideLayout1069.xml"/><Relationship Id="rId2" Type="http://schemas.openxmlformats.org/officeDocument/2006/relationships/slideLayout" Target="../slideLayouts/slideLayout1068.xml"/><Relationship Id="rId14" Type="http://schemas.openxmlformats.org/officeDocument/2006/relationships/theme" Target="../theme/theme83.xml"/><Relationship Id="rId13" Type="http://schemas.openxmlformats.org/officeDocument/2006/relationships/slideLayout" Target="../slideLayouts/slideLayout1079.xml"/><Relationship Id="rId12" Type="http://schemas.openxmlformats.org/officeDocument/2006/relationships/slideLayout" Target="../slideLayouts/slideLayout1078.xml"/><Relationship Id="rId11" Type="http://schemas.openxmlformats.org/officeDocument/2006/relationships/slideLayout" Target="../slideLayouts/slideLayout1077.xml"/><Relationship Id="rId10" Type="http://schemas.openxmlformats.org/officeDocument/2006/relationships/slideLayout" Target="../slideLayouts/slideLayout1076.xml"/><Relationship Id="rId1" Type="http://schemas.openxmlformats.org/officeDocument/2006/relationships/slideLayout" Target="../slideLayouts/slideLayout1067.xml"/></Relationships>
</file>

<file path=ppt/slideMasters/_rels/slideMaster84.xml.rels><?xml version="1.0" encoding="UTF-8" standalone="yes"?>
<Relationships xmlns="http://schemas.openxmlformats.org/package/2006/relationships"><Relationship Id="rId9" Type="http://schemas.openxmlformats.org/officeDocument/2006/relationships/slideLayout" Target="../slideLayouts/slideLayout1088.xml"/><Relationship Id="rId8" Type="http://schemas.openxmlformats.org/officeDocument/2006/relationships/slideLayout" Target="../slideLayouts/slideLayout1087.xml"/><Relationship Id="rId7" Type="http://schemas.openxmlformats.org/officeDocument/2006/relationships/slideLayout" Target="../slideLayouts/slideLayout1086.xml"/><Relationship Id="rId6" Type="http://schemas.openxmlformats.org/officeDocument/2006/relationships/slideLayout" Target="../slideLayouts/slideLayout1085.xml"/><Relationship Id="rId5" Type="http://schemas.openxmlformats.org/officeDocument/2006/relationships/slideLayout" Target="../slideLayouts/slideLayout1084.xml"/><Relationship Id="rId4" Type="http://schemas.openxmlformats.org/officeDocument/2006/relationships/slideLayout" Target="../slideLayouts/slideLayout1083.xml"/><Relationship Id="rId3" Type="http://schemas.openxmlformats.org/officeDocument/2006/relationships/slideLayout" Target="../slideLayouts/slideLayout1082.xml"/><Relationship Id="rId2" Type="http://schemas.openxmlformats.org/officeDocument/2006/relationships/slideLayout" Target="../slideLayouts/slideLayout1081.xml"/><Relationship Id="rId14" Type="http://schemas.openxmlformats.org/officeDocument/2006/relationships/theme" Target="../theme/theme84.xml"/><Relationship Id="rId13" Type="http://schemas.openxmlformats.org/officeDocument/2006/relationships/slideLayout" Target="../slideLayouts/slideLayout1092.xml"/><Relationship Id="rId12" Type="http://schemas.openxmlformats.org/officeDocument/2006/relationships/slideLayout" Target="../slideLayouts/slideLayout1091.xml"/><Relationship Id="rId11" Type="http://schemas.openxmlformats.org/officeDocument/2006/relationships/slideLayout" Target="../slideLayouts/slideLayout1090.xml"/><Relationship Id="rId10" Type="http://schemas.openxmlformats.org/officeDocument/2006/relationships/slideLayout" Target="../slideLayouts/slideLayout1089.xml"/><Relationship Id="rId1" Type="http://schemas.openxmlformats.org/officeDocument/2006/relationships/slideLayout" Target="../slideLayouts/slideLayout1080.xml"/></Relationships>
</file>

<file path=ppt/slideMasters/_rels/slideMaster85.xml.rels><?xml version="1.0" encoding="UTF-8" standalone="yes"?>
<Relationships xmlns="http://schemas.openxmlformats.org/package/2006/relationships"><Relationship Id="rId9" Type="http://schemas.openxmlformats.org/officeDocument/2006/relationships/slideLayout" Target="../slideLayouts/slideLayout1101.xml"/><Relationship Id="rId8" Type="http://schemas.openxmlformats.org/officeDocument/2006/relationships/slideLayout" Target="../slideLayouts/slideLayout1100.xml"/><Relationship Id="rId7" Type="http://schemas.openxmlformats.org/officeDocument/2006/relationships/slideLayout" Target="../slideLayouts/slideLayout1099.xml"/><Relationship Id="rId6" Type="http://schemas.openxmlformats.org/officeDocument/2006/relationships/slideLayout" Target="../slideLayouts/slideLayout1098.xml"/><Relationship Id="rId5" Type="http://schemas.openxmlformats.org/officeDocument/2006/relationships/slideLayout" Target="../slideLayouts/slideLayout1097.xml"/><Relationship Id="rId4" Type="http://schemas.openxmlformats.org/officeDocument/2006/relationships/slideLayout" Target="../slideLayouts/slideLayout1096.xml"/><Relationship Id="rId3" Type="http://schemas.openxmlformats.org/officeDocument/2006/relationships/slideLayout" Target="../slideLayouts/slideLayout1095.xml"/><Relationship Id="rId2" Type="http://schemas.openxmlformats.org/officeDocument/2006/relationships/slideLayout" Target="../slideLayouts/slideLayout1094.xml"/><Relationship Id="rId14" Type="http://schemas.openxmlformats.org/officeDocument/2006/relationships/theme" Target="../theme/theme85.xml"/><Relationship Id="rId13" Type="http://schemas.openxmlformats.org/officeDocument/2006/relationships/slideLayout" Target="../slideLayouts/slideLayout1105.xml"/><Relationship Id="rId12" Type="http://schemas.openxmlformats.org/officeDocument/2006/relationships/slideLayout" Target="../slideLayouts/slideLayout1104.xml"/><Relationship Id="rId11" Type="http://schemas.openxmlformats.org/officeDocument/2006/relationships/slideLayout" Target="../slideLayouts/slideLayout1103.xml"/><Relationship Id="rId10" Type="http://schemas.openxmlformats.org/officeDocument/2006/relationships/slideLayout" Target="../slideLayouts/slideLayout1102.xml"/><Relationship Id="rId1" Type="http://schemas.openxmlformats.org/officeDocument/2006/relationships/slideLayout" Target="../slideLayouts/slideLayout1093.xml"/></Relationships>
</file>

<file path=ppt/slideMasters/_rels/slideMaster86.xml.rels><?xml version="1.0" encoding="UTF-8" standalone="yes"?>
<Relationships xmlns="http://schemas.openxmlformats.org/package/2006/relationships"><Relationship Id="rId9" Type="http://schemas.openxmlformats.org/officeDocument/2006/relationships/slideLayout" Target="../slideLayouts/slideLayout1114.xml"/><Relationship Id="rId8" Type="http://schemas.openxmlformats.org/officeDocument/2006/relationships/slideLayout" Target="../slideLayouts/slideLayout1113.xml"/><Relationship Id="rId7" Type="http://schemas.openxmlformats.org/officeDocument/2006/relationships/slideLayout" Target="../slideLayouts/slideLayout1112.xml"/><Relationship Id="rId6" Type="http://schemas.openxmlformats.org/officeDocument/2006/relationships/slideLayout" Target="../slideLayouts/slideLayout1111.xml"/><Relationship Id="rId5" Type="http://schemas.openxmlformats.org/officeDocument/2006/relationships/slideLayout" Target="../slideLayouts/slideLayout1110.xml"/><Relationship Id="rId4" Type="http://schemas.openxmlformats.org/officeDocument/2006/relationships/slideLayout" Target="../slideLayouts/slideLayout1109.xml"/><Relationship Id="rId3" Type="http://schemas.openxmlformats.org/officeDocument/2006/relationships/slideLayout" Target="../slideLayouts/slideLayout1108.xml"/><Relationship Id="rId2" Type="http://schemas.openxmlformats.org/officeDocument/2006/relationships/slideLayout" Target="../slideLayouts/slideLayout1107.xml"/><Relationship Id="rId14" Type="http://schemas.openxmlformats.org/officeDocument/2006/relationships/theme" Target="../theme/theme86.xml"/><Relationship Id="rId13" Type="http://schemas.openxmlformats.org/officeDocument/2006/relationships/slideLayout" Target="../slideLayouts/slideLayout1118.xml"/><Relationship Id="rId12" Type="http://schemas.openxmlformats.org/officeDocument/2006/relationships/slideLayout" Target="../slideLayouts/slideLayout1117.xml"/><Relationship Id="rId11" Type="http://schemas.openxmlformats.org/officeDocument/2006/relationships/slideLayout" Target="../slideLayouts/slideLayout1116.xml"/><Relationship Id="rId10" Type="http://schemas.openxmlformats.org/officeDocument/2006/relationships/slideLayout" Target="../slideLayouts/slideLayout1115.xml"/><Relationship Id="rId1" Type="http://schemas.openxmlformats.org/officeDocument/2006/relationships/slideLayout" Target="../slideLayouts/slideLayout1106.xml"/></Relationships>
</file>

<file path=ppt/slideMasters/_rels/slideMaster87.xml.rels><?xml version="1.0" encoding="UTF-8" standalone="yes"?>
<Relationships xmlns="http://schemas.openxmlformats.org/package/2006/relationships"><Relationship Id="rId9" Type="http://schemas.openxmlformats.org/officeDocument/2006/relationships/slideLayout" Target="../slideLayouts/slideLayout1127.xml"/><Relationship Id="rId8" Type="http://schemas.openxmlformats.org/officeDocument/2006/relationships/slideLayout" Target="../slideLayouts/slideLayout1126.xml"/><Relationship Id="rId7" Type="http://schemas.openxmlformats.org/officeDocument/2006/relationships/slideLayout" Target="../slideLayouts/slideLayout1125.xml"/><Relationship Id="rId6" Type="http://schemas.openxmlformats.org/officeDocument/2006/relationships/slideLayout" Target="../slideLayouts/slideLayout1124.xml"/><Relationship Id="rId5" Type="http://schemas.openxmlformats.org/officeDocument/2006/relationships/slideLayout" Target="../slideLayouts/slideLayout1123.xml"/><Relationship Id="rId4" Type="http://schemas.openxmlformats.org/officeDocument/2006/relationships/slideLayout" Target="../slideLayouts/slideLayout1122.xml"/><Relationship Id="rId3" Type="http://schemas.openxmlformats.org/officeDocument/2006/relationships/slideLayout" Target="../slideLayouts/slideLayout1121.xml"/><Relationship Id="rId2" Type="http://schemas.openxmlformats.org/officeDocument/2006/relationships/slideLayout" Target="../slideLayouts/slideLayout1120.xml"/><Relationship Id="rId14" Type="http://schemas.openxmlformats.org/officeDocument/2006/relationships/theme" Target="../theme/theme87.xml"/><Relationship Id="rId13" Type="http://schemas.openxmlformats.org/officeDocument/2006/relationships/slideLayout" Target="../slideLayouts/slideLayout1131.xml"/><Relationship Id="rId12" Type="http://schemas.openxmlformats.org/officeDocument/2006/relationships/slideLayout" Target="../slideLayouts/slideLayout1130.xml"/><Relationship Id="rId11" Type="http://schemas.openxmlformats.org/officeDocument/2006/relationships/slideLayout" Target="../slideLayouts/slideLayout1129.xml"/><Relationship Id="rId10" Type="http://schemas.openxmlformats.org/officeDocument/2006/relationships/slideLayout" Target="../slideLayouts/slideLayout1128.xml"/><Relationship Id="rId1" Type="http://schemas.openxmlformats.org/officeDocument/2006/relationships/slideLayout" Target="../slideLayouts/slideLayout1119.xml"/></Relationships>
</file>

<file path=ppt/slideMasters/_rels/slideMaster88.xml.rels><?xml version="1.0" encoding="UTF-8" standalone="yes"?>
<Relationships xmlns="http://schemas.openxmlformats.org/package/2006/relationships"><Relationship Id="rId9" Type="http://schemas.openxmlformats.org/officeDocument/2006/relationships/slideLayout" Target="../slideLayouts/slideLayout1140.xml"/><Relationship Id="rId8" Type="http://schemas.openxmlformats.org/officeDocument/2006/relationships/slideLayout" Target="../slideLayouts/slideLayout1139.xml"/><Relationship Id="rId7" Type="http://schemas.openxmlformats.org/officeDocument/2006/relationships/slideLayout" Target="../slideLayouts/slideLayout1138.xml"/><Relationship Id="rId6" Type="http://schemas.openxmlformats.org/officeDocument/2006/relationships/slideLayout" Target="../slideLayouts/slideLayout1137.xml"/><Relationship Id="rId5" Type="http://schemas.openxmlformats.org/officeDocument/2006/relationships/slideLayout" Target="../slideLayouts/slideLayout1136.xml"/><Relationship Id="rId4" Type="http://schemas.openxmlformats.org/officeDocument/2006/relationships/slideLayout" Target="../slideLayouts/slideLayout1135.xml"/><Relationship Id="rId3" Type="http://schemas.openxmlformats.org/officeDocument/2006/relationships/slideLayout" Target="../slideLayouts/slideLayout1134.xml"/><Relationship Id="rId2" Type="http://schemas.openxmlformats.org/officeDocument/2006/relationships/slideLayout" Target="../slideLayouts/slideLayout1133.xml"/><Relationship Id="rId14" Type="http://schemas.openxmlformats.org/officeDocument/2006/relationships/theme" Target="../theme/theme88.xml"/><Relationship Id="rId13" Type="http://schemas.openxmlformats.org/officeDocument/2006/relationships/slideLayout" Target="../slideLayouts/slideLayout1144.xml"/><Relationship Id="rId12" Type="http://schemas.openxmlformats.org/officeDocument/2006/relationships/slideLayout" Target="../slideLayouts/slideLayout1143.xml"/><Relationship Id="rId11" Type="http://schemas.openxmlformats.org/officeDocument/2006/relationships/slideLayout" Target="../slideLayouts/slideLayout1142.xml"/><Relationship Id="rId10" Type="http://schemas.openxmlformats.org/officeDocument/2006/relationships/slideLayout" Target="../slideLayouts/slideLayout1141.xml"/><Relationship Id="rId1" Type="http://schemas.openxmlformats.org/officeDocument/2006/relationships/slideLayout" Target="../slideLayouts/slideLayout1132.xml"/></Relationships>
</file>

<file path=ppt/slideMasters/_rels/slideMaster89.xml.rels><?xml version="1.0" encoding="UTF-8" standalone="yes"?>
<Relationships xmlns="http://schemas.openxmlformats.org/package/2006/relationships"><Relationship Id="rId9" Type="http://schemas.openxmlformats.org/officeDocument/2006/relationships/slideLayout" Target="../slideLayouts/slideLayout1153.xml"/><Relationship Id="rId8" Type="http://schemas.openxmlformats.org/officeDocument/2006/relationships/slideLayout" Target="../slideLayouts/slideLayout1152.xml"/><Relationship Id="rId7" Type="http://schemas.openxmlformats.org/officeDocument/2006/relationships/slideLayout" Target="../slideLayouts/slideLayout1151.xml"/><Relationship Id="rId6" Type="http://schemas.openxmlformats.org/officeDocument/2006/relationships/slideLayout" Target="../slideLayouts/slideLayout1150.xml"/><Relationship Id="rId5" Type="http://schemas.openxmlformats.org/officeDocument/2006/relationships/slideLayout" Target="../slideLayouts/slideLayout1149.xml"/><Relationship Id="rId4" Type="http://schemas.openxmlformats.org/officeDocument/2006/relationships/slideLayout" Target="../slideLayouts/slideLayout1148.xml"/><Relationship Id="rId3" Type="http://schemas.openxmlformats.org/officeDocument/2006/relationships/slideLayout" Target="../slideLayouts/slideLayout1147.xml"/><Relationship Id="rId2" Type="http://schemas.openxmlformats.org/officeDocument/2006/relationships/slideLayout" Target="../slideLayouts/slideLayout1146.xml"/><Relationship Id="rId14" Type="http://schemas.openxmlformats.org/officeDocument/2006/relationships/theme" Target="../theme/theme89.xml"/><Relationship Id="rId13" Type="http://schemas.openxmlformats.org/officeDocument/2006/relationships/slideLayout" Target="../slideLayouts/slideLayout1157.xml"/><Relationship Id="rId12" Type="http://schemas.openxmlformats.org/officeDocument/2006/relationships/slideLayout" Target="../slideLayouts/slideLayout1156.xml"/><Relationship Id="rId11" Type="http://schemas.openxmlformats.org/officeDocument/2006/relationships/slideLayout" Target="../slideLayouts/slideLayout1155.xml"/><Relationship Id="rId10" Type="http://schemas.openxmlformats.org/officeDocument/2006/relationships/slideLayout" Target="../slideLayouts/slideLayout1154.xml"/><Relationship Id="rId1" Type="http://schemas.openxmlformats.org/officeDocument/2006/relationships/slideLayout" Target="../slideLayouts/slideLayout1145.xml"/></Relationships>
</file>

<file path=ppt/slideMasters/_rels/slideMaster9.xml.rels><?xml version="1.0" encoding="UTF-8" standalone="yes"?>
<Relationships xmlns="http://schemas.openxmlformats.org/package/2006/relationships"><Relationship Id="rId9" Type="http://schemas.openxmlformats.org/officeDocument/2006/relationships/slideLayout" Target="../slideLayouts/slideLayout113.xml"/><Relationship Id="rId8" Type="http://schemas.openxmlformats.org/officeDocument/2006/relationships/slideLayout" Target="../slideLayouts/slideLayout112.xml"/><Relationship Id="rId7" Type="http://schemas.openxmlformats.org/officeDocument/2006/relationships/slideLayout" Target="../slideLayouts/slideLayout111.xml"/><Relationship Id="rId6" Type="http://schemas.openxmlformats.org/officeDocument/2006/relationships/slideLayout" Target="../slideLayouts/slideLayout110.xml"/><Relationship Id="rId5" Type="http://schemas.openxmlformats.org/officeDocument/2006/relationships/slideLayout" Target="../slideLayouts/slideLayout109.xml"/><Relationship Id="rId4" Type="http://schemas.openxmlformats.org/officeDocument/2006/relationships/slideLayout" Target="../slideLayouts/slideLayout108.xml"/><Relationship Id="rId3" Type="http://schemas.openxmlformats.org/officeDocument/2006/relationships/slideLayout" Target="../slideLayouts/slideLayout107.xml"/><Relationship Id="rId2" Type="http://schemas.openxmlformats.org/officeDocument/2006/relationships/slideLayout" Target="../slideLayouts/slideLayout106.xml"/><Relationship Id="rId14" Type="http://schemas.openxmlformats.org/officeDocument/2006/relationships/theme" Target="../theme/theme9.xml"/><Relationship Id="rId13" Type="http://schemas.openxmlformats.org/officeDocument/2006/relationships/slideLayout" Target="../slideLayouts/slideLayout117.xml"/><Relationship Id="rId12" Type="http://schemas.openxmlformats.org/officeDocument/2006/relationships/slideLayout" Target="../slideLayouts/slideLayout116.xml"/><Relationship Id="rId11" Type="http://schemas.openxmlformats.org/officeDocument/2006/relationships/slideLayout" Target="../slideLayouts/slideLayout115.xml"/><Relationship Id="rId10" Type="http://schemas.openxmlformats.org/officeDocument/2006/relationships/slideLayout" Target="../slideLayouts/slideLayout114.xml"/><Relationship Id="rId1" Type="http://schemas.openxmlformats.org/officeDocument/2006/relationships/slideLayout" Target="../slideLayouts/slideLayout105.xml"/></Relationships>
</file>

<file path=ppt/slideMasters/_rels/slideMaster90.xml.rels><?xml version="1.0" encoding="UTF-8" standalone="yes"?>
<Relationships xmlns="http://schemas.openxmlformats.org/package/2006/relationships"><Relationship Id="rId9" Type="http://schemas.openxmlformats.org/officeDocument/2006/relationships/slideLayout" Target="../slideLayouts/slideLayout1166.xml"/><Relationship Id="rId8" Type="http://schemas.openxmlformats.org/officeDocument/2006/relationships/slideLayout" Target="../slideLayouts/slideLayout1165.xml"/><Relationship Id="rId7" Type="http://schemas.openxmlformats.org/officeDocument/2006/relationships/slideLayout" Target="../slideLayouts/slideLayout1164.xml"/><Relationship Id="rId6" Type="http://schemas.openxmlformats.org/officeDocument/2006/relationships/slideLayout" Target="../slideLayouts/slideLayout1163.xml"/><Relationship Id="rId5" Type="http://schemas.openxmlformats.org/officeDocument/2006/relationships/slideLayout" Target="../slideLayouts/slideLayout1162.xml"/><Relationship Id="rId4" Type="http://schemas.openxmlformats.org/officeDocument/2006/relationships/slideLayout" Target="../slideLayouts/slideLayout1161.xml"/><Relationship Id="rId3" Type="http://schemas.openxmlformats.org/officeDocument/2006/relationships/slideLayout" Target="../slideLayouts/slideLayout1160.xml"/><Relationship Id="rId2" Type="http://schemas.openxmlformats.org/officeDocument/2006/relationships/slideLayout" Target="../slideLayouts/slideLayout1159.xml"/><Relationship Id="rId14" Type="http://schemas.openxmlformats.org/officeDocument/2006/relationships/theme" Target="../theme/theme90.xml"/><Relationship Id="rId13" Type="http://schemas.openxmlformats.org/officeDocument/2006/relationships/slideLayout" Target="../slideLayouts/slideLayout1170.xml"/><Relationship Id="rId12" Type="http://schemas.openxmlformats.org/officeDocument/2006/relationships/slideLayout" Target="../slideLayouts/slideLayout1169.xml"/><Relationship Id="rId11" Type="http://schemas.openxmlformats.org/officeDocument/2006/relationships/slideLayout" Target="../slideLayouts/slideLayout1168.xml"/><Relationship Id="rId10" Type="http://schemas.openxmlformats.org/officeDocument/2006/relationships/slideLayout" Target="../slideLayouts/slideLayout1167.xml"/><Relationship Id="rId1" Type="http://schemas.openxmlformats.org/officeDocument/2006/relationships/slideLayout" Target="../slideLayouts/slideLayout1158.xml"/></Relationships>
</file>

<file path=ppt/slideMasters/_rels/slideMaster91.xml.rels><?xml version="1.0" encoding="UTF-8" standalone="yes"?>
<Relationships xmlns="http://schemas.openxmlformats.org/package/2006/relationships"><Relationship Id="rId9" Type="http://schemas.openxmlformats.org/officeDocument/2006/relationships/slideLayout" Target="../slideLayouts/slideLayout1179.xml"/><Relationship Id="rId8" Type="http://schemas.openxmlformats.org/officeDocument/2006/relationships/slideLayout" Target="../slideLayouts/slideLayout1178.xml"/><Relationship Id="rId7" Type="http://schemas.openxmlformats.org/officeDocument/2006/relationships/slideLayout" Target="../slideLayouts/slideLayout1177.xml"/><Relationship Id="rId6" Type="http://schemas.openxmlformats.org/officeDocument/2006/relationships/slideLayout" Target="../slideLayouts/slideLayout1176.xml"/><Relationship Id="rId5" Type="http://schemas.openxmlformats.org/officeDocument/2006/relationships/slideLayout" Target="../slideLayouts/slideLayout1175.xml"/><Relationship Id="rId4" Type="http://schemas.openxmlformats.org/officeDocument/2006/relationships/slideLayout" Target="../slideLayouts/slideLayout1174.xml"/><Relationship Id="rId3" Type="http://schemas.openxmlformats.org/officeDocument/2006/relationships/slideLayout" Target="../slideLayouts/slideLayout1173.xml"/><Relationship Id="rId2" Type="http://schemas.openxmlformats.org/officeDocument/2006/relationships/slideLayout" Target="../slideLayouts/slideLayout1172.xml"/><Relationship Id="rId14" Type="http://schemas.openxmlformats.org/officeDocument/2006/relationships/theme" Target="../theme/theme91.xml"/><Relationship Id="rId13" Type="http://schemas.openxmlformats.org/officeDocument/2006/relationships/slideLayout" Target="../slideLayouts/slideLayout1183.xml"/><Relationship Id="rId12" Type="http://schemas.openxmlformats.org/officeDocument/2006/relationships/slideLayout" Target="../slideLayouts/slideLayout1182.xml"/><Relationship Id="rId11" Type="http://schemas.openxmlformats.org/officeDocument/2006/relationships/slideLayout" Target="../slideLayouts/slideLayout1181.xml"/><Relationship Id="rId10" Type="http://schemas.openxmlformats.org/officeDocument/2006/relationships/slideLayout" Target="../slideLayouts/slideLayout1180.xml"/><Relationship Id="rId1" Type="http://schemas.openxmlformats.org/officeDocument/2006/relationships/slideLayout" Target="../slideLayouts/slideLayout1171.xml"/></Relationships>
</file>

<file path=ppt/slideMasters/_rels/slideMaster92.xml.rels><?xml version="1.0" encoding="UTF-8" standalone="yes"?>
<Relationships xmlns="http://schemas.openxmlformats.org/package/2006/relationships"><Relationship Id="rId9" Type="http://schemas.openxmlformats.org/officeDocument/2006/relationships/slideLayout" Target="../slideLayouts/slideLayout1192.xml"/><Relationship Id="rId8" Type="http://schemas.openxmlformats.org/officeDocument/2006/relationships/slideLayout" Target="../slideLayouts/slideLayout1191.xml"/><Relationship Id="rId7" Type="http://schemas.openxmlformats.org/officeDocument/2006/relationships/slideLayout" Target="../slideLayouts/slideLayout1190.xml"/><Relationship Id="rId6" Type="http://schemas.openxmlformats.org/officeDocument/2006/relationships/slideLayout" Target="../slideLayouts/slideLayout1189.xml"/><Relationship Id="rId5" Type="http://schemas.openxmlformats.org/officeDocument/2006/relationships/slideLayout" Target="../slideLayouts/slideLayout1188.xml"/><Relationship Id="rId4" Type="http://schemas.openxmlformats.org/officeDocument/2006/relationships/slideLayout" Target="../slideLayouts/slideLayout1187.xml"/><Relationship Id="rId3" Type="http://schemas.openxmlformats.org/officeDocument/2006/relationships/slideLayout" Target="../slideLayouts/slideLayout1186.xml"/><Relationship Id="rId2" Type="http://schemas.openxmlformats.org/officeDocument/2006/relationships/slideLayout" Target="../slideLayouts/slideLayout1185.xml"/><Relationship Id="rId14" Type="http://schemas.openxmlformats.org/officeDocument/2006/relationships/theme" Target="../theme/theme92.xml"/><Relationship Id="rId13" Type="http://schemas.openxmlformats.org/officeDocument/2006/relationships/slideLayout" Target="../slideLayouts/slideLayout1196.xml"/><Relationship Id="rId12" Type="http://schemas.openxmlformats.org/officeDocument/2006/relationships/slideLayout" Target="../slideLayouts/slideLayout1195.xml"/><Relationship Id="rId11" Type="http://schemas.openxmlformats.org/officeDocument/2006/relationships/slideLayout" Target="../slideLayouts/slideLayout1194.xml"/><Relationship Id="rId10" Type="http://schemas.openxmlformats.org/officeDocument/2006/relationships/slideLayout" Target="../slideLayouts/slideLayout1193.xml"/><Relationship Id="rId1" Type="http://schemas.openxmlformats.org/officeDocument/2006/relationships/slideLayout" Target="../slideLayouts/slideLayout1184.xml"/></Relationships>
</file>

<file path=ppt/slideMasters/_rels/slideMaster93.xml.rels><?xml version="1.0" encoding="UTF-8" standalone="yes"?>
<Relationships xmlns="http://schemas.openxmlformats.org/package/2006/relationships"><Relationship Id="rId9" Type="http://schemas.openxmlformats.org/officeDocument/2006/relationships/slideLayout" Target="../slideLayouts/slideLayout1205.xml"/><Relationship Id="rId8" Type="http://schemas.openxmlformats.org/officeDocument/2006/relationships/slideLayout" Target="../slideLayouts/slideLayout1204.xml"/><Relationship Id="rId7" Type="http://schemas.openxmlformats.org/officeDocument/2006/relationships/slideLayout" Target="../slideLayouts/slideLayout1203.xml"/><Relationship Id="rId6" Type="http://schemas.openxmlformats.org/officeDocument/2006/relationships/slideLayout" Target="../slideLayouts/slideLayout1202.xml"/><Relationship Id="rId5" Type="http://schemas.openxmlformats.org/officeDocument/2006/relationships/slideLayout" Target="../slideLayouts/slideLayout1201.xml"/><Relationship Id="rId4" Type="http://schemas.openxmlformats.org/officeDocument/2006/relationships/slideLayout" Target="../slideLayouts/slideLayout1200.xml"/><Relationship Id="rId3" Type="http://schemas.openxmlformats.org/officeDocument/2006/relationships/slideLayout" Target="../slideLayouts/slideLayout1199.xml"/><Relationship Id="rId2" Type="http://schemas.openxmlformats.org/officeDocument/2006/relationships/slideLayout" Target="../slideLayouts/slideLayout1198.xml"/><Relationship Id="rId14" Type="http://schemas.openxmlformats.org/officeDocument/2006/relationships/theme" Target="../theme/theme93.xml"/><Relationship Id="rId13" Type="http://schemas.openxmlformats.org/officeDocument/2006/relationships/slideLayout" Target="../slideLayouts/slideLayout1209.xml"/><Relationship Id="rId12" Type="http://schemas.openxmlformats.org/officeDocument/2006/relationships/slideLayout" Target="../slideLayouts/slideLayout1208.xml"/><Relationship Id="rId11" Type="http://schemas.openxmlformats.org/officeDocument/2006/relationships/slideLayout" Target="../slideLayouts/slideLayout1207.xml"/><Relationship Id="rId10" Type="http://schemas.openxmlformats.org/officeDocument/2006/relationships/slideLayout" Target="../slideLayouts/slideLayout1206.xml"/><Relationship Id="rId1" Type="http://schemas.openxmlformats.org/officeDocument/2006/relationships/slideLayout" Target="../slideLayouts/slideLayout1197.xml"/></Relationships>
</file>

<file path=ppt/slideMasters/_rels/slideMaster94.xml.rels><?xml version="1.0" encoding="UTF-8" standalone="yes"?>
<Relationships xmlns="http://schemas.openxmlformats.org/package/2006/relationships"><Relationship Id="rId9" Type="http://schemas.openxmlformats.org/officeDocument/2006/relationships/slideLayout" Target="../slideLayouts/slideLayout1218.xml"/><Relationship Id="rId8" Type="http://schemas.openxmlformats.org/officeDocument/2006/relationships/slideLayout" Target="../slideLayouts/slideLayout1217.xml"/><Relationship Id="rId7" Type="http://schemas.openxmlformats.org/officeDocument/2006/relationships/slideLayout" Target="../slideLayouts/slideLayout1216.xml"/><Relationship Id="rId6" Type="http://schemas.openxmlformats.org/officeDocument/2006/relationships/slideLayout" Target="../slideLayouts/slideLayout1215.xml"/><Relationship Id="rId5" Type="http://schemas.openxmlformats.org/officeDocument/2006/relationships/slideLayout" Target="../slideLayouts/slideLayout1214.xml"/><Relationship Id="rId4" Type="http://schemas.openxmlformats.org/officeDocument/2006/relationships/slideLayout" Target="../slideLayouts/slideLayout1213.xml"/><Relationship Id="rId3" Type="http://schemas.openxmlformats.org/officeDocument/2006/relationships/slideLayout" Target="../slideLayouts/slideLayout1212.xml"/><Relationship Id="rId2" Type="http://schemas.openxmlformats.org/officeDocument/2006/relationships/slideLayout" Target="../slideLayouts/slideLayout1211.xml"/><Relationship Id="rId14" Type="http://schemas.openxmlformats.org/officeDocument/2006/relationships/theme" Target="../theme/theme94.xml"/><Relationship Id="rId13" Type="http://schemas.openxmlformats.org/officeDocument/2006/relationships/slideLayout" Target="../slideLayouts/slideLayout1222.xml"/><Relationship Id="rId12" Type="http://schemas.openxmlformats.org/officeDocument/2006/relationships/slideLayout" Target="../slideLayouts/slideLayout1221.xml"/><Relationship Id="rId11" Type="http://schemas.openxmlformats.org/officeDocument/2006/relationships/slideLayout" Target="../slideLayouts/slideLayout1220.xml"/><Relationship Id="rId10" Type="http://schemas.openxmlformats.org/officeDocument/2006/relationships/slideLayout" Target="../slideLayouts/slideLayout1219.xml"/><Relationship Id="rId1" Type="http://schemas.openxmlformats.org/officeDocument/2006/relationships/slideLayout" Target="../slideLayouts/slideLayout1210.xml"/></Relationships>
</file>

<file path=ppt/slideMasters/_rels/slideMaster95.xml.rels><?xml version="1.0" encoding="UTF-8" standalone="yes"?>
<Relationships xmlns="http://schemas.openxmlformats.org/package/2006/relationships"><Relationship Id="rId9" Type="http://schemas.openxmlformats.org/officeDocument/2006/relationships/slideLayout" Target="../slideLayouts/slideLayout1231.xml"/><Relationship Id="rId8" Type="http://schemas.openxmlformats.org/officeDocument/2006/relationships/slideLayout" Target="../slideLayouts/slideLayout1230.xml"/><Relationship Id="rId7" Type="http://schemas.openxmlformats.org/officeDocument/2006/relationships/slideLayout" Target="../slideLayouts/slideLayout1229.xml"/><Relationship Id="rId6" Type="http://schemas.openxmlformats.org/officeDocument/2006/relationships/slideLayout" Target="../slideLayouts/slideLayout1228.xml"/><Relationship Id="rId5" Type="http://schemas.openxmlformats.org/officeDocument/2006/relationships/slideLayout" Target="../slideLayouts/slideLayout1227.xml"/><Relationship Id="rId4" Type="http://schemas.openxmlformats.org/officeDocument/2006/relationships/slideLayout" Target="../slideLayouts/slideLayout1226.xml"/><Relationship Id="rId3" Type="http://schemas.openxmlformats.org/officeDocument/2006/relationships/slideLayout" Target="../slideLayouts/slideLayout1225.xml"/><Relationship Id="rId2" Type="http://schemas.openxmlformats.org/officeDocument/2006/relationships/slideLayout" Target="../slideLayouts/slideLayout1224.xml"/><Relationship Id="rId14" Type="http://schemas.openxmlformats.org/officeDocument/2006/relationships/theme" Target="../theme/theme95.xml"/><Relationship Id="rId13" Type="http://schemas.openxmlformats.org/officeDocument/2006/relationships/slideLayout" Target="../slideLayouts/slideLayout1235.xml"/><Relationship Id="rId12" Type="http://schemas.openxmlformats.org/officeDocument/2006/relationships/slideLayout" Target="../slideLayouts/slideLayout1234.xml"/><Relationship Id="rId11" Type="http://schemas.openxmlformats.org/officeDocument/2006/relationships/slideLayout" Target="../slideLayouts/slideLayout1233.xml"/><Relationship Id="rId10" Type="http://schemas.openxmlformats.org/officeDocument/2006/relationships/slideLayout" Target="../slideLayouts/slideLayout1232.xml"/><Relationship Id="rId1" Type="http://schemas.openxmlformats.org/officeDocument/2006/relationships/slideLayout" Target="../slideLayouts/slideLayout1223.xml"/></Relationships>
</file>

<file path=ppt/slideMasters/_rels/slideMaster96.xml.rels><?xml version="1.0" encoding="UTF-8" standalone="yes"?>
<Relationships xmlns="http://schemas.openxmlformats.org/package/2006/relationships"><Relationship Id="rId9" Type="http://schemas.openxmlformats.org/officeDocument/2006/relationships/slideLayout" Target="../slideLayouts/slideLayout1244.xml"/><Relationship Id="rId8" Type="http://schemas.openxmlformats.org/officeDocument/2006/relationships/slideLayout" Target="../slideLayouts/slideLayout1243.xml"/><Relationship Id="rId7" Type="http://schemas.openxmlformats.org/officeDocument/2006/relationships/slideLayout" Target="../slideLayouts/slideLayout1242.xml"/><Relationship Id="rId6" Type="http://schemas.openxmlformats.org/officeDocument/2006/relationships/slideLayout" Target="../slideLayouts/slideLayout1241.xml"/><Relationship Id="rId5" Type="http://schemas.openxmlformats.org/officeDocument/2006/relationships/slideLayout" Target="../slideLayouts/slideLayout1240.xml"/><Relationship Id="rId4" Type="http://schemas.openxmlformats.org/officeDocument/2006/relationships/slideLayout" Target="../slideLayouts/slideLayout1239.xml"/><Relationship Id="rId3" Type="http://schemas.openxmlformats.org/officeDocument/2006/relationships/slideLayout" Target="../slideLayouts/slideLayout1238.xml"/><Relationship Id="rId2" Type="http://schemas.openxmlformats.org/officeDocument/2006/relationships/slideLayout" Target="../slideLayouts/slideLayout1237.xml"/><Relationship Id="rId14" Type="http://schemas.openxmlformats.org/officeDocument/2006/relationships/theme" Target="../theme/theme96.xml"/><Relationship Id="rId13" Type="http://schemas.openxmlformats.org/officeDocument/2006/relationships/slideLayout" Target="../slideLayouts/slideLayout1248.xml"/><Relationship Id="rId12" Type="http://schemas.openxmlformats.org/officeDocument/2006/relationships/slideLayout" Target="../slideLayouts/slideLayout1247.xml"/><Relationship Id="rId11" Type="http://schemas.openxmlformats.org/officeDocument/2006/relationships/slideLayout" Target="../slideLayouts/slideLayout1246.xml"/><Relationship Id="rId10" Type="http://schemas.openxmlformats.org/officeDocument/2006/relationships/slideLayout" Target="../slideLayouts/slideLayout1245.xml"/><Relationship Id="rId1" Type="http://schemas.openxmlformats.org/officeDocument/2006/relationships/slideLayout" Target="../slideLayouts/slideLayout1236.xml"/></Relationships>
</file>

<file path=ppt/slideMasters/_rels/slideMaster97.xml.rels><?xml version="1.0" encoding="UTF-8" standalone="yes"?>
<Relationships xmlns="http://schemas.openxmlformats.org/package/2006/relationships"><Relationship Id="rId9" Type="http://schemas.openxmlformats.org/officeDocument/2006/relationships/slideLayout" Target="../slideLayouts/slideLayout1257.xml"/><Relationship Id="rId8" Type="http://schemas.openxmlformats.org/officeDocument/2006/relationships/slideLayout" Target="../slideLayouts/slideLayout1256.xml"/><Relationship Id="rId7" Type="http://schemas.openxmlformats.org/officeDocument/2006/relationships/slideLayout" Target="../slideLayouts/slideLayout1255.xml"/><Relationship Id="rId6" Type="http://schemas.openxmlformats.org/officeDocument/2006/relationships/slideLayout" Target="../slideLayouts/slideLayout1254.xml"/><Relationship Id="rId5" Type="http://schemas.openxmlformats.org/officeDocument/2006/relationships/slideLayout" Target="../slideLayouts/slideLayout1253.xml"/><Relationship Id="rId4" Type="http://schemas.openxmlformats.org/officeDocument/2006/relationships/slideLayout" Target="../slideLayouts/slideLayout1252.xml"/><Relationship Id="rId3" Type="http://schemas.openxmlformats.org/officeDocument/2006/relationships/slideLayout" Target="../slideLayouts/slideLayout1251.xml"/><Relationship Id="rId2" Type="http://schemas.openxmlformats.org/officeDocument/2006/relationships/slideLayout" Target="../slideLayouts/slideLayout1250.xml"/><Relationship Id="rId14" Type="http://schemas.openxmlformats.org/officeDocument/2006/relationships/theme" Target="../theme/theme97.xml"/><Relationship Id="rId13" Type="http://schemas.openxmlformats.org/officeDocument/2006/relationships/slideLayout" Target="../slideLayouts/slideLayout1261.xml"/><Relationship Id="rId12" Type="http://schemas.openxmlformats.org/officeDocument/2006/relationships/slideLayout" Target="../slideLayouts/slideLayout1260.xml"/><Relationship Id="rId11" Type="http://schemas.openxmlformats.org/officeDocument/2006/relationships/slideLayout" Target="../slideLayouts/slideLayout1259.xml"/><Relationship Id="rId10" Type="http://schemas.openxmlformats.org/officeDocument/2006/relationships/slideLayout" Target="../slideLayouts/slideLayout1258.xml"/><Relationship Id="rId1" Type="http://schemas.openxmlformats.org/officeDocument/2006/relationships/slideLayout" Target="../slideLayouts/slideLayout1249.xml"/></Relationships>
</file>

<file path=ppt/slideMasters/_rels/slideMaster98.xml.rels><?xml version="1.0" encoding="UTF-8" standalone="yes"?>
<Relationships xmlns="http://schemas.openxmlformats.org/package/2006/relationships"><Relationship Id="rId9" Type="http://schemas.openxmlformats.org/officeDocument/2006/relationships/slideLayout" Target="../slideLayouts/slideLayout1270.xml"/><Relationship Id="rId8" Type="http://schemas.openxmlformats.org/officeDocument/2006/relationships/slideLayout" Target="../slideLayouts/slideLayout1269.xml"/><Relationship Id="rId7" Type="http://schemas.openxmlformats.org/officeDocument/2006/relationships/slideLayout" Target="../slideLayouts/slideLayout1268.xml"/><Relationship Id="rId6" Type="http://schemas.openxmlformats.org/officeDocument/2006/relationships/slideLayout" Target="../slideLayouts/slideLayout1267.xml"/><Relationship Id="rId5" Type="http://schemas.openxmlformats.org/officeDocument/2006/relationships/slideLayout" Target="../slideLayouts/slideLayout1266.xml"/><Relationship Id="rId4" Type="http://schemas.openxmlformats.org/officeDocument/2006/relationships/slideLayout" Target="../slideLayouts/slideLayout1265.xml"/><Relationship Id="rId3" Type="http://schemas.openxmlformats.org/officeDocument/2006/relationships/slideLayout" Target="../slideLayouts/slideLayout1264.xml"/><Relationship Id="rId2" Type="http://schemas.openxmlformats.org/officeDocument/2006/relationships/slideLayout" Target="../slideLayouts/slideLayout1263.xml"/><Relationship Id="rId14" Type="http://schemas.openxmlformats.org/officeDocument/2006/relationships/theme" Target="../theme/theme98.xml"/><Relationship Id="rId13" Type="http://schemas.openxmlformats.org/officeDocument/2006/relationships/slideLayout" Target="../slideLayouts/slideLayout1274.xml"/><Relationship Id="rId12" Type="http://schemas.openxmlformats.org/officeDocument/2006/relationships/slideLayout" Target="../slideLayouts/slideLayout1273.xml"/><Relationship Id="rId11" Type="http://schemas.openxmlformats.org/officeDocument/2006/relationships/slideLayout" Target="../slideLayouts/slideLayout1272.xml"/><Relationship Id="rId10" Type="http://schemas.openxmlformats.org/officeDocument/2006/relationships/slideLayout" Target="../slideLayouts/slideLayout1271.xml"/><Relationship Id="rId1" Type="http://schemas.openxmlformats.org/officeDocument/2006/relationships/slideLayout" Target="../slideLayouts/slideLayout1262.xml"/></Relationships>
</file>

<file path=ppt/slideMasters/_rels/slideMaster99.xml.rels><?xml version="1.0" encoding="UTF-8" standalone="yes"?>
<Relationships xmlns="http://schemas.openxmlformats.org/package/2006/relationships"><Relationship Id="rId9" Type="http://schemas.openxmlformats.org/officeDocument/2006/relationships/slideLayout" Target="../slideLayouts/slideLayout1283.xml"/><Relationship Id="rId8" Type="http://schemas.openxmlformats.org/officeDocument/2006/relationships/slideLayout" Target="../slideLayouts/slideLayout1282.xml"/><Relationship Id="rId7" Type="http://schemas.openxmlformats.org/officeDocument/2006/relationships/slideLayout" Target="../slideLayouts/slideLayout1281.xml"/><Relationship Id="rId6" Type="http://schemas.openxmlformats.org/officeDocument/2006/relationships/slideLayout" Target="../slideLayouts/slideLayout1280.xml"/><Relationship Id="rId5" Type="http://schemas.openxmlformats.org/officeDocument/2006/relationships/slideLayout" Target="../slideLayouts/slideLayout1279.xml"/><Relationship Id="rId4" Type="http://schemas.openxmlformats.org/officeDocument/2006/relationships/slideLayout" Target="../slideLayouts/slideLayout1278.xml"/><Relationship Id="rId3" Type="http://schemas.openxmlformats.org/officeDocument/2006/relationships/slideLayout" Target="../slideLayouts/slideLayout1277.xml"/><Relationship Id="rId2" Type="http://schemas.openxmlformats.org/officeDocument/2006/relationships/slideLayout" Target="../slideLayouts/slideLayout1276.xml"/><Relationship Id="rId14" Type="http://schemas.openxmlformats.org/officeDocument/2006/relationships/theme" Target="../theme/theme99.xml"/><Relationship Id="rId13" Type="http://schemas.openxmlformats.org/officeDocument/2006/relationships/slideLayout" Target="../slideLayouts/slideLayout1287.xml"/><Relationship Id="rId12" Type="http://schemas.openxmlformats.org/officeDocument/2006/relationships/slideLayout" Target="../slideLayouts/slideLayout1286.xml"/><Relationship Id="rId11" Type="http://schemas.openxmlformats.org/officeDocument/2006/relationships/slideLayout" Target="../slideLayouts/slideLayout1285.xml"/><Relationship Id="rId10" Type="http://schemas.openxmlformats.org/officeDocument/2006/relationships/slideLayout" Target="../slideLayouts/slideLayout1284.xml"/><Relationship Id="rId1" Type="http://schemas.openxmlformats.org/officeDocument/2006/relationships/slideLayout" Target="../slideLayouts/slideLayout127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标题 1025"/>
          <p:cNvSpPr>
            <a:spLocks noGrp="1"/>
          </p:cNvSpPr>
          <p:nvPr>
            <p:ph type="title"/>
          </p:nvPr>
        </p:nvSpPr>
        <p:spPr>
          <a:xfrm>
            <a:off x="457200" y="274638"/>
            <a:ext cx="8229600" cy="1143000"/>
          </a:xfrm>
          <a:prstGeom prst="rect">
            <a:avLst/>
          </a:prstGeom>
          <a:noFill/>
          <a:ln w="9525">
            <a:noFill/>
          </a:ln>
        </p:spPr>
        <p:txBody>
          <a:bodyPr anchor="ctr"/>
          <a:lstStyle/>
          <a:p>
            <a:pPr lvl="0" indent="0"/>
            <a:r>
              <a:rPr lang="zh-CN" altLang="en-US" dirty="0"/>
              <a:t>单击此处编辑母版标题样式</a:t>
            </a:r>
            <a:endParaRPr lang="zh-CN" altLang="en-US" dirty="0"/>
          </a:p>
        </p:txBody>
      </p:sp>
      <p:sp>
        <p:nvSpPr>
          <p:cNvPr id="1027" name="文本占位符 1026"/>
          <p:cNvSpPr>
            <a:spLocks noGrp="1"/>
          </p:cNvSpPr>
          <p:nvPr>
            <p:ph type="body"/>
          </p:nvPr>
        </p:nvSpPr>
        <p:spPr>
          <a:xfrm>
            <a:off x="457200" y="1600200"/>
            <a:ext cx="8229600" cy="4525963"/>
          </a:xfrm>
          <a:prstGeom prst="rect">
            <a:avLst/>
          </a:prstGeom>
          <a:noFill/>
          <a:ln w="9525">
            <a:noFill/>
          </a:ln>
        </p:spPr>
        <p:txBody>
          <a:bodyPr anchor="t"/>
          <a:lstStyle/>
          <a:p>
            <a:pPr lvl="0" indent="-342900"/>
            <a:r>
              <a:rPr lang="zh-CN" altLang="en-US" dirty="0"/>
              <a:t>单击此处编辑母版文本样式</a:t>
            </a:r>
            <a:endParaRPr lang="zh-CN" altLang="en-US" dirty="0"/>
          </a:p>
          <a:p>
            <a:pPr lvl="1" indent="-285750"/>
            <a:r>
              <a:rPr lang="zh-CN" altLang="en-US" dirty="0"/>
              <a:t>第二级</a:t>
            </a:r>
            <a:endParaRPr lang="zh-CN" altLang="en-US" dirty="0"/>
          </a:p>
          <a:p>
            <a:pPr lvl="2" indent="-228600"/>
            <a:r>
              <a:rPr lang="zh-CN" altLang="en-US" dirty="0"/>
              <a:t>第三级</a:t>
            </a:r>
            <a:endParaRPr lang="zh-CN" altLang="en-US" dirty="0"/>
          </a:p>
          <a:p>
            <a:pPr lvl="3" indent="-228600"/>
            <a:r>
              <a:rPr lang="zh-CN" altLang="en-US" dirty="0"/>
              <a:t>第四级</a:t>
            </a:r>
            <a:endParaRPr lang="zh-CN" altLang="en-US" dirty="0"/>
          </a:p>
          <a:p>
            <a:pPr lvl="4" indent="-228600"/>
            <a:r>
              <a:rPr lang="zh-CN" altLang="en-US" dirty="0"/>
              <a:t>第五级</a:t>
            </a:r>
            <a:endParaRPr lang="zh-CN" altLang="en-US" dirty="0"/>
          </a:p>
        </p:txBody>
      </p:sp>
      <p:sp>
        <p:nvSpPr>
          <p:cNvPr id="1028" name="日期占位符 1027"/>
          <p:cNvSpPr>
            <a:spLocks noGrp="1"/>
          </p:cNvSpPr>
          <p:nvPr>
            <p:ph type="dt" sz="half" idx="2"/>
          </p:nvPr>
        </p:nvSpPr>
        <p:spPr>
          <a:xfrm>
            <a:off x="457200" y="6245225"/>
            <a:ext cx="2133600" cy="476250"/>
          </a:xfrm>
          <a:prstGeom prst="rect">
            <a:avLst/>
          </a:prstGeom>
          <a:noFill/>
          <a:ln w="9525">
            <a:noFill/>
          </a:ln>
        </p:spPr>
        <p:txBody>
          <a:bodyPr/>
          <a:lstStyle>
            <a:lvl1pPr>
              <a:defRPr sz="1400"/>
            </a:lvl1pPr>
          </a:lstStyle>
          <a:p>
            <a:pPr lvl="0" fontAlgn="base"/>
            <a:endParaRPr lang="zh-CN" altLang="en-US" strike="noStrike" noProof="1"/>
          </a:p>
        </p:txBody>
      </p:sp>
      <p:sp>
        <p:nvSpPr>
          <p:cNvPr id="1029" name="页脚占位符 1028"/>
          <p:cNvSpPr>
            <a:spLocks noGrp="1"/>
          </p:cNvSpPr>
          <p:nvPr>
            <p:ph type="ftr" sz="quarter" idx="3"/>
          </p:nvPr>
        </p:nvSpPr>
        <p:spPr>
          <a:xfrm>
            <a:off x="3124200" y="6245225"/>
            <a:ext cx="2895600" cy="476250"/>
          </a:xfrm>
          <a:prstGeom prst="rect">
            <a:avLst/>
          </a:prstGeom>
          <a:noFill/>
          <a:ln w="9525">
            <a:noFill/>
          </a:ln>
        </p:spPr>
        <p:txBody>
          <a:bodyPr/>
          <a:lstStyle>
            <a:lvl1pPr algn="ctr">
              <a:defRPr sz="1400"/>
            </a:lvl1pPr>
          </a:lstStyle>
          <a:p>
            <a:pPr lvl="0" fontAlgn="base"/>
            <a:endParaRPr lang="zh-CN" strike="noStrike" noProof="1"/>
          </a:p>
        </p:txBody>
      </p:sp>
      <p:sp>
        <p:nvSpPr>
          <p:cNvPr id="1030" name="灯片编号占位符 1029"/>
          <p:cNvSpPr>
            <a:spLocks noGrp="1"/>
          </p:cNvSpPr>
          <p:nvPr>
            <p:ph type="sldNum" sz="quarter" idx="4"/>
          </p:nvPr>
        </p:nvSpPr>
        <p:spPr>
          <a:xfrm>
            <a:off x="6553200" y="6245225"/>
            <a:ext cx="2133600" cy="476250"/>
          </a:xfrm>
          <a:prstGeom prst="rect">
            <a:avLst/>
          </a:prstGeom>
          <a:noFill/>
          <a:ln w="9525">
            <a:noFill/>
          </a:ln>
        </p:spPr>
        <p:txBody>
          <a:bodyPr/>
          <a:lstStyle>
            <a:lvl1pPr algn="r">
              <a:defRPr sz="1400"/>
            </a:lvl1pPr>
          </a:lstStyle>
          <a:p>
            <a:pPr lvl="0" fontAlgn="base"/>
            <a:fld id="{9A0DB2DC-4C9A-4742-B13C-FB6460FD3503}" type="slidenum">
              <a:rPr lang="en-US" altLang="zh-CN" strike="noStrike" noProof="1" dirty="0">
                <a:latin typeface="Arial" panose="020B0604020202020204" pitchFamily="34" charset="0"/>
                <a:ea typeface="宋体" panose="02010600030101010101" pitchFamily="2" charset="-122"/>
                <a:cs typeface="+mn-ea"/>
              </a:rPr>
            </a:fld>
            <a:endParaRPr lang="zh-CN" strike="noStrike" noProof="1"/>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Lst>
  <p:hf sldNum="0" hdr="0" ftr="0" dt="0"/>
  <p:txStyles>
    <p:titleStyle>
      <a:lvl1pPr marL="0" lvl="0" indent="0" algn="ctr" defTabSz="914400" eaLnBrk="1" fontAlgn="base" latinLnBrk="0" hangingPunct="1">
        <a:lnSpc>
          <a:spcPct val="100000"/>
        </a:lnSpc>
        <a:spcBef>
          <a:spcPct val="0"/>
        </a:spcBef>
        <a:spcAft>
          <a:spcPct val="0"/>
        </a:spcAft>
        <a:buClr>
          <a:srgbClr val="000000"/>
        </a:buClr>
        <a:buNone/>
        <a:defRPr sz="4400" b="0" i="0" u="none" kern="1200" baseline="0">
          <a:solidFill>
            <a:schemeClr val="tx2"/>
          </a:solidFill>
          <a:latin typeface="+mj-lt"/>
          <a:ea typeface="+mj-ea"/>
          <a:cs typeface="+mj-cs"/>
        </a:defRPr>
      </a:lvl1pPr>
    </p:titleStyle>
    <p:bodyStyle>
      <a:lvl1pPr marL="342900" lvl="0" indent="-342900" algn="l" defTabSz="914400" eaLnBrk="1" fontAlgn="base" latinLnBrk="0" hangingPunct="1">
        <a:lnSpc>
          <a:spcPct val="100000"/>
        </a:lnSpc>
        <a:spcBef>
          <a:spcPct val="20000"/>
        </a:spcBef>
        <a:spcAft>
          <a:spcPct val="0"/>
        </a:spcAft>
        <a:buChar char="•"/>
        <a:defRPr sz="3200" b="0" i="0" u="none" kern="1200" baseline="0">
          <a:solidFill>
            <a:schemeClr val="tx1"/>
          </a:solidFill>
          <a:latin typeface="+mn-lt"/>
          <a:ea typeface="+mn-ea"/>
          <a:cs typeface="+mn-cs"/>
        </a:defRPr>
      </a:lvl1pPr>
      <a:lvl2pPr marL="742950" lvl="1" indent="-285750" algn="l" defTabSz="914400" eaLnBrk="1" fontAlgn="base" latinLnBrk="0" hangingPunct="1">
        <a:lnSpc>
          <a:spcPct val="100000"/>
        </a:lnSpc>
        <a:spcBef>
          <a:spcPct val="20000"/>
        </a:spcBef>
        <a:spcAft>
          <a:spcPct val="0"/>
        </a:spcAft>
        <a:buChar char="–"/>
        <a:defRPr sz="2800" b="0" i="0" u="none" kern="1200" baseline="0">
          <a:solidFill>
            <a:schemeClr val="tx1"/>
          </a:solidFill>
          <a:latin typeface="+mn-lt"/>
          <a:ea typeface="+mn-ea"/>
          <a:cs typeface="+mn-cs"/>
        </a:defRPr>
      </a:lvl2pPr>
      <a:lvl3pPr marL="1143000" lvl="2" indent="-228600" algn="l" defTabSz="914400" eaLnBrk="1" fontAlgn="base" latinLnBrk="0" hangingPunct="1">
        <a:lnSpc>
          <a:spcPct val="100000"/>
        </a:lnSpc>
        <a:spcBef>
          <a:spcPct val="20000"/>
        </a:spcBef>
        <a:spcAft>
          <a:spcPct val="0"/>
        </a:spcAft>
        <a:buChar char="•"/>
        <a:defRPr sz="2400" b="0" i="0" u="none" kern="1200" baseline="0">
          <a:solidFill>
            <a:schemeClr val="tx1"/>
          </a:solidFill>
          <a:latin typeface="+mn-lt"/>
          <a:ea typeface="+mn-ea"/>
          <a:cs typeface="+mn-cs"/>
        </a:defRPr>
      </a:lvl3pPr>
      <a:lvl4pPr marL="1600200" lvl="3" indent="-228600" algn="l" defTabSz="914400" eaLnBrk="1" fontAlgn="base" latinLnBrk="0" hangingPunct="1">
        <a:lnSpc>
          <a:spcPct val="100000"/>
        </a:lnSpc>
        <a:spcBef>
          <a:spcPct val="20000"/>
        </a:spcBef>
        <a:spcAft>
          <a:spcPct val="0"/>
        </a:spcAft>
        <a:buChar char="–"/>
        <a:defRPr sz="2000" b="0" i="0" u="none" kern="1200" baseline="0">
          <a:solidFill>
            <a:schemeClr val="tx1"/>
          </a:solidFill>
          <a:latin typeface="+mn-lt"/>
          <a:ea typeface="+mn-ea"/>
          <a:cs typeface="+mn-cs"/>
        </a:defRPr>
      </a:lvl4pPr>
      <a:lvl5pPr marL="2057400" lvl="4" indent="-228600" algn="l" defTabSz="914400" eaLnBrk="1" fontAlgn="base" latinLnBrk="0" hangingPunct="1">
        <a:lnSpc>
          <a:spcPct val="100000"/>
        </a:lnSpc>
        <a:spcBef>
          <a:spcPct val="20000"/>
        </a:spcBef>
        <a:spcAft>
          <a:spcPct val="0"/>
        </a:spcAft>
        <a:buChar char="»"/>
        <a:defRPr sz="2000" b="0" i="0" u="none" kern="1200" baseline="0">
          <a:solidFill>
            <a:schemeClr val="tx1"/>
          </a:solidFill>
          <a:latin typeface="+mn-lt"/>
          <a:ea typeface="+mn-ea"/>
          <a:cs typeface="+mn-cs"/>
        </a:defRPr>
      </a:lvl5pPr>
      <a:lvl6pPr marL="2514600" lvl="5" indent="-228600" algn="l" defTabSz="914400" eaLnBrk="1" fontAlgn="base" latinLnBrk="0" hangingPunct="1">
        <a:lnSpc>
          <a:spcPct val="100000"/>
        </a:lnSpc>
        <a:spcBef>
          <a:spcPct val="20000"/>
        </a:spcBef>
        <a:spcAft>
          <a:spcPct val="0"/>
        </a:spcAft>
        <a:buChar char="»"/>
        <a:defRPr sz="2000" b="0" i="0" u="none" kern="1200" baseline="0">
          <a:solidFill>
            <a:schemeClr val="tx1"/>
          </a:solidFill>
          <a:latin typeface="+mn-lt"/>
          <a:ea typeface="+mn-ea"/>
          <a:cs typeface="+mn-cs"/>
        </a:defRPr>
      </a:lvl6pPr>
      <a:lvl7pPr marL="2971800" lvl="6" indent="-228600" algn="l" defTabSz="914400" eaLnBrk="1" fontAlgn="base" latinLnBrk="0" hangingPunct="1">
        <a:lnSpc>
          <a:spcPct val="100000"/>
        </a:lnSpc>
        <a:spcBef>
          <a:spcPct val="20000"/>
        </a:spcBef>
        <a:spcAft>
          <a:spcPct val="0"/>
        </a:spcAft>
        <a:buChar char="»"/>
        <a:defRPr sz="2000" b="0" i="0" u="none" kern="1200" baseline="0">
          <a:solidFill>
            <a:schemeClr val="tx1"/>
          </a:solidFill>
          <a:latin typeface="+mn-lt"/>
          <a:ea typeface="+mn-ea"/>
          <a:cs typeface="+mn-cs"/>
        </a:defRPr>
      </a:lvl7pPr>
      <a:lvl8pPr marL="3429000" lvl="7" indent="-228600" algn="l" defTabSz="914400" eaLnBrk="1" fontAlgn="base" latinLnBrk="0" hangingPunct="1">
        <a:lnSpc>
          <a:spcPct val="100000"/>
        </a:lnSpc>
        <a:spcBef>
          <a:spcPct val="20000"/>
        </a:spcBef>
        <a:spcAft>
          <a:spcPct val="0"/>
        </a:spcAft>
        <a:buChar char="»"/>
        <a:defRPr sz="2000" b="0" i="0" u="none" kern="1200" baseline="0">
          <a:solidFill>
            <a:schemeClr val="tx1"/>
          </a:solidFill>
          <a:latin typeface="+mn-lt"/>
          <a:ea typeface="+mn-ea"/>
          <a:cs typeface="+mn-cs"/>
        </a:defRPr>
      </a:lvl8pPr>
      <a:lvl9pPr marL="3886200" lvl="8" indent="-228600" algn="l" defTabSz="914400" eaLnBrk="1" fontAlgn="base" latinLnBrk="0" hangingPunct="1">
        <a:lnSpc>
          <a:spcPct val="100000"/>
        </a:lnSpc>
        <a:spcBef>
          <a:spcPct val="20000"/>
        </a:spcBef>
        <a:spcAft>
          <a:spcPct val="0"/>
        </a:spcAft>
        <a:buChar char="»"/>
        <a:defRPr sz="2000" b="0" i="0" u="none" kern="1200" baseline="0">
          <a:solidFill>
            <a:schemeClr val="tx1"/>
          </a:solidFill>
          <a:latin typeface="+mn-lt"/>
          <a:ea typeface="+mn-ea"/>
          <a:cs typeface="+mn-cs"/>
        </a:defRPr>
      </a:lvl9pPr>
    </p:bodyStyle>
    <p:otherStyle>
      <a:lvl1pPr marL="0" lvl="0" indent="0" algn="l"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1pPr>
      <a:lvl2pPr marL="457200" lvl="1" indent="0" algn="ctr"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2pPr>
      <a:lvl3pPr marL="914400" lvl="2" indent="0" algn="ctr"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3pPr>
      <a:lvl4pPr marL="1371600" lvl="3" indent="0" algn="ctr"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4pPr>
      <a:lvl5pPr marL="1828800" lvl="4" indent="0" algn="ctr"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5pPr>
      <a:lvl6pPr marL="2286000" lvl="5" indent="0" algn="ctr"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6pPr>
      <a:lvl7pPr marL="2743200" lvl="6" indent="0" algn="ctr"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7pPr>
      <a:lvl8pPr marL="3200400" lvl="7" indent="0" algn="ctr"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8pPr>
      <a:lvl9pPr marL="3657600" lvl="8" indent="0" algn="ctr" defTabSz="914400" eaLnBrk="1" fontAlgn="base" latinLnBrk="0" hangingPunct="1">
        <a:lnSpc>
          <a:spcPct val="100000"/>
        </a:lnSpc>
        <a:spcBef>
          <a:spcPct val="0"/>
        </a:spcBef>
        <a:spcAft>
          <a:spcPct val="0"/>
        </a:spcAft>
        <a:buNone/>
        <a:defRPr sz="1800" b="0" i="0" u="none" kern="1200" baseline="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3775" r:id="rId1"/>
    <p:sldLayoutId id="2147483776" r:id="rId2"/>
    <p:sldLayoutId id="2147483777" r:id="rId3"/>
    <p:sldLayoutId id="2147483778" r:id="rId4"/>
    <p:sldLayoutId id="2147483779" r:id="rId5"/>
    <p:sldLayoutId id="2147483780" r:id="rId6"/>
    <p:sldLayoutId id="2147483781" r:id="rId7"/>
    <p:sldLayoutId id="2147483782" r:id="rId8"/>
    <p:sldLayoutId id="2147483783" r:id="rId9"/>
    <p:sldLayoutId id="2147483784" r:id="rId10"/>
    <p:sldLayoutId id="2147483785" r:id="rId11"/>
    <p:sldLayoutId id="2147483786" r:id="rId12"/>
    <p:sldLayoutId id="2147483787"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5035" r:id="rId1"/>
    <p:sldLayoutId id="2147485036" r:id="rId2"/>
    <p:sldLayoutId id="2147485037" r:id="rId3"/>
    <p:sldLayoutId id="2147485038" r:id="rId4"/>
    <p:sldLayoutId id="2147485039" r:id="rId5"/>
    <p:sldLayoutId id="2147485040" r:id="rId6"/>
    <p:sldLayoutId id="2147485041" r:id="rId7"/>
    <p:sldLayoutId id="2147485042" r:id="rId8"/>
    <p:sldLayoutId id="2147485043" r:id="rId9"/>
    <p:sldLayoutId id="2147485044" r:id="rId10"/>
    <p:sldLayoutId id="2147485045" r:id="rId11"/>
    <p:sldLayoutId id="2147485046" r:id="rId12"/>
    <p:sldLayoutId id="2147485047"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5049" r:id="rId1"/>
    <p:sldLayoutId id="2147485050" r:id="rId2"/>
    <p:sldLayoutId id="2147485051" r:id="rId3"/>
    <p:sldLayoutId id="2147485052" r:id="rId4"/>
    <p:sldLayoutId id="2147485053" r:id="rId5"/>
    <p:sldLayoutId id="2147485054" r:id="rId6"/>
    <p:sldLayoutId id="2147485055" r:id="rId7"/>
    <p:sldLayoutId id="2147485056" r:id="rId8"/>
    <p:sldLayoutId id="2147485057" r:id="rId9"/>
    <p:sldLayoutId id="2147485058" r:id="rId10"/>
    <p:sldLayoutId id="2147485059" r:id="rId11"/>
    <p:sldLayoutId id="2147485060" r:id="rId12"/>
    <p:sldLayoutId id="2147485061"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5063" r:id="rId1"/>
    <p:sldLayoutId id="2147485064" r:id="rId2"/>
    <p:sldLayoutId id="2147485065" r:id="rId3"/>
    <p:sldLayoutId id="2147485066" r:id="rId4"/>
    <p:sldLayoutId id="2147485067" r:id="rId5"/>
    <p:sldLayoutId id="2147485068" r:id="rId6"/>
    <p:sldLayoutId id="2147485069" r:id="rId7"/>
    <p:sldLayoutId id="2147485070" r:id="rId8"/>
    <p:sldLayoutId id="2147485071" r:id="rId9"/>
    <p:sldLayoutId id="2147485072" r:id="rId10"/>
    <p:sldLayoutId id="2147485073" r:id="rId11"/>
    <p:sldLayoutId id="2147485074" r:id="rId12"/>
    <p:sldLayoutId id="2147485075"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5077" r:id="rId1"/>
    <p:sldLayoutId id="2147485078" r:id="rId2"/>
    <p:sldLayoutId id="2147485079" r:id="rId3"/>
    <p:sldLayoutId id="2147485080" r:id="rId4"/>
    <p:sldLayoutId id="2147485081" r:id="rId5"/>
    <p:sldLayoutId id="2147485082" r:id="rId6"/>
    <p:sldLayoutId id="2147485083" r:id="rId7"/>
    <p:sldLayoutId id="2147485084" r:id="rId8"/>
    <p:sldLayoutId id="2147485085" r:id="rId9"/>
    <p:sldLayoutId id="2147485086" r:id="rId10"/>
    <p:sldLayoutId id="2147485087" r:id="rId11"/>
    <p:sldLayoutId id="2147485088" r:id="rId12"/>
    <p:sldLayoutId id="2147485089"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5091" r:id="rId1"/>
    <p:sldLayoutId id="2147485092" r:id="rId2"/>
    <p:sldLayoutId id="2147485093" r:id="rId3"/>
    <p:sldLayoutId id="2147485094" r:id="rId4"/>
    <p:sldLayoutId id="2147485095" r:id="rId5"/>
    <p:sldLayoutId id="2147485096" r:id="rId6"/>
    <p:sldLayoutId id="2147485097" r:id="rId7"/>
    <p:sldLayoutId id="2147485098" r:id="rId8"/>
    <p:sldLayoutId id="2147485099" r:id="rId9"/>
    <p:sldLayoutId id="2147485100" r:id="rId10"/>
    <p:sldLayoutId id="2147485101" r:id="rId11"/>
    <p:sldLayoutId id="2147485102" r:id="rId12"/>
    <p:sldLayoutId id="2147485103"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5105" r:id="rId1"/>
    <p:sldLayoutId id="2147485106" r:id="rId2"/>
    <p:sldLayoutId id="2147485107" r:id="rId3"/>
    <p:sldLayoutId id="2147485108" r:id="rId4"/>
    <p:sldLayoutId id="2147485109" r:id="rId5"/>
    <p:sldLayoutId id="2147485110" r:id="rId6"/>
    <p:sldLayoutId id="2147485111" r:id="rId7"/>
    <p:sldLayoutId id="2147485112" r:id="rId8"/>
    <p:sldLayoutId id="2147485113" r:id="rId9"/>
    <p:sldLayoutId id="2147485114" r:id="rId10"/>
    <p:sldLayoutId id="2147485115" r:id="rId11"/>
    <p:sldLayoutId id="2147485116" r:id="rId12"/>
    <p:sldLayoutId id="2147485117"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5119" r:id="rId1"/>
    <p:sldLayoutId id="2147485120" r:id="rId2"/>
    <p:sldLayoutId id="2147485121" r:id="rId3"/>
    <p:sldLayoutId id="2147485122" r:id="rId4"/>
    <p:sldLayoutId id="2147485123" r:id="rId5"/>
    <p:sldLayoutId id="2147485124" r:id="rId6"/>
    <p:sldLayoutId id="2147485125" r:id="rId7"/>
    <p:sldLayoutId id="2147485126" r:id="rId8"/>
    <p:sldLayoutId id="2147485127" r:id="rId9"/>
    <p:sldLayoutId id="2147485128" r:id="rId10"/>
    <p:sldLayoutId id="2147485129" r:id="rId11"/>
    <p:sldLayoutId id="2147485130" r:id="rId12"/>
    <p:sldLayoutId id="2147485131"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5133" r:id="rId1"/>
    <p:sldLayoutId id="2147485134" r:id="rId2"/>
    <p:sldLayoutId id="2147485135" r:id="rId3"/>
    <p:sldLayoutId id="2147485136" r:id="rId4"/>
    <p:sldLayoutId id="2147485137" r:id="rId5"/>
    <p:sldLayoutId id="2147485138" r:id="rId6"/>
    <p:sldLayoutId id="2147485139" r:id="rId7"/>
    <p:sldLayoutId id="2147485140" r:id="rId8"/>
    <p:sldLayoutId id="2147485141" r:id="rId9"/>
    <p:sldLayoutId id="2147485142" r:id="rId10"/>
    <p:sldLayoutId id="2147485143" r:id="rId11"/>
    <p:sldLayoutId id="2147485144" r:id="rId12"/>
    <p:sldLayoutId id="2147485145"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5147" r:id="rId1"/>
    <p:sldLayoutId id="2147485148" r:id="rId2"/>
    <p:sldLayoutId id="2147485149" r:id="rId3"/>
    <p:sldLayoutId id="2147485150" r:id="rId4"/>
    <p:sldLayoutId id="2147485151" r:id="rId5"/>
    <p:sldLayoutId id="2147485152" r:id="rId6"/>
    <p:sldLayoutId id="2147485153" r:id="rId7"/>
    <p:sldLayoutId id="2147485154" r:id="rId8"/>
    <p:sldLayoutId id="2147485155" r:id="rId9"/>
    <p:sldLayoutId id="2147485156" r:id="rId10"/>
    <p:sldLayoutId id="2147485157" r:id="rId11"/>
    <p:sldLayoutId id="2147485158" r:id="rId12"/>
    <p:sldLayoutId id="2147485159"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5161" r:id="rId1"/>
    <p:sldLayoutId id="2147485162" r:id="rId2"/>
    <p:sldLayoutId id="2147485163" r:id="rId3"/>
    <p:sldLayoutId id="2147485164" r:id="rId4"/>
    <p:sldLayoutId id="2147485165" r:id="rId5"/>
    <p:sldLayoutId id="2147485166" r:id="rId6"/>
    <p:sldLayoutId id="2147485167" r:id="rId7"/>
    <p:sldLayoutId id="2147485168" r:id="rId8"/>
    <p:sldLayoutId id="2147485169" r:id="rId9"/>
    <p:sldLayoutId id="2147485170" r:id="rId10"/>
    <p:sldLayoutId id="2147485171" r:id="rId11"/>
    <p:sldLayoutId id="2147485172" r:id="rId12"/>
    <p:sldLayoutId id="2147485173"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3789" r:id="rId1"/>
    <p:sldLayoutId id="2147483790" r:id="rId2"/>
    <p:sldLayoutId id="2147483791" r:id="rId3"/>
    <p:sldLayoutId id="2147483792" r:id="rId4"/>
    <p:sldLayoutId id="2147483793" r:id="rId5"/>
    <p:sldLayoutId id="2147483794" r:id="rId6"/>
    <p:sldLayoutId id="2147483795" r:id="rId7"/>
    <p:sldLayoutId id="2147483796" r:id="rId8"/>
    <p:sldLayoutId id="2147483797" r:id="rId9"/>
    <p:sldLayoutId id="2147483798" r:id="rId10"/>
    <p:sldLayoutId id="2147483799" r:id="rId11"/>
    <p:sldLayoutId id="2147483800" r:id="rId12"/>
    <p:sldLayoutId id="2147483801"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5175" r:id="rId1"/>
    <p:sldLayoutId id="2147485176" r:id="rId2"/>
    <p:sldLayoutId id="2147485177" r:id="rId3"/>
    <p:sldLayoutId id="2147485178" r:id="rId4"/>
    <p:sldLayoutId id="2147485179" r:id="rId5"/>
    <p:sldLayoutId id="2147485180" r:id="rId6"/>
    <p:sldLayoutId id="2147485181" r:id="rId7"/>
    <p:sldLayoutId id="2147485182" r:id="rId8"/>
    <p:sldLayoutId id="2147485183" r:id="rId9"/>
    <p:sldLayoutId id="2147485184" r:id="rId10"/>
    <p:sldLayoutId id="2147485185" r:id="rId11"/>
    <p:sldLayoutId id="2147485186" r:id="rId12"/>
    <p:sldLayoutId id="2147485187"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5189" r:id="rId1"/>
    <p:sldLayoutId id="2147485190" r:id="rId2"/>
    <p:sldLayoutId id="2147485191" r:id="rId3"/>
    <p:sldLayoutId id="2147485192" r:id="rId4"/>
    <p:sldLayoutId id="2147485193" r:id="rId5"/>
    <p:sldLayoutId id="2147485194" r:id="rId6"/>
    <p:sldLayoutId id="2147485195" r:id="rId7"/>
    <p:sldLayoutId id="2147485196" r:id="rId8"/>
    <p:sldLayoutId id="2147485197" r:id="rId9"/>
    <p:sldLayoutId id="2147485198" r:id="rId10"/>
    <p:sldLayoutId id="2147485199" r:id="rId11"/>
    <p:sldLayoutId id="2147485200" r:id="rId12"/>
    <p:sldLayoutId id="2147485201"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5203" r:id="rId1"/>
    <p:sldLayoutId id="2147485204" r:id="rId2"/>
    <p:sldLayoutId id="2147485205" r:id="rId3"/>
    <p:sldLayoutId id="2147485206" r:id="rId4"/>
    <p:sldLayoutId id="2147485207" r:id="rId5"/>
    <p:sldLayoutId id="2147485208" r:id="rId6"/>
    <p:sldLayoutId id="2147485209" r:id="rId7"/>
    <p:sldLayoutId id="2147485210" r:id="rId8"/>
    <p:sldLayoutId id="2147485211" r:id="rId9"/>
    <p:sldLayoutId id="2147485212" r:id="rId10"/>
    <p:sldLayoutId id="2147485213" r:id="rId11"/>
    <p:sldLayoutId id="2147485214" r:id="rId12"/>
    <p:sldLayoutId id="2147485215"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5217" r:id="rId1"/>
    <p:sldLayoutId id="2147485218" r:id="rId2"/>
    <p:sldLayoutId id="2147485219" r:id="rId3"/>
    <p:sldLayoutId id="2147485220" r:id="rId4"/>
    <p:sldLayoutId id="2147485221" r:id="rId5"/>
    <p:sldLayoutId id="2147485222" r:id="rId6"/>
    <p:sldLayoutId id="2147485223" r:id="rId7"/>
    <p:sldLayoutId id="2147485224" r:id="rId8"/>
    <p:sldLayoutId id="2147485225" r:id="rId9"/>
    <p:sldLayoutId id="2147485226" r:id="rId10"/>
    <p:sldLayoutId id="2147485227" r:id="rId11"/>
    <p:sldLayoutId id="2147485228" r:id="rId12"/>
    <p:sldLayoutId id="2147485229"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5231" r:id="rId1"/>
    <p:sldLayoutId id="2147485232" r:id="rId2"/>
    <p:sldLayoutId id="2147485233" r:id="rId3"/>
    <p:sldLayoutId id="2147485234" r:id="rId4"/>
    <p:sldLayoutId id="2147485235" r:id="rId5"/>
    <p:sldLayoutId id="2147485236" r:id="rId6"/>
    <p:sldLayoutId id="2147485237" r:id="rId7"/>
    <p:sldLayoutId id="2147485238" r:id="rId8"/>
    <p:sldLayoutId id="2147485239" r:id="rId9"/>
    <p:sldLayoutId id="2147485240" r:id="rId10"/>
    <p:sldLayoutId id="2147485241" r:id="rId11"/>
    <p:sldLayoutId id="2147485242" r:id="rId12"/>
    <p:sldLayoutId id="2147485243"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5245" r:id="rId1"/>
    <p:sldLayoutId id="2147485246" r:id="rId2"/>
    <p:sldLayoutId id="2147485247" r:id="rId3"/>
    <p:sldLayoutId id="2147485248" r:id="rId4"/>
    <p:sldLayoutId id="2147485249" r:id="rId5"/>
    <p:sldLayoutId id="2147485250" r:id="rId6"/>
    <p:sldLayoutId id="2147485251" r:id="rId7"/>
    <p:sldLayoutId id="2147485252" r:id="rId8"/>
    <p:sldLayoutId id="2147485253" r:id="rId9"/>
    <p:sldLayoutId id="2147485254" r:id="rId10"/>
    <p:sldLayoutId id="2147485255" r:id="rId11"/>
    <p:sldLayoutId id="2147485256" r:id="rId12"/>
    <p:sldLayoutId id="2147485257"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5259" r:id="rId1"/>
    <p:sldLayoutId id="2147485260" r:id="rId2"/>
    <p:sldLayoutId id="2147485261" r:id="rId3"/>
    <p:sldLayoutId id="2147485262" r:id="rId4"/>
    <p:sldLayoutId id="2147485263" r:id="rId5"/>
    <p:sldLayoutId id="2147485264" r:id="rId6"/>
    <p:sldLayoutId id="2147485265" r:id="rId7"/>
    <p:sldLayoutId id="2147485266" r:id="rId8"/>
    <p:sldLayoutId id="2147485267" r:id="rId9"/>
    <p:sldLayoutId id="2147485268" r:id="rId10"/>
    <p:sldLayoutId id="2147485269" r:id="rId11"/>
    <p:sldLayoutId id="2147485270" r:id="rId12"/>
    <p:sldLayoutId id="2147485271"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5273" r:id="rId1"/>
    <p:sldLayoutId id="2147485274" r:id="rId2"/>
    <p:sldLayoutId id="2147485275" r:id="rId3"/>
    <p:sldLayoutId id="2147485276" r:id="rId4"/>
    <p:sldLayoutId id="2147485277" r:id="rId5"/>
    <p:sldLayoutId id="2147485278" r:id="rId6"/>
    <p:sldLayoutId id="2147485279" r:id="rId7"/>
    <p:sldLayoutId id="2147485280" r:id="rId8"/>
    <p:sldLayoutId id="2147485281" r:id="rId9"/>
    <p:sldLayoutId id="2147485282" r:id="rId10"/>
    <p:sldLayoutId id="2147485283" r:id="rId11"/>
    <p:sldLayoutId id="2147485284" r:id="rId12"/>
    <p:sldLayoutId id="2147485285"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5287" r:id="rId1"/>
    <p:sldLayoutId id="2147485288" r:id="rId2"/>
    <p:sldLayoutId id="2147485289" r:id="rId3"/>
    <p:sldLayoutId id="2147485290" r:id="rId4"/>
    <p:sldLayoutId id="2147485291" r:id="rId5"/>
    <p:sldLayoutId id="2147485292" r:id="rId6"/>
    <p:sldLayoutId id="2147485293" r:id="rId7"/>
    <p:sldLayoutId id="2147485294" r:id="rId8"/>
    <p:sldLayoutId id="2147485295" r:id="rId9"/>
    <p:sldLayoutId id="2147485296" r:id="rId10"/>
    <p:sldLayoutId id="2147485297" r:id="rId11"/>
    <p:sldLayoutId id="2147485298" r:id="rId12"/>
    <p:sldLayoutId id="2147485299"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5301" r:id="rId1"/>
    <p:sldLayoutId id="2147485302" r:id="rId2"/>
    <p:sldLayoutId id="2147485303" r:id="rId3"/>
    <p:sldLayoutId id="2147485304" r:id="rId4"/>
    <p:sldLayoutId id="2147485305" r:id="rId5"/>
    <p:sldLayoutId id="2147485306" r:id="rId6"/>
    <p:sldLayoutId id="2147485307" r:id="rId7"/>
    <p:sldLayoutId id="2147485308" r:id="rId8"/>
    <p:sldLayoutId id="2147485309" r:id="rId9"/>
    <p:sldLayoutId id="2147485310" r:id="rId10"/>
    <p:sldLayoutId id="2147485311" r:id="rId11"/>
    <p:sldLayoutId id="2147485312" r:id="rId12"/>
    <p:sldLayoutId id="2147485313"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3803" r:id="rId1"/>
    <p:sldLayoutId id="2147483804" r:id="rId2"/>
    <p:sldLayoutId id="2147483805" r:id="rId3"/>
    <p:sldLayoutId id="2147483806" r:id="rId4"/>
    <p:sldLayoutId id="2147483807" r:id="rId5"/>
    <p:sldLayoutId id="2147483808" r:id="rId6"/>
    <p:sldLayoutId id="2147483809" r:id="rId7"/>
    <p:sldLayoutId id="2147483810" r:id="rId8"/>
    <p:sldLayoutId id="2147483811" r:id="rId9"/>
    <p:sldLayoutId id="2147483812" r:id="rId10"/>
    <p:sldLayoutId id="2147483813" r:id="rId11"/>
    <p:sldLayoutId id="2147483814" r:id="rId12"/>
    <p:sldLayoutId id="2147483815"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5315" r:id="rId1"/>
    <p:sldLayoutId id="2147485316" r:id="rId2"/>
    <p:sldLayoutId id="2147485317" r:id="rId3"/>
    <p:sldLayoutId id="2147485318" r:id="rId4"/>
    <p:sldLayoutId id="2147485319" r:id="rId5"/>
    <p:sldLayoutId id="2147485320" r:id="rId6"/>
    <p:sldLayoutId id="2147485321" r:id="rId7"/>
    <p:sldLayoutId id="2147485322" r:id="rId8"/>
    <p:sldLayoutId id="2147485323" r:id="rId9"/>
    <p:sldLayoutId id="2147485324" r:id="rId10"/>
    <p:sldLayoutId id="2147485325" r:id="rId11"/>
    <p:sldLayoutId id="2147485326" r:id="rId12"/>
    <p:sldLayoutId id="2147485327"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5329" r:id="rId1"/>
    <p:sldLayoutId id="2147485330" r:id="rId2"/>
    <p:sldLayoutId id="2147485331" r:id="rId3"/>
    <p:sldLayoutId id="2147485332" r:id="rId4"/>
    <p:sldLayoutId id="2147485333" r:id="rId5"/>
    <p:sldLayoutId id="2147485334" r:id="rId6"/>
    <p:sldLayoutId id="2147485335" r:id="rId7"/>
    <p:sldLayoutId id="2147485336" r:id="rId8"/>
    <p:sldLayoutId id="2147485337" r:id="rId9"/>
    <p:sldLayoutId id="2147485338" r:id="rId10"/>
    <p:sldLayoutId id="2147485339" r:id="rId11"/>
    <p:sldLayoutId id="2147485340" r:id="rId12"/>
    <p:sldLayoutId id="2147485341"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5343" r:id="rId1"/>
    <p:sldLayoutId id="2147485344" r:id="rId2"/>
    <p:sldLayoutId id="2147485345" r:id="rId3"/>
    <p:sldLayoutId id="2147485346" r:id="rId4"/>
    <p:sldLayoutId id="2147485347" r:id="rId5"/>
    <p:sldLayoutId id="2147485348" r:id="rId6"/>
    <p:sldLayoutId id="2147485349" r:id="rId7"/>
    <p:sldLayoutId id="2147485350" r:id="rId8"/>
    <p:sldLayoutId id="2147485351" r:id="rId9"/>
    <p:sldLayoutId id="2147485352" r:id="rId10"/>
    <p:sldLayoutId id="2147485353" r:id="rId11"/>
    <p:sldLayoutId id="2147485354" r:id="rId12"/>
    <p:sldLayoutId id="2147485355"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5357" r:id="rId1"/>
    <p:sldLayoutId id="2147485358" r:id="rId2"/>
    <p:sldLayoutId id="2147485359" r:id="rId3"/>
    <p:sldLayoutId id="2147485360" r:id="rId4"/>
    <p:sldLayoutId id="2147485361" r:id="rId5"/>
    <p:sldLayoutId id="2147485362" r:id="rId6"/>
    <p:sldLayoutId id="2147485363" r:id="rId7"/>
    <p:sldLayoutId id="2147485364" r:id="rId8"/>
    <p:sldLayoutId id="2147485365" r:id="rId9"/>
    <p:sldLayoutId id="2147485366" r:id="rId10"/>
    <p:sldLayoutId id="2147485367" r:id="rId11"/>
    <p:sldLayoutId id="2147485368" r:id="rId12"/>
    <p:sldLayoutId id="2147485369"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5371" r:id="rId1"/>
    <p:sldLayoutId id="2147485372" r:id="rId2"/>
    <p:sldLayoutId id="2147485373" r:id="rId3"/>
    <p:sldLayoutId id="2147485374" r:id="rId4"/>
    <p:sldLayoutId id="2147485375" r:id="rId5"/>
    <p:sldLayoutId id="2147485376" r:id="rId6"/>
    <p:sldLayoutId id="2147485377" r:id="rId7"/>
    <p:sldLayoutId id="2147485378" r:id="rId8"/>
    <p:sldLayoutId id="2147485379" r:id="rId9"/>
    <p:sldLayoutId id="2147485380" r:id="rId10"/>
    <p:sldLayoutId id="2147485381" r:id="rId11"/>
    <p:sldLayoutId id="2147485382" r:id="rId12"/>
    <p:sldLayoutId id="2147485383"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5385" r:id="rId1"/>
    <p:sldLayoutId id="2147485386" r:id="rId2"/>
    <p:sldLayoutId id="2147485387" r:id="rId3"/>
    <p:sldLayoutId id="2147485388" r:id="rId4"/>
    <p:sldLayoutId id="2147485389" r:id="rId5"/>
    <p:sldLayoutId id="2147485390" r:id="rId6"/>
    <p:sldLayoutId id="2147485391" r:id="rId7"/>
    <p:sldLayoutId id="2147485392" r:id="rId8"/>
    <p:sldLayoutId id="2147485393" r:id="rId9"/>
    <p:sldLayoutId id="2147485394" r:id="rId10"/>
    <p:sldLayoutId id="2147485395" r:id="rId11"/>
    <p:sldLayoutId id="2147485396" r:id="rId12"/>
    <p:sldLayoutId id="2147485397"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5399" r:id="rId1"/>
    <p:sldLayoutId id="2147485400" r:id="rId2"/>
    <p:sldLayoutId id="2147485401" r:id="rId3"/>
    <p:sldLayoutId id="2147485402" r:id="rId4"/>
    <p:sldLayoutId id="2147485403" r:id="rId5"/>
    <p:sldLayoutId id="2147485404" r:id="rId6"/>
    <p:sldLayoutId id="2147485405" r:id="rId7"/>
    <p:sldLayoutId id="2147485406" r:id="rId8"/>
    <p:sldLayoutId id="2147485407" r:id="rId9"/>
    <p:sldLayoutId id="2147485408" r:id="rId10"/>
    <p:sldLayoutId id="2147485409" r:id="rId11"/>
    <p:sldLayoutId id="2147485410" r:id="rId12"/>
    <p:sldLayoutId id="2147485411"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5413" r:id="rId1"/>
    <p:sldLayoutId id="2147485414" r:id="rId2"/>
    <p:sldLayoutId id="2147485415" r:id="rId3"/>
    <p:sldLayoutId id="2147485416" r:id="rId4"/>
    <p:sldLayoutId id="2147485417" r:id="rId5"/>
    <p:sldLayoutId id="2147485418" r:id="rId6"/>
    <p:sldLayoutId id="2147485419" r:id="rId7"/>
    <p:sldLayoutId id="2147485420" r:id="rId8"/>
    <p:sldLayoutId id="2147485421" r:id="rId9"/>
    <p:sldLayoutId id="2147485422" r:id="rId10"/>
    <p:sldLayoutId id="2147485423" r:id="rId11"/>
    <p:sldLayoutId id="2147485424" r:id="rId12"/>
    <p:sldLayoutId id="2147485425"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5427" r:id="rId1"/>
    <p:sldLayoutId id="2147485428" r:id="rId2"/>
    <p:sldLayoutId id="2147485429" r:id="rId3"/>
    <p:sldLayoutId id="2147485430" r:id="rId4"/>
    <p:sldLayoutId id="2147485431" r:id="rId5"/>
    <p:sldLayoutId id="2147485432" r:id="rId6"/>
    <p:sldLayoutId id="2147485433" r:id="rId7"/>
    <p:sldLayoutId id="2147485434" r:id="rId8"/>
    <p:sldLayoutId id="2147485435" r:id="rId9"/>
    <p:sldLayoutId id="2147485436" r:id="rId10"/>
    <p:sldLayoutId id="2147485437" r:id="rId11"/>
    <p:sldLayoutId id="2147485438" r:id="rId12"/>
    <p:sldLayoutId id="2147485439"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5441" r:id="rId1"/>
    <p:sldLayoutId id="2147485442" r:id="rId2"/>
    <p:sldLayoutId id="2147485443" r:id="rId3"/>
    <p:sldLayoutId id="2147485444" r:id="rId4"/>
    <p:sldLayoutId id="2147485445" r:id="rId5"/>
    <p:sldLayoutId id="2147485446" r:id="rId6"/>
    <p:sldLayoutId id="2147485447" r:id="rId7"/>
    <p:sldLayoutId id="2147485448" r:id="rId8"/>
    <p:sldLayoutId id="2147485449" r:id="rId9"/>
    <p:sldLayoutId id="2147485450" r:id="rId10"/>
    <p:sldLayoutId id="2147485451" r:id="rId11"/>
    <p:sldLayoutId id="2147485452" r:id="rId12"/>
    <p:sldLayoutId id="2147485453"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3817" r:id="rId1"/>
    <p:sldLayoutId id="2147483818" r:id="rId2"/>
    <p:sldLayoutId id="2147483819" r:id="rId3"/>
    <p:sldLayoutId id="2147483820" r:id="rId4"/>
    <p:sldLayoutId id="2147483821" r:id="rId5"/>
    <p:sldLayoutId id="2147483822" r:id="rId6"/>
    <p:sldLayoutId id="2147483823" r:id="rId7"/>
    <p:sldLayoutId id="2147483824" r:id="rId8"/>
    <p:sldLayoutId id="2147483825" r:id="rId9"/>
    <p:sldLayoutId id="2147483826" r:id="rId10"/>
    <p:sldLayoutId id="2147483827" r:id="rId11"/>
    <p:sldLayoutId id="2147483828" r:id="rId12"/>
    <p:sldLayoutId id="2147483829"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5455" r:id="rId1"/>
    <p:sldLayoutId id="2147485456" r:id="rId2"/>
    <p:sldLayoutId id="2147485457" r:id="rId3"/>
    <p:sldLayoutId id="2147485458" r:id="rId4"/>
    <p:sldLayoutId id="2147485459" r:id="rId5"/>
    <p:sldLayoutId id="2147485460" r:id="rId6"/>
    <p:sldLayoutId id="2147485461" r:id="rId7"/>
    <p:sldLayoutId id="2147485462" r:id="rId8"/>
    <p:sldLayoutId id="2147485463" r:id="rId9"/>
    <p:sldLayoutId id="2147485464" r:id="rId10"/>
    <p:sldLayoutId id="2147485465" r:id="rId11"/>
    <p:sldLayoutId id="2147485466" r:id="rId12"/>
    <p:sldLayoutId id="2147485467"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3831" r:id="rId1"/>
    <p:sldLayoutId id="2147483832" r:id="rId2"/>
    <p:sldLayoutId id="2147483833" r:id="rId3"/>
    <p:sldLayoutId id="2147483834" r:id="rId4"/>
    <p:sldLayoutId id="2147483835" r:id="rId5"/>
    <p:sldLayoutId id="2147483836" r:id="rId6"/>
    <p:sldLayoutId id="2147483837" r:id="rId7"/>
    <p:sldLayoutId id="2147483838" r:id="rId8"/>
    <p:sldLayoutId id="2147483839" r:id="rId9"/>
    <p:sldLayoutId id="2147483840" r:id="rId10"/>
    <p:sldLayoutId id="2147483841" r:id="rId11"/>
    <p:sldLayoutId id="2147483842" r:id="rId12"/>
    <p:sldLayoutId id="2147483843"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3845" r:id="rId1"/>
    <p:sldLayoutId id="2147483846" r:id="rId2"/>
    <p:sldLayoutId id="2147483847" r:id="rId3"/>
    <p:sldLayoutId id="2147483848" r:id="rId4"/>
    <p:sldLayoutId id="2147483849" r:id="rId5"/>
    <p:sldLayoutId id="2147483850" r:id="rId6"/>
    <p:sldLayoutId id="2147483851" r:id="rId7"/>
    <p:sldLayoutId id="2147483852" r:id="rId8"/>
    <p:sldLayoutId id="2147483853" r:id="rId9"/>
    <p:sldLayoutId id="2147483854" r:id="rId10"/>
    <p:sldLayoutId id="2147483855" r:id="rId11"/>
    <p:sldLayoutId id="2147483856" r:id="rId12"/>
    <p:sldLayoutId id="2147483857"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3859" r:id="rId1"/>
    <p:sldLayoutId id="2147483860" r:id="rId2"/>
    <p:sldLayoutId id="2147483861" r:id="rId3"/>
    <p:sldLayoutId id="2147483862" r:id="rId4"/>
    <p:sldLayoutId id="2147483863" r:id="rId5"/>
    <p:sldLayoutId id="2147483864" r:id="rId6"/>
    <p:sldLayoutId id="2147483865" r:id="rId7"/>
    <p:sldLayoutId id="2147483866" r:id="rId8"/>
    <p:sldLayoutId id="2147483867" r:id="rId9"/>
    <p:sldLayoutId id="2147483868" r:id="rId10"/>
    <p:sldLayoutId id="2147483869" r:id="rId11"/>
    <p:sldLayoutId id="2147483870" r:id="rId12"/>
    <p:sldLayoutId id="2147483871"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3873" r:id="rId1"/>
    <p:sldLayoutId id="2147483874" r:id="rId2"/>
    <p:sldLayoutId id="2147483875" r:id="rId3"/>
    <p:sldLayoutId id="2147483876" r:id="rId4"/>
    <p:sldLayoutId id="2147483877" r:id="rId5"/>
    <p:sldLayoutId id="2147483878" r:id="rId6"/>
    <p:sldLayoutId id="2147483879" r:id="rId7"/>
    <p:sldLayoutId id="2147483880" r:id="rId8"/>
    <p:sldLayoutId id="2147483881" r:id="rId9"/>
    <p:sldLayoutId id="2147483882" r:id="rId10"/>
    <p:sldLayoutId id="2147483883" r:id="rId11"/>
    <p:sldLayoutId id="2147483884" r:id="rId12"/>
    <p:sldLayoutId id="2147483885"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3887" r:id="rId1"/>
    <p:sldLayoutId id="2147483888" r:id="rId2"/>
    <p:sldLayoutId id="2147483889" r:id="rId3"/>
    <p:sldLayoutId id="2147483890" r:id="rId4"/>
    <p:sldLayoutId id="2147483891" r:id="rId5"/>
    <p:sldLayoutId id="2147483892" r:id="rId6"/>
    <p:sldLayoutId id="2147483893" r:id="rId7"/>
    <p:sldLayoutId id="2147483894" r:id="rId8"/>
    <p:sldLayoutId id="2147483895" r:id="rId9"/>
    <p:sldLayoutId id="2147483896" r:id="rId10"/>
    <p:sldLayoutId id="2147483897" r:id="rId11"/>
    <p:sldLayoutId id="2147483898" r:id="rId12"/>
    <p:sldLayoutId id="2147483899"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3901" r:id="rId1"/>
    <p:sldLayoutId id="2147483902" r:id="rId2"/>
    <p:sldLayoutId id="2147483903" r:id="rId3"/>
    <p:sldLayoutId id="2147483904" r:id="rId4"/>
    <p:sldLayoutId id="2147483905" r:id="rId5"/>
    <p:sldLayoutId id="2147483906" r:id="rId6"/>
    <p:sldLayoutId id="2147483907" r:id="rId7"/>
    <p:sldLayoutId id="2147483908" r:id="rId8"/>
    <p:sldLayoutId id="2147483909" r:id="rId9"/>
    <p:sldLayoutId id="2147483910" r:id="rId10"/>
    <p:sldLayoutId id="2147483911" r:id="rId11"/>
    <p:sldLayoutId id="2147483912" r:id="rId12"/>
    <p:sldLayoutId id="2147483913"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3663" r:id="rId1"/>
    <p:sldLayoutId id="2147483664" r:id="rId2"/>
    <p:sldLayoutId id="2147483665" r:id="rId3"/>
    <p:sldLayoutId id="2147483666" r:id="rId4"/>
    <p:sldLayoutId id="2147483667" r:id="rId5"/>
    <p:sldLayoutId id="2147483668" r:id="rId6"/>
    <p:sldLayoutId id="2147483669" r:id="rId7"/>
    <p:sldLayoutId id="2147483670" r:id="rId8"/>
    <p:sldLayoutId id="2147483671" r:id="rId9"/>
    <p:sldLayoutId id="2147483672" r:id="rId10"/>
    <p:sldLayoutId id="2147483673" r:id="rId11"/>
    <p:sldLayoutId id="2147483674" r:id="rId12"/>
    <p:sldLayoutId id="2147483675"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3915" r:id="rId1"/>
    <p:sldLayoutId id="2147483916" r:id="rId2"/>
    <p:sldLayoutId id="2147483917" r:id="rId3"/>
    <p:sldLayoutId id="2147483918" r:id="rId4"/>
    <p:sldLayoutId id="2147483919" r:id="rId5"/>
    <p:sldLayoutId id="2147483920" r:id="rId6"/>
    <p:sldLayoutId id="2147483921" r:id="rId7"/>
    <p:sldLayoutId id="2147483922" r:id="rId8"/>
    <p:sldLayoutId id="2147483923" r:id="rId9"/>
    <p:sldLayoutId id="2147483924" r:id="rId10"/>
    <p:sldLayoutId id="2147483925" r:id="rId11"/>
    <p:sldLayoutId id="2147483926" r:id="rId12"/>
    <p:sldLayoutId id="2147483927"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3929" r:id="rId1"/>
    <p:sldLayoutId id="2147483930" r:id="rId2"/>
    <p:sldLayoutId id="2147483931" r:id="rId3"/>
    <p:sldLayoutId id="2147483932" r:id="rId4"/>
    <p:sldLayoutId id="2147483933" r:id="rId5"/>
    <p:sldLayoutId id="2147483934" r:id="rId6"/>
    <p:sldLayoutId id="2147483935" r:id="rId7"/>
    <p:sldLayoutId id="2147483936" r:id="rId8"/>
    <p:sldLayoutId id="2147483937" r:id="rId9"/>
    <p:sldLayoutId id="2147483938" r:id="rId10"/>
    <p:sldLayoutId id="2147483939" r:id="rId11"/>
    <p:sldLayoutId id="2147483940" r:id="rId12"/>
    <p:sldLayoutId id="2147483941"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3943" r:id="rId1"/>
    <p:sldLayoutId id="2147483944" r:id="rId2"/>
    <p:sldLayoutId id="2147483945" r:id="rId3"/>
    <p:sldLayoutId id="2147483946" r:id="rId4"/>
    <p:sldLayoutId id="2147483947" r:id="rId5"/>
    <p:sldLayoutId id="2147483948" r:id="rId6"/>
    <p:sldLayoutId id="2147483949" r:id="rId7"/>
    <p:sldLayoutId id="2147483950" r:id="rId8"/>
    <p:sldLayoutId id="2147483951" r:id="rId9"/>
    <p:sldLayoutId id="2147483952" r:id="rId10"/>
    <p:sldLayoutId id="2147483953" r:id="rId11"/>
    <p:sldLayoutId id="2147483954" r:id="rId12"/>
    <p:sldLayoutId id="2147483955"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3957" r:id="rId1"/>
    <p:sldLayoutId id="2147483958" r:id="rId2"/>
    <p:sldLayoutId id="2147483959" r:id="rId3"/>
    <p:sldLayoutId id="2147483960" r:id="rId4"/>
    <p:sldLayoutId id="2147483961" r:id="rId5"/>
    <p:sldLayoutId id="2147483962" r:id="rId6"/>
    <p:sldLayoutId id="2147483963" r:id="rId7"/>
    <p:sldLayoutId id="2147483964" r:id="rId8"/>
    <p:sldLayoutId id="2147483965" r:id="rId9"/>
    <p:sldLayoutId id="2147483966" r:id="rId10"/>
    <p:sldLayoutId id="2147483967" r:id="rId11"/>
    <p:sldLayoutId id="2147483968" r:id="rId12"/>
    <p:sldLayoutId id="2147483969"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3971" r:id="rId1"/>
    <p:sldLayoutId id="2147483972" r:id="rId2"/>
    <p:sldLayoutId id="2147483973" r:id="rId3"/>
    <p:sldLayoutId id="2147483974" r:id="rId4"/>
    <p:sldLayoutId id="2147483975" r:id="rId5"/>
    <p:sldLayoutId id="2147483976" r:id="rId6"/>
    <p:sldLayoutId id="2147483977" r:id="rId7"/>
    <p:sldLayoutId id="2147483978" r:id="rId8"/>
    <p:sldLayoutId id="2147483979" r:id="rId9"/>
    <p:sldLayoutId id="2147483980" r:id="rId10"/>
    <p:sldLayoutId id="2147483981" r:id="rId11"/>
    <p:sldLayoutId id="2147483982" r:id="rId12"/>
    <p:sldLayoutId id="2147483983"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3985" r:id="rId1"/>
    <p:sldLayoutId id="2147483986" r:id="rId2"/>
    <p:sldLayoutId id="2147483987" r:id="rId3"/>
    <p:sldLayoutId id="2147483988" r:id="rId4"/>
    <p:sldLayoutId id="2147483989" r:id="rId5"/>
    <p:sldLayoutId id="2147483990" r:id="rId6"/>
    <p:sldLayoutId id="2147483991" r:id="rId7"/>
    <p:sldLayoutId id="2147483992" r:id="rId8"/>
    <p:sldLayoutId id="2147483993" r:id="rId9"/>
    <p:sldLayoutId id="2147483994" r:id="rId10"/>
    <p:sldLayoutId id="2147483995" r:id="rId11"/>
    <p:sldLayoutId id="2147483996" r:id="rId12"/>
    <p:sldLayoutId id="2147483997"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3999" r:id="rId1"/>
    <p:sldLayoutId id="2147484000" r:id="rId2"/>
    <p:sldLayoutId id="2147484001" r:id="rId3"/>
    <p:sldLayoutId id="2147484002" r:id="rId4"/>
    <p:sldLayoutId id="2147484003" r:id="rId5"/>
    <p:sldLayoutId id="2147484004" r:id="rId6"/>
    <p:sldLayoutId id="2147484005" r:id="rId7"/>
    <p:sldLayoutId id="2147484006" r:id="rId8"/>
    <p:sldLayoutId id="2147484007" r:id="rId9"/>
    <p:sldLayoutId id="2147484008" r:id="rId10"/>
    <p:sldLayoutId id="2147484009" r:id="rId11"/>
    <p:sldLayoutId id="2147484010" r:id="rId12"/>
    <p:sldLayoutId id="2147484011"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013" r:id="rId1"/>
    <p:sldLayoutId id="2147484014" r:id="rId2"/>
    <p:sldLayoutId id="2147484015" r:id="rId3"/>
    <p:sldLayoutId id="2147484016" r:id="rId4"/>
    <p:sldLayoutId id="2147484017" r:id="rId5"/>
    <p:sldLayoutId id="2147484018" r:id="rId6"/>
    <p:sldLayoutId id="2147484019" r:id="rId7"/>
    <p:sldLayoutId id="2147484020" r:id="rId8"/>
    <p:sldLayoutId id="2147484021" r:id="rId9"/>
    <p:sldLayoutId id="2147484022" r:id="rId10"/>
    <p:sldLayoutId id="2147484023" r:id="rId11"/>
    <p:sldLayoutId id="2147484024" r:id="rId12"/>
    <p:sldLayoutId id="2147484025"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027" r:id="rId1"/>
    <p:sldLayoutId id="2147484028" r:id="rId2"/>
    <p:sldLayoutId id="2147484029" r:id="rId3"/>
    <p:sldLayoutId id="2147484030" r:id="rId4"/>
    <p:sldLayoutId id="2147484031" r:id="rId5"/>
    <p:sldLayoutId id="2147484032" r:id="rId6"/>
    <p:sldLayoutId id="2147484033" r:id="rId7"/>
    <p:sldLayoutId id="2147484034" r:id="rId8"/>
    <p:sldLayoutId id="2147484035" r:id="rId9"/>
    <p:sldLayoutId id="2147484036" r:id="rId10"/>
    <p:sldLayoutId id="2147484037" r:id="rId11"/>
    <p:sldLayoutId id="2147484038" r:id="rId12"/>
    <p:sldLayoutId id="2147484039"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041" r:id="rId1"/>
    <p:sldLayoutId id="2147484042" r:id="rId2"/>
    <p:sldLayoutId id="2147484043" r:id="rId3"/>
    <p:sldLayoutId id="2147484044" r:id="rId4"/>
    <p:sldLayoutId id="2147484045" r:id="rId5"/>
    <p:sldLayoutId id="2147484046" r:id="rId6"/>
    <p:sldLayoutId id="2147484047" r:id="rId7"/>
    <p:sldLayoutId id="2147484048" r:id="rId8"/>
    <p:sldLayoutId id="2147484049" r:id="rId9"/>
    <p:sldLayoutId id="2147484050" r:id="rId10"/>
    <p:sldLayoutId id="2147484051" r:id="rId11"/>
    <p:sldLayoutId id="2147484052" r:id="rId12"/>
    <p:sldLayoutId id="2147484053"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3677" r:id="rId1"/>
    <p:sldLayoutId id="2147483678" r:id="rId2"/>
    <p:sldLayoutId id="2147483679" r:id="rId3"/>
    <p:sldLayoutId id="2147483680" r:id="rId4"/>
    <p:sldLayoutId id="2147483681" r:id="rId5"/>
    <p:sldLayoutId id="2147483682" r:id="rId6"/>
    <p:sldLayoutId id="2147483683" r:id="rId7"/>
    <p:sldLayoutId id="2147483684" r:id="rId8"/>
    <p:sldLayoutId id="2147483685" r:id="rId9"/>
    <p:sldLayoutId id="2147483686" r:id="rId10"/>
    <p:sldLayoutId id="2147483687" r:id="rId11"/>
    <p:sldLayoutId id="2147483688" r:id="rId12"/>
    <p:sldLayoutId id="2147483689"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055" r:id="rId1"/>
    <p:sldLayoutId id="2147484056" r:id="rId2"/>
    <p:sldLayoutId id="2147484057" r:id="rId3"/>
    <p:sldLayoutId id="2147484058" r:id="rId4"/>
    <p:sldLayoutId id="2147484059" r:id="rId5"/>
    <p:sldLayoutId id="2147484060" r:id="rId6"/>
    <p:sldLayoutId id="2147484061" r:id="rId7"/>
    <p:sldLayoutId id="2147484062" r:id="rId8"/>
    <p:sldLayoutId id="2147484063" r:id="rId9"/>
    <p:sldLayoutId id="2147484064" r:id="rId10"/>
    <p:sldLayoutId id="2147484065" r:id="rId11"/>
    <p:sldLayoutId id="2147484066" r:id="rId12"/>
    <p:sldLayoutId id="2147484067"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069" r:id="rId1"/>
    <p:sldLayoutId id="2147484070" r:id="rId2"/>
    <p:sldLayoutId id="2147484071" r:id="rId3"/>
    <p:sldLayoutId id="2147484072" r:id="rId4"/>
    <p:sldLayoutId id="2147484073" r:id="rId5"/>
    <p:sldLayoutId id="2147484074" r:id="rId6"/>
    <p:sldLayoutId id="2147484075" r:id="rId7"/>
    <p:sldLayoutId id="2147484076" r:id="rId8"/>
    <p:sldLayoutId id="2147484077" r:id="rId9"/>
    <p:sldLayoutId id="2147484078" r:id="rId10"/>
    <p:sldLayoutId id="2147484079" r:id="rId11"/>
    <p:sldLayoutId id="2147484080" r:id="rId12"/>
    <p:sldLayoutId id="2147484081"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083" r:id="rId1"/>
    <p:sldLayoutId id="2147484084" r:id="rId2"/>
    <p:sldLayoutId id="2147484085" r:id="rId3"/>
    <p:sldLayoutId id="2147484086" r:id="rId4"/>
    <p:sldLayoutId id="2147484087" r:id="rId5"/>
    <p:sldLayoutId id="2147484088" r:id="rId6"/>
    <p:sldLayoutId id="2147484089" r:id="rId7"/>
    <p:sldLayoutId id="2147484090" r:id="rId8"/>
    <p:sldLayoutId id="2147484091" r:id="rId9"/>
    <p:sldLayoutId id="2147484092" r:id="rId10"/>
    <p:sldLayoutId id="2147484093" r:id="rId11"/>
    <p:sldLayoutId id="2147484094" r:id="rId12"/>
    <p:sldLayoutId id="2147484095"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097" r:id="rId1"/>
    <p:sldLayoutId id="2147484098" r:id="rId2"/>
    <p:sldLayoutId id="2147484099" r:id="rId3"/>
    <p:sldLayoutId id="2147484100" r:id="rId4"/>
    <p:sldLayoutId id="2147484101" r:id="rId5"/>
    <p:sldLayoutId id="2147484102" r:id="rId6"/>
    <p:sldLayoutId id="2147484103" r:id="rId7"/>
    <p:sldLayoutId id="2147484104" r:id="rId8"/>
    <p:sldLayoutId id="2147484105" r:id="rId9"/>
    <p:sldLayoutId id="2147484106" r:id="rId10"/>
    <p:sldLayoutId id="2147484107" r:id="rId11"/>
    <p:sldLayoutId id="2147484108" r:id="rId12"/>
    <p:sldLayoutId id="2147484109"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111" r:id="rId1"/>
    <p:sldLayoutId id="2147484112" r:id="rId2"/>
    <p:sldLayoutId id="2147484113" r:id="rId3"/>
    <p:sldLayoutId id="2147484114" r:id="rId4"/>
    <p:sldLayoutId id="2147484115" r:id="rId5"/>
    <p:sldLayoutId id="2147484116" r:id="rId6"/>
    <p:sldLayoutId id="2147484117" r:id="rId7"/>
    <p:sldLayoutId id="2147484118" r:id="rId8"/>
    <p:sldLayoutId id="2147484119" r:id="rId9"/>
    <p:sldLayoutId id="2147484120" r:id="rId10"/>
    <p:sldLayoutId id="2147484121" r:id="rId11"/>
    <p:sldLayoutId id="2147484122" r:id="rId12"/>
    <p:sldLayoutId id="2147484123"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125" r:id="rId1"/>
    <p:sldLayoutId id="2147484126" r:id="rId2"/>
    <p:sldLayoutId id="2147484127" r:id="rId3"/>
    <p:sldLayoutId id="2147484128" r:id="rId4"/>
    <p:sldLayoutId id="2147484129" r:id="rId5"/>
    <p:sldLayoutId id="2147484130" r:id="rId6"/>
    <p:sldLayoutId id="2147484131" r:id="rId7"/>
    <p:sldLayoutId id="2147484132" r:id="rId8"/>
    <p:sldLayoutId id="2147484133" r:id="rId9"/>
    <p:sldLayoutId id="2147484134" r:id="rId10"/>
    <p:sldLayoutId id="2147484135" r:id="rId11"/>
    <p:sldLayoutId id="2147484136" r:id="rId12"/>
    <p:sldLayoutId id="2147484137"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139" r:id="rId1"/>
    <p:sldLayoutId id="2147484140" r:id="rId2"/>
    <p:sldLayoutId id="2147484141" r:id="rId3"/>
    <p:sldLayoutId id="2147484142" r:id="rId4"/>
    <p:sldLayoutId id="2147484143" r:id="rId5"/>
    <p:sldLayoutId id="2147484144" r:id="rId6"/>
    <p:sldLayoutId id="2147484145" r:id="rId7"/>
    <p:sldLayoutId id="2147484146" r:id="rId8"/>
    <p:sldLayoutId id="2147484147" r:id="rId9"/>
    <p:sldLayoutId id="2147484148" r:id="rId10"/>
    <p:sldLayoutId id="2147484149" r:id="rId11"/>
    <p:sldLayoutId id="2147484150" r:id="rId12"/>
    <p:sldLayoutId id="2147484151"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153" r:id="rId1"/>
    <p:sldLayoutId id="2147484154" r:id="rId2"/>
    <p:sldLayoutId id="2147484155" r:id="rId3"/>
    <p:sldLayoutId id="2147484156" r:id="rId4"/>
    <p:sldLayoutId id="2147484157" r:id="rId5"/>
    <p:sldLayoutId id="2147484158" r:id="rId6"/>
    <p:sldLayoutId id="2147484159" r:id="rId7"/>
    <p:sldLayoutId id="2147484160" r:id="rId8"/>
    <p:sldLayoutId id="2147484161" r:id="rId9"/>
    <p:sldLayoutId id="2147484162" r:id="rId10"/>
    <p:sldLayoutId id="2147484163" r:id="rId11"/>
    <p:sldLayoutId id="2147484164" r:id="rId12"/>
    <p:sldLayoutId id="2147484165"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167" r:id="rId1"/>
    <p:sldLayoutId id="2147484168" r:id="rId2"/>
    <p:sldLayoutId id="2147484169" r:id="rId3"/>
    <p:sldLayoutId id="2147484170" r:id="rId4"/>
    <p:sldLayoutId id="2147484171" r:id="rId5"/>
    <p:sldLayoutId id="2147484172" r:id="rId6"/>
    <p:sldLayoutId id="2147484173" r:id="rId7"/>
    <p:sldLayoutId id="2147484174" r:id="rId8"/>
    <p:sldLayoutId id="2147484175" r:id="rId9"/>
    <p:sldLayoutId id="2147484176" r:id="rId10"/>
    <p:sldLayoutId id="2147484177" r:id="rId11"/>
    <p:sldLayoutId id="2147484178" r:id="rId12"/>
    <p:sldLayoutId id="2147484179"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181" r:id="rId1"/>
    <p:sldLayoutId id="2147484182" r:id="rId2"/>
    <p:sldLayoutId id="2147484183" r:id="rId3"/>
    <p:sldLayoutId id="2147484184" r:id="rId4"/>
    <p:sldLayoutId id="2147484185" r:id="rId5"/>
    <p:sldLayoutId id="2147484186" r:id="rId6"/>
    <p:sldLayoutId id="2147484187" r:id="rId7"/>
    <p:sldLayoutId id="2147484188" r:id="rId8"/>
    <p:sldLayoutId id="2147484189" r:id="rId9"/>
    <p:sldLayoutId id="2147484190" r:id="rId10"/>
    <p:sldLayoutId id="2147484191" r:id="rId11"/>
    <p:sldLayoutId id="2147484192" r:id="rId12"/>
    <p:sldLayoutId id="2147484193"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3691" r:id="rId1"/>
    <p:sldLayoutId id="2147483692" r:id="rId2"/>
    <p:sldLayoutId id="2147483693" r:id="rId3"/>
    <p:sldLayoutId id="2147483694" r:id="rId4"/>
    <p:sldLayoutId id="2147483695" r:id="rId5"/>
    <p:sldLayoutId id="2147483696" r:id="rId6"/>
    <p:sldLayoutId id="2147483697" r:id="rId7"/>
    <p:sldLayoutId id="2147483698" r:id="rId8"/>
    <p:sldLayoutId id="2147483699" r:id="rId9"/>
    <p:sldLayoutId id="2147483700" r:id="rId10"/>
    <p:sldLayoutId id="2147483701" r:id="rId11"/>
    <p:sldLayoutId id="2147483702" r:id="rId12"/>
    <p:sldLayoutId id="2147483703"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195" r:id="rId1"/>
    <p:sldLayoutId id="2147484196" r:id="rId2"/>
    <p:sldLayoutId id="2147484197" r:id="rId3"/>
    <p:sldLayoutId id="2147484198" r:id="rId4"/>
    <p:sldLayoutId id="2147484199" r:id="rId5"/>
    <p:sldLayoutId id="2147484200" r:id="rId6"/>
    <p:sldLayoutId id="2147484201" r:id="rId7"/>
    <p:sldLayoutId id="2147484202" r:id="rId8"/>
    <p:sldLayoutId id="2147484203" r:id="rId9"/>
    <p:sldLayoutId id="2147484204" r:id="rId10"/>
    <p:sldLayoutId id="2147484205" r:id="rId11"/>
    <p:sldLayoutId id="2147484206" r:id="rId12"/>
    <p:sldLayoutId id="2147484207"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209" r:id="rId1"/>
    <p:sldLayoutId id="2147484210" r:id="rId2"/>
    <p:sldLayoutId id="2147484211" r:id="rId3"/>
    <p:sldLayoutId id="2147484212" r:id="rId4"/>
    <p:sldLayoutId id="2147484213" r:id="rId5"/>
    <p:sldLayoutId id="2147484214" r:id="rId6"/>
    <p:sldLayoutId id="2147484215" r:id="rId7"/>
    <p:sldLayoutId id="2147484216" r:id="rId8"/>
    <p:sldLayoutId id="2147484217" r:id="rId9"/>
    <p:sldLayoutId id="2147484218" r:id="rId10"/>
    <p:sldLayoutId id="2147484219" r:id="rId11"/>
    <p:sldLayoutId id="2147484220" r:id="rId12"/>
    <p:sldLayoutId id="2147484221"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223" r:id="rId1"/>
    <p:sldLayoutId id="2147484224" r:id="rId2"/>
    <p:sldLayoutId id="2147484225" r:id="rId3"/>
    <p:sldLayoutId id="2147484226" r:id="rId4"/>
    <p:sldLayoutId id="2147484227" r:id="rId5"/>
    <p:sldLayoutId id="2147484228" r:id="rId6"/>
    <p:sldLayoutId id="2147484229" r:id="rId7"/>
    <p:sldLayoutId id="2147484230" r:id="rId8"/>
    <p:sldLayoutId id="2147484231" r:id="rId9"/>
    <p:sldLayoutId id="2147484232" r:id="rId10"/>
    <p:sldLayoutId id="2147484233" r:id="rId11"/>
    <p:sldLayoutId id="2147484234" r:id="rId12"/>
    <p:sldLayoutId id="2147484235"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237" r:id="rId1"/>
    <p:sldLayoutId id="2147484238" r:id="rId2"/>
    <p:sldLayoutId id="2147484239" r:id="rId3"/>
    <p:sldLayoutId id="2147484240" r:id="rId4"/>
    <p:sldLayoutId id="2147484241" r:id="rId5"/>
    <p:sldLayoutId id="2147484242" r:id="rId6"/>
    <p:sldLayoutId id="2147484243" r:id="rId7"/>
    <p:sldLayoutId id="2147484244" r:id="rId8"/>
    <p:sldLayoutId id="2147484245" r:id="rId9"/>
    <p:sldLayoutId id="2147484246" r:id="rId10"/>
    <p:sldLayoutId id="2147484247" r:id="rId11"/>
    <p:sldLayoutId id="2147484248" r:id="rId12"/>
    <p:sldLayoutId id="2147484249"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251" r:id="rId1"/>
    <p:sldLayoutId id="2147484252" r:id="rId2"/>
    <p:sldLayoutId id="2147484253" r:id="rId3"/>
    <p:sldLayoutId id="2147484254" r:id="rId4"/>
    <p:sldLayoutId id="2147484255" r:id="rId5"/>
    <p:sldLayoutId id="2147484256" r:id="rId6"/>
    <p:sldLayoutId id="2147484257" r:id="rId7"/>
    <p:sldLayoutId id="2147484258" r:id="rId8"/>
    <p:sldLayoutId id="2147484259" r:id="rId9"/>
    <p:sldLayoutId id="2147484260" r:id="rId10"/>
    <p:sldLayoutId id="2147484261" r:id="rId11"/>
    <p:sldLayoutId id="2147484262" r:id="rId12"/>
    <p:sldLayoutId id="2147484263"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265" r:id="rId1"/>
    <p:sldLayoutId id="2147484266" r:id="rId2"/>
    <p:sldLayoutId id="2147484267" r:id="rId3"/>
    <p:sldLayoutId id="2147484268" r:id="rId4"/>
    <p:sldLayoutId id="2147484269" r:id="rId5"/>
    <p:sldLayoutId id="2147484270" r:id="rId6"/>
    <p:sldLayoutId id="2147484271" r:id="rId7"/>
    <p:sldLayoutId id="2147484272" r:id="rId8"/>
    <p:sldLayoutId id="2147484273" r:id="rId9"/>
    <p:sldLayoutId id="2147484274" r:id="rId10"/>
    <p:sldLayoutId id="2147484275" r:id="rId11"/>
    <p:sldLayoutId id="2147484276" r:id="rId12"/>
    <p:sldLayoutId id="2147484277"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279" r:id="rId1"/>
    <p:sldLayoutId id="2147484280" r:id="rId2"/>
    <p:sldLayoutId id="2147484281" r:id="rId3"/>
    <p:sldLayoutId id="2147484282" r:id="rId4"/>
    <p:sldLayoutId id="2147484283" r:id="rId5"/>
    <p:sldLayoutId id="2147484284" r:id="rId6"/>
    <p:sldLayoutId id="2147484285" r:id="rId7"/>
    <p:sldLayoutId id="2147484286" r:id="rId8"/>
    <p:sldLayoutId id="2147484287" r:id="rId9"/>
    <p:sldLayoutId id="2147484288" r:id="rId10"/>
    <p:sldLayoutId id="2147484289" r:id="rId11"/>
    <p:sldLayoutId id="2147484290" r:id="rId12"/>
    <p:sldLayoutId id="2147484291"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293" r:id="rId1"/>
    <p:sldLayoutId id="2147484294" r:id="rId2"/>
    <p:sldLayoutId id="2147484295" r:id="rId3"/>
    <p:sldLayoutId id="2147484296" r:id="rId4"/>
    <p:sldLayoutId id="2147484297" r:id="rId5"/>
    <p:sldLayoutId id="2147484298" r:id="rId6"/>
    <p:sldLayoutId id="2147484299" r:id="rId7"/>
    <p:sldLayoutId id="2147484300" r:id="rId8"/>
    <p:sldLayoutId id="2147484301" r:id="rId9"/>
    <p:sldLayoutId id="2147484302" r:id="rId10"/>
    <p:sldLayoutId id="2147484303" r:id="rId11"/>
    <p:sldLayoutId id="2147484304" r:id="rId12"/>
    <p:sldLayoutId id="2147484305"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307" r:id="rId1"/>
    <p:sldLayoutId id="2147484308" r:id="rId2"/>
    <p:sldLayoutId id="2147484309" r:id="rId3"/>
    <p:sldLayoutId id="2147484310" r:id="rId4"/>
    <p:sldLayoutId id="2147484311" r:id="rId5"/>
    <p:sldLayoutId id="2147484312" r:id="rId6"/>
    <p:sldLayoutId id="2147484313" r:id="rId7"/>
    <p:sldLayoutId id="2147484314" r:id="rId8"/>
    <p:sldLayoutId id="2147484315" r:id="rId9"/>
    <p:sldLayoutId id="2147484316" r:id="rId10"/>
    <p:sldLayoutId id="2147484317" r:id="rId11"/>
    <p:sldLayoutId id="2147484318" r:id="rId12"/>
    <p:sldLayoutId id="2147484319"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321" r:id="rId1"/>
    <p:sldLayoutId id="2147484322" r:id="rId2"/>
    <p:sldLayoutId id="2147484323" r:id="rId3"/>
    <p:sldLayoutId id="2147484324" r:id="rId4"/>
    <p:sldLayoutId id="2147484325" r:id="rId5"/>
    <p:sldLayoutId id="2147484326" r:id="rId6"/>
    <p:sldLayoutId id="2147484327" r:id="rId7"/>
    <p:sldLayoutId id="2147484328" r:id="rId8"/>
    <p:sldLayoutId id="2147484329" r:id="rId9"/>
    <p:sldLayoutId id="2147484330" r:id="rId10"/>
    <p:sldLayoutId id="2147484331" r:id="rId11"/>
    <p:sldLayoutId id="2147484332" r:id="rId12"/>
    <p:sldLayoutId id="2147484333"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3705" r:id="rId1"/>
    <p:sldLayoutId id="2147483706" r:id="rId2"/>
    <p:sldLayoutId id="2147483707" r:id="rId3"/>
    <p:sldLayoutId id="2147483708" r:id="rId4"/>
    <p:sldLayoutId id="2147483709" r:id="rId5"/>
    <p:sldLayoutId id="2147483710" r:id="rId6"/>
    <p:sldLayoutId id="2147483711" r:id="rId7"/>
    <p:sldLayoutId id="2147483712" r:id="rId8"/>
    <p:sldLayoutId id="2147483713" r:id="rId9"/>
    <p:sldLayoutId id="2147483714" r:id="rId10"/>
    <p:sldLayoutId id="2147483715" r:id="rId11"/>
    <p:sldLayoutId id="2147483716" r:id="rId12"/>
    <p:sldLayoutId id="2147483717"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335" r:id="rId1"/>
    <p:sldLayoutId id="2147484336" r:id="rId2"/>
    <p:sldLayoutId id="2147484337" r:id="rId3"/>
    <p:sldLayoutId id="2147484338" r:id="rId4"/>
    <p:sldLayoutId id="2147484339" r:id="rId5"/>
    <p:sldLayoutId id="2147484340" r:id="rId6"/>
    <p:sldLayoutId id="2147484341" r:id="rId7"/>
    <p:sldLayoutId id="2147484342" r:id="rId8"/>
    <p:sldLayoutId id="2147484343" r:id="rId9"/>
    <p:sldLayoutId id="2147484344" r:id="rId10"/>
    <p:sldLayoutId id="2147484345" r:id="rId11"/>
    <p:sldLayoutId id="2147484346" r:id="rId12"/>
    <p:sldLayoutId id="2147484347"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349" r:id="rId1"/>
    <p:sldLayoutId id="2147484350" r:id="rId2"/>
    <p:sldLayoutId id="2147484351" r:id="rId3"/>
    <p:sldLayoutId id="2147484352" r:id="rId4"/>
    <p:sldLayoutId id="2147484353" r:id="rId5"/>
    <p:sldLayoutId id="2147484354" r:id="rId6"/>
    <p:sldLayoutId id="2147484355" r:id="rId7"/>
    <p:sldLayoutId id="2147484356" r:id="rId8"/>
    <p:sldLayoutId id="2147484357" r:id="rId9"/>
    <p:sldLayoutId id="2147484358" r:id="rId10"/>
    <p:sldLayoutId id="2147484359" r:id="rId11"/>
    <p:sldLayoutId id="2147484360" r:id="rId12"/>
    <p:sldLayoutId id="2147484361"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363" r:id="rId1"/>
    <p:sldLayoutId id="2147484364" r:id="rId2"/>
    <p:sldLayoutId id="2147484365" r:id="rId3"/>
    <p:sldLayoutId id="2147484366" r:id="rId4"/>
    <p:sldLayoutId id="2147484367" r:id="rId5"/>
    <p:sldLayoutId id="2147484368" r:id="rId6"/>
    <p:sldLayoutId id="2147484369" r:id="rId7"/>
    <p:sldLayoutId id="2147484370" r:id="rId8"/>
    <p:sldLayoutId id="2147484371" r:id="rId9"/>
    <p:sldLayoutId id="2147484372" r:id="rId10"/>
    <p:sldLayoutId id="2147484373" r:id="rId11"/>
    <p:sldLayoutId id="2147484374" r:id="rId12"/>
    <p:sldLayoutId id="2147484375"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377" r:id="rId1"/>
    <p:sldLayoutId id="2147484378" r:id="rId2"/>
    <p:sldLayoutId id="2147484379" r:id="rId3"/>
    <p:sldLayoutId id="2147484380" r:id="rId4"/>
    <p:sldLayoutId id="2147484381" r:id="rId5"/>
    <p:sldLayoutId id="2147484382" r:id="rId6"/>
    <p:sldLayoutId id="2147484383" r:id="rId7"/>
    <p:sldLayoutId id="2147484384" r:id="rId8"/>
    <p:sldLayoutId id="2147484385" r:id="rId9"/>
    <p:sldLayoutId id="2147484386" r:id="rId10"/>
    <p:sldLayoutId id="2147484387" r:id="rId11"/>
    <p:sldLayoutId id="2147484388" r:id="rId12"/>
    <p:sldLayoutId id="2147484389"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391" r:id="rId1"/>
    <p:sldLayoutId id="2147484392" r:id="rId2"/>
    <p:sldLayoutId id="2147484393" r:id="rId3"/>
    <p:sldLayoutId id="2147484394" r:id="rId4"/>
    <p:sldLayoutId id="2147484395" r:id="rId5"/>
    <p:sldLayoutId id="2147484396" r:id="rId6"/>
    <p:sldLayoutId id="2147484397" r:id="rId7"/>
    <p:sldLayoutId id="2147484398" r:id="rId8"/>
    <p:sldLayoutId id="2147484399" r:id="rId9"/>
    <p:sldLayoutId id="2147484400" r:id="rId10"/>
    <p:sldLayoutId id="2147484401" r:id="rId11"/>
    <p:sldLayoutId id="2147484402" r:id="rId12"/>
    <p:sldLayoutId id="2147484403"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405" r:id="rId1"/>
    <p:sldLayoutId id="2147484406" r:id="rId2"/>
    <p:sldLayoutId id="2147484407" r:id="rId3"/>
    <p:sldLayoutId id="2147484408" r:id="rId4"/>
    <p:sldLayoutId id="2147484409" r:id="rId5"/>
    <p:sldLayoutId id="2147484410" r:id="rId6"/>
    <p:sldLayoutId id="2147484411" r:id="rId7"/>
    <p:sldLayoutId id="2147484412" r:id="rId8"/>
    <p:sldLayoutId id="2147484413" r:id="rId9"/>
    <p:sldLayoutId id="2147484414" r:id="rId10"/>
    <p:sldLayoutId id="2147484415" r:id="rId11"/>
    <p:sldLayoutId id="2147484416" r:id="rId12"/>
    <p:sldLayoutId id="2147484417"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419" r:id="rId1"/>
    <p:sldLayoutId id="2147484420" r:id="rId2"/>
    <p:sldLayoutId id="2147484421" r:id="rId3"/>
    <p:sldLayoutId id="2147484422" r:id="rId4"/>
    <p:sldLayoutId id="2147484423" r:id="rId5"/>
    <p:sldLayoutId id="2147484424" r:id="rId6"/>
    <p:sldLayoutId id="2147484425" r:id="rId7"/>
    <p:sldLayoutId id="2147484426" r:id="rId8"/>
    <p:sldLayoutId id="2147484427" r:id="rId9"/>
    <p:sldLayoutId id="2147484428" r:id="rId10"/>
    <p:sldLayoutId id="2147484429" r:id="rId11"/>
    <p:sldLayoutId id="2147484430" r:id="rId12"/>
    <p:sldLayoutId id="2147484431"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433" r:id="rId1"/>
    <p:sldLayoutId id="2147484434" r:id="rId2"/>
    <p:sldLayoutId id="2147484435" r:id="rId3"/>
    <p:sldLayoutId id="2147484436" r:id="rId4"/>
    <p:sldLayoutId id="2147484437" r:id="rId5"/>
    <p:sldLayoutId id="2147484438" r:id="rId6"/>
    <p:sldLayoutId id="2147484439" r:id="rId7"/>
    <p:sldLayoutId id="2147484440" r:id="rId8"/>
    <p:sldLayoutId id="2147484441" r:id="rId9"/>
    <p:sldLayoutId id="2147484442" r:id="rId10"/>
    <p:sldLayoutId id="2147484443" r:id="rId11"/>
    <p:sldLayoutId id="2147484444" r:id="rId12"/>
    <p:sldLayoutId id="2147484445"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447" r:id="rId1"/>
    <p:sldLayoutId id="2147484448" r:id="rId2"/>
    <p:sldLayoutId id="2147484449" r:id="rId3"/>
    <p:sldLayoutId id="2147484450" r:id="rId4"/>
    <p:sldLayoutId id="2147484451" r:id="rId5"/>
    <p:sldLayoutId id="2147484452" r:id="rId6"/>
    <p:sldLayoutId id="2147484453" r:id="rId7"/>
    <p:sldLayoutId id="2147484454" r:id="rId8"/>
    <p:sldLayoutId id="2147484455" r:id="rId9"/>
    <p:sldLayoutId id="2147484456" r:id="rId10"/>
    <p:sldLayoutId id="2147484457" r:id="rId11"/>
    <p:sldLayoutId id="2147484458" r:id="rId12"/>
    <p:sldLayoutId id="2147484459"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461" r:id="rId1"/>
    <p:sldLayoutId id="2147484462" r:id="rId2"/>
    <p:sldLayoutId id="2147484463" r:id="rId3"/>
    <p:sldLayoutId id="2147484464" r:id="rId4"/>
    <p:sldLayoutId id="2147484465" r:id="rId5"/>
    <p:sldLayoutId id="2147484466" r:id="rId6"/>
    <p:sldLayoutId id="2147484467" r:id="rId7"/>
    <p:sldLayoutId id="2147484468" r:id="rId8"/>
    <p:sldLayoutId id="2147484469" r:id="rId9"/>
    <p:sldLayoutId id="2147484470" r:id="rId10"/>
    <p:sldLayoutId id="2147484471" r:id="rId11"/>
    <p:sldLayoutId id="2147484472" r:id="rId12"/>
    <p:sldLayoutId id="2147484473"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3719" r:id="rId1"/>
    <p:sldLayoutId id="2147483720" r:id="rId2"/>
    <p:sldLayoutId id="2147483721" r:id="rId3"/>
    <p:sldLayoutId id="2147483722" r:id="rId4"/>
    <p:sldLayoutId id="2147483723" r:id="rId5"/>
    <p:sldLayoutId id="2147483724" r:id="rId6"/>
    <p:sldLayoutId id="2147483725" r:id="rId7"/>
    <p:sldLayoutId id="2147483726" r:id="rId8"/>
    <p:sldLayoutId id="2147483727" r:id="rId9"/>
    <p:sldLayoutId id="2147483728" r:id="rId10"/>
    <p:sldLayoutId id="2147483729" r:id="rId11"/>
    <p:sldLayoutId id="2147483730" r:id="rId12"/>
    <p:sldLayoutId id="2147483731"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475" r:id="rId1"/>
    <p:sldLayoutId id="2147484476" r:id="rId2"/>
    <p:sldLayoutId id="2147484477" r:id="rId3"/>
    <p:sldLayoutId id="2147484478" r:id="rId4"/>
    <p:sldLayoutId id="2147484479" r:id="rId5"/>
    <p:sldLayoutId id="2147484480" r:id="rId6"/>
    <p:sldLayoutId id="2147484481" r:id="rId7"/>
    <p:sldLayoutId id="2147484482" r:id="rId8"/>
    <p:sldLayoutId id="2147484483" r:id="rId9"/>
    <p:sldLayoutId id="2147484484" r:id="rId10"/>
    <p:sldLayoutId id="2147484485" r:id="rId11"/>
    <p:sldLayoutId id="2147484486" r:id="rId12"/>
    <p:sldLayoutId id="2147484487"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489" r:id="rId1"/>
    <p:sldLayoutId id="2147484490" r:id="rId2"/>
    <p:sldLayoutId id="2147484491" r:id="rId3"/>
    <p:sldLayoutId id="2147484492" r:id="rId4"/>
    <p:sldLayoutId id="2147484493" r:id="rId5"/>
    <p:sldLayoutId id="2147484494" r:id="rId6"/>
    <p:sldLayoutId id="2147484495" r:id="rId7"/>
    <p:sldLayoutId id="2147484496" r:id="rId8"/>
    <p:sldLayoutId id="2147484497" r:id="rId9"/>
    <p:sldLayoutId id="2147484498" r:id="rId10"/>
    <p:sldLayoutId id="2147484499" r:id="rId11"/>
    <p:sldLayoutId id="2147484500" r:id="rId12"/>
    <p:sldLayoutId id="2147484501"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503" r:id="rId1"/>
    <p:sldLayoutId id="2147484504" r:id="rId2"/>
    <p:sldLayoutId id="2147484505" r:id="rId3"/>
    <p:sldLayoutId id="2147484506" r:id="rId4"/>
    <p:sldLayoutId id="2147484507" r:id="rId5"/>
    <p:sldLayoutId id="2147484508" r:id="rId6"/>
    <p:sldLayoutId id="2147484509" r:id="rId7"/>
    <p:sldLayoutId id="2147484510" r:id="rId8"/>
    <p:sldLayoutId id="2147484511" r:id="rId9"/>
    <p:sldLayoutId id="2147484512" r:id="rId10"/>
    <p:sldLayoutId id="2147484513" r:id="rId11"/>
    <p:sldLayoutId id="2147484514" r:id="rId12"/>
    <p:sldLayoutId id="2147484515"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517" r:id="rId1"/>
    <p:sldLayoutId id="2147484518" r:id="rId2"/>
    <p:sldLayoutId id="2147484519" r:id="rId3"/>
    <p:sldLayoutId id="2147484520" r:id="rId4"/>
    <p:sldLayoutId id="2147484521" r:id="rId5"/>
    <p:sldLayoutId id="2147484522" r:id="rId6"/>
    <p:sldLayoutId id="2147484523" r:id="rId7"/>
    <p:sldLayoutId id="2147484524" r:id="rId8"/>
    <p:sldLayoutId id="2147484525" r:id="rId9"/>
    <p:sldLayoutId id="2147484526" r:id="rId10"/>
    <p:sldLayoutId id="2147484527" r:id="rId11"/>
    <p:sldLayoutId id="2147484528" r:id="rId12"/>
    <p:sldLayoutId id="2147484529"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531" r:id="rId1"/>
    <p:sldLayoutId id="2147484532" r:id="rId2"/>
    <p:sldLayoutId id="2147484533" r:id="rId3"/>
    <p:sldLayoutId id="2147484534" r:id="rId4"/>
    <p:sldLayoutId id="2147484535" r:id="rId5"/>
    <p:sldLayoutId id="2147484536" r:id="rId6"/>
    <p:sldLayoutId id="2147484537" r:id="rId7"/>
    <p:sldLayoutId id="2147484538" r:id="rId8"/>
    <p:sldLayoutId id="2147484539" r:id="rId9"/>
    <p:sldLayoutId id="2147484540" r:id="rId10"/>
    <p:sldLayoutId id="2147484541" r:id="rId11"/>
    <p:sldLayoutId id="2147484542" r:id="rId12"/>
    <p:sldLayoutId id="2147484543"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545" r:id="rId1"/>
    <p:sldLayoutId id="2147484546" r:id="rId2"/>
    <p:sldLayoutId id="2147484547" r:id="rId3"/>
    <p:sldLayoutId id="2147484548" r:id="rId4"/>
    <p:sldLayoutId id="2147484549" r:id="rId5"/>
    <p:sldLayoutId id="2147484550" r:id="rId6"/>
    <p:sldLayoutId id="2147484551" r:id="rId7"/>
    <p:sldLayoutId id="2147484552" r:id="rId8"/>
    <p:sldLayoutId id="2147484553" r:id="rId9"/>
    <p:sldLayoutId id="2147484554" r:id="rId10"/>
    <p:sldLayoutId id="2147484555" r:id="rId11"/>
    <p:sldLayoutId id="2147484556" r:id="rId12"/>
    <p:sldLayoutId id="2147484557"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559" r:id="rId1"/>
    <p:sldLayoutId id="2147484560" r:id="rId2"/>
    <p:sldLayoutId id="2147484561" r:id="rId3"/>
    <p:sldLayoutId id="2147484562" r:id="rId4"/>
    <p:sldLayoutId id="2147484563" r:id="rId5"/>
    <p:sldLayoutId id="2147484564" r:id="rId6"/>
    <p:sldLayoutId id="2147484565" r:id="rId7"/>
    <p:sldLayoutId id="2147484566" r:id="rId8"/>
    <p:sldLayoutId id="2147484567" r:id="rId9"/>
    <p:sldLayoutId id="2147484568" r:id="rId10"/>
    <p:sldLayoutId id="2147484569" r:id="rId11"/>
    <p:sldLayoutId id="2147484570" r:id="rId12"/>
    <p:sldLayoutId id="2147484571"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573" r:id="rId1"/>
    <p:sldLayoutId id="2147484574" r:id="rId2"/>
    <p:sldLayoutId id="2147484575" r:id="rId3"/>
    <p:sldLayoutId id="2147484576" r:id="rId4"/>
    <p:sldLayoutId id="2147484577" r:id="rId5"/>
    <p:sldLayoutId id="2147484578" r:id="rId6"/>
    <p:sldLayoutId id="2147484579" r:id="rId7"/>
    <p:sldLayoutId id="2147484580" r:id="rId8"/>
    <p:sldLayoutId id="2147484581" r:id="rId9"/>
    <p:sldLayoutId id="2147484582" r:id="rId10"/>
    <p:sldLayoutId id="2147484583" r:id="rId11"/>
    <p:sldLayoutId id="2147484584" r:id="rId12"/>
    <p:sldLayoutId id="2147484585"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587" r:id="rId1"/>
    <p:sldLayoutId id="2147484588" r:id="rId2"/>
    <p:sldLayoutId id="2147484589" r:id="rId3"/>
    <p:sldLayoutId id="2147484590" r:id="rId4"/>
    <p:sldLayoutId id="2147484591" r:id="rId5"/>
    <p:sldLayoutId id="2147484592" r:id="rId6"/>
    <p:sldLayoutId id="2147484593" r:id="rId7"/>
    <p:sldLayoutId id="2147484594" r:id="rId8"/>
    <p:sldLayoutId id="2147484595" r:id="rId9"/>
    <p:sldLayoutId id="2147484596" r:id="rId10"/>
    <p:sldLayoutId id="2147484597" r:id="rId11"/>
    <p:sldLayoutId id="2147484598" r:id="rId12"/>
    <p:sldLayoutId id="2147484599"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601" r:id="rId1"/>
    <p:sldLayoutId id="2147484602" r:id="rId2"/>
    <p:sldLayoutId id="2147484603" r:id="rId3"/>
    <p:sldLayoutId id="2147484604" r:id="rId4"/>
    <p:sldLayoutId id="2147484605" r:id="rId5"/>
    <p:sldLayoutId id="2147484606" r:id="rId6"/>
    <p:sldLayoutId id="2147484607" r:id="rId7"/>
    <p:sldLayoutId id="2147484608" r:id="rId8"/>
    <p:sldLayoutId id="2147484609" r:id="rId9"/>
    <p:sldLayoutId id="2147484610" r:id="rId10"/>
    <p:sldLayoutId id="2147484611" r:id="rId11"/>
    <p:sldLayoutId id="2147484612" r:id="rId12"/>
    <p:sldLayoutId id="2147484613"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3733" r:id="rId1"/>
    <p:sldLayoutId id="2147483734" r:id="rId2"/>
    <p:sldLayoutId id="2147483735" r:id="rId3"/>
    <p:sldLayoutId id="2147483736" r:id="rId4"/>
    <p:sldLayoutId id="2147483737" r:id="rId5"/>
    <p:sldLayoutId id="2147483738" r:id="rId6"/>
    <p:sldLayoutId id="2147483739" r:id="rId7"/>
    <p:sldLayoutId id="2147483740" r:id="rId8"/>
    <p:sldLayoutId id="2147483741" r:id="rId9"/>
    <p:sldLayoutId id="2147483742" r:id="rId10"/>
    <p:sldLayoutId id="2147483743" r:id="rId11"/>
    <p:sldLayoutId id="2147483744" r:id="rId12"/>
    <p:sldLayoutId id="2147483745"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615" r:id="rId1"/>
    <p:sldLayoutId id="2147484616" r:id="rId2"/>
    <p:sldLayoutId id="2147484617" r:id="rId3"/>
    <p:sldLayoutId id="2147484618" r:id="rId4"/>
    <p:sldLayoutId id="2147484619" r:id="rId5"/>
    <p:sldLayoutId id="2147484620" r:id="rId6"/>
    <p:sldLayoutId id="2147484621" r:id="rId7"/>
    <p:sldLayoutId id="2147484622" r:id="rId8"/>
    <p:sldLayoutId id="2147484623" r:id="rId9"/>
    <p:sldLayoutId id="2147484624" r:id="rId10"/>
    <p:sldLayoutId id="2147484625" r:id="rId11"/>
    <p:sldLayoutId id="2147484626" r:id="rId12"/>
    <p:sldLayoutId id="2147484627"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629" r:id="rId1"/>
    <p:sldLayoutId id="2147484630" r:id="rId2"/>
    <p:sldLayoutId id="2147484631" r:id="rId3"/>
    <p:sldLayoutId id="2147484632" r:id="rId4"/>
    <p:sldLayoutId id="2147484633" r:id="rId5"/>
    <p:sldLayoutId id="2147484634" r:id="rId6"/>
    <p:sldLayoutId id="2147484635" r:id="rId7"/>
    <p:sldLayoutId id="2147484636" r:id="rId8"/>
    <p:sldLayoutId id="2147484637" r:id="rId9"/>
    <p:sldLayoutId id="2147484638" r:id="rId10"/>
    <p:sldLayoutId id="2147484639" r:id="rId11"/>
    <p:sldLayoutId id="2147484640" r:id="rId12"/>
    <p:sldLayoutId id="2147484641"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643" r:id="rId1"/>
    <p:sldLayoutId id="2147484644" r:id="rId2"/>
    <p:sldLayoutId id="2147484645" r:id="rId3"/>
    <p:sldLayoutId id="2147484646" r:id="rId4"/>
    <p:sldLayoutId id="2147484647" r:id="rId5"/>
    <p:sldLayoutId id="2147484648" r:id="rId6"/>
    <p:sldLayoutId id="2147484649" r:id="rId7"/>
    <p:sldLayoutId id="2147484650" r:id="rId8"/>
    <p:sldLayoutId id="2147484651" r:id="rId9"/>
    <p:sldLayoutId id="2147484652" r:id="rId10"/>
    <p:sldLayoutId id="2147484653" r:id="rId11"/>
    <p:sldLayoutId id="2147484654" r:id="rId12"/>
    <p:sldLayoutId id="2147484655"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657" r:id="rId1"/>
    <p:sldLayoutId id="2147484658" r:id="rId2"/>
    <p:sldLayoutId id="2147484659" r:id="rId3"/>
    <p:sldLayoutId id="2147484660" r:id="rId4"/>
    <p:sldLayoutId id="2147484661" r:id="rId5"/>
    <p:sldLayoutId id="2147484662" r:id="rId6"/>
    <p:sldLayoutId id="2147484663" r:id="rId7"/>
    <p:sldLayoutId id="2147484664" r:id="rId8"/>
    <p:sldLayoutId id="2147484665" r:id="rId9"/>
    <p:sldLayoutId id="2147484666" r:id="rId10"/>
    <p:sldLayoutId id="2147484667" r:id="rId11"/>
    <p:sldLayoutId id="2147484668" r:id="rId12"/>
    <p:sldLayoutId id="2147484669"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671" r:id="rId1"/>
    <p:sldLayoutId id="2147484672" r:id="rId2"/>
    <p:sldLayoutId id="2147484673" r:id="rId3"/>
    <p:sldLayoutId id="2147484674" r:id="rId4"/>
    <p:sldLayoutId id="2147484675" r:id="rId5"/>
    <p:sldLayoutId id="2147484676" r:id="rId6"/>
    <p:sldLayoutId id="2147484677" r:id="rId7"/>
    <p:sldLayoutId id="2147484678" r:id="rId8"/>
    <p:sldLayoutId id="2147484679" r:id="rId9"/>
    <p:sldLayoutId id="2147484680" r:id="rId10"/>
    <p:sldLayoutId id="2147484681" r:id="rId11"/>
    <p:sldLayoutId id="2147484682" r:id="rId12"/>
    <p:sldLayoutId id="2147484683"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685" r:id="rId1"/>
    <p:sldLayoutId id="2147484686" r:id="rId2"/>
    <p:sldLayoutId id="2147484687" r:id="rId3"/>
    <p:sldLayoutId id="2147484688" r:id="rId4"/>
    <p:sldLayoutId id="2147484689" r:id="rId5"/>
    <p:sldLayoutId id="2147484690" r:id="rId6"/>
    <p:sldLayoutId id="2147484691" r:id="rId7"/>
    <p:sldLayoutId id="2147484692" r:id="rId8"/>
    <p:sldLayoutId id="2147484693" r:id="rId9"/>
    <p:sldLayoutId id="2147484694" r:id="rId10"/>
    <p:sldLayoutId id="2147484695" r:id="rId11"/>
    <p:sldLayoutId id="2147484696" r:id="rId12"/>
    <p:sldLayoutId id="2147484697"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699" r:id="rId1"/>
    <p:sldLayoutId id="2147484700" r:id="rId2"/>
    <p:sldLayoutId id="2147484701" r:id="rId3"/>
    <p:sldLayoutId id="2147484702" r:id="rId4"/>
    <p:sldLayoutId id="2147484703" r:id="rId5"/>
    <p:sldLayoutId id="2147484704" r:id="rId6"/>
    <p:sldLayoutId id="2147484705" r:id="rId7"/>
    <p:sldLayoutId id="2147484706" r:id="rId8"/>
    <p:sldLayoutId id="2147484707" r:id="rId9"/>
    <p:sldLayoutId id="2147484708" r:id="rId10"/>
    <p:sldLayoutId id="2147484709" r:id="rId11"/>
    <p:sldLayoutId id="2147484710" r:id="rId12"/>
    <p:sldLayoutId id="2147484711"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713" r:id="rId1"/>
    <p:sldLayoutId id="2147484714" r:id="rId2"/>
    <p:sldLayoutId id="2147484715" r:id="rId3"/>
    <p:sldLayoutId id="2147484716" r:id="rId4"/>
    <p:sldLayoutId id="2147484717" r:id="rId5"/>
    <p:sldLayoutId id="2147484718" r:id="rId6"/>
    <p:sldLayoutId id="2147484719" r:id="rId7"/>
    <p:sldLayoutId id="2147484720" r:id="rId8"/>
    <p:sldLayoutId id="2147484721" r:id="rId9"/>
    <p:sldLayoutId id="2147484722" r:id="rId10"/>
    <p:sldLayoutId id="2147484723" r:id="rId11"/>
    <p:sldLayoutId id="2147484724" r:id="rId12"/>
    <p:sldLayoutId id="2147484725"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727" r:id="rId1"/>
    <p:sldLayoutId id="2147484728" r:id="rId2"/>
    <p:sldLayoutId id="2147484729" r:id="rId3"/>
    <p:sldLayoutId id="2147484730" r:id="rId4"/>
    <p:sldLayoutId id="2147484731" r:id="rId5"/>
    <p:sldLayoutId id="2147484732" r:id="rId6"/>
    <p:sldLayoutId id="2147484733" r:id="rId7"/>
    <p:sldLayoutId id="2147484734" r:id="rId8"/>
    <p:sldLayoutId id="2147484735" r:id="rId9"/>
    <p:sldLayoutId id="2147484736" r:id="rId10"/>
    <p:sldLayoutId id="2147484737" r:id="rId11"/>
    <p:sldLayoutId id="2147484738" r:id="rId12"/>
    <p:sldLayoutId id="2147484739"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741" r:id="rId1"/>
    <p:sldLayoutId id="2147484742" r:id="rId2"/>
    <p:sldLayoutId id="2147484743" r:id="rId3"/>
    <p:sldLayoutId id="2147484744" r:id="rId4"/>
    <p:sldLayoutId id="2147484745" r:id="rId5"/>
    <p:sldLayoutId id="2147484746" r:id="rId6"/>
    <p:sldLayoutId id="2147484747" r:id="rId7"/>
    <p:sldLayoutId id="2147484748" r:id="rId8"/>
    <p:sldLayoutId id="2147484749" r:id="rId9"/>
    <p:sldLayoutId id="2147484750" r:id="rId10"/>
    <p:sldLayoutId id="2147484751" r:id="rId11"/>
    <p:sldLayoutId id="2147484752" r:id="rId12"/>
    <p:sldLayoutId id="2147484753"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3747" r:id="rId1"/>
    <p:sldLayoutId id="2147483748" r:id="rId2"/>
    <p:sldLayoutId id="2147483749" r:id="rId3"/>
    <p:sldLayoutId id="2147483750" r:id="rId4"/>
    <p:sldLayoutId id="2147483751" r:id="rId5"/>
    <p:sldLayoutId id="2147483752" r:id="rId6"/>
    <p:sldLayoutId id="2147483753" r:id="rId7"/>
    <p:sldLayoutId id="2147483754" r:id="rId8"/>
    <p:sldLayoutId id="2147483755" r:id="rId9"/>
    <p:sldLayoutId id="2147483756" r:id="rId10"/>
    <p:sldLayoutId id="2147483757" r:id="rId11"/>
    <p:sldLayoutId id="2147483758" r:id="rId12"/>
    <p:sldLayoutId id="2147483759"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755" r:id="rId1"/>
    <p:sldLayoutId id="2147484756" r:id="rId2"/>
    <p:sldLayoutId id="2147484757" r:id="rId3"/>
    <p:sldLayoutId id="2147484758" r:id="rId4"/>
    <p:sldLayoutId id="2147484759" r:id="rId5"/>
    <p:sldLayoutId id="2147484760" r:id="rId6"/>
    <p:sldLayoutId id="2147484761" r:id="rId7"/>
    <p:sldLayoutId id="2147484762" r:id="rId8"/>
    <p:sldLayoutId id="2147484763" r:id="rId9"/>
    <p:sldLayoutId id="2147484764" r:id="rId10"/>
    <p:sldLayoutId id="2147484765" r:id="rId11"/>
    <p:sldLayoutId id="2147484766" r:id="rId12"/>
    <p:sldLayoutId id="2147484767"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769" r:id="rId1"/>
    <p:sldLayoutId id="2147484770" r:id="rId2"/>
    <p:sldLayoutId id="2147484771" r:id="rId3"/>
    <p:sldLayoutId id="2147484772" r:id="rId4"/>
    <p:sldLayoutId id="2147484773" r:id="rId5"/>
    <p:sldLayoutId id="2147484774" r:id="rId6"/>
    <p:sldLayoutId id="2147484775" r:id="rId7"/>
    <p:sldLayoutId id="2147484776" r:id="rId8"/>
    <p:sldLayoutId id="2147484777" r:id="rId9"/>
    <p:sldLayoutId id="2147484778" r:id="rId10"/>
    <p:sldLayoutId id="2147484779" r:id="rId11"/>
    <p:sldLayoutId id="2147484780" r:id="rId12"/>
    <p:sldLayoutId id="2147484781"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783" r:id="rId1"/>
    <p:sldLayoutId id="2147484784" r:id="rId2"/>
    <p:sldLayoutId id="2147484785" r:id="rId3"/>
    <p:sldLayoutId id="2147484786" r:id="rId4"/>
    <p:sldLayoutId id="2147484787" r:id="rId5"/>
    <p:sldLayoutId id="2147484788" r:id="rId6"/>
    <p:sldLayoutId id="2147484789" r:id="rId7"/>
    <p:sldLayoutId id="2147484790" r:id="rId8"/>
    <p:sldLayoutId id="2147484791" r:id="rId9"/>
    <p:sldLayoutId id="2147484792" r:id="rId10"/>
    <p:sldLayoutId id="2147484793" r:id="rId11"/>
    <p:sldLayoutId id="2147484794" r:id="rId12"/>
    <p:sldLayoutId id="2147484795"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797" r:id="rId1"/>
    <p:sldLayoutId id="2147484798" r:id="rId2"/>
    <p:sldLayoutId id="2147484799" r:id="rId3"/>
    <p:sldLayoutId id="2147484800" r:id="rId4"/>
    <p:sldLayoutId id="2147484801" r:id="rId5"/>
    <p:sldLayoutId id="2147484802" r:id="rId6"/>
    <p:sldLayoutId id="2147484803" r:id="rId7"/>
    <p:sldLayoutId id="2147484804" r:id="rId8"/>
    <p:sldLayoutId id="2147484805" r:id="rId9"/>
    <p:sldLayoutId id="2147484806" r:id="rId10"/>
    <p:sldLayoutId id="2147484807" r:id="rId11"/>
    <p:sldLayoutId id="2147484808" r:id="rId12"/>
    <p:sldLayoutId id="2147484809"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811" r:id="rId1"/>
    <p:sldLayoutId id="2147484812" r:id="rId2"/>
    <p:sldLayoutId id="2147484813" r:id="rId3"/>
    <p:sldLayoutId id="2147484814" r:id="rId4"/>
    <p:sldLayoutId id="2147484815" r:id="rId5"/>
    <p:sldLayoutId id="2147484816" r:id="rId6"/>
    <p:sldLayoutId id="2147484817" r:id="rId7"/>
    <p:sldLayoutId id="2147484818" r:id="rId8"/>
    <p:sldLayoutId id="2147484819" r:id="rId9"/>
    <p:sldLayoutId id="2147484820" r:id="rId10"/>
    <p:sldLayoutId id="2147484821" r:id="rId11"/>
    <p:sldLayoutId id="2147484822" r:id="rId12"/>
    <p:sldLayoutId id="2147484823"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825" r:id="rId1"/>
    <p:sldLayoutId id="2147484826" r:id="rId2"/>
    <p:sldLayoutId id="2147484827" r:id="rId3"/>
    <p:sldLayoutId id="2147484828" r:id="rId4"/>
    <p:sldLayoutId id="2147484829" r:id="rId5"/>
    <p:sldLayoutId id="2147484830" r:id="rId6"/>
    <p:sldLayoutId id="2147484831" r:id="rId7"/>
    <p:sldLayoutId id="2147484832" r:id="rId8"/>
    <p:sldLayoutId id="2147484833" r:id="rId9"/>
    <p:sldLayoutId id="2147484834" r:id="rId10"/>
    <p:sldLayoutId id="2147484835" r:id="rId11"/>
    <p:sldLayoutId id="2147484836" r:id="rId12"/>
    <p:sldLayoutId id="2147484837"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839" r:id="rId1"/>
    <p:sldLayoutId id="2147484840" r:id="rId2"/>
    <p:sldLayoutId id="2147484841" r:id="rId3"/>
    <p:sldLayoutId id="2147484842" r:id="rId4"/>
    <p:sldLayoutId id="2147484843" r:id="rId5"/>
    <p:sldLayoutId id="2147484844" r:id="rId6"/>
    <p:sldLayoutId id="2147484845" r:id="rId7"/>
    <p:sldLayoutId id="2147484846" r:id="rId8"/>
    <p:sldLayoutId id="2147484847" r:id="rId9"/>
    <p:sldLayoutId id="2147484848" r:id="rId10"/>
    <p:sldLayoutId id="2147484849" r:id="rId11"/>
    <p:sldLayoutId id="2147484850" r:id="rId12"/>
    <p:sldLayoutId id="2147484851"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853" r:id="rId1"/>
    <p:sldLayoutId id="2147484854" r:id="rId2"/>
    <p:sldLayoutId id="2147484855" r:id="rId3"/>
    <p:sldLayoutId id="2147484856" r:id="rId4"/>
    <p:sldLayoutId id="2147484857" r:id="rId5"/>
    <p:sldLayoutId id="2147484858" r:id="rId6"/>
    <p:sldLayoutId id="2147484859" r:id="rId7"/>
    <p:sldLayoutId id="2147484860" r:id="rId8"/>
    <p:sldLayoutId id="2147484861" r:id="rId9"/>
    <p:sldLayoutId id="2147484862" r:id="rId10"/>
    <p:sldLayoutId id="2147484863" r:id="rId11"/>
    <p:sldLayoutId id="2147484864" r:id="rId12"/>
    <p:sldLayoutId id="2147484865"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867" r:id="rId1"/>
    <p:sldLayoutId id="2147484868" r:id="rId2"/>
    <p:sldLayoutId id="2147484869" r:id="rId3"/>
    <p:sldLayoutId id="2147484870" r:id="rId4"/>
    <p:sldLayoutId id="2147484871" r:id="rId5"/>
    <p:sldLayoutId id="2147484872" r:id="rId6"/>
    <p:sldLayoutId id="2147484873" r:id="rId7"/>
    <p:sldLayoutId id="2147484874" r:id="rId8"/>
    <p:sldLayoutId id="2147484875" r:id="rId9"/>
    <p:sldLayoutId id="2147484876" r:id="rId10"/>
    <p:sldLayoutId id="2147484877" r:id="rId11"/>
    <p:sldLayoutId id="2147484878" r:id="rId12"/>
    <p:sldLayoutId id="2147484879"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881" r:id="rId1"/>
    <p:sldLayoutId id="2147484882" r:id="rId2"/>
    <p:sldLayoutId id="2147484883" r:id="rId3"/>
    <p:sldLayoutId id="2147484884" r:id="rId4"/>
    <p:sldLayoutId id="2147484885" r:id="rId5"/>
    <p:sldLayoutId id="2147484886" r:id="rId6"/>
    <p:sldLayoutId id="2147484887" r:id="rId7"/>
    <p:sldLayoutId id="2147484888" r:id="rId8"/>
    <p:sldLayoutId id="2147484889" r:id="rId9"/>
    <p:sldLayoutId id="2147484890" r:id="rId10"/>
    <p:sldLayoutId id="2147484891" r:id="rId11"/>
    <p:sldLayoutId id="2147484892" r:id="rId12"/>
    <p:sldLayoutId id="2147484893"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3761" r:id="rId1"/>
    <p:sldLayoutId id="2147483762" r:id="rId2"/>
    <p:sldLayoutId id="2147483763" r:id="rId3"/>
    <p:sldLayoutId id="2147483764" r:id="rId4"/>
    <p:sldLayoutId id="2147483765" r:id="rId5"/>
    <p:sldLayoutId id="2147483766" r:id="rId6"/>
    <p:sldLayoutId id="2147483767" r:id="rId7"/>
    <p:sldLayoutId id="2147483768" r:id="rId8"/>
    <p:sldLayoutId id="2147483769" r:id="rId9"/>
    <p:sldLayoutId id="2147483770" r:id="rId10"/>
    <p:sldLayoutId id="2147483771" r:id="rId11"/>
    <p:sldLayoutId id="2147483772" r:id="rId12"/>
    <p:sldLayoutId id="2147483773"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895" r:id="rId1"/>
    <p:sldLayoutId id="2147484896" r:id="rId2"/>
    <p:sldLayoutId id="2147484897" r:id="rId3"/>
    <p:sldLayoutId id="2147484898" r:id="rId4"/>
    <p:sldLayoutId id="2147484899" r:id="rId5"/>
    <p:sldLayoutId id="2147484900" r:id="rId6"/>
    <p:sldLayoutId id="2147484901" r:id="rId7"/>
    <p:sldLayoutId id="2147484902" r:id="rId8"/>
    <p:sldLayoutId id="2147484903" r:id="rId9"/>
    <p:sldLayoutId id="2147484904" r:id="rId10"/>
    <p:sldLayoutId id="2147484905" r:id="rId11"/>
    <p:sldLayoutId id="2147484906" r:id="rId12"/>
    <p:sldLayoutId id="2147484907"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909" r:id="rId1"/>
    <p:sldLayoutId id="2147484910" r:id="rId2"/>
    <p:sldLayoutId id="2147484911" r:id="rId3"/>
    <p:sldLayoutId id="2147484912" r:id="rId4"/>
    <p:sldLayoutId id="2147484913" r:id="rId5"/>
    <p:sldLayoutId id="2147484914" r:id="rId6"/>
    <p:sldLayoutId id="2147484915" r:id="rId7"/>
    <p:sldLayoutId id="2147484916" r:id="rId8"/>
    <p:sldLayoutId id="2147484917" r:id="rId9"/>
    <p:sldLayoutId id="2147484918" r:id="rId10"/>
    <p:sldLayoutId id="2147484919" r:id="rId11"/>
    <p:sldLayoutId id="2147484920" r:id="rId12"/>
    <p:sldLayoutId id="2147484921"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923" r:id="rId1"/>
    <p:sldLayoutId id="2147484924" r:id="rId2"/>
    <p:sldLayoutId id="2147484925" r:id="rId3"/>
    <p:sldLayoutId id="2147484926" r:id="rId4"/>
    <p:sldLayoutId id="2147484927" r:id="rId5"/>
    <p:sldLayoutId id="2147484928" r:id="rId6"/>
    <p:sldLayoutId id="2147484929" r:id="rId7"/>
    <p:sldLayoutId id="2147484930" r:id="rId8"/>
    <p:sldLayoutId id="2147484931" r:id="rId9"/>
    <p:sldLayoutId id="2147484932" r:id="rId10"/>
    <p:sldLayoutId id="2147484933" r:id="rId11"/>
    <p:sldLayoutId id="2147484934" r:id="rId12"/>
    <p:sldLayoutId id="2147484935"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937" r:id="rId1"/>
    <p:sldLayoutId id="2147484938" r:id="rId2"/>
    <p:sldLayoutId id="2147484939" r:id="rId3"/>
    <p:sldLayoutId id="2147484940" r:id="rId4"/>
    <p:sldLayoutId id="2147484941" r:id="rId5"/>
    <p:sldLayoutId id="2147484942" r:id="rId6"/>
    <p:sldLayoutId id="2147484943" r:id="rId7"/>
    <p:sldLayoutId id="2147484944" r:id="rId8"/>
    <p:sldLayoutId id="2147484945" r:id="rId9"/>
    <p:sldLayoutId id="2147484946" r:id="rId10"/>
    <p:sldLayoutId id="2147484947" r:id="rId11"/>
    <p:sldLayoutId id="2147484948" r:id="rId12"/>
    <p:sldLayoutId id="2147484949"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951" r:id="rId1"/>
    <p:sldLayoutId id="2147484952" r:id="rId2"/>
    <p:sldLayoutId id="2147484953" r:id="rId3"/>
    <p:sldLayoutId id="2147484954" r:id="rId4"/>
    <p:sldLayoutId id="2147484955" r:id="rId5"/>
    <p:sldLayoutId id="2147484956" r:id="rId6"/>
    <p:sldLayoutId id="2147484957" r:id="rId7"/>
    <p:sldLayoutId id="2147484958" r:id="rId8"/>
    <p:sldLayoutId id="2147484959" r:id="rId9"/>
    <p:sldLayoutId id="2147484960" r:id="rId10"/>
    <p:sldLayoutId id="2147484961" r:id="rId11"/>
    <p:sldLayoutId id="2147484962" r:id="rId12"/>
    <p:sldLayoutId id="2147484963"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965" r:id="rId1"/>
    <p:sldLayoutId id="2147484966" r:id="rId2"/>
    <p:sldLayoutId id="2147484967" r:id="rId3"/>
    <p:sldLayoutId id="2147484968" r:id="rId4"/>
    <p:sldLayoutId id="2147484969" r:id="rId5"/>
    <p:sldLayoutId id="2147484970" r:id="rId6"/>
    <p:sldLayoutId id="2147484971" r:id="rId7"/>
    <p:sldLayoutId id="2147484972" r:id="rId8"/>
    <p:sldLayoutId id="2147484973" r:id="rId9"/>
    <p:sldLayoutId id="2147484974" r:id="rId10"/>
    <p:sldLayoutId id="2147484975" r:id="rId11"/>
    <p:sldLayoutId id="2147484976" r:id="rId12"/>
    <p:sldLayoutId id="2147484977"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979" r:id="rId1"/>
    <p:sldLayoutId id="2147484980" r:id="rId2"/>
    <p:sldLayoutId id="2147484981" r:id="rId3"/>
    <p:sldLayoutId id="2147484982" r:id="rId4"/>
    <p:sldLayoutId id="2147484983" r:id="rId5"/>
    <p:sldLayoutId id="2147484984" r:id="rId6"/>
    <p:sldLayoutId id="2147484985" r:id="rId7"/>
    <p:sldLayoutId id="2147484986" r:id="rId8"/>
    <p:sldLayoutId id="2147484987" r:id="rId9"/>
    <p:sldLayoutId id="2147484988" r:id="rId10"/>
    <p:sldLayoutId id="2147484989" r:id="rId11"/>
    <p:sldLayoutId id="2147484990" r:id="rId12"/>
    <p:sldLayoutId id="2147484991"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4993" r:id="rId1"/>
    <p:sldLayoutId id="2147484994" r:id="rId2"/>
    <p:sldLayoutId id="2147484995" r:id="rId3"/>
    <p:sldLayoutId id="2147484996" r:id="rId4"/>
    <p:sldLayoutId id="2147484997" r:id="rId5"/>
    <p:sldLayoutId id="2147484998" r:id="rId6"/>
    <p:sldLayoutId id="2147484999" r:id="rId7"/>
    <p:sldLayoutId id="2147485000" r:id="rId8"/>
    <p:sldLayoutId id="2147485001" r:id="rId9"/>
    <p:sldLayoutId id="2147485002" r:id="rId10"/>
    <p:sldLayoutId id="2147485003" r:id="rId11"/>
    <p:sldLayoutId id="2147485004" r:id="rId12"/>
    <p:sldLayoutId id="2147485005"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5007" r:id="rId1"/>
    <p:sldLayoutId id="2147485008" r:id="rId2"/>
    <p:sldLayoutId id="2147485009" r:id="rId3"/>
    <p:sldLayoutId id="2147485010" r:id="rId4"/>
    <p:sldLayoutId id="2147485011" r:id="rId5"/>
    <p:sldLayoutId id="2147485012" r:id="rId6"/>
    <p:sldLayoutId id="2147485013" r:id="rId7"/>
    <p:sldLayoutId id="2147485014" r:id="rId8"/>
    <p:sldLayoutId id="2147485015" r:id="rId9"/>
    <p:sldLayoutId id="2147485016" r:id="rId10"/>
    <p:sldLayoutId id="2147485017" r:id="rId11"/>
    <p:sldLayoutId id="2147485018" r:id="rId12"/>
    <p:sldLayoutId id="2147485019"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a:t>单击此处编辑母版标题样式</a:t>
            </a:r>
            <a:endParaRPr lang="zh-CN" altLang="en-US"/>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l" eaLnBrk="1" hangingPunct="1">
              <a:defRPr sz="1400">
                <a:latin typeface="Arial" panose="020B0604020202020204" pitchFamily="34" charset="0"/>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ln>
          <a:effec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ln>
          <a:effectLst/>
        </p:spPr>
        <p:txBody>
          <a:bodyPr vert="horz" wrap="square" lIns="91440" tIns="45720" rIns="91440" bIns="45720" numCol="1" anchor="t" anchorCtr="0" compatLnSpc="1"/>
          <a:lstStyle>
            <a:lvl1pPr algn="r" eaLnBrk="1" hangingPunct="1">
              <a:defRPr sz="1400"/>
            </a:lvl1pPr>
          </a:lstStyle>
          <a:p>
            <a:fld id="{DE09EE43-8AAC-4CFC-9D45-1A3AF346F582}" type="slidenum">
              <a:rPr lang="en-US" altLang="zh-CN"/>
            </a:fld>
            <a:endParaRPr lang="en-US" altLang="zh-CN"/>
          </a:p>
        </p:txBody>
      </p:sp>
    </p:spTree>
  </p:cSld>
  <p:clrMap bg1="lt1" tx1="dk1" bg2="lt2" tx2="dk2" accent1="accent1" accent2="accent2" accent3="accent3" accent4="accent4" accent5="accent5" accent6="accent6" hlink="hlink" folHlink="folHlink"/>
  <p:sldLayoutIdLst>
    <p:sldLayoutId id="2147485021" r:id="rId1"/>
    <p:sldLayoutId id="2147485022" r:id="rId2"/>
    <p:sldLayoutId id="2147485023" r:id="rId3"/>
    <p:sldLayoutId id="2147485024" r:id="rId4"/>
    <p:sldLayoutId id="2147485025" r:id="rId5"/>
    <p:sldLayoutId id="2147485026" r:id="rId6"/>
    <p:sldLayoutId id="2147485027" r:id="rId7"/>
    <p:sldLayoutId id="2147485028" r:id="rId8"/>
    <p:sldLayoutId id="2147485029" r:id="rId9"/>
    <p:sldLayoutId id="2147485030" r:id="rId10"/>
    <p:sldLayoutId id="2147485031" r:id="rId11"/>
    <p:sldLayoutId id="2147485032" r:id="rId12"/>
    <p:sldLayoutId id="2147485033"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2pPr>
      <a:lvl3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3pPr>
      <a:lvl4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4pPr>
      <a:lvl5pPr algn="ctr" rtl="0" eaLnBrk="0" fontAlgn="base" hangingPunct="0">
        <a:spcBef>
          <a:spcPct val="0"/>
        </a:spcBef>
        <a:spcAft>
          <a:spcPct val="0"/>
        </a:spcAft>
        <a:defRPr sz="4400">
          <a:solidFill>
            <a:schemeClr val="tx2"/>
          </a:solidFill>
          <a:latin typeface="Arial" panose="020B0604020202020204" pitchFamily="34" charset="0"/>
          <a:ea typeface="宋体" panose="02010600030101010101" pitchFamily="2" charset="-122"/>
        </a:defRPr>
      </a:lvl5pPr>
      <a:lvl6pPr marL="4572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6pPr>
      <a:lvl7pPr marL="9144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7pPr>
      <a:lvl8pPr marL="13716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8pPr>
      <a:lvl9pPr marL="1828800" algn="ctr" rtl="0" fontAlgn="base">
        <a:spcBef>
          <a:spcPct val="0"/>
        </a:spcBef>
        <a:spcAft>
          <a:spcPct val="0"/>
        </a:spcAft>
        <a:defRPr sz="4400">
          <a:solidFill>
            <a:schemeClr val="tx2"/>
          </a:solidFill>
          <a:latin typeface="Arial" panose="020B060402020202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slideLayout" Target="../slideLayouts/slideLayout12.xml"/><Relationship Id="rId1" Type="http://schemas.openxmlformats.org/officeDocument/2006/relationships/image" Target="../media/image9.png"/></Relationships>
</file>

<file path=ppt/slides/_rels/slide10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86.png"/></Relationships>
</file>

<file path=ppt/slides/_rels/slide10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87.png"/></Relationships>
</file>

<file path=ppt/slides/_rels/slide10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88.png"/></Relationships>
</file>

<file path=ppt/slides/_rels/slide10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89.png"/></Relationships>
</file>

<file path=ppt/slides/_rels/slide10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90.png"/></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91.png"/></Relationships>
</file>

<file path=ppt/slides/_rels/slide10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92.png"/></Relationships>
</file>

<file path=ppt/slides/_rels/slide108.xml.rels><?xml version="1.0" encoding="UTF-8" standalone="yes"?>
<Relationships xmlns="http://schemas.openxmlformats.org/package/2006/relationships"><Relationship Id="rId2" Type="http://schemas.openxmlformats.org/officeDocument/2006/relationships/slideLayout" Target="../slideLayouts/slideLayout13.xml"/><Relationship Id="rId1" Type="http://schemas.openxmlformats.org/officeDocument/2006/relationships/image" Target="../media/image93.png"/></Relationships>
</file>

<file path=ppt/slides/_rels/slide10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94.png"/></Relationships>
</file>

<file path=ppt/slides/_rels/slide11.xml.rels><?xml version="1.0" encoding="UTF-8" standalone="yes"?>
<Relationships xmlns="http://schemas.openxmlformats.org/package/2006/relationships"><Relationship Id="rId2" Type="http://schemas.openxmlformats.org/officeDocument/2006/relationships/slideLayout" Target="../slideLayouts/slideLayout12.xml"/><Relationship Id="rId1" Type="http://schemas.openxmlformats.org/officeDocument/2006/relationships/image" Target="../media/image10.png"/></Relationships>
</file>

<file path=ppt/slides/_rels/slide110.xml.rels><?xml version="1.0" encoding="UTF-8" standalone="yes"?>
<Relationships xmlns="http://schemas.openxmlformats.org/package/2006/relationships"><Relationship Id="rId6" Type="http://schemas.openxmlformats.org/officeDocument/2006/relationships/vmlDrawing" Target="../drawings/vmlDrawing3.vml"/><Relationship Id="rId5" Type="http://schemas.openxmlformats.org/officeDocument/2006/relationships/slideLayout" Target="../slideLayouts/slideLayout2.xml"/><Relationship Id="rId4" Type="http://schemas.openxmlformats.org/officeDocument/2006/relationships/image" Target="../media/image96.wmf"/><Relationship Id="rId3" Type="http://schemas.openxmlformats.org/officeDocument/2006/relationships/oleObject" Target="../embeddings/oleObject4.bin"/><Relationship Id="rId2" Type="http://schemas.openxmlformats.org/officeDocument/2006/relationships/image" Target="../media/image95.wmf"/><Relationship Id="rId1" Type="http://schemas.openxmlformats.org/officeDocument/2006/relationships/oleObject" Target="../embeddings/oleObject3.bin"/></Relationships>
</file>

<file path=ppt/slides/_rels/slide11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97.png"/></Relationships>
</file>

<file path=ppt/slides/_rels/slide112.xml.rels><?xml version="1.0" encoding="UTF-8" standalone="yes"?>
<Relationships xmlns="http://schemas.openxmlformats.org/package/2006/relationships"><Relationship Id="rId8" Type="http://schemas.openxmlformats.org/officeDocument/2006/relationships/vmlDrawing" Target="../drawings/vmlDrawing4.vml"/><Relationship Id="rId7" Type="http://schemas.openxmlformats.org/officeDocument/2006/relationships/slideLayout" Target="../slideLayouts/slideLayout2.xml"/><Relationship Id="rId6" Type="http://schemas.openxmlformats.org/officeDocument/2006/relationships/image" Target="../media/image100.wmf"/><Relationship Id="rId5" Type="http://schemas.openxmlformats.org/officeDocument/2006/relationships/oleObject" Target="../embeddings/oleObject7.bin"/><Relationship Id="rId4" Type="http://schemas.openxmlformats.org/officeDocument/2006/relationships/image" Target="../media/image99.wmf"/><Relationship Id="rId3" Type="http://schemas.openxmlformats.org/officeDocument/2006/relationships/oleObject" Target="../embeddings/oleObject6.bin"/><Relationship Id="rId2" Type="http://schemas.openxmlformats.org/officeDocument/2006/relationships/image" Target="../media/image98.wmf"/><Relationship Id="rId1" Type="http://schemas.openxmlformats.org/officeDocument/2006/relationships/oleObject" Target="../embeddings/oleObject5.bin"/></Relationships>
</file>

<file path=ppt/slides/_rels/slide113.xml.rels><?xml version="1.0" encoding="UTF-8" standalone="yes"?>
<Relationships xmlns="http://schemas.openxmlformats.org/package/2006/relationships"><Relationship Id="rId6" Type="http://schemas.openxmlformats.org/officeDocument/2006/relationships/vmlDrawing" Target="../drawings/vmlDrawing5.vml"/><Relationship Id="rId5" Type="http://schemas.openxmlformats.org/officeDocument/2006/relationships/slideLayout" Target="../slideLayouts/slideLayout2.xml"/><Relationship Id="rId4" Type="http://schemas.openxmlformats.org/officeDocument/2006/relationships/image" Target="../media/image102.wmf"/><Relationship Id="rId3" Type="http://schemas.openxmlformats.org/officeDocument/2006/relationships/oleObject" Target="../embeddings/oleObject9.bin"/><Relationship Id="rId2" Type="http://schemas.openxmlformats.org/officeDocument/2006/relationships/image" Target="../media/image101.wmf"/><Relationship Id="rId1" Type="http://schemas.openxmlformats.org/officeDocument/2006/relationships/oleObject" Target="../embeddings/oleObject8.bin"/></Relationships>
</file>

<file path=ppt/slides/_rels/slide114.xml.rels><?xml version="1.0" encoding="UTF-8" standalone="yes"?>
<Relationships xmlns="http://schemas.openxmlformats.org/package/2006/relationships"><Relationship Id="rId4" Type="http://schemas.openxmlformats.org/officeDocument/2006/relationships/vmlDrawing" Target="../drawings/vmlDrawing6.vml"/><Relationship Id="rId3" Type="http://schemas.openxmlformats.org/officeDocument/2006/relationships/slideLayout" Target="../slideLayouts/slideLayout2.xml"/><Relationship Id="rId2" Type="http://schemas.openxmlformats.org/officeDocument/2006/relationships/image" Target="../media/image103.wmf"/><Relationship Id="rId1" Type="http://schemas.openxmlformats.org/officeDocument/2006/relationships/oleObject" Target="../embeddings/oleObject10.bin"/></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6" Type="http://schemas.openxmlformats.org/officeDocument/2006/relationships/vmlDrawing" Target="../drawings/vmlDrawing7.vml"/><Relationship Id="rId5" Type="http://schemas.openxmlformats.org/officeDocument/2006/relationships/slideLayout" Target="../slideLayouts/slideLayout2.xml"/><Relationship Id="rId4" Type="http://schemas.openxmlformats.org/officeDocument/2006/relationships/image" Target="../media/image105.wmf"/><Relationship Id="rId3" Type="http://schemas.openxmlformats.org/officeDocument/2006/relationships/oleObject" Target="../embeddings/oleObject12.bin"/><Relationship Id="rId2" Type="http://schemas.openxmlformats.org/officeDocument/2006/relationships/image" Target="../media/image104.wmf"/><Relationship Id="rId1" Type="http://schemas.openxmlformats.org/officeDocument/2006/relationships/oleObject" Target="../embeddings/oleObject11.bin"/></Relationships>
</file>

<file path=ppt/slides/_rels/slide117.xml.rels><?xml version="1.0" encoding="UTF-8" standalone="yes"?>
<Relationships xmlns="http://schemas.openxmlformats.org/package/2006/relationships"><Relationship Id="rId6" Type="http://schemas.openxmlformats.org/officeDocument/2006/relationships/vmlDrawing" Target="../drawings/vmlDrawing8.vml"/><Relationship Id="rId5" Type="http://schemas.openxmlformats.org/officeDocument/2006/relationships/slideLayout" Target="../slideLayouts/slideLayout2.xml"/><Relationship Id="rId4" Type="http://schemas.openxmlformats.org/officeDocument/2006/relationships/image" Target="../media/image107.wmf"/><Relationship Id="rId3" Type="http://schemas.openxmlformats.org/officeDocument/2006/relationships/oleObject" Target="../embeddings/oleObject14.bin"/><Relationship Id="rId2" Type="http://schemas.openxmlformats.org/officeDocument/2006/relationships/image" Target="../media/image106.wmf"/><Relationship Id="rId1" Type="http://schemas.openxmlformats.org/officeDocument/2006/relationships/oleObject" Target="../embeddings/oleObject13.bin"/></Relationships>
</file>

<file path=ppt/slides/_rels/slide118.xml.rels><?xml version="1.0" encoding="UTF-8" standalone="yes"?>
<Relationships xmlns="http://schemas.openxmlformats.org/package/2006/relationships"><Relationship Id="rId6" Type="http://schemas.openxmlformats.org/officeDocument/2006/relationships/vmlDrawing" Target="../drawings/vmlDrawing9.vml"/><Relationship Id="rId5" Type="http://schemas.openxmlformats.org/officeDocument/2006/relationships/slideLayout" Target="../slideLayouts/slideLayout2.xml"/><Relationship Id="rId4" Type="http://schemas.openxmlformats.org/officeDocument/2006/relationships/image" Target="../media/image109.wmf"/><Relationship Id="rId3" Type="http://schemas.openxmlformats.org/officeDocument/2006/relationships/oleObject" Target="../embeddings/oleObject16.bin"/><Relationship Id="rId2" Type="http://schemas.openxmlformats.org/officeDocument/2006/relationships/image" Target="../media/image108.wmf"/><Relationship Id="rId1" Type="http://schemas.openxmlformats.org/officeDocument/2006/relationships/oleObject" Target="../embeddings/oleObject15.bin"/></Relationships>
</file>

<file path=ppt/slides/_rels/slide119.xml.rels><?xml version="1.0" encoding="UTF-8" standalone="yes"?>
<Relationships xmlns="http://schemas.openxmlformats.org/package/2006/relationships"><Relationship Id="rId4" Type="http://schemas.openxmlformats.org/officeDocument/2006/relationships/vmlDrawing" Target="../drawings/vmlDrawing10.vml"/><Relationship Id="rId3" Type="http://schemas.openxmlformats.org/officeDocument/2006/relationships/slideLayout" Target="../slideLayouts/slideLayout2.xml"/><Relationship Id="rId2" Type="http://schemas.openxmlformats.org/officeDocument/2006/relationships/image" Target="../media/image110.wmf"/><Relationship Id="rId1" Type="http://schemas.openxmlformats.org/officeDocument/2006/relationships/oleObject" Target="../embeddings/oleObject17.bin"/></Relationships>
</file>

<file path=ppt/slides/_rels/slide1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11.png"/></Relationships>
</file>

<file path=ppt/slides/_rels/slide120.xml.rels><?xml version="1.0" encoding="UTF-8" standalone="yes"?>
<Relationships xmlns="http://schemas.openxmlformats.org/package/2006/relationships"><Relationship Id="rId6" Type="http://schemas.openxmlformats.org/officeDocument/2006/relationships/vmlDrawing" Target="../drawings/vmlDrawing11.vml"/><Relationship Id="rId5" Type="http://schemas.openxmlformats.org/officeDocument/2006/relationships/slideLayout" Target="../slideLayouts/slideLayout2.xml"/><Relationship Id="rId4" Type="http://schemas.openxmlformats.org/officeDocument/2006/relationships/image" Target="../media/image112.wmf"/><Relationship Id="rId3" Type="http://schemas.openxmlformats.org/officeDocument/2006/relationships/oleObject" Target="../embeddings/oleObject19.bin"/><Relationship Id="rId2" Type="http://schemas.openxmlformats.org/officeDocument/2006/relationships/image" Target="../media/image111.wmf"/><Relationship Id="rId1" Type="http://schemas.openxmlformats.org/officeDocument/2006/relationships/oleObject" Target="../embeddings/oleObject18.bin"/></Relationships>
</file>

<file path=ppt/slides/_rels/slide121.xml.rels><?xml version="1.0" encoding="UTF-8" standalone="yes"?>
<Relationships xmlns="http://schemas.openxmlformats.org/package/2006/relationships"><Relationship Id="rId6" Type="http://schemas.openxmlformats.org/officeDocument/2006/relationships/vmlDrawing" Target="../drawings/vmlDrawing12.vml"/><Relationship Id="rId5" Type="http://schemas.openxmlformats.org/officeDocument/2006/relationships/slideLayout" Target="../slideLayouts/slideLayout2.xml"/><Relationship Id="rId4" Type="http://schemas.openxmlformats.org/officeDocument/2006/relationships/image" Target="../media/image114.wmf"/><Relationship Id="rId3" Type="http://schemas.openxmlformats.org/officeDocument/2006/relationships/oleObject" Target="../embeddings/oleObject21.bin"/><Relationship Id="rId2" Type="http://schemas.openxmlformats.org/officeDocument/2006/relationships/image" Target="../media/image113.wmf"/><Relationship Id="rId1" Type="http://schemas.openxmlformats.org/officeDocument/2006/relationships/oleObject" Target="../embeddings/oleObject20.bin"/></Relationships>
</file>

<file path=ppt/slides/_rels/slide122.xml.rels><?xml version="1.0" encoding="UTF-8" standalone="yes"?>
<Relationships xmlns="http://schemas.openxmlformats.org/package/2006/relationships"><Relationship Id="rId6" Type="http://schemas.openxmlformats.org/officeDocument/2006/relationships/vmlDrawing" Target="../drawings/vmlDrawing13.vml"/><Relationship Id="rId5" Type="http://schemas.openxmlformats.org/officeDocument/2006/relationships/slideLayout" Target="../slideLayouts/slideLayout2.xml"/><Relationship Id="rId4" Type="http://schemas.openxmlformats.org/officeDocument/2006/relationships/image" Target="../media/image116.wmf"/><Relationship Id="rId3" Type="http://schemas.openxmlformats.org/officeDocument/2006/relationships/oleObject" Target="../embeddings/oleObject23.bin"/><Relationship Id="rId2" Type="http://schemas.openxmlformats.org/officeDocument/2006/relationships/image" Target="../media/image115.wmf"/><Relationship Id="rId1" Type="http://schemas.openxmlformats.org/officeDocument/2006/relationships/oleObject" Target="../embeddings/oleObject22.bin"/></Relationships>
</file>

<file path=ppt/slides/_rels/slide123.xml.rels><?xml version="1.0" encoding="UTF-8" standalone="yes"?>
<Relationships xmlns="http://schemas.openxmlformats.org/package/2006/relationships"><Relationship Id="rId9" Type="http://schemas.openxmlformats.org/officeDocument/2006/relationships/oleObject" Target="../embeddings/oleObject28.bin"/><Relationship Id="rId8" Type="http://schemas.openxmlformats.org/officeDocument/2006/relationships/image" Target="../media/image120.wmf"/><Relationship Id="rId7" Type="http://schemas.openxmlformats.org/officeDocument/2006/relationships/oleObject" Target="../embeddings/oleObject27.bin"/><Relationship Id="rId6" Type="http://schemas.openxmlformats.org/officeDocument/2006/relationships/image" Target="../media/image119.wmf"/><Relationship Id="rId5" Type="http://schemas.openxmlformats.org/officeDocument/2006/relationships/oleObject" Target="../embeddings/oleObject26.bin"/><Relationship Id="rId4" Type="http://schemas.openxmlformats.org/officeDocument/2006/relationships/image" Target="../media/image118.wmf"/><Relationship Id="rId3" Type="http://schemas.openxmlformats.org/officeDocument/2006/relationships/oleObject" Target="../embeddings/oleObject25.bin"/><Relationship Id="rId2" Type="http://schemas.openxmlformats.org/officeDocument/2006/relationships/image" Target="../media/image117.wmf"/><Relationship Id="rId12" Type="http://schemas.openxmlformats.org/officeDocument/2006/relationships/vmlDrawing" Target="../drawings/vmlDrawing14.vml"/><Relationship Id="rId11" Type="http://schemas.openxmlformats.org/officeDocument/2006/relationships/slideLayout" Target="../slideLayouts/slideLayout2.xml"/><Relationship Id="rId10" Type="http://schemas.openxmlformats.org/officeDocument/2006/relationships/image" Target="../media/image121.wmf"/><Relationship Id="rId1" Type="http://schemas.openxmlformats.org/officeDocument/2006/relationships/oleObject" Target="../embeddings/oleObject24.bin"/></Relationships>
</file>

<file path=ppt/slides/_rels/slide124.xml.rels><?xml version="1.0" encoding="UTF-8" standalone="yes"?>
<Relationships xmlns="http://schemas.openxmlformats.org/package/2006/relationships"><Relationship Id="rId6" Type="http://schemas.openxmlformats.org/officeDocument/2006/relationships/vmlDrawing" Target="../drawings/vmlDrawing15.vml"/><Relationship Id="rId5" Type="http://schemas.openxmlformats.org/officeDocument/2006/relationships/slideLayout" Target="../slideLayouts/slideLayout2.xml"/><Relationship Id="rId4" Type="http://schemas.openxmlformats.org/officeDocument/2006/relationships/image" Target="../media/image123.wmf"/><Relationship Id="rId3" Type="http://schemas.openxmlformats.org/officeDocument/2006/relationships/oleObject" Target="../embeddings/oleObject30.bin"/><Relationship Id="rId2" Type="http://schemas.openxmlformats.org/officeDocument/2006/relationships/image" Target="../media/image122.wmf"/><Relationship Id="rId1" Type="http://schemas.openxmlformats.org/officeDocument/2006/relationships/oleObject" Target="../embeddings/oleObject29.bin"/></Relationships>
</file>

<file path=ppt/slides/_rels/slide125.xml.rels><?xml version="1.0" encoding="UTF-8" standalone="yes"?>
<Relationships xmlns="http://schemas.openxmlformats.org/package/2006/relationships"><Relationship Id="rId4" Type="http://schemas.openxmlformats.org/officeDocument/2006/relationships/vmlDrawing" Target="../drawings/vmlDrawing16.vml"/><Relationship Id="rId3" Type="http://schemas.openxmlformats.org/officeDocument/2006/relationships/slideLayout" Target="../slideLayouts/slideLayout2.xml"/><Relationship Id="rId2" Type="http://schemas.openxmlformats.org/officeDocument/2006/relationships/image" Target="../media/image124.wmf"/><Relationship Id="rId1" Type="http://schemas.openxmlformats.org/officeDocument/2006/relationships/oleObject" Target="../embeddings/oleObject31.bin"/></Relationships>
</file>

<file path=ppt/slides/_rels/slide126.xml.rels><?xml version="1.0" encoding="UTF-8" standalone="yes"?>
<Relationships xmlns="http://schemas.openxmlformats.org/package/2006/relationships"><Relationship Id="rId6" Type="http://schemas.openxmlformats.org/officeDocument/2006/relationships/vmlDrawing" Target="../drawings/vmlDrawing17.vml"/><Relationship Id="rId5" Type="http://schemas.openxmlformats.org/officeDocument/2006/relationships/slideLayout" Target="../slideLayouts/slideLayout2.xml"/><Relationship Id="rId4" Type="http://schemas.openxmlformats.org/officeDocument/2006/relationships/image" Target="../media/image126.wmf"/><Relationship Id="rId3" Type="http://schemas.openxmlformats.org/officeDocument/2006/relationships/oleObject" Target="../embeddings/oleObject33.bin"/><Relationship Id="rId2" Type="http://schemas.openxmlformats.org/officeDocument/2006/relationships/image" Target="../media/image125.wmf"/><Relationship Id="rId1" Type="http://schemas.openxmlformats.org/officeDocument/2006/relationships/oleObject" Target="../embeddings/oleObject32.bin"/></Relationships>
</file>

<file path=ppt/slides/_rels/slide127.xml.rels><?xml version="1.0" encoding="UTF-8" standalone="yes"?>
<Relationships xmlns="http://schemas.openxmlformats.org/package/2006/relationships"><Relationship Id="rId6" Type="http://schemas.openxmlformats.org/officeDocument/2006/relationships/vmlDrawing" Target="../drawings/vmlDrawing18.vml"/><Relationship Id="rId5" Type="http://schemas.openxmlformats.org/officeDocument/2006/relationships/slideLayout" Target="../slideLayouts/slideLayout2.xml"/><Relationship Id="rId4" Type="http://schemas.openxmlformats.org/officeDocument/2006/relationships/image" Target="../media/image128.wmf"/><Relationship Id="rId3" Type="http://schemas.openxmlformats.org/officeDocument/2006/relationships/oleObject" Target="../embeddings/oleObject35.bin"/><Relationship Id="rId2" Type="http://schemas.openxmlformats.org/officeDocument/2006/relationships/image" Target="../media/image127.wmf"/><Relationship Id="rId1" Type="http://schemas.openxmlformats.org/officeDocument/2006/relationships/oleObject" Target="../embeddings/oleObject34.bin"/></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9" Type="http://schemas.openxmlformats.org/officeDocument/2006/relationships/slideLayout" Target="../slideLayouts/slideLayout2.xml"/><Relationship Id="rId8" Type="http://schemas.openxmlformats.org/officeDocument/2006/relationships/image" Target="../media/image132.wmf"/><Relationship Id="rId7" Type="http://schemas.openxmlformats.org/officeDocument/2006/relationships/oleObject" Target="../embeddings/oleObject39.bin"/><Relationship Id="rId6" Type="http://schemas.openxmlformats.org/officeDocument/2006/relationships/image" Target="../media/image131.wmf"/><Relationship Id="rId5" Type="http://schemas.openxmlformats.org/officeDocument/2006/relationships/oleObject" Target="../embeddings/oleObject38.bin"/><Relationship Id="rId4" Type="http://schemas.openxmlformats.org/officeDocument/2006/relationships/image" Target="../media/image130.wmf"/><Relationship Id="rId3" Type="http://schemas.openxmlformats.org/officeDocument/2006/relationships/oleObject" Target="../embeddings/oleObject37.bin"/><Relationship Id="rId2" Type="http://schemas.openxmlformats.org/officeDocument/2006/relationships/image" Target="../media/image129.wmf"/><Relationship Id="rId10" Type="http://schemas.openxmlformats.org/officeDocument/2006/relationships/vmlDrawing" Target="../drawings/vmlDrawing19.vml"/><Relationship Id="rId1" Type="http://schemas.openxmlformats.org/officeDocument/2006/relationships/oleObject" Target="../embeddings/oleObject36.bin"/></Relationships>
</file>

<file path=ppt/slides/_rels/slide1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12.png"/></Relationships>
</file>

<file path=ppt/slides/_rels/slide130.xml.rels><?xml version="1.0" encoding="UTF-8" standalone="yes"?>
<Relationships xmlns="http://schemas.openxmlformats.org/package/2006/relationships"><Relationship Id="rId8" Type="http://schemas.openxmlformats.org/officeDocument/2006/relationships/vmlDrawing" Target="../drawings/vmlDrawing20.vml"/><Relationship Id="rId7" Type="http://schemas.openxmlformats.org/officeDocument/2006/relationships/slideLayout" Target="../slideLayouts/slideLayout2.xml"/><Relationship Id="rId6" Type="http://schemas.openxmlformats.org/officeDocument/2006/relationships/image" Target="../media/image135.wmf"/><Relationship Id="rId5" Type="http://schemas.openxmlformats.org/officeDocument/2006/relationships/oleObject" Target="../embeddings/oleObject42.bin"/><Relationship Id="rId4" Type="http://schemas.openxmlformats.org/officeDocument/2006/relationships/image" Target="../media/image134.wmf"/><Relationship Id="rId3" Type="http://schemas.openxmlformats.org/officeDocument/2006/relationships/oleObject" Target="../embeddings/oleObject41.bin"/><Relationship Id="rId2" Type="http://schemas.openxmlformats.org/officeDocument/2006/relationships/image" Target="../media/image133.wmf"/><Relationship Id="rId1" Type="http://schemas.openxmlformats.org/officeDocument/2006/relationships/oleObject" Target="../embeddings/oleObject40.bin"/></Relationships>
</file>

<file path=ppt/slides/_rels/slide131.xml.rels><?xml version="1.0" encoding="UTF-8" standalone="yes"?>
<Relationships xmlns="http://schemas.openxmlformats.org/package/2006/relationships"><Relationship Id="rId6" Type="http://schemas.openxmlformats.org/officeDocument/2006/relationships/vmlDrawing" Target="../drawings/vmlDrawing21.vml"/><Relationship Id="rId5" Type="http://schemas.openxmlformats.org/officeDocument/2006/relationships/slideLayout" Target="../slideLayouts/slideLayout2.xml"/><Relationship Id="rId4" Type="http://schemas.openxmlformats.org/officeDocument/2006/relationships/image" Target="../media/image137.wmf"/><Relationship Id="rId3" Type="http://schemas.openxmlformats.org/officeDocument/2006/relationships/oleObject" Target="../embeddings/oleObject44.bin"/><Relationship Id="rId2" Type="http://schemas.openxmlformats.org/officeDocument/2006/relationships/image" Target="../media/image136.wmf"/><Relationship Id="rId1" Type="http://schemas.openxmlformats.org/officeDocument/2006/relationships/oleObject" Target="../embeddings/oleObject43.bin"/></Relationships>
</file>

<file path=ppt/slides/_rels/slide132.xml.rels><?xml version="1.0" encoding="UTF-8" standalone="yes"?>
<Relationships xmlns="http://schemas.openxmlformats.org/package/2006/relationships"><Relationship Id="rId4" Type="http://schemas.openxmlformats.org/officeDocument/2006/relationships/vmlDrawing" Target="../drawings/vmlDrawing22.vml"/><Relationship Id="rId3" Type="http://schemas.openxmlformats.org/officeDocument/2006/relationships/slideLayout" Target="../slideLayouts/slideLayout2.xml"/><Relationship Id="rId2" Type="http://schemas.openxmlformats.org/officeDocument/2006/relationships/image" Target="../media/image138.wmf"/><Relationship Id="rId1" Type="http://schemas.openxmlformats.org/officeDocument/2006/relationships/oleObject" Target="../embeddings/oleObject45.bin"/></Relationships>
</file>

<file path=ppt/slides/_rels/slide133.xml.rels><?xml version="1.0" encoding="UTF-8" standalone="yes"?>
<Relationships xmlns="http://schemas.openxmlformats.org/package/2006/relationships"><Relationship Id="rId4" Type="http://schemas.openxmlformats.org/officeDocument/2006/relationships/vmlDrawing" Target="../drawings/vmlDrawing23.vml"/><Relationship Id="rId3" Type="http://schemas.openxmlformats.org/officeDocument/2006/relationships/slideLayout" Target="../slideLayouts/slideLayout13.xml"/><Relationship Id="rId2" Type="http://schemas.openxmlformats.org/officeDocument/2006/relationships/image" Target="../media/image139.wmf"/><Relationship Id="rId1" Type="http://schemas.openxmlformats.org/officeDocument/2006/relationships/oleObject" Target="../embeddings/oleObject46.bin"/></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35.xml.rels><?xml version="1.0" encoding="UTF-8" standalone="yes"?>
<Relationships xmlns="http://schemas.openxmlformats.org/package/2006/relationships"><Relationship Id="rId2" Type="http://schemas.openxmlformats.org/officeDocument/2006/relationships/slideLayout" Target="../slideLayouts/slideLayout28.xml"/><Relationship Id="rId1" Type="http://schemas.openxmlformats.org/officeDocument/2006/relationships/image" Target="../media/image140.png"/></Relationships>
</file>

<file path=ppt/slides/_rels/slide136.xml.rels><?xml version="1.0" encoding="UTF-8" standalone="yes"?>
<Relationships xmlns="http://schemas.openxmlformats.org/package/2006/relationships"><Relationship Id="rId2" Type="http://schemas.openxmlformats.org/officeDocument/2006/relationships/slideLayout" Target="../slideLayouts/slideLayout41.xml"/><Relationship Id="rId1" Type="http://schemas.openxmlformats.org/officeDocument/2006/relationships/image" Target="../media/image141.jpeg"/></Relationships>
</file>

<file path=ppt/slides/_rels/slide137.xml.rels><?xml version="1.0" encoding="UTF-8" standalone="yes"?>
<Relationships xmlns="http://schemas.openxmlformats.org/package/2006/relationships"><Relationship Id="rId2" Type="http://schemas.openxmlformats.org/officeDocument/2006/relationships/slideLayout" Target="../slideLayouts/slideLayout54.xml"/><Relationship Id="rId1" Type="http://schemas.openxmlformats.org/officeDocument/2006/relationships/image" Target="../media/image142.png"/></Relationships>
</file>

<file path=ppt/slides/_rels/slide138.xml.rels><?xml version="1.0" encoding="UTF-8" standalone="yes"?>
<Relationships xmlns="http://schemas.openxmlformats.org/package/2006/relationships"><Relationship Id="rId2" Type="http://schemas.openxmlformats.org/officeDocument/2006/relationships/slideLayout" Target="../slideLayouts/slideLayout67.xml"/><Relationship Id="rId1" Type="http://schemas.openxmlformats.org/officeDocument/2006/relationships/image" Target="../media/image143.png"/></Relationships>
</file>

<file path=ppt/slides/_rels/slide139.xml.rels><?xml version="1.0" encoding="UTF-8" standalone="yes"?>
<Relationships xmlns="http://schemas.openxmlformats.org/package/2006/relationships"><Relationship Id="rId2" Type="http://schemas.openxmlformats.org/officeDocument/2006/relationships/slideLayout" Target="../slideLayouts/slideLayout80.xml"/><Relationship Id="rId1" Type="http://schemas.openxmlformats.org/officeDocument/2006/relationships/image" Target="../media/image144.png"/></Relationships>
</file>

<file path=ppt/slides/_rels/slide1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13.wmf"/></Relationships>
</file>

<file path=ppt/slides/_rels/slide140.xml.rels><?xml version="1.0" encoding="UTF-8" standalone="yes"?>
<Relationships xmlns="http://schemas.openxmlformats.org/package/2006/relationships"><Relationship Id="rId2" Type="http://schemas.openxmlformats.org/officeDocument/2006/relationships/slideLayout" Target="../slideLayouts/slideLayout93.xml"/><Relationship Id="rId1" Type="http://schemas.openxmlformats.org/officeDocument/2006/relationships/image" Target="../media/image145.png"/></Relationships>
</file>

<file path=ppt/slides/_rels/slide141.xml.rels><?xml version="1.0" encoding="UTF-8" standalone="yes"?>
<Relationships xmlns="http://schemas.openxmlformats.org/package/2006/relationships"><Relationship Id="rId2" Type="http://schemas.openxmlformats.org/officeDocument/2006/relationships/slideLayout" Target="../slideLayouts/slideLayout106.xml"/><Relationship Id="rId1" Type="http://schemas.openxmlformats.org/officeDocument/2006/relationships/image" Target="../media/image146.png"/></Relationships>
</file>

<file path=ppt/slides/_rels/slide142.xml.rels><?xml version="1.0" encoding="UTF-8" standalone="yes"?>
<Relationships xmlns="http://schemas.openxmlformats.org/package/2006/relationships"><Relationship Id="rId2" Type="http://schemas.openxmlformats.org/officeDocument/2006/relationships/slideLayout" Target="../slideLayouts/slideLayout119.xml"/><Relationship Id="rId1" Type="http://schemas.openxmlformats.org/officeDocument/2006/relationships/image" Target="../media/image147.png"/></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132.xml"/></Relationships>
</file>

<file path=ppt/slides/_rels/slide144.xml.rels><?xml version="1.0" encoding="UTF-8" standalone="yes"?>
<Relationships xmlns="http://schemas.openxmlformats.org/package/2006/relationships"><Relationship Id="rId2" Type="http://schemas.openxmlformats.org/officeDocument/2006/relationships/slideLayout" Target="../slideLayouts/slideLayout145.xml"/><Relationship Id="rId1" Type="http://schemas.openxmlformats.org/officeDocument/2006/relationships/image" Target="../media/image148.png"/></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158.xml"/></Relationships>
</file>

<file path=ppt/slides/_rels/slide146.xml.rels><?xml version="1.0" encoding="UTF-8" standalone="yes"?>
<Relationships xmlns="http://schemas.openxmlformats.org/package/2006/relationships"><Relationship Id="rId2" Type="http://schemas.openxmlformats.org/officeDocument/2006/relationships/slideLayout" Target="../slideLayouts/slideLayout171.xml"/><Relationship Id="rId1" Type="http://schemas.openxmlformats.org/officeDocument/2006/relationships/image" Target="../media/image149.png"/></Relationships>
</file>

<file path=ppt/slides/_rels/slide147.xml.rels><?xml version="1.0" encoding="UTF-8" standalone="yes"?>
<Relationships xmlns="http://schemas.openxmlformats.org/package/2006/relationships"><Relationship Id="rId2" Type="http://schemas.openxmlformats.org/officeDocument/2006/relationships/slideLayout" Target="../slideLayouts/slideLayout184.xml"/><Relationship Id="rId1" Type="http://schemas.openxmlformats.org/officeDocument/2006/relationships/image" Target="../media/image150.png"/></Relationships>
</file>

<file path=ppt/slides/_rels/slide148.xml.rels><?xml version="1.0" encoding="UTF-8" standalone="yes"?>
<Relationships xmlns="http://schemas.openxmlformats.org/package/2006/relationships"><Relationship Id="rId2" Type="http://schemas.openxmlformats.org/officeDocument/2006/relationships/slideLayout" Target="../slideLayouts/slideLayout197.xml"/><Relationship Id="rId1" Type="http://schemas.openxmlformats.org/officeDocument/2006/relationships/image" Target="../media/image151.png"/></Relationships>
</file>

<file path=ppt/slides/_rels/slide149.xml.rels><?xml version="1.0" encoding="UTF-8" standalone="yes"?>
<Relationships xmlns="http://schemas.openxmlformats.org/package/2006/relationships"><Relationship Id="rId2" Type="http://schemas.openxmlformats.org/officeDocument/2006/relationships/slideLayout" Target="../slideLayouts/slideLayout210.xml"/><Relationship Id="rId1" Type="http://schemas.openxmlformats.org/officeDocument/2006/relationships/image" Target="../media/image152.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223.xml"/></Relationships>
</file>

<file path=ppt/slides/_rels/slide151.xml.rels><?xml version="1.0" encoding="UTF-8" standalone="yes"?>
<Relationships xmlns="http://schemas.openxmlformats.org/package/2006/relationships"><Relationship Id="rId2" Type="http://schemas.openxmlformats.org/officeDocument/2006/relationships/slideLayout" Target="../slideLayouts/slideLayout236.xml"/><Relationship Id="rId1" Type="http://schemas.openxmlformats.org/officeDocument/2006/relationships/image" Target="../media/image153.png"/></Relationships>
</file>

<file path=ppt/slides/_rels/slide152.xml.rels><?xml version="1.0" encoding="UTF-8" standalone="yes"?>
<Relationships xmlns="http://schemas.openxmlformats.org/package/2006/relationships"><Relationship Id="rId2" Type="http://schemas.openxmlformats.org/officeDocument/2006/relationships/slideLayout" Target="../slideLayouts/slideLayout249.xml"/><Relationship Id="rId1" Type="http://schemas.openxmlformats.org/officeDocument/2006/relationships/image" Target="../media/image154.png"/></Relationships>
</file>

<file path=ppt/slides/_rels/slide153.xml.rels><?xml version="1.0" encoding="UTF-8" standalone="yes"?>
<Relationships xmlns="http://schemas.openxmlformats.org/package/2006/relationships"><Relationship Id="rId2" Type="http://schemas.openxmlformats.org/officeDocument/2006/relationships/slideLayout" Target="../slideLayouts/slideLayout262.xml"/><Relationship Id="rId1" Type="http://schemas.openxmlformats.org/officeDocument/2006/relationships/image" Target="../media/image155.png"/></Relationships>
</file>

<file path=ppt/slides/_rels/slide154.xml.rels><?xml version="1.0" encoding="UTF-8" standalone="yes"?>
<Relationships xmlns="http://schemas.openxmlformats.org/package/2006/relationships"><Relationship Id="rId2" Type="http://schemas.openxmlformats.org/officeDocument/2006/relationships/slideLayout" Target="../slideLayouts/slideLayout275.xml"/><Relationship Id="rId1" Type="http://schemas.openxmlformats.org/officeDocument/2006/relationships/image" Target="../media/image156.png"/></Relationships>
</file>

<file path=ppt/slides/_rels/slide155.xml.rels><?xml version="1.0" encoding="UTF-8" standalone="yes"?>
<Relationships xmlns="http://schemas.openxmlformats.org/package/2006/relationships"><Relationship Id="rId2" Type="http://schemas.openxmlformats.org/officeDocument/2006/relationships/slideLayout" Target="../slideLayouts/slideLayout288.xml"/><Relationship Id="rId1" Type="http://schemas.openxmlformats.org/officeDocument/2006/relationships/image" Target="../media/image157.png"/></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301.xml"/></Relationships>
</file>

<file path=ppt/slides/_rels/slide157.xml.rels><?xml version="1.0" encoding="UTF-8" standalone="yes"?>
<Relationships xmlns="http://schemas.openxmlformats.org/package/2006/relationships"><Relationship Id="rId2" Type="http://schemas.openxmlformats.org/officeDocument/2006/relationships/slideLayout" Target="../slideLayouts/slideLayout314.xml"/><Relationship Id="rId1" Type="http://schemas.openxmlformats.org/officeDocument/2006/relationships/image" Target="../media/image158.png"/></Relationships>
</file>

<file path=ppt/slides/_rels/slide158.xml.rels><?xml version="1.0" encoding="UTF-8" standalone="yes"?>
<Relationships xmlns="http://schemas.openxmlformats.org/package/2006/relationships"><Relationship Id="rId2" Type="http://schemas.openxmlformats.org/officeDocument/2006/relationships/slideLayout" Target="../slideLayouts/slideLayout327.xml"/><Relationship Id="rId1" Type="http://schemas.openxmlformats.org/officeDocument/2006/relationships/image" Target="../media/image159.png"/></Relationships>
</file>

<file path=ppt/slides/_rels/slide159.xml.rels><?xml version="1.0" encoding="UTF-8" standalone="yes"?>
<Relationships xmlns="http://schemas.openxmlformats.org/package/2006/relationships"><Relationship Id="rId2" Type="http://schemas.openxmlformats.org/officeDocument/2006/relationships/slideLayout" Target="../slideLayouts/slideLayout340.xml"/><Relationship Id="rId1" Type="http://schemas.openxmlformats.org/officeDocument/2006/relationships/image" Target="../media/image160.png"/></Relationships>
</file>

<file path=ppt/slides/_rels/slide16.xml.rels><?xml version="1.0" encoding="UTF-8" standalone="yes"?>
<Relationships xmlns="http://schemas.openxmlformats.org/package/2006/relationships"><Relationship Id="rId2" Type="http://schemas.openxmlformats.org/officeDocument/2006/relationships/slideLayout" Target="../slideLayouts/slideLayout13.xml"/><Relationship Id="rId1" Type="http://schemas.openxmlformats.org/officeDocument/2006/relationships/image" Target="../media/image14.jpeg"/></Relationships>
</file>

<file path=ppt/slides/_rels/slide160.xml.rels><?xml version="1.0" encoding="UTF-8" standalone="yes"?>
<Relationships xmlns="http://schemas.openxmlformats.org/package/2006/relationships"><Relationship Id="rId2" Type="http://schemas.openxmlformats.org/officeDocument/2006/relationships/slideLayout" Target="../slideLayouts/slideLayout353.xml"/><Relationship Id="rId1" Type="http://schemas.openxmlformats.org/officeDocument/2006/relationships/image" Target="../media/image161.png"/></Relationships>
</file>

<file path=ppt/slides/_rels/slide161.xml.rels><?xml version="1.0" encoding="UTF-8" standalone="yes"?>
<Relationships xmlns="http://schemas.openxmlformats.org/package/2006/relationships"><Relationship Id="rId2" Type="http://schemas.openxmlformats.org/officeDocument/2006/relationships/slideLayout" Target="../slideLayouts/slideLayout366.xml"/><Relationship Id="rId1" Type="http://schemas.openxmlformats.org/officeDocument/2006/relationships/image" Target="../media/image162.png"/></Relationships>
</file>

<file path=ppt/slides/_rels/slide162.xml.rels><?xml version="1.0" encoding="UTF-8" standalone="yes"?>
<Relationships xmlns="http://schemas.openxmlformats.org/package/2006/relationships"><Relationship Id="rId2" Type="http://schemas.openxmlformats.org/officeDocument/2006/relationships/slideLayout" Target="../slideLayouts/slideLayout379.xml"/><Relationship Id="rId1" Type="http://schemas.openxmlformats.org/officeDocument/2006/relationships/image" Target="../media/image163.png"/></Relationships>
</file>

<file path=ppt/slides/_rels/slide163.xml.rels><?xml version="1.0" encoding="UTF-8" standalone="yes"?>
<Relationships xmlns="http://schemas.openxmlformats.org/package/2006/relationships"><Relationship Id="rId2" Type="http://schemas.openxmlformats.org/officeDocument/2006/relationships/slideLayout" Target="../slideLayouts/slideLayout392.xml"/><Relationship Id="rId1" Type="http://schemas.openxmlformats.org/officeDocument/2006/relationships/image" Target="../media/image164.png"/></Relationships>
</file>

<file path=ppt/slides/_rels/slide164.xml.rels><?xml version="1.0" encoding="UTF-8" standalone="yes"?>
<Relationships xmlns="http://schemas.openxmlformats.org/package/2006/relationships"><Relationship Id="rId2" Type="http://schemas.openxmlformats.org/officeDocument/2006/relationships/slideLayout" Target="../slideLayouts/slideLayout405.xml"/><Relationship Id="rId1" Type="http://schemas.openxmlformats.org/officeDocument/2006/relationships/image" Target="../media/image165.png"/></Relationships>
</file>

<file path=ppt/slides/_rels/slide165.xml.rels><?xml version="1.0" encoding="UTF-8" standalone="yes"?>
<Relationships xmlns="http://schemas.openxmlformats.org/package/2006/relationships"><Relationship Id="rId2" Type="http://schemas.openxmlformats.org/officeDocument/2006/relationships/slideLayout" Target="../slideLayouts/slideLayout418.xml"/><Relationship Id="rId1" Type="http://schemas.openxmlformats.org/officeDocument/2006/relationships/image" Target="../media/image166.png"/></Relationships>
</file>

<file path=ppt/slides/_rels/slide166.xml.rels><?xml version="1.0" encoding="UTF-8" standalone="yes"?>
<Relationships xmlns="http://schemas.openxmlformats.org/package/2006/relationships"><Relationship Id="rId2" Type="http://schemas.openxmlformats.org/officeDocument/2006/relationships/slideLayout" Target="../slideLayouts/slideLayout431.xml"/><Relationship Id="rId1" Type="http://schemas.openxmlformats.org/officeDocument/2006/relationships/image" Target="../media/image167.png"/></Relationships>
</file>

<file path=ppt/slides/_rels/slide167.xml.rels><?xml version="1.0" encoding="UTF-8" standalone="yes"?>
<Relationships xmlns="http://schemas.openxmlformats.org/package/2006/relationships"><Relationship Id="rId2" Type="http://schemas.openxmlformats.org/officeDocument/2006/relationships/slideLayout" Target="../slideLayouts/slideLayout444.xml"/><Relationship Id="rId1" Type="http://schemas.openxmlformats.org/officeDocument/2006/relationships/image" Target="../media/image168.png"/></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457.xml"/></Relationships>
</file>

<file path=ppt/slides/_rels/slide169.xml.rels><?xml version="1.0" encoding="UTF-8" standalone="yes"?>
<Relationships xmlns="http://schemas.openxmlformats.org/package/2006/relationships"><Relationship Id="rId2" Type="http://schemas.openxmlformats.org/officeDocument/2006/relationships/slideLayout" Target="../slideLayouts/slideLayout480.xml"/><Relationship Id="rId1" Type="http://schemas.openxmlformats.org/officeDocument/2006/relationships/image" Target="../media/image169.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0.xml.rels><?xml version="1.0" encoding="UTF-8" standalone="yes"?>
<Relationships xmlns="http://schemas.openxmlformats.org/package/2006/relationships"><Relationship Id="rId2" Type="http://schemas.openxmlformats.org/officeDocument/2006/relationships/slideLayout" Target="../slideLayouts/slideLayout493.xml"/><Relationship Id="rId1" Type="http://schemas.openxmlformats.org/officeDocument/2006/relationships/image" Target="../media/image170.png"/></Relationships>
</file>

<file path=ppt/slides/_rels/slide171.xml.rels><?xml version="1.0" encoding="UTF-8" standalone="yes"?>
<Relationships xmlns="http://schemas.openxmlformats.org/package/2006/relationships"><Relationship Id="rId7" Type="http://schemas.openxmlformats.org/officeDocument/2006/relationships/slideLayout" Target="../slideLayouts/slideLayout506.xml"/><Relationship Id="rId6" Type="http://schemas.openxmlformats.org/officeDocument/2006/relationships/image" Target="../media/image176.png"/><Relationship Id="rId5" Type="http://schemas.openxmlformats.org/officeDocument/2006/relationships/image" Target="../media/image175.png"/><Relationship Id="rId4" Type="http://schemas.openxmlformats.org/officeDocument/2006/relationships/image" Target="../media/image174.png"/><Relationship Id="rId3" Type="http://schemas.openxmlformats.org/officeDocument/2006/relationships/image" Target="../media/image173.png"/><Relationship Id="rId2" Type="http://schemas.openxmlformats.org/officeDocument/2006/relationships/image" Target="../media/image172.png"/><Relationship Id="rId1" Type="http://schemas.openxmlformats.org/officeDocument/2006/relationships/image" Target="../media/image171.png"/></Relationships>
</file>

<file path=ppt/slides/_rels/slide172.xml.rels><?xml version="1.0" encoding="UTF-8" standalone="yes"?>
<Relationships xmlns="http://schemas.openxmlformats.org/package/2006/relationships"><Relationship Id="rId2" Type="http://schemas.openxmlformats.org/officeDocument/2006/relationships/slideLayout" Target="../slideLayouts/slideLayout519.xml"/><Relationship Id="rId1" Type="http://schemas.openxmlformats.org/officeDocument/2006/relationships/image" Target="../media/image177.png"/></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532.xml"/></Relationships>
</file>

<file path=ppt/slides/_rels/slide174.xml.rels><?xml version="1.0" encoding="UTF-8" standalone="yes"?>
<Relationships xmlns="http://schemas.openxmlformats.org/package/2006/relationships"><Relationship Id="rId2" Type="http://schemas.openxmlformats.org/officeDocument/2006/relationships/slideLayout" Target="../slideLayouts/slideLayout545.xml"/><Relationship Id="rId1" Type="http://schemas.openxmlformats.org/officeDocument/2006/relationships/image" Target="../media/image178.png"/></Relationships>
</file>

<file path=ppt/slides/_rels/slide175.xml.rels><?xml version="1.0" encoding="UTF-8" standalone="yes"?>
<Relationships xmlns="http://schemas.openxmlformats.org/package/2006/relationships"><Relationship Id="rId2" Type="http://schemas.openxmlformats.org/officeDocument/2006/relationships/slideLayout" Target="../slideLayouts/slideLayout558.xml"/><Relationship Id="rId1" Type="http://schemas.openxmlformats.org/officeDocument/2006/relationships/image" Target="../media/image179.png"/></Relationships>
</file>

<file path=ppt/slides/_rels/slide176.xml.rels><?xml version="1.0" encoding="UTF-8" standalone="yes"?>
<Relationships xmlns="http://schemas.openxmlformats.org/package/2006/relationships"><Relationship Id="rId2" Type="http://schemas.openxmlformats.org/officeDocument/2006/relationships/slideLayout" Target="../slideLayouts/slideLayout571.xml"/><Relationship Id="rId1" Type="http://schemas.openxmlformats.org/officeDocument/2006/relationships/image" Target="../media/image180.png"/></Relationships>
</file>

<file path=ppt/slides/_rels/slide177.xml.rels><?xml version="1.0" encoding="UTF-8" standalone="yes"?>
<Relationships xmlns="http://schemas.openxmlformats.org/package/2006/relationships"><Relationship Id="rId2" Type="http://schemas.openxmlformats.org/officeDocument/2006/relationships/slideLayout" Target="../slideLayouts/slideLayout584.xml"/><Relationship Id="rId1" Type="http://schemas.openxmlformats.org/officeDocument/2006/relationships/image" Target="../media/image181.png"/></Relationships>
</file>

<file path=ppt/slides/_rels/slide178.xml.rels><?xml version="1.0" encoding="UTF-8" standalone="yes"?>
<Relationships xmlns="http://schemas.openxmlformats.org/package/2006/relationships"><Relationship Id="rId2" Type="http://schemas.openxmlformats.org/officeDocument/2006/relationships/slideLayout" Target="../slideLayouts/slideLayout597.xml"/><Relationship Id="rId1" Type="http://schemas.openxmlformats.org/officeDocument/2006/relationships/image" Target="../media/image182.png"/></Relationships>
</file>

<file path=ppt/slides/_rels/slide179.xml.rels><?xml version="1.0" encoding="UTF-8" standalone="yes"?>
<Relationships xmlns="http://schemas.openxmlformats.org/package/2006/relationships"><Relationship Id="rId2" Type="http://schemas.openxmlformats.org/officeDocument/2006/relationships/slideLayout" Target="../slideLayouts/slideLayout610.xml"/><Relationship Id="rId1" Type="http://schemas.openxmlformats.org/officeDocument/2006/relationships/image" Target="../media/image183.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0.xml.rels><?xml version="1.0" encoding="UTF-8" standalone="yes"?>
<Relationships xmlns="http://schemas.openxmlformats.org/package/2006/relationships"><Relationship Id="rId2" Type="http://schemas.openxmlformats.org/officeDocument/2006/relationships/slideLayout" Target="../slideLayouts/slideLayout623.xml"/><Relationship Id="rId1" Type="http://schemas.openxmlformats.org/officeDocument/2006/relationships/image" Target="../media/image184.png"/></Relationships>
</file>

<file path=ppt/slides/_rels/slide181.xml.rels><?xml version="1.0" encoding="UTF-8" standalone="yes"?>
<Relationships xmlns="http://schemas.openxmlformats.org/package/2006/relationships"><Relationship Id="rId2" Type="http://schemas.openxmlformats.org/officeDocument/2006/relationships/slideLayout" Target="../slideLayouts/slideLayout636.xml"/><Relationship Id="rId1" Type="http://schemas.openxmlformats.org/officeDocument/2006/relationships/image" Target="../media/image185.png"/></Relationships>
</file>

<file path=ppt/slides/_rels/slide182.xml.rels><?xml version="1.0" encoding="UTF-8" standalone="yes"?>
<Relationships xmlns="http://schemas.openxmlformats.org/package/2006/relationships"><Relationship Id="rId2" Type="http://schemas.openxmlformats.org/officeDocument/2006/relationships/slideLayout" Target="../slideLayouts/slideLayout649.xml"/><Relationship Id="rId1" Type="http://schemas.openxmlformats.org/officeDocument/2006/relationships/image" Target="../media/image186.png"/></Relationships>
</file>

<file path=ppt/slides/_rels/slide183.xml.rels><?xml version="1.0" encoding="UTF-8" standalone="yes"?>
<Relationships xmlns="http://schemas.openxmlformats.org/package/2006/relationships"><Relationship Id="rId2" Type="http://schemas.openxmlformats.org/officeDocument/2006/relationships/slideLayout" Target="../slideLayouts/slideLayout662.xml"/><Relationship Id="rId1" Type="http://schemas.openxmlformats.org/officeDocument/2006/relationships/image" Target="../media/image187.png"/></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675.xml"/></Relationships>
</file>

<file path=ppt/slides/_rels/slide185.xml.rels><?xml version="1.0" encoding="UTF-8" standalone="yes"?>
<Relationships xmlns="http://schemas.openxmlformats.org/package/2006/relationships"><Relationship Id="rId2" Type="http://schemas.openxmlformats.org/officeDocument/2006/relationships/slideLayout" Target="../slideLayouts/slideLayout688.xml"/><Relationship Id="rId1" Type="http://schemas.openxmlformats.org/officeDocument/2006/relationships/image" Target="../media/image188.png"/></Relationships>
</file>

<file path=ppt/slides/_rels/slide186.xml.rels><?xml version="1.0" encoding="UTF-8" standalone="yes"?>
<Relationships xmlns="http://schemas.openxmlformats.org/package/2006/relationships"><Relationship Id="rId2" Type="http://schemas.openxmlformats.org/officeDocument/2006/relationships/slideLayout" Target="../slideLayouts/slideLayout701.xml"/><Relationship Id="rId1" Type="http://schemas.openxmlformats.org/officeDocument/2006/relationships/image" Target="../media/image189.png"/></Relationships>
</file>

<file path=ppt/slides/_rels/slide187.xml.rels><?xml version="1.0" encoding="UTF-8" standalone="yes"?>
<Relationships xmlns="http://schemas.openxmlformats.org/package/2006/relationships"><Relationship Id="rId2" Type="http://schemas.openxmlformats.org/officeDocument/2006/relationships/slideLayout" Target="../slideLayouts/slideLayout714.xml"/><Relationship Id="rId1" Type="http://schemas.openxmlformats.org/officeDocument/2006/relationships/image" Target="../media/image190.png"/></Relationships>
</file>

<file path=ppt/slides/_rels/slide188.xml.rels><?xml version="1.0" encoding="UTF-8" standalone="yes"?>
<Relationships xmlns="http://schemas.openxmlformats.org/package/2006/relationships"><Relationship Id="rId2" Type="http://schemas.openxmlformats.org/officeDocument/2006/relationships/slideLayout" Target="../slideLayouts/slideLayout727.xml"/><Relationship Id="rId1" Type="http://schemas.openxmlformats.org/officeDocument/2006/relationships/image" Target="../media/image191.png"/></Relationships>
</file>

<file path=ppt/slides/_rels/slide189.xml.rels><?xml version="1.0" encoding="UTF-8" standalone="yes"?>
<Relationships xmlns="http://schemas.openxmlformats.org/package/2006/relationships"><Relationship Id="rId2" Type="http://schemas.openxmlformats.org/officeDocument/2006/relationships/slideLayout" Target="../slideLayouts/slideLayout740.xml"/><Relationship Id="rId1" Type="http://schemas.openxmlformats.org/officeDocument/2006/relationships/image" Target="../media/image192.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0.xml.rels><?xml version="1.0" encoding="UTF-8" standalone="yes"?>
<Relationships xmlns="http://schemas.openxmlformats.org/package/2006/relationships"><Relationship Id="rId2" Type="http://schemas.openxmlformats.org/officeDocument/2006/relationships/slideLayout" Target="../slideLayouts/slideLayout753.xml"/><Relationship Id="rId1" Type="http://schemas.openxmlformats.org/officeDocument/2006/relationships/image" Target="../media/image193.png"/></Relationships>
</file>

<file path=ppt/slides/_rels/slide191.xml.rels><?xml version="1.0" encoding="UTF-8" standalone="yes"?>
<Relationships xmlns="http://schemas.openxmlformats.org/package/2006/relationships"><Relationship Id="rId2" Type="http://schemas.openxmlformats.org/officeDocument/2006/relationships/slideLayout" Target="../slideLayouts/slideLayout766.xml"/><Relationship Id="rId1" Type="http://schemas.openxmlformats.org/officeDocument/2006/relationships/image" Target="../media/image194.png"/></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769.xml"/></Relationships>
</file>

<file path=ppt/slides/_rels/slide193.xml.rels><?xml version="1.0" encoding="UTF-8" standalone="yes"?>
<Relationships xmlns="http://schemas.openxmlformats.org/package/2006/relationships"><Relationship Id="rId2" Type="http://schemas.openxmlformats.org/officeDocument/2006/relationships/slideLayout" Target="../slideLayouts/slideLayout792.xml"/><Relationship Id="rId1" Type="http://schemas.openxmlformats.org/officeDocument/2006/relationships/image" Target="../media/image195.png"/></Relationships>
</file>

<file path=ppt/slides/_rels/slide194.xml.rels><?xml version="1.0" encoding="UTF-8" standalone="yes"?>
<Relationships xmlns="http://schemas.openxmlformats.org/package/2006/relationships"><Relationship Id="rId2" Type="http://schemas.openxmlformats.org/officeDocument/2006/relationships/slideLayout" Target="../slideLayouts/slideLayout805.xml"/><Relationship Id="rId1" Type="http://schemas.openxmlformats.org/officeDocument/2006/relationships/image" Target="../media/image196.png"/></Relationships>
</file>

<file path=ppt/slides/_rels/slide195.xml.rels><?xml version="1.0" encoding="UTF-8" standalone="yes"?>
<Relationships xmlns="http://schemas.openxmlformats.org/package/2006/relationships"><Relationship Id="rId2" Type="http://schemas.openxmlformats.org/officeDocument/2006/relationships/slideLayout" Target="../slideLayouts/slideLayout818.xml"/><Relationship Id="rId1" Type="http://schemas.openxmlformats.org/officeDocument/2006/relationships/image" Target="../media/image197.png"/></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831.xml"/></Relationships>
</file>

<file path=ppt/slides/_rels/slide197.xml.rels><?xml version="1.0" encoding="UTF-8" standalone="yes"?>
<Relationships xmlns="http://schemas.openxmlformats.org/package/2006/relationships"><Relationship Id="rId2" Type="http://schemas.openxmlformats.org/officeDocument/2006/relationships/slideLayout" Target="../slideLayouts/slideLayout844.xml"/><Relationship Id="rId1" Type="http://schemas.openxmlformats.org/officeDocument/2006/relationships/image" Target="../media/image198.png"/></Relationships>
</file>

<file path=ppt/slides/_rels/slide198.xml.rels><?xml version="1.0" encoding="UTF-8" standalone="yes"?>
<Relationships xmlns="http://schemas.openxmlformats.org/package/2006/relationships"><Relationship Id="rId2" Type="http://schemas.openxmlformats.org/officeDocument/2006/relationships/slideLayout" Target="../slideLayouts/slideLayout857.xml"/><Relationship Id="rId1" Type="http://schemas.openxmlformats.org/officeDocument/2006/relationships/image" Target="../media/image199.png"/></Relationships>
</file>

<file path=ppt/slides/_rels/slide199.xml.rels><?xml version="1.0" encoding="UTF-8" standalone="yes"?>
<Relationships xmlns="http://schemas.openxmlformats.org/package/2006/relationships"><Relationship Id="rId2" Type="http://schemas.openxmlformats.org/officeDocument/2006/relationships/slideLayout" Target="../slideLayouts/slideLayout870.xml"/><Relationship Id="rId1" Type="http://schemas.openxmlformats.org/officeDocument/2006/relationships/image" Target="../media/image200.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15.png"/></Relationships>
</file>

<file path=ppt/slides/_rels/slide200.xml.rels><?xml version="1.0" encoding="UTF-8" standalone="yes"?>
<Relationships xmlns="http://schemas.openxmlformats.org/package/2006/relationships"><Relationship Id="rId2" Type="http://schemas.openxmlformats.org/officeDocument/2006/relationships/slideLayout" Target="../slideLayouts/slideLayout883.xml"/><Relationship Id="rId1" Type="http://schemas.openxmlformats.org/officeDocument/2006/relationships/image" Target="../media/image201.png"/></Relationships>
</file>

<file path=ppt/slides/_rels/slide201.xml.rels><?xml version="1.0" encoding="UTF-8" standalone="yes"?>
<Relationships xmlns="http://schemas.openxmlformats.org/package/2006/relationships"><Relationship Id="rId2" Type="http://schemas.openxmlformats.org/officeDocument/2006/relationships/slideLayout" Target="../slideLayouts/slideLayout896.xml"/><Relationship Id="rId1" Type="http://schemas.openxmlformats.org/officeDocument/2006/relationships/image" Target="../media/image202.png"/></Relationships>
</file>

<file path=ppt/slides/_rels/slide202.xml.rels><?xml version="1.0" encoding="UTF-8" standalone="yes"?>
<Relationships xmlns="http://schemas.openxmlformats.org/package/2006/relationships"><Relationship Id="rId2" Type="http://schemas.openxmlformats.org/officeDocument/2006/relationships/slideLayout" Target="../slideLayouts/slideLayout909.xml"/><Relationship Id="rId1" Type="http://schemas.openxmlformats.org/officeDocument/2006/relationships/image" Target="../media/image203.png"/></Relationships>
</file>

<file path=ppt/slides/_rels/slide203.xml.rels><?xml version="1.0" encoding="UTF-8" standalone="yes"?>
<Relationships xmlns="http://schemas.openxmlformats.org/package/2006/relationships"><Relationship Id="rId2" Type="http://schemas.openxmlformats.org/officeDocument/2006/relationships/slideLayout" Target="../slideLayouts/slideLayout922.xml"/><Relationship Id="rId1" Type="http://schemas.openxmlformats.org/officeDocument/2006/relationships/image" Target="../media/image204.png"/></Relationships>
</file>

<file path=ppt/slides/_rels/slide204.xml.rels><?xml version="1.0" encoding="UTF-8" standalone="yes"?>
<Relationships xmlns="http://schemas.openxmlformats.org/package/2006/relationships"><Relationship Id="rId2" Type="http://schemas.openxmlformats.org/officeDocument/2006/relationships/slideLayout" Target="../slideLayouts/slideLayout935.xml"/><Relationship Id="rId1" Type="http://schemas.openxmlformats.org/officeDocument/2006/relationships/image" Target="../media/image205.png"/></Relationships>
</file>

<file path=ppt/slides/_rels/slide205.xml.rels><?xml version="1.0" encoding="UTF-8" standalone="yes"?>
<Relationships xmlns="http://schemas.openxmlformats.org/package/2006/relationships"><Relationship Id="rId2" Type="http://schemas.openxmlformats.org/officeDocument/2006/relationships/slideLayout" Target="../slideLayouts/slideLayout948.xml"/><Relationship Id="rId1" Type="http://schemas.openxmlformats.org/officeDocument/2006/relationships/image" Target="../media/image206.png"/></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961.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974.xml"/></Relationships>
</file>

<file path=ppt/slides/_rels/slide208.xml.rels><?xml version="1.0" encoding="UTF-8" standalone="yes"?>
<Relationships xmlns="http://schemas.openxmlformats.org/package/2006/relationships"><Relationship Id="rId2" Type="http://schemas.openxmlformats.org/officeDocument/2006/relationships/slideLayout" Target="../slideLayouts/slideLayout987.xml"/><Relationship Id="rId1" Type="http://schemas.openxmlformats.org/officeDocument/2006/relationships/image" Target="../media/image207.png"/></Relationships>
</file>

<file path=ppt/slides/_rels/slide209.xml.rels><?xml version="1.0" encoding="UTF-8" standalone="yes"?>
<Relationships xmlns="http://schemas.openxmlformats.org/package/2006/relationships"><Relationship Id="rId2" Type="http://schemas.openxmlformats.org/officeDocument/2006/relationships/slideLayout" Target="../slideLayouts/slideLayout1000.xml"/><Relationship Id="rId1" Type="http://schemas.openxmlformats.org/officeDocument/2006/relationships/image" Target="../media/image208.png"/></Relationships>
</file>

<file path=ppt/slides/_rels/slide2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16.png"/></Relationships>
</file>

<file path=ppt/slides/_rels/slide210.xml.rels><?xml version="1.0" encoding="UTF-8" standalone="yes"?>
<Relationships xmlns="http://schemas.openxmlformats.org/package/2006/relationships"><Relationship Id="rId2" Type="http://schemas.openxmlformats.org/officeDocument/2006/relationships/slideLayout" Target="../slideLayouts/slideLayout1013.xml"/><Relationship Id="rId1" Type="http://schemas.openxmlformats.org/officeDocument/2006/relationships/image" Target="../media/image209.png"/></Relationships>
</file>

<file path=ppt/slides/_rels/slide211.xml.rels><?xml version="1.0" encoding="UTF-8" standalone="yes"?>
<Relationships xmlns="http://schemas.openxmlformats.org/package/2006/relationships"><Relationship Id="rId2" Type="http://schemas.openxmlformats.org/officeDocument/2006/relationships/slideLayout" Target="../slideLayouts/slideLayout1026.xml"/><Relationship Id="rId1" Type="http://schemas.openxmlformats.org/officeDocument/2006/relationships/image" Target="../media/image210.png"/></Relationships>
</file>

<file path=ppt/slides/_rels/slide212.xml.rels><?xml version="1.0" encoding="UTF-8" standalone="yes"?>
<Relationships xmlns="http://schemas.openxmlformats.org/package/2006/relationships"><Relationship Id="rId2" Type="http://schemas.openxmlformats.org/officeDocument/2006/relationships/slideLayout" Target="../slideLayouts/slideLayout1039.xml"/><Relationship Id="rId1" Type="http://schemas.openxmlformats.org/officeDocument/2006/relationships/image" Target="../media/image211.png"/></Relationships>
</file>

<file path=ppt/slides/_rels/slide213.xml.rels><?xml version="1.0" encoding="UTF-8" standalone="yes"?>
<Relationships xmlns="http://schemas.openxmlformats.org/package/2006/relationships"><Relationship Id="rId2" Type="http://schemas.openxmlformats.org/officeDocument/2006/relationships/slideLayout" Target="../slideLayouts/slideLayout1052.xml"/><Relationship Id="rId1" Type="http://schemas.openxmlformats.org/officeDocument/2006/relationships/image" Target="../media/image212.png"/></Relationships>
</file>

<file path=ppt/slides/_rels/slide214.xml.rels><?xml version="1.0" encoding="UTF-8" standalone="yes"?>
<Relationships xmlns="http://schemas.openxmlformats.org/package/2006/relationships"><Relationship Id="rId2" Type="http://schemas.openxmlformats.org/officeDocument/2006/relationships/slideLayout" Target="../slideLayouts/slideLayout1065.xml"/><Relationship Id="rId1" Type="http://schemas.openxmlformats.org/officeDocument/2006/relationships/image" Target="../media/image213.png"/></Relationships>
</file>

<file path=ppt/slides/_rels/slide215.xml.rels><?xml version="1.0" encoding="UTF-8" standalone="yes"?>
<Relationships xmlns="http://schemas.openxmlformats.org/package/2006/relationships"><Relationship Id="rId2" Type="http://schemas.openxmlformats.org/officeDocument/2006/relationships/slideLayout" Target="../slideLayouts/slideLayout1078.xml"/><Relationship Id="rId1" Type="http://schemas.openxmlformats.org/officeDocument/2006/relationships/image" Target="../media/image214.png"/></Relationships>
</file>

<file path=ppt/slides/_rels/slide216.xml.rels><?xml version="1.0" encoding="UTF-8" standalone="yes"?>
<Relationships xmlns="http://schemas.openxmlformats.org/package/2006/relationships"><Relationship Id="rId2" Type="http://schemas.openxmlformats.org/officeDocument/2006/relationships/slideLayout" Target="../slideLayouts/slideLayout1091.xml"/><Relationship Id="rId1" Type="http://schemas.openxmlformats.org/officeDocument/2006/relationships/image" Target="../media/image215.png"/></Relationships>
</file>

<file path=ppt/slides/_rels/slide217.xml.rels><?xml version="1.0" encoding="UTF-8" standalone="yes"?>
<Relationships xmlns="http://schemas.openxmlformats.org/package/2006/relationships"><Relationship Id="rId2" Type="http://schemas.openxmlformats.org/officeDocument/2006/relationships/slideLayout" Target="../slideLayouts/slideLayout1104.xml"/><Relationship Id="rId1" Type="http://schemas.openxmlformats.org/officeDocument/2006/relationships/image" Target="../media/image216.png"/></Relationships>
</file>

<file path=ppt/slides/_rels/slide218.xml.rels><?xml version="1.0" encoding="UTF-8" standalone="yes"?>
<Relationships xmlns="http://schemas.openxmlformats.org/package/2006/relationships"><Relationship Id="rId2" Type="http://schemas.openxmlformats.org/officeDocument/2006/relationships/slideLayout" Target="../slideLayouts/slideLayout1117.xml"/><Relationship Id="rId1" Type="http://schemas.openxmlformats.org/officeDocument/2006/relationships/image" Target="../media/image217.png"/></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1130.xml"/></Relationships>
</file>

<file path=ppt/slides/_rels/slide2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17.png"/></Relationships>
</file>

<file path=ppt/slides/_rels/slide220.xml.rels><?xml version="1.0" encoding="UTF-8" standalone="yes"?>
<Relationships xmlns="http://schemas.openxmlformats.org/package/2006/relationships"><Relationship Id="rId2" Type="http://schemas.openxmlformats.org/officeDocument/2006/relationships/slideLayout" Target="../slideLayouts/slideLayout1133.xml"/><Relationship Id="rId1" Type="http://schemas.openxmlformats.org/officeDocument/2006/relationships/image" Target="../media/image218.png"/></Relationships>
</file>

<file path=ppt/slides/_rels/slide221.xml.rels><?xml version="1.0" encoding="UTF-8" standalone="yes"?>
<Relationships xmlns="http://schemas.openxmlformats.org/package/2006/relationships"><Relationship Id="rId2" Type="http://schemas.openxmlformats.org/officeDocument/2006/relationships/slideLayout" Target="../slideLayouts/slideLayout1146.xml"/><Relationship Id="rId1" Type="http://schemas.openxmlformats.org/officeDocument/2006/relationships/image" Target="../media/image219.png"/></Relationships>
</file>

<file path=ppt/slides/_rels/slide222.xml.rels><?xml version="1.0" encoding="UTF-8" standalone="yes"?>
<Relationships xmlns="http://schemas.openxmlformats.org/package/2006/relationships"><Relationship Id="rId2" Type="http://schemas.openxmlformats.org/officeDocument/2006/relationships/slideLayout" Target="../slideLayouts/slideLayout1159.xml"/><Relationship Id="rId1" Type="http://schemas.openxmlformats.org/officeDocument/2006/relationships/image" Target="../media/image220.png"/></Relationships>
</file>

<file path=ppt/slides/_rels/slide223.xml.rels><?xml version="1.0" encoding="UTF-8" standalone="yes"?>
<Relationships xmlns="http://schemas.openxmlformats.org/package/2006/relationships"><Relationship Id="rId2" Type="http://schemas.openxmlformats.org/officeDocument/2006/relationships/slideLayout" Target="../slideLayouts/slideLayout1172.xml"/><Relationship Id="rId1" Type="http://schemas.openxmlformats.org/officeDocument/2006/relationships/image" Target="../media/image221.png"/></Relationships>
</file>

<file path=ppt/slides/_rels/slide224.xml.rels><?xml version="1.0" encoding="UTF-8" standalone="yes"?>
<Relationships xmlns="http://schemas.openxmlformats.org/package/2006/relationships"><Relationship Id="rId2" Type="http://schemas.openxmlformats.org/officeDocument/2006/relationships/slideLayout" Target="../slideLayouts/slideLayout1185.xml"/><Relationship Id="rId1" Type="http://schemas.openxmlformats.org/officeDocument/2006/relationships/image" Target="../media/image222.png"/></Relationships>
</file>

<file path=ppt/slides/_rels/slide225.xml.rels><?xml version="1.0" encoding="UTF-8" standalone="yes"?>
<Relationships xmlns="http://schemas.openxmlformats.org/package/2006/relationships"><Relationship Id="rId2" Type="http://schemas.openxmlformats.org/officeDocument/2006/relationships/slideLayout" Target="../slideLayouts/slideLayout1198.xml"/><Relationship Id="rId1" Type="http://schemas.openxmlformats.org/officeDocument/2006/relationships/image" Target="../media/image223.png"/></Relationships>
</file>

<file path=ppt/slides/_rels/slide226.xml.rels><?xml version="1.0" encoding="UTF-8" standalone="yes"?>
<Relationships xmlns="http://schemas.openxmlformats.org/package/2006/relationships"><Relationship Id="rId2" Type="http://schemas.openxmlformats.org/officeDocument/2006/relationships/slideLayout" Target="../slideLayouts/slideLayout1211.xml"/><Relationship Id="rId1" Type="http://schemas.openxmlformats.org/officeDocument/2006/relationships/image" Target="../media/image224.png"/></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1224.xml"/></Relationships>
</file>

<file path=ppt/slides/_rels/slide228.xml.rels><?xml version="1.0" encoding="UTF-8" standalone="yes"?>
<Relationships xmlns="http://schemas.openxmlformats.org/package/2006/relationships"><Relationship Id="rId2" Type="http://schemas.openxmlformats.org/officeDocument/2006/relationships/slideLayout" Target="../slideLayouts/slideLayout1237.xml"/><Relationship Id="rId1" Type="http://schemas.openxmlformats.org/officeDocument/2006/relationships/image" Target="../media/image225.png"/></Relationships>
</file>

<file path=ppt/slides/_rels/slide229.xml.rels><?xml version="1.0" encoding="UTF-8" standalone="yes"?>
<Relationships xmlns="http://schemas.openxmlformats.org/package/2006/relationships"><Relationship Id="rId2" Type="http://schemas.openxmlformats.org/officeDocument/2006/relationships/slideLayout" Target="../slideLayouts/slideLayout1250.xml"/><Relationship Id="rId1" Type="http://schemas.openxmlformats.org/officeDocument/2006/relationships/image" Target="../media/image226.png"/></Relationships>
</file>

<file path=ppt/slides/_rels/slide23.xml.rels><?xml version="1.0" encoding="UTF-8" standalone="yes"?>
<Relationships xmlns="http://schemas.openxmlformats.org/package/2006/relationships"><Relationship Id="rId2" Type="http://schemas.openxmlformats.org/officeDocument/2006/relationships/slideLayout" Target="../slideLayouts/slideLayout13.xml"/><Relationship Id="rId1" Type="http://schemas.openxmlformats.org/officeDocument/2006/relationships/image" Target="../media/image18.png"/></Relationships>
</file>

<file path=ppt/slides/_rels/slide230.xml.rels><?xml version="1.0" encoding="UTF-8" standalone="yes"?>
<Relationships xmlns="http://schemas.openxmlformats.org/package/2006/relationships"><Relationship Id="rId2" Type="http://schemas.openxmlformats.org/officeDocument/2006/relationships/slideLayout" Target="../slideLayouts/slideLayout1263.xml"/><Relationship Id="rId1" Type="http://schemas.openxmlformats.org/officeDocument/2006/relationships/image" Target="../media/image227.png"/></Relationships>
</file>

<file path=ppt/slides/_rels/slide231.xml.rels><?xml version="1.0" encoding="UTF-8" standalone="yes"?>
<Relationships xmlns="http://schemas.openxmlformats.org/package/2006/relationships"><Relationship Id="rId2" Type="http://schemas.openxmlformats.org/officeDocument/2006/relationships/slideLayout" Target="../slideLayouts/slideLayout1276.xml"/><Relationship Id="rId1" Type="http://schemas.openxmlformats.org/officeDocument/2006/relationships/image" Target="../media/image228.png"/></Relationships>
</file>

<file path=ppt/slides/_rels/slide232.xml.rels><?xml version="1.0" encoding="UTF-8" standalone="yes"?>
<Relationships xmlns="http://schemas.openxmlformats.org/package/2006/relationships"><Relationship Id="rId2" Type="http://schemas.openxmlformats.org/officeDocument/2006/relationships/slideLayout" Target="../slideLayouts/slideLayout1289.xml"/><Relationship Id="rId1" Type="http://schemas.openxmlformats.org/officeDocument/2006/relationships/image" Target="../media/image229.png"/></Relationships>
</file>

<file path=ppt/slides/_rels/slide233.xml.rels><?xml version="1.0" encoding="UTF-8" standalone="yes"?>
<Relationships xmlns="http://schemas.openxmlformats.org/package/2006/relationships"><Relationship Id="rId2" Type="http://schemas.openxmlformats.org/officeDocument/2006/relationships/slideLayout" Target="../slideLayouts/slideLayout1302.xml"/><Relationship Id="rId1" Type="http://schemas.openxmlformats.org/officeDocument/2006/relationships/image" Target="../media/image230.png"/></Relationships>
</file>

<file path=ppt/slides/_rels/slide234.xml.rels><?xml version="1.0" encoding="UTF-8" standalone="yes"?>
<Relationships xmlns="http://schemas.openxmlformats.org/package/2006/relationships"><Relationship Id="rId2" Type="http://schemas.openxmlformats.org/officeDocument/2006/relationships/slideLayout" Target="../slideLayouts/slideLayout1315.xml"/><Relationship Id="rId1" Type="http://schemas.openxmlformats.org/officeDocument/2006/relationships/image" Target="../media/image231.png"/></Relationships>
</file>

<file path=ppt/slides/_rels/slide235.xml.rels><?xml version="1.0" encoding="UTF-8" standalone="yes"?>
<Relationships xmlns="http://schemas.openxmlformats.org/package/2006/relationships"><Relationship Id="rId2" Type="http://schemas.openxmlformats.org/officeDocument/2006/relationships/slideLayout" Target="../slideLayouts/slideLayout1328.xml"/><Relationship Id="rId1" Type="http://schemas.openxmlformats.org/officeDocument/2006/relationships/image" Target="../media/image232.png"/></Relationships>
</file>

<file path=ppt/slides/_rels/slide236.xml.rels><?xml version="1.0" encoding="UTF-8" standalone="yes"?>
<Relationships xmlns="http://schemas.openxmlformats.org/package/2006/relationships"><Relationship Id="rId2" Type="http://schemas.openxmlformats.org/officeDocument/2006/relationships/slideLayout" Target="../slideLayouts/slideLayout1341.xml"/><Relationship Id="rId1" Type="http://schemas.openxmlformats.org/officeDocument/2006/relationships/image" Target="../media/image233.png"/></Relationships>
</file>

<file path=ppt/slides/_rels/slide237.xml.rels><?xml version="1.0" encoding="UTF-8" standalone="yes"?>
<Relationships xmlns="http://schemas.openxmlformats.org/package/2006/relationships"><Relationship Id="rId2" Type="http://schemas.openxmlformats.org/officeDocument/2006/relationships/slideLayout" Target="../slideLayouts/slideLayout1354.xml"/><Relationship Id="rId1" Type="http://schemas.openxmlformats.org/officeDocument/2006/relationships/image" Target="../media/image234.png"/></Relationships>
</file>

<file path=ppt/slides/_rels/slide238.xml.rels><?xml version="1.0" encoding="UTF-8" standalone="yes"?>
<Relationships xmlns="http://schemas.openxmlformats.org/package/2006/relationships"><Relationship Id="rId2" Type="http://schemas.openxmlformats.org/officeDocument/2006/relationships/slideLayout" Target="../slideLayouts/slideLayout1367.xml"/><Relationship Id="rId1" Type="http://schemas.openxmlformats.org/officeDocument/2006/relationships/image" Target="../media/image235.png"/></Relationships>
</file>

<file path=ppt/slides/_rels/slide239.xml.rels><?xml version="1.0" encoding="UTF-8" standalone="yes"?>
<Relationships xmlns="http://schemas.openxmlformats.org/package/2006/relationships"><Relationship Id="rId2" Type="http://schemas.openxmlformats.org/officeDocument/2006/relationships/slideLayout" Target="../slideLayouts/slideLayout1380.xml"/><Relationship Id="rId1" Type="http://schemas.openxmlformats.org/officeDocument/2006/relationships/image" Target="../media/image236.png"/></Relationships>
</file>

<file path=ppt/slides/_rels/slide24.xml.rels><?xml version="1.0" encoding="UTF-8" standalone="yes"?>
<Relationships xmlns="http://schemas.openxmlformats.org/package/2006/relationships"><Relationship Id="rId2" Type="http://schemas.openxmlformats.org/officeDocument/2006/relationships/slideLayout" Target="../slideLayouts/slideLayout13.xml"/><Relationship Id="rId1" Type="http://schemas.openxmlformats.org/officeDocument/2006/relationships/image" Target="../media/image19.png"/></Relationships>
</file>

<file path=ppt/slides/_rels/slide240.xml.rels><?xml version="1.0" encoding="UTF-8" standalone="yes"?>
<Relationships xmlns="http://schemas.openxmlformats.org/package/2006/relationships"><Relationship Id="rId2" Type="http://schemas.openxmlformats.org/officeDocument/2006/relationships/slideLayout" Target="../slideLayouts/slideLayout1393.xml"/><Relationship Id="rId1" Type="http://schemas.openxmlformats.org/officeDocument/2006/relationships/image" Target="../media/image237.png"/></Relationships>
</file>

<file path=ppt/slides/_rels/slide241.xml.rels><?xml version="1.0" encoding="UTF-8" standalone="yes"?>
<Relationships xmlns="http://schemas.openxmlformats.org/package/2006/relationships"><Relationship Id="rId2" Type="http://schemas.openxmlformats.org/officeDocument/2006/relationships/slideLayout" Target="../slideLayouts/slideLayout1406.xml"/><Relationship Id="rId1" Type="http://schemas.openxmlformats.org/officeDocument/2006/relationships/image" Target="../media/image238.png"/></Relationships>
</file>

<file path=ppt/slides/_rels/slide242.xml.rels><?xml version="1.0" encoding="UTF-8" standalone="yes"?>
<Relationships xmlns="http://schemas.openxmlformats.org/package/2006/relationships"><Relationship Id="rId2" Type="http://schemas.openxmlformats.org/officeDocument/2006/relationships/slideLayout" Target="../slideLayouts/slideLayout1419.xml"/><Relationship Id="rId1" Type="http://schemas.openxmlformats.org/officeDocument/2006/relationships/image" Target="../media/image239.png"/></Relationships>
</file>

<file path=ppt/slides/_rels/slide243.xml.rels><?xml version="1.0" encoding="UTF-8" standalone="yes"?>
<Relationships xmlns="http://schemas.openxmlformats.org/package/2006/relationships"><Relationship Id="rId2" Type="http://schemas.openxmlformats.org/officeDocument/2006/relationships/slideLayout" Target="../slideLayouts/slideLayout1432.xml"/><Relationship Id="rId1" Type="http://schemas.openxmlformats.org/officeDocument/2006/relationships/image" Target="../media/image240.png"/></Relationships>
</file>

<file path=ppt/slides/_rels/slide244.xml.rels><?xml version="1.0" encoding="UTF-8" standalone="yes"?>
<Relationships xmlns="http://schemas.openxmlformats.org/package/2006/relationships"><Relationship Id="rId2" Type="http://schemas.openxmlformats.org/officeDocument/2006/relationships/slideLayout" Target="../slideLayouts/slideLayout1445.xml"/><Relationship Id="rId1" Type="http://schemas.openxmlformats.org/officeDocument/2006/relationships/image" Target="../media/image241.png"/></Relationships>
</file>

<file path=ppt/slides/_rels/slide245.xml.rels><?xml version="1.0" encoding="UTF-8" standalone="yes"?>
<Relationships xmlns="http://schemas.openxmlformats.org/package/2006/relationships"><Relationship Id="rId2" Type="http://schemas.openxmlformats.org/officeDocument/2006/relationships/slideLayout" Target="../slideLayouts/slideLayout1458.xml"/><Relationship Id="rId1" Type="http://schemas.openxmlformats.org/officeDocument/2006/relationships/image" Target="../media/image242.png"/></Relationships>
</file>

<file path=ppt/slides/_rels/slide246.xml.rels><?xml version="1.0" encoding="UTF-8" standalone="yes"?>
<Relationships xmlns="http://schemas.openxmlformats.org/package/2006/relationships"><Relationship Id="rId2" Type="http://schemas.openxmlformats.org/officeDocument/2006/relationships/slideLayout" Target="../slideLayouts/slideLayout1471.xml"/><Relationship Id="rId1" Type="http://schemas.openxmlformats.org/officeDocument/2006/relationships/image" Target="../media/image243.png"/></Relationships>
</file>

<file path=ppt/slides/_rels/slide247.xml.rels><?xml version="1.0" encoding="UTF-8" standalone="yes"?>
<Relationships xmlns="http://schemas.openxmlformats.org/package/2006/relationships"><Relationship Id="rId2" Type="http://schemas.openxmlformats.org/officeDocument/2006/relationships/slideLayout" Target="../slideLayouts/slideLayout1484.xml"/><Relationship Id="rId1" Type="http://schemas.openxmlformats.org/officeDocument/2006/relationships/image" Target="../media/image244.png"/></Relationships>
</file>

<file path=ppt/slides/_rels/slide248.xml.rels><?xml version="1.0" encoding="UTF-8" standalone="yes"?>
<Relationships xmlns="http://schemas.openxmlformats.org/package/2006/relationships"><Relationship Id="rId2" Type="http://schemas.openxmlformats.org/officeDocument/2006/relationships/slideLayout" Target="../slideLayouts/slideLayout1497.xml"/><Relationship Id="rId1" Type="http://schemas.openxmlformats.org/officeDocument/2006/relationships/image" Target="../media/image245.png"/></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1510.xml"/></Relationships>
</file>

<file path=ppt/slides/_rels/slide25.xml.rels><?xml version="1.0" encoding="UTF-8" standalone="yes"?>
<Relationships xmlns="http://schemas.openxmlformats.org/package/2006/relationships"><Relationship Id="rId2" Type="http://schemas.openxmlformats.org/officeDocument/2006/relationships/slideLayout" Target="../slideLayouts/slideLayout13.xml"/><Relationship Id="rId1" Type="http://schemas.openxmlformats.org/officeDocument/2006/relationships/image" Target="../media/image20.png"/></Relationships>
</file>

<file path=ppt/slides/_rels/slide250.xml.rels><?xml version="1.0" encoding="UTF-8" standalone="yes"?>
<Relationships xmlns="http://schemas.openxmlformats.org/package/2006/relationships"><Relationship Id="rId2" Type="http://schemas.openxmlformats.org/officeDocument/2006/relationships/slideLayout" Target="../slideLayouts/slideLayout1523.xml"/><Relationship Id="rId1" Type="http://schemas.openxmlformats.org/officeDocument/2006/relationships/image" Target="../media/image246.png"/></Relationships>
</file>

<file path=ppt/slides/_rels/slide251.xml.rels><?xml version="1.0" encoding="UTF-8" standalone="yes"?>
<Relationships xmlns="http://schemas.openxmlformats.org/package/2006/relationships"><Relationship Id="rId2" Type="http://schemas.openxmlformats.org/officeDocument/2006/relationships/slideLayout" Target="../slideLayouts/slideLayout1536.xml"/><Relationship Id="rId1" Type="http://schemas.openxmlformats.org/officeDocument/2006/relationships/image" Target="../media/image247.png"/></Relationships>
</file>

<file path=ppt/slides/_rels/slide252.xml.rels><?xml version="1.0" encoding="UTF-8" standalone="yes"?>
<Relationships xmlns="http://schemas.openxmlformats.org/package/2006/relationships"><Relationship Id="rId2" Type="http://schemas.openxmlformats.org/officeDocument/2006/relationships/slideLayout" Target="../slideLayouts/slideLayout1549.xml"/><Relationship Id="rId1" Type="http://schemas.openxmlformats.org/officeDocument/2006/relationships/image" Target="../media/image248.png"/></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1561.xml"/></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1575.xml"/></Relationships>
</file>

<file path=ppt/slides/_rels/slide255.xml.rels><?xml version="1.0" encoding="UTF-8" standalone="yes"?>
<Relationships xmlns="http://schemas.openxmlformats.org/package/2006/relationships"><Relationship Id="rId2" Type="http://schemas.openxmlformats.org/officeDocument/2006/relationships/slideLayout" Target="../slideLayouts/slideLayout1599.xml"/><Relationship Id="rId1" Type="http://schemas.openxmlformats.org/officeDocument/2006/relationships/image" Target="../media/image249.png"/></Relationships>
</file>

<file path=ppt/slides/_rels/slide256.xml.rels><?xml version="1.0" encoding="UTF-8" standalone="yes"?>
<Relationships xmlns="http://schemas.openxmlformats.org/package/2006/relationships"><Relationship Id="rId2" Type="http://schemas.openxmlformats.org/officeDocument/2006/relationships/slideLayout" Target="../slideLayouts/slideLayout1612.xml"/><Relationship Id="rId1" Type="http://schemas.openxmlformats.org/officeDocument/2006/relationships/image" Target="../media/image250.png"/></Relationships>
</file>

<file path=ppt/slides/_rels/slide257.xml.rels><?xml version="1.0" encoding="UTF-8" standalone="yes"?>
<Relationships xmlns="http://schemas.openxmlformats.org/package/2006/relationships"><Relationship Id="rId2" Type="http://schemas.openxmlformats.org/officeDocument/2006/relationships/slideLayout" Target="../slideLayouts/slideLayout1625.xml"/><Relationship Id="rId1" Type="http://schemas.openxmlformats.org/officeDocument/2006/relationships/image" Target="../media/image251.png"/></Relationships>
</file>

<file path=ppt/slides/_rels/slide258.xml.rels><?xml version="1.0" encoding="UTF-8" standalone="yes"?>
<Relationships xmlns="http://schemas.openxmlformats.org/package/2006/relationships"><Relationship Id="rId2" Type="http://schemas.openxmlformats.org/officeDocument/2006/relationships/slideLayout" Target="../slideLayouts/slideLayout1638.xml"/><Relationship Id="rId1" Type="http://schemas.openxmlformats.org/officeDocument/2006/relationships/image" Target="../media/image252.png"/></Relationships>
</file>

<file path=ppt/slides/_rels/slide259.xml.rels><?xml version="1.0" encoding="UTF-8" standalone="yes"?>
<Relationships xmlns="http://schemas.openxmlformats.org/package/2006/relationships"><Relationship Id="rId2" Type="http://schemas.openxmlformats.org/officeDocument/2006/relationships/slideLayout" Target="../slideLayouts/slideLayout1651.xml"/><Relationship Id="rId1" Type="http://schemas.openxmlformats.org/officeDocument/2006/relationships/image" Target="../media/image253.png"/></Relationships>
</file>

<file path=ppt/slides/_rels/slide2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1.png"/></Relationships>
</file>

<file path=ppt/slides/_rels/slide260.xml.rels><?xml version="1.0" encoding="UTF-8" standalone="yes"?>
<Relationships xmlns="http://schemas.openxmlformats.org/package/2006/relationships"><Relationship Id="rId2" Type="http://schemas.openxmlformats.org/officeDocument/2006/relationships/slideLayout" Target="../slideLayouts/slideLayout1664.xml"/><Relationship Id="rId1" Type="http://schemas.openxmlformats.org/officeDocument/2006/relationships/image" Target="../media/image254.png"/></Relationships>
</file>

<file path=ppt/slides/_rels/slide261.xml.rels><?xml version="1.0" encoding="UTF-8" standalone="yes"?>
<Relationships xmlns="http://schemas.openxmlformats.org/package/2006/relationships"><Relationship Id="rId2" Type="http://schemas.openxmlformats.org/officeDocument/2006/relationships/slideLayout" Target="../slideLayouts/slideLayout1677.xml"/><Relationship Id="rId1" Type="http://schemas.openxmlformats.org/officeDocument/2006/relationships/image" Target="../media/image255.png"/></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1690.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slideLayout" Target="../slideLayouts/slideLayout13.xml"/><Relationship Id="rId1" Type="http://schemas.openxmlformats.org/officeDocument/2006/relationships/image" Target="../media/image22.png"/></Relationships>
</file>

<file path=ppt/slides/_rels/slide29.xml.rels><?xml version="1.0" encoding="UTF-8" standalone="yes"?>
<Relationships xmlns="http://schemas.openxmlformats.org/package/2006/relationships"><Relationship Id="rId2" Type="http://schemas.openxmlformats.org/officeDocument/2006/relationships/slideLayout" Target="../slideLayouts/slideLayout13.xml"/><Relationship Id="rId1" Type="http://schemas.openxmlformats.org/officeDocument/2006/relationships/image" Target="../media/image23.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slideLayout" Target="../slideLayouts/slideLayout13.xml"/><Relationship Id="rId1" Type="http://schemas.openxmlformats.org/officeDocument/2006/relationships/image" Target="../media/image24.png"/></Relationships>
</file>

<file path=ppt/slides/_rels/slide33.xml.rels><?xml version="1.0" encoding="UTF-8" standalone="yes"?>
<Relationships xmlns="http://schemas.openxmlformats.org/package/2006/relationships"><Relationship Id="rId2" Type="http://schemas.openxmlformats.org/officeDocument/2006/relationships/slideLayout" Target="../slideLayouts/slideLayout13.xml"/><Relationship Id="rId1" Type="http://schemas.openxmlformats.org/officeDocument/2006/relationships/image" Target="../media/image25.png"/></Relationships>
</file>

<file path=ppt/slides/_rels/slide34.xml.rels><?xml version="1.0" encoding="UTF-8" standalone="yes"?>
<Relationships xmlns="http://schemas.openxmlformats.org/package/2006/relationships"><Relationship Id="rId2" Type="http://schemas.openxmlformats.org/officeDocument/2006/relationships/slideLayout" Target="../slideLayouts/slideLayout13.xml"/><Relationship Id="rId1" Type="http://schemas.openxmlformats.org/officeDocument/2006/relationships/image" Target="../media/image26.png"/></Relationships>
</file>

<file path=ppt/slides/_rels/slide35.xml.rels><?xml version="1.0" encoding="UTF-8" standalone="yes"?>
<Relationships xmlns="http://schemas.openxmlformats.org/package/2006/relationships"><Relationship Id="rId2" Type="http://schemas.openxmlformats.org/officeDocument/2006/relationships/slideLayout" Target="../slideLayouts/slideLayout13.xml"/><Relationship Id="rId1" Type="http://schemas.openxmlformats.org/officeDocument/2006/relationships/image" Target="../media/image27.png"/></Relationships>
</file>

<file path=ppt/slides/_rels/slide36.xml.rels><?xml version="1.0" encoding="UTF-8" standalone="yes"?>
<Relationships xmlns="http://schemas.openxmlformats.org/package/2006/relationships"><Relationship Id="rId2" Type="http://schemas.openxmlformats.org/officeDocument/2006/relationships/slideLayout" Target="../slideLayouts/slideLayout13.xml"/><Relationship Id="rId1" Type="http://schemas.openxmlformats.org/officeDocument/2006/relationships/image" Target="../media/image28.png"/></Relationships>
</file>

<file path=ppt/slides/_rels/slide37.xml.rels><?xml version="1.0" encoding="UTF-8" standalone="yes"?>
<Relationships xmlns="http://schemas.openxmlformats.org/package/2006/relationships"><Relationship Id="rId2" Type="http://schemas.openxmlformats.org/officeDocument/2006/relationships/slideLayout" Target="../slideLayouts/slideLayout13.xml"/><Relationship Id="rId1" Type="http://schemas.openxmlformats.org/officeDocument/2006/relationships/image" Target="../media/image29.png"/></Relationships>
</file>

<file path=ppt/slides/_rels/slide38.xml.rels><?xml version="1.0" encoding="UTF-8" standalone="yes"?>
<Relationships xmlns="http://schemas.openxmlformats.org/package/2006/relationships"><Relationship Id="rId2" Type="http://schemas.openxmlformats.org/officeDocument/2006/relationships/slideLayout" Target="../slideLayouts/slideLayout13.xml"/><Relationship Id="rId1" Type="http://schemas.openxmlformats.org/officeDocument/2006/relationships/image" Target="../media/image30.png"/></Relationships>
</file>

<file path=ppt/slides/_rels/slide39.xml.rels><?xml version="1.0" encoding="UTF-8" standalone="yes"?>
<Relationships xmlns="http://schemas.openxmlformats.org/package/2006/relationships"><Relationship Id="rId2" Type="http://schemas.openxmlformats.org/officeDocument/2006/relationships/slideLayout" Target="../slideLayouts/slideLayout13.xml"/><Relationship Id="rId1" Type="http://schemas.openxmlformats.org/officeDocument/2006/relationships/image" Target="../media/image31.png"/></Relationships>
</file>

<file path=ppt/slides/_rels/slide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1.jpeg"/></Relationships>
</file>

<file path=ppt/slides/_rels/slide40.xml.rels><?xml version="1.0" encoding="UTF-8" standalone="yes"?>
<Relationships xmlns="http://schemas.openxmlformats.org/package/2006/relationships"><Relationship Id="rId2" Type="http://schemas.openxmlformats.org/officeDocument/2006/relationships/slideLayout" Target="../slideLayouts/slideLayout13.xml"/><Relationship Id="rId1" Type="http://schemas.openxmlformats.org/officeDocument/2006/relationships/image" Target="../media/image32.png"/></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2.xml.rels><?xml version="1.0" encoding="UTF-8" standalone="yes"?>
<Relationships xmlns="http://schemas.openxmlformats.org/package/2006/relationships"><Relationship Id="rId2" Type="http://schemas.openxmlformats.org/officeDocument/2006/relationships/slideLayout" Target="../slideLayouts/slideLayout13.xml"/><Relationship Id="rId1" Type="http://schemas.openxmlformats.org/officeDocument/2006/relationships/image" Target="../media/image33.png"/></Relationships>
</file>

<file path=ppt/slides/_rels/slide43.xml.rels><?xml version="1.0" encoding="UTF-8" standalone="yes"?>
<Relationships xmlns="http://schemas.openxmlformats.org/package/2006/relationships"><Relationship Id="rId2" Type="http://schemas.openxmlformats.org/officeDocument/2006/relationships/slideLayout" Target="../slideLayouts/slideLayout13.xml"/><Relationship Id="rId1" Type="http://schemas.openxmlformats.org/officeDocument/2006/relationships/image" Target="../media/image34.png"/></Relationships>
</file>

<file path=ppt/slides/_rels/slide44.xml.rels><?xml version="1.0" encoding="UTF-8" standalone="yes"?>
<Relationships xmlns="http://schemas.openxmlformats.org/package/2006/relationships"><Relationship Id="rId5" Type="http://schemas.openxmlformats.org/officeDocument/2006/relationships/vmlDrawing" Target="../drawings/vmlDrawing1.vml"/><Relationship Id="rId4" Type="http://schemas.openxmlformats.org/officeDocument/2006/relationships/slideLayout" Target="../slideLayouts/slideLayout13.xml"/><Relationship Id="rId3" Type="http://schemas.openxmlformats.org/officeDocument/2006/relationships/image" Target="../media/image36.wmf"/><Relationship Id="rId2" Type="http://schemas.openxmlformats.org/officeDocument/2006/relationships/oleObject" Target="../embeddings/oleObject1.bin"/><Relationship Id="rId1" Type="http://schemas.openxmlformats.org/officeDocument/2006/relationships/image" Target="../media/image35.png"/></Relationships>
</file>

<file path=ppt/slides/_rels/slide45.xml.rels><?xml version="1.0" encoding="UTF-8" standalone="yes"?>
<Relationships xmlns="http://schemas.openxmlformats.org/package/2006/relationships"><Relationship Id="rId2" Type="http://schemas.openxmlformats.org/officeDocument/2006/relationships/slideLayout" Target="../slideLayouts/slideLayout13.xml"/><Relationship Id="rId1" Type="http://schemas.openxmlformats.org/officeDocument/2006/relationships/image" Target="../media/image37.png"/></Relationships>
</file>

<file path=ppt/slides/_rels/slide46.xml.rels><?xml version="1.0" encoding="UTF-8" standalone="yes"?>
<Relationships xmlns="http://schemas.openxmlformats.org/package/2006/relationships"><Relationship Id="rId2" Type="http://schemas.openxmlformats.org/officeDocument/2006/relationships/slideLayout" Target="../slideLayouts/slideLayout13.xml"/><Relationship Id="rId1" Type="http://schemas.openxmlformats.org/officeDocument/2006/relationships/image" Target="../media/image38.png"/></Relationships>
</file>

<file path=ppt/slides/_rels/slide47.xml.rels><?xml version="1.0" encoding="UTF-8" standalone="yes"?>
<Relationships xmlns="http://schemas.openxmlformats.org/package/2006/relationships"><Relationship Id="rId2" Type="http://schemas.openxmlformats.org/officeDocument/2006/relationships/slideLayout" Target="../slideLayouts/slideLayout13.xml"/><Relationship Id="rId1" Type="http://schemas.openxmlformats.org/officeDocument/2006/relationships/image" Target="../media/image39.png"/></Relationships>
</file>

<file path=ppt/slides/_rels/slide48.xml.rels><?xml version="1.0" encoding="UTF-8" standalone="yes"?>
<Relationships xmlns="http://schemas.openxmlformats.org/package/2006/relationships"><Relationship Id="rId2" Type="http://schemas.openxmlformats.org/officeDocument/2006/relationships/slideLayout" Target="../slideLayouts/slideLayout13.xml"/><Relationship Id="rId1" Type="http://schemas.openxmlformats.org/officeDocument/2006/relationships/image" Target="../media/image40.png"/></Relationships>
</file>

<file path=ppt/slides/_rels/slide49.xml.rels><?xml version="1.0" encoding="UTF-8" standalone="yes"?>
<Relationships xmlns="http://schemas.openxmlformats.org/package/2006/relationships"><Relationship Id="rId2" Type="http://schemas.openxmlformats.org/officeDocument/2006/relationships/slideLayout" Target="../slideLayouts/slideLayout13.xml"/><Relationship Id="rId1" Type="http://schemas.openxmlformats.org/officeDocument/2006/relationships/image" Target="../media/image41.png"/></Relationships>
</file>

<file path=ppt/slides/_rels/slide5.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image" Target="../media/image3.jpeg"/><Relationship Id="rId1" Type="http://schemas.openxmlformats.org/officeDocument/2006/relationships/image" Target="../media/image2.jpeg"/></Relationships>
</file>

<file path=ppt/slides/_rels/slide50.xml.rels><?xml version="1.0" encoding="UTF-8" standalone="yes"?>
<Relationships xmlns="http://schemas.openxmlformats.org/package/2006/relationships"><Relationship Id="rId2" Type="http://schemas.openxmlformats.org/officeDocument/2006/relationships/slideLayout" Target="../slideLayouts/slideLayout13.xml"/><Relationship Id="rId1" Type="http://schemas.openxmlformats.org/officeDocument/2006/relationships/image" Target="../media/image42.png"/></Relationships>
</file>

<file path=ppt/slides/_rels/slide51.xml.rels><?xml version="1.0" encoding="UTF-8" standalone="yes"?>
<Relationships xmlns="http://schemas.openxmlformats.org/package/2006/relationships"><Relationship Id="rId2" Type="http://schemas.openxmlformats.org/officeDocument/2006/relationships/slideLayout" Target="../slideLayouts/slideLayout13.xml"/><Relationship Id="rId1" Type="http://schemas.openxmlformats.org/officeDocument/2006/relationships/image" Target="../media/image43.png"/></Relationships>
</file>

<file path=ppt/slides/_rels/slide52.xml.rels><?xml version="1.0" encoding="UTF-8" standalone="yes"?>
<Relationships xmlns="http://schemas.openxmlformats.org/package/2006/relationships"><Relationship Id="rId2" Type="http://schemas.openxmlformats.org/officeDocument/2006/relationships/slideLayout" Target="../slideLayouts/slideLayout12.xml"/><Relationship Id="rId1" Type="http://schemas.openxmlformats.org/officeDocument/2006/relationships/image" Target="../media/image44.png"/></Relationships>
</file>

<file path=ppt/slides/_rels/slide53.xml.rels><?xml version="1.0" encoding="UTF-8" standalone="yes"?>
<Relationships xmlns="http://schemas.openxmlformats.org/package/2006/relationships"><Relationship Id="rId2" Type="http://schemas.openxmlformats.org/officeDocument/2006/relationships/slideLayout" Target="../slideLayouts/slideLayout12.xml"/><Relationship Id="rId1" Type="http://schemas.openxmlformats.org/officeDocument/2006/relationships/image" Target="../media/image45.png"/></Relationships>
</file>

<file path=ppt/slides/_rels/slide54.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46.png"/></Relationships>
</file>

<file path=ppt/slides/_rels/slide55.xml.rels><?xml version="1.0" encoding="UTF-8" standalone="yes"?>
<Relationships xmlns="http://schemas.openxmlformats.org/package/2006/relationships"><Relationship Id="rId2" Type="http://schemas.openxmlformats.org/officeDocument/2006/relationships/slideLayout" Target="../slideLayouts/slideLayout12.xml"/><Relationship Id="rId1" Type="http://schemas.openxmlformats.org/officeDocument/2006/relationships/image" Target="../media/image47.png"/></Relationships>
</file>

<file path=ppt/slides/_rels/slide56.xml.rels><?xml version="1.0" encoding="UTF-8" standalone="yes"?>
<Relationships xmlns="http://schemas.openxmlformats.org/package/2006/relationships"><Relationship Id="rId2" Type="http://schemas.openxmlformats.org/officeDocument/2006/relationships/slideLayout" Target="../slideLayouts/slideLayout12.xml"/><Relationship Id="rId1" Type="http://schemas.openxmlformats.org/officeDocument/2006/relationships/image" Target="../media/image48.png"/></Relationships>
</file>

<file path=ppt/slides/_rels/slide5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49.png"/></Relationships>
</file>

<file path=ppt/slides/_rels/slide5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50.png"/></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4" Type="http://schemas.openxmlformats.org/officeDocument/2006/relationships/slideLayout" Target="../slideLayouts/slideLayout2.xml"/><Relationship Id="rId3" Type="http://schemas.openxmlformats.org/officeDocument/2006/relationships/image" Target="../media/image6.jpeg"/><Relationship Id="rId2" Type="http://schemas.openxmlformats.org/officeDocument/2006/relationships/image" Target="../media/image5.jpeg"/><Relationship Id="rId1" Type="http://schemas.openxmlformats.org/officeDocument/2006/relationships/image" Target="../media/image4.jpeg"/></Relationships>
</file>

<file path=ppt/slides/_rels/slide6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51.png"/></Relationships>
</file>

<file path=ppt/slides/_rels/slide6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52.png"/></Relationships>
</file>

<file path=ppt/slides/_rels/slide6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53.png"/></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54.png"/></Relationships>
</file>

<file path=ppt/slides/_rels/slide6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55.png"/></Relationships>
</file>

<file path=ppt/slides/_rels/slide6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56.png"/></Relationships>
</file>

<file path=ppt/slides/_rels/slide6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57.png"/></Relationships>
</file>

<file path=ppt/slides/_rels/slide6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58.png"/></Relationships>
</file>

<file path=ppt/slides/_rels/slide6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59.png"/></Relationships>
</file>

<file path=ppt/slides/_rels/slide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7.jpeg"/></Relationships>
</file>

<file path=ppt/slides/_rels/slide7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60.png"/></Relationships>
</file>

<file path=ppt/slides/_rels/slide7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61.png"/></Relationships>
</file>

<file path=ppt/slides/_rels/slide7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62.png"/></Relationships>
</file>

<file path=ppt/slides/_rels/slide7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63.png"/></Relationships>
</file>

<file path=ppt/slides/_rels/slide7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64.png"/></Relationships>
</file>

<file path=ppt/slides/_rels/slide7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65.png"/></Relationships>
</file>

<file path=ppt/slides/_rels/slide7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66.png"/></Relationships>
</file>

<file path=ppt/slides/_rels/slide7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67.png"/></Relationships>
</file>

<file path=ppt/slides/_rels/slide7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68.png"/></Relationships>
</file>

<file path=ppt/slides/_rels/slide7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69.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70.png"/></Relationships>
</file>

<file path=ppt/slides/_rels/slide8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71.png"/></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72.png"/></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73.png"/></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74.png"/></Relationships>
</file>

<file path=ppt/slides/_rels/slide9.xml.rels><?xml version="1.0" encoding="UTF-8" standalone="yes"?>
<Relationships xmlns="http://schemas.openxmlformats.org/package/2006/relationships"><Relationship Id="rId2" Type="http://schemas.openxmlformats.org/officeDocument/2006/relationships/slideLayout" Target="../slideLayouts/slideLayout12.xml"/><Relationship Id="rId1" Type="http://schemas.openxmlformats.org/officeDocument/2006/relationships/image" Target="../media/image8.png"/></Relationships>
</file>

<file path=ppt/slides/_rels/slide9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75.png"/></Relationships>
</file>

<file path=ppt/slides/_rels/slide9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76.png"/></Relationships>
</file>

<file path=ppt/slides/_rels/slide9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77.png"/></Relationships>
</file>

<file path=ppt/slides/_rels/slide93.xml.rels><?xml version="1.0" encoding="UTF-8" standalone="yes"?>
<Relationships xmlns="http://schemas.openxmlformats.org/package/2006/relationships"><Relationship Id="rId5" Type="http://schemas.openxmlformats.org/officeDocument/2006/relationships/vmlDrawing" Target="../drawings/vmlDrawing2.vml"/><Relationship Id="rId4" Type="http://schemas.openxmlformats.org/officeDocument/2006/relationships/slideLayout" Target="../slideLayouts/slideLayout2.xml"/><Relationship Id="rId3" Type="http://schemas.openxmlformats.org/officeDocument/2006/relationships/image" Target="../media/image79.wmf"/><Relationship Id="rId2" Type="http://schemas.openxmlformats.org/officeDocument/2006/relationships/oleObject" Target="../embeddings/oleObject2.bin"/><Relationship Id="rId1" Type="http://schemas.openxmlformats.org/officeDocument/2006/relationships/image" Target="../media/image78.png"/></Relationships>
</file>

<file path=ppt/slides/_rels/slide9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80.png"/></Relationships>
</file>

<file path=ppt/slides/_rels/slide9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81.png"/></Relationships>
</file>

<file path=ppt/slides/_rels/slide9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82.png"/></Relationships>
</file>

<file path=ppt/slides/_rels/slide9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83.png"/></Relationships>
</file>

<file path=ppt/slides/_rels/slide9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84.png"/></Relationships>
</file>

<file path=ppt/slides/_rels/slide9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85.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9" name="标题 2049"/>
          <p:cNvSpPr>
            <a:spLocks noGrp="1"/>
          </p:cNvSpPr>
          <p:nvPr>
            <p:ph type="ctrTitle"/>
          </p:nvPr>
        </p:nvSpPr>
        <p:spPr>
          <a:xfrm>
            <a:off x="685800" y="2130425"/>
            <a:ext cx="7772400" cy="1470025"/>
          </a:xfrm>
        </p:spPr>
        <p:txBody>
          <a:bodyPr anchor="ctr"/>
          <a:lstStyle/>
          <a:p>
            <a:pPr defTabSz="914400">
              <a:buNone/>
            </a:pPr>
            <a:r>
              <a:rPr lang="zh-CN" altLang="en-US" sz="4400" kern="1200" baseline="0" dirty="0">
                <a:latin typeface="+mj-lt"/>
                <a:ea typeface="+mj-ea"/>
                <a:cs typeface="+mj-cs"/>
              </a:rPr>
              <a:t>等离子体物理学</a:t>
            </a:r>
            <a:endParaRPr lang="zh-CN" altLang="en-US" sz="4400" kern="1200" baseline="0">
              <a:latin typeface="+mj-lt"/>
              <a:ea typeface="+mj-ea"/>
              <a:cs typeface="+mj-cs"/>
            </a:endParaRPr>
          </a:p>
        </p:txBody>
      </p:sp>
      <p:sp>
        <p:nvSpPr>
          <p:cNvPr id="2050" name="副标题 2050"/>
          <p:cNvSpPr>
            <a:spLocks noGrp="1"/>
          </p:cNvSpPr>
          <p:nvPr>
            <p:ph type="subTitle" idx="1"/>
          </p:nvPr>
        </p:nvSpPr>
        <p:spPr>
          <a:xfrm>
            <a:off x="1371600" y="3886200"/>
            <a:ext cx="6400800" cy="1752600"/>
          </a:xfrm>
        </p:spPr>
        <p:txBody>
          <a:bodyPr anchor="t"/>
          <a:lstStyle/>
          <a:p>
            <a:pPr defTabSz="914400"/>
            <a:r>
              <a:rPr lang="zh-CN" altLang="en-US" sz="3200" kern="1200" baseline="0" dirty="0">
                <a:latin typeface="+mn-lt"/>
                <a:ea typeface="+mn-ea"/>
                <a:cs typeface="+mn-cs"/>
              </a:rPr>
              <a:t>李毅</a:t>
            </a:r>
            <a:endParaRPr lang="zh-CN" altLang="en-US" sz="3200" kern="1200" baseline="0" dirty="0">
              <a:latin typeface="+mn-lt"/>
              <a:ea typeface="+mn-ea"/>
              <a:cs typeface="+mn-cs"/>
            </a:endParaRPr>
          </a:p>
          <a:p>
            <a:pPr defTabSz="914400"/>
            <a:r>
              <a:rPr lang="en-US" altLang="zh-CN" sz="3200" kern="1200" baseline="0" dirty="0">
                <a:latin typeface="+mn-lt"/>
                <a:ea typeface="+mn-ea"/>
                <a:cs typeface="+mn-cs"/>
              </a:rPr>
              <a:t>2022.9</a:t>
            </a:r>
            <a:endParaRPr lang="en-US" altLang="zh-CN" sz="3200" kern="1200" baseline="0" dirty="0">
              <a:latin typeface="+mn-lt"/>
              <a:ea typeface="+mn-ea"/>
              <a:cs typeface="+mn-cs"/>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mc:Choice xmlns:a14="http://schemas.microsoft.com/office/drawing/2010/main" Requires="a14">
          <p:sp>
            <p:nvSpPr>
              <p:cNvPr id="11265" name="文本占位符 179202"/>
              <p:cNvSpPr>
                <a:spLocks noGrp="1"/>
              </p:cNvSpPr>
              <p:nvPr>
                <p:ph type="body" sz="half" idx="1"/>
              </p:nvPr>
            </p:nvSpPr>
            <p:spPr>
              <a:xfrm>
                <a:off x="719138" y="512763"/>
                <a:ext cx="7777162" cy="5724525"/>
              </a:xfrm>
            </p:spPr>
            <p:txBody>
              <a:bodyPr anchor="t"/>
              <a:lstStyle/>
              <a:p>
                <a:r>
                  <a:rPr lang="zh-CN" altLang="en-US" sz="2800" dirty="0"/>
                  <a:t>假设 </a:t>
                </a:r>
                <a:r>
                  <a:rPr lang="en-US" altLang="zh-CN" sz="2800" dirty="0">
                    <a:latin typeface="Times New Roman" panose="02020603050405020304" pitchFamily="18" charset="0"/>
                    <a:cs typeface="Times New Roman" panose="02020603050405020304" pitchFamily="18" charset="0"/>
                  </a:rPr>
                  <a:t>H</a:t>
                </a:r>
                <a:r>
                  <a:rPr lang="en-US" altLang="zh-CN" sz="2800" i="1" dirty="0">
                    <a:latin typeface="Times New Roman" panose="02020603050405020304" pitchFamily="18" charset="0"/>
                    <a:cs typeface="Times New Roman" panose="02020603050405020304" pitchFamily="18" charset="0"/>
                  </a:rPr>
                  <a:t> </a:t>
                </a:r>
                <a:r>
                  <a:rPr lang="zh-CN" altLang="en-US" sz="2800" dirty="0"/>
                  <a:t>原子在获得一定能量后，电离为氢离子和电子，即</a:t>
                </a:r>
                <a:endParaRPr lang="zh-CN" altLang="en-US" sz="2800" dirty="0"/>
              </a:p>
              <a:p>
                <a:pPr marL="0" indent="0">
                  <a:buNone/>
                </a:pPr>
                <a14:m>
                  <m:oMathPara xmlns:m="http://schemas.openxmlformats.org/officeDocument/2006/math">
                    <m:oMathParaPr>
                      <m:jc m:val="centerGroup"/>
                    </m:oMathParaPr>
                    <m:oMath xmlns:m="http://schemas.openxmlformats.org/officeDocument/2006/math">
                      <m:r>
                        <a:rPr lang="en-US" altLang="zh-CN" sz="2800" b="0" i="1" smtClean="0">
                          <a:latin typeface="Cambria Math" panose="02040503050406030204" pitchFamily="18" charset="0"/>
                        </a:rPr>
                        <m:t>𝐻</m:t>
                      </m:r>
                      <m:r>
                        <a:rPr lang="en-US" altLang="zh-CN" sz="2800" b="0" i="1" smtClean="0">
                          <a:latin typeface="Cambria Math" panose="02040503050406030204" pitchFamily="18" charset="0"/>
                        </a:rPr>
                        <m:t>+</m:t>
                      </m:r>
                      <m:d>
                        <m:dPr>
                          <m:ctrlPr>
                            <a:rPr lang="en-US" altLang="zh-CN" sz="2800" b="0" i="1" smtClean="0">
                              <a:latin typeface="Cambria Math" panose="02040503050406030204" pitchFamily="18" charset="0"/>
                            </a:rPr>
                          </m:ctrlPr>
                        </m:dPr>
                        <m:e>
                          <m:sSub>
                            <m:sSubPr>
                              <m:ctrlPr>
                                <a:rPr lang="en-US" altLang="zh-CN" sz="2800" b="0" i="1" smtClean="0">
                                  <a:latin typeface="Cambria Math" panose="02040503050406030204" pitchFamily="18" charset="0"/>
                                </a:rPr>
                              </m:ctrlPr>
                            </m:sSubPr>
                            <m:e>
                              <m:r>
                                <a:rPr lang="en-US" altLang="zh-CN" sz="2800" b="0" i="1" smtClean="0">
                                  <a:latin typeface="Cambria Math" panose="02040503050406030204" pitchFamily="18" charset="0"/>
                                </a:rPr>
                                <m:t>𝐸</m:t>
                              </m:r>
                            </m:e>
                            <m:sub>
                              <m:r>
                                <a:rPr lang="en-US" altLang="zh-CN" sz="2800" b="0" i="1" smtClean="0">
                                  <a:latin typeface="Cambria Math" panose="02040503050406030204" pitchFamily="18" charset="0"/>
                                </a:rPr>
                                <m:t>𝑖</m:t>
                              </m:r>
                            </m:sub>
                          </m:sSub>
                        </m:e>
                      </m:d>
                      <m:r>
                        <a:rPr lang="en-US" altLang="zh-CN" sz="2800" b="0" i="1" smtClean="0">
                          <a:latin typeface="Cambria Math" panose="02040503050406030204" pitchFamily="18" charset="0"/>
                          <a:ea typeface="Cambria Math" panose="02040503050406030204" pitchFamily="18" charset="0"/>
                        </a:rPr>
                        <m:t>⟶</m:t>
                      </m:r>
                      <m:sSup>
                        <m:sSupPr>
                          <m:ctrlPr>
                            <a:rPr lang="en-US" altLang="zh-CN" sz="2800" b="0" i="1" smtClean="0">
                              <a:latin typeface="Cambria Math" panose="02040503050406030204" pitchFamily="18" charset="0"/>
                            </a:rPr>
                          </m:ctrlPr>
                        </m:sSupPr>
                        <m:e>
                          <m:r>
                            <a:rPr lang="en-US" altLang="zh-CN" sz="2800" i="1">
                              <a:latin typeface="Cambria Math" panose="02040503050406030204" pitchFamily="18" charset="0"/>
                            </a:rPr>
                            <m:t>𝐻</m:t>
                          </m:r>
                        </m:e>
                        <m:sup>
                          <m:r>
                            <a:rPr lang="en-US" altLang="zh-CN" sz="2800" i="1">
                              <a:latin typeface="Cambria Math" panose="02040503050406030204" pitchFamily="18" charset="0"/>
                            </a:rPr>
                            <m:t>+</m:t>
                          </m:r>
                        </m:sup>
                      </m:sSup>
                      <m:r>
                        <a:rPr lang="en-US" altLang="zh-CN" sz="2800" b="0" i="1" smtClean="0">
                          <a:latin typeface="Cambria Math" panose="02040503050406030204" pitchFamily="18" charset="0"/>
                        </a:rPr>
                        <m:t>+</m:t>
                      </m:r>
                      <m:sSup>
                        <m:sSupPr>
                          <m:ctrlPr>
                            <a:rPr lang="en-US" altLang="zh-CN" sz="2800" i="1">
                              <a:latin typeface="Cambria Math" panose="02040503050406030204" pitchFamily="18" charset="0"/>
                            </a:rPr>
                          </m:ctrlPr>
                        </m:sSupPr>
                        <m:e>
                          <m:r>
                            <a:rPr lang="en-US" altLang="zh-CN" sz="2800" b="0" i="1" smtClean="0">
                              <a:latin typeface="Cambria Math" panose="02040503050406030204" pitchFamily="18" charset="0"/>
                            </a:rPr>
                            <m:t>𝑒</m:t>
                          </m:r>
                        </m:e>
                        <m:sup>
                          <m:r>
                            <a:rPr lang="en-US" altLang="zh-CN" sz="2800" b="0" i="1" smtClean="0">
                              <a:latin typeface="Cambria Math" panose="02040503050406030204" pitchFamily="18" charset="0"/>
                            </a:rPr>
                            <m:t>−</m:t>
                          </m:r>
                        </m:sup>
                      </m:sSup>
                    </m:oMath>
                  </m:oMathPara>
                </a14:m>
                <a:endParaRPr lang="zh-CN" altLang="en-US" sz="2800" dirty="0"/>
              </a:p>
              <a:p>
                <a:r>
                  <a:rPr lang="zh-CN" altLang="en-US" sz="2800" dirty="0"/>
                  <a:t>这里 </a:t>
                </a:r>
                <a:r>
                  <a:rPr lang="en-US" altLang="zh-CN" sz="2800" i="1" dirty="0" err="1">
                    <a:latin typeface="Times New Roman" panose="02020603050405020304" pitchFamily="18" charset="0"/>
                    <a:cs typeface="Times New Roman" panose="02020603050405020304" pitchFamily="18" charset="0"/>
                  </a:rPr>
                  <a:t>E</a:t>
                </a:r>
                <a:r>
                  <a:rPr lang="en-US" altLang="zh-CN" sz="2800" i="1" baseline="-25000" dirty="0" err="1">
                    <a:latin typeface="Times New Roman" panose="02020603050405020304" pitchFamily="18" charset="0"/>
                    <a:cs typeface="Times New Roman" panose="02020603050405020304" pitchFamily="18" charset="0"/>
                  </a:rPr>
                  <a:t>i</a:t>
                </a:r>
                <a:r>
                  <a:rPr lang="en-US" altLang="zh-CN" sz="2800" dirty="0"/>
                  <a:t> </a:t>
                </a:r>
                <a:r>
                  <a:rPr lang="zh-CN" altLang="en-US" sz="2800" dirty="0"/>
                  <a:t>为电离能，是</a:t>
                </a:r>
                <a:r>
                  <a:rPr lang="en-US" altLang="zh-CN" sz="2800" dirty="0"/>
                  <a:t>13.6 </a:t>
                </a:r>
                <a:r>
                  <a:rPr lang="en-US" altLang="zh-CN" sz="2800" dirty="0">
                    <a:latin typeface="Times New Roman" panose="02020603050405020304" pitchFamily="18" charset="0"/>
                    <a:cs typeface="Times New Roman" panose="02020603050405020304" pitchFamily="18" charset="0"/>
                  </a:rPr>
                  <a:t>eV</a:t>
                </a:r>
                <a:r>
                  <a:rPr lang="zh-CN" altLang="en-US" sz="2800" dirty="0"/>
                  <a:t>。</a:t>
                </a:r>
                <a:endParaRPr lang="zh-CN" altLang="en-US" sz="2800" dirty="0"/>
              </a:p>
              <a:p>
                <a:r>
                  <a:rPr lang="zh-CN" altLang="en-US" sz="2800" dirty="0"/>
                  <a:t>当系统达到热平衡时，电离和复合两种相反的反应速度趋于一致，达到动态平衡。</a:t>
                </a:r>
                <a:endParaRPr lang="zh-CN" altLang="en-US" sz="2800" dirty="0"/>
              </a:p>
              <a:p>
                <a:r>
                  <a:rPr lang="en-US" altLang="zh-CN" sz="2800" dirty="0" err="1"/>
                  <a:t>Saha</a:t>
                </a:r>
                <a:r>
                  <a:rPr lang="en-US" altLang="zh-CN" sz="2800" dirty="0"/>
                  <a:t> </a:t>
                </a:r>
                <a:r>
                  <a:rPr lang="zh-CN" altLang="en-US" sz="2800" dirty="0"/>
                  <a:t>方程描述了温度与电离度（电离和复合达到平衡）的关系：</a:t>
                </a:r>
                <a:endParaRPr lang="en-US" altLang="zh-CN" sz="2800" dirty="0"/>
              </a:p>
              <a:p>
                <a:pPr marL="0" indent="0">
                  <a:buNone/>
                </a:pPr>
                <a14:m>
                  <m:oMathPara xmlns:m="http://schemas.openxmlformats.org/officeDocument/2006/math">
                    <m:oMathParaPr>
                      <m:jc m:val="centerGroup"/>
                    </m:oMathParaPr>
                    <m:oMath xmlns:m="http://schemas.openxmlformats.org/officeDocument/2006/math">
                      <m:f>
                        <m:fPr>
                          <m:ctrlPr>
                            <a:rPr lang="en-US" altLang="zh-CN" sz="2400" i="1" smtClean="0">
                              <a:latin typeface="Cambria Math" panose="02040503050406030204" pitchFamily="18" charset="0"/>
                            </a:rPr>
                          </m:ctrlPr>
                        </m:fPr>
                        <m:num>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𝑛</m:t>
                              </m:r>
                            </m:e>
                            <m:sub>
                              <m:r>
                                <a:rPr lang="en-US" altLang="zh-CN" sz="2800" i="1">
                                  <a:latin typeface="Cambria Math" panose="02040503050406030204" pitchFamily="18" charset="0"/>
                                </a:rPr>
                                <m:t>𝑖</m:t>
                              </m:r>
                            </m:sub>
                          </m:sSub>
                          <m:sSub>
                            <m:sSubPr>
                              <m:ctrlPr>
                                <a:rPr lang="en-US" altLang="zh-CN" sz="2800" i="1" smtClean="0">
                                  <a:latin typeface="Cambria Math" panose="02040503050406030204" pitchFamily="18" charset="0"/>
                                </a:rPr>
                              </m:ctrlPr>
                            </m:sSubPr>
                            <m:e>
                              <m:r>
                                <a:rPr lang="en-US" altLang="zh-CN" sz="2800" b="0" i="1" smtClean="0">
                                  <a:latin typeface="Cambria Math" panose="02040503050406030204" pitchFamily="18" charset="0"/>
                                </a:rPr>
                                <m:t>𝑛</m:t>
                              </m:r>
                            </m:e>
                            <m:sub>
                              <m:r>
                                <a:rPr lang="en-US" altLang="zh-CN" sz="2800" b="0" i="1" smtClean="0">
                                  <a:latin typeface="Cambria Math" panose="02040503050406030204" pitchFamily="18" charset="0"/>
                                </a:rPr>
                                <m:t>𝑒</m:t>
                              </m:r>
                            </m:sub>
                          </m:sSub>
                        </m:num>
                        <m:den>
                          <m:sSub>
                            <m:sSubPr>
                              <m:ctrlPr>
                                <a:rPr lang="en-US" altLang="zh-CN" sz="2400" i="1" smtClean="0">
                                  <a:latin typeface="Cambria Math" panose="02040503050406030204" pitchFamily="18" charset="0"/>
                                </a:rPr>
                              </m:ctrlPr>
                            </m:sSubPr>
                            <m:e>
                              <m:r>
                                <a:rPr lang="en-US" altLang="zh-CN" sz="2400" b="0" i="1" smtClean="0">
                                  <a:latin typeface="Cambria Math" panose="02040503050406030204" pitchFamily="18" charset="0"/>
                                </a:rPr>
                                <m:t>𝑛</m:t>
                              </m:r>
                            </m:e>
                            <m:sub>
                              <m:r>
                                <a:rPr lang="en-US" altLang="zh-CN" sz="2400" b="0" i="1" smtClean="0">
                                  <a:latin typeface="Cambria Math" panose="02040503050406030204" pitchFamily="18" charset="0"/>
                                </a:rPr>
                                <m:t>0</m:t>
                              </m:r>
                            </m:sub>
                          </m:sSub>
                        </m:den>
                      </m:f>
                      <m:r>
                        <a:rPr lang="en-US" altLang="zh-CN" sz="2400" b="0" i="1" smtClean="0">
                          <a:latin typeface="Cambria Math" panose="02040503050406030204" pitchFamily="18" charset="0"/>
                        </a:rPr>
                        <m:t>=</m:t>
                      </m:r>
                      <m:f>
                        <m:fPr>
                          <m:ctrlPr>
                            <a:rPr lang="en-US" altLang="zh-CN" sz="2400" i="1">
                              <a:latin typeface="Cambria Math" panose="02040503050406030204" pitchFamily="18" charset="0"/>
                            </a:rPr>
                          </m:ctrlPr>
                        </m:fPr>
                        <m:num>
                          <m:sSub>
                            <m:sSubPr>
                              <m:ctrlPr>
                                <a:rPr lang="en-US" altLang="zh-CN" sz="2800" i="1">
                                  <a:latin typeface="Cambria Math" panose="02040503050406030204" pitchFamily="18" charset="0"/>
                                </a:rPr>
                              </m:ctrlPr>
                            </m:sSubPr>
                            <m:e>
                              <m:r>
                                <a:rPr lang="zh-CN" altLang="en-US" sz="2800" i="1" smtClean="0">
                                  <a:latin typeface="Cambria Math" panose="02040503050406030204" pitchFamily="18" charset="0"/>
                                </a:rPr>
                                <m:t>𝜋</m:t>
                              </m:r>
                            </m:e>
                            <m:sub>
                              <m:r>
                                <a:rPr lang="en-US" altLang="zh-CN" sz="2800" i="1">
                                  <a:latin typeface="Cambria Math" panose="02040503050406030204" pitchFamily="18" charset="0"/>
                                </a:rPr>
                                <m:t>𝑖</m:t>
                              </m:r>
                            </m:sub>
                          </m:sSub>
                          <m:sSub>
                            <m:sSubPr>
                              <m:ctrlPr>
                                <a:rPr lang="en-US" altLang="zh-CN" sz="2800" i="1">
                                  <a:latin typeface="Cambria Math" panose="02040503050406030204" pitchFamily="18" charset="0"/>
                                </a:rPr>
                              </m:ctrlPr>
                            </m:sSubPr>
                            <m:e>
                              <m:r>
                                <a:rPr lang="zh-CN" altLang="en-US" sz="2800" i="1" smtClean="0">
                                  <a:latin typeface="Cambria Math" panose="02040503050406030204" pitchFamily="18" charset="0"/>
                                </a:rPr>
                                <m:t>𝜋</m:t>
                              </m:r>
                            </m:e>
                            <m:sub>
                              <m:r>
                                <a:rPr lang="en-US" altLang="zh-CN" sz="2800" i="1">
                                  <a:latin typeface="Cambria Math" panose="02040503050406030204" pitchFamily="18" charset="0"/>
                                </a:rPr>
                                <m:t>𝑒</m:t>
                              </m:r>
                            </m:sub>
                          </m:sSub>
                        </m:num>
                        <m:den>
                          <m:sSub>
                            <m:sSubPr>
                              <m:ctrlPr>
                                <a:rPr lang="en-US" altLang="zh-CN" sz="2400" i="1">
                                  <a:latin typeface="Cambria Math" panose="02040503050406030204" pitchFamily="18" charset="0"/>
                                </a:rPr>
                              </m:ctrlPr>
                            </m:sSubPr>
                            <m:e>
                              <m:r>
                                <a:rPr lang="zh-CN" altLang="en-US" sz="2400" i="1" smtClean="0">
                                  <a:latin typeface="Cambria Math" panose="02040503050406030204" pitchFamily="18" charset="0"/>
                                </a:rPr>
                                <m:t>𝜋</m:t>
                              </m:r>
                            </m:e>
                            <m:sub>
                              <m:r>
                                <a:rPr lang="en-US" altLang="zh-CN" sz="2400" i="1">
                                  <a:latin typeface="Cambria Math" panose="02040503050406030204" pitchFamily="18" charset="0"/>
                                </a:rPr>
                                <m:t>0</m:t>
                              </m:r>
                            </m:sub>
                          </m:sSub>
                        </m:den>
                      </m:f>
                      <m:f>
                        <m:fPr>
                          <m:ctrlPr>
                            <a:rPr lang="en-US" altLang="zh-CN" sz="2400" i="1">
                              <a:latin typeface="Cambria Math" panose="02040503050406030204" pitchFamily="18" charset="0"/>
                            </a:rPr>
                          </m:ctrlPr>
                        </m:fPr>
                        <m:num>
                          <m:sSup>
                            <m:sSupPr>
                              <m:ctrlPr>
                                <a:rPr lang="en-US" altLang="zh-CN" sz="2800" i="1" smtClean="0">
                                  <a:latin typeface="Cambria Math" panose="02040503050406030204" pitchFamily="18" charset="0"/>
                                </a:rPr>
                              </m:ctrlPr>
                            </m:sSupPr>
                            <m:e>
                              <m:r>
                                <a:rPr lang="en-US" altLang="zh-CN" sz="2800" b="0" i="1" smtClean="0">
                                  <a:latin typeface="Cambria Math" panose="02040503050406030204" pitchFamily="18" charset="0"/>
                                </a:rPr>
                                <m:t>(</m:t>
                              </m:r>
                              <m:r>
                                <a:rPr lang="en-US" altLang="zh-CN" sz="2800" i="1">
                                  <a:latin typeface="Cambria Math" panose="02040503050406030204" pitchFamily="18" charset="0"/>
                                </a:rPr>
                                <m:t>2</m:t>
                              </m:r>
                              <m:r>
                                <a:rPr lang="zh-CN" altLang="en-US" sz="2800" i="1" smtClean="0">
                                  <a:latin typeface="Cambria Math" panose="02040503050406030204" pitchFamily="18" charset="0"/>
                                </a:rPr>
                                <m:t>𝜋</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𝑚</m:t>
                                  </m:r>
                                </m:e>
                                <m:sub>
                                  <m:r>
                                    <a:rPr lang="en-US" altLang="zh-CN" sz="2800" i="1">
                                      <a:latin typeface="Cambria Math" panose="02040503050406030204" pitchFamily="18" charset="0"/>
                                    </a:rPr>
                                    <m:t>𝑒</m:t>
                                  </m:r>
                                </m:sub>
                              </m:sSub>
                              <m:r>
                                <a:rPr lang="en-US" altLang="zh-CN" sz="2800" b="0" i="1" smtClean="0">
                                  <a:latin typeface="Cambria Math" panose="02040503050406030204" pitchFamily="18" charset="0"/>
                                </a:rPr>
                                <m:t>𝑘𝑇</m:t>
                              </m:r>
                              <m:r>
                                <a:rPr lang="en-US" altLang="zh-CN" sz="2800" b="0" i="1" smtClean="0">
                                  <a:latin typeface="Cambria Math" panose="02040503050406030204" pitchFamily="18" charset="0"/>
                                </a:rPr>
                                <m:t>)</m:t>
                              </m:r>
                            </m:e>
                            <m:sup>
                              <m:f>
                                <m:fPr>
                                  <m:ctrlPr>
                                    <a:rPr lang="en-US" altLang="zh-CN" sz="2800" i="1" smtClean="0">
                                      <a:latin typeface="Cambria Math" panose="02040503050406030204" pitchFamily="18" charset="0"/>
                                    </a:rPr>
                                  </m:ctrlPr>
                                </m:fPr>
                                <m:num>
                                  <m:r>
                                    <a:rPr lang="en-US" altLang="zh-CN" sz="2800" b="0" i="1" smtClean="0">
                                      <a:latin typeface="Cambria Math" panose="02040503050406030204" pitchFamily="18" charset="0"/>
                                    </a:rPr>
                                    <m:t>3</m:t>
                                  </m:r>
                                </m:num>
                                <m:den>
                                  <m:r>
                                    <a:rPr lang="en-US" altLang="zh-CN" sz="2800" b="0" i="1" smtClean="0">
                                      <a:latin typeface="Cambria Math" panose="02040503050406030204" pitchFamily="18" charset="0"/>
                                    </a:rPr>
                                    <m:t>2</m:t>
                                  </m:r>
                                </m:den>
                              </m:f>
                            </m:sup>
                          </m:sSup>
                        </m:num>
                        <m:den>
                          <m:sSup>
                            <m:sSupPr>
                              <m:ctrlPr>
                                <a:rPr lang="en-US" altLang="zh-CN" sz="2800" i="1" smtClean="0">
                                  <a:latin typeface="Cambria Math" panose="02040503050406030204" pitchFamily="18" charset="0"/>
                                </a:rPr>
                              </m:ctrlPr>
                            </m:sSupPr>
                            <m:e>
                              <m:r>
                                <a:rPr lang="en-US" altLang="zh-CN" sz="2800" b="0" i="1" smtClean="0">
                                  <a:latin typeface="Cambria Math" panose="02040503050406030204" pitchFamily="18" charset="0"/>
                                </a:rPr>
                                <m:t>ℎ</m:t>
                              </m:r>
                            </m:e>
                            <m:sup>
                              <m:r>
                                <a:rPr lang="en-US" altLang="zh-CN" sz="2800" b="0" i="1" smtClean="0">
                                  <a:latin typeface="Cambria Math" panose="02040503050406030204" pitchFamily="18" charset="0"/>
                                </a:rPr>
                                <m:t>3</m:t>
                              </m:r>
                            </m:sup>
                          </m:sSup>
                        </m:den>
                      </m:f>
                      <m:sSup>
                        <m:sSupPr>
                          <m:ctrlPr>
                            <a:rPr lang="en-US" altLang="zh-CN" sz="2400" i="1" smtClean="0">
                              <a:latin typeface="Cambria Math" panose="02040503050406030204" pitchFamily="18" charset="0"/>
                            </a:rPr>
                          </m:ctrlPr>
                        </m:sSupPr>
                        <m:e>
                          <m:r>
                            <a:rPr lang="en-US" altLang="zh-CN" sz="2400" b="0" i="1" smtClean="0">
                              <a:latin typeface="Cambria Math" panose="02040503050406030204" pitchFamily="18" charset="0"/>
                            </a:rPr>
                            <m:t>𝑒</m:t>
                          </m:r>
                        </m:e>
                        <m:sup>
                          <m:r>
                            <a:rPr lang="en-US" altLang="zh-CN" sz="2400" b="0" i="1" smtClean="0">
                              <a:latin typeface="Cambria Math" panose="02040503050406030204" pitchFamily="18" charset="0"/>
                            </a:rPr>
                            <m:t>− </m:t>
                          </m:r>
                          <m:f>
                            <m:fPr>
                              <m:ctrlPr>
                                <a:rPr lang="en-US" altLang="zh-CN" sz="2400" b="0" i="1" smtClean="0">
                                  <a:latin typeface="Cambria Math" panose="02040503050406030204" pitchFamily="18" charset="0"/>
                                </a:rPr>
                              </m:ctrlPr>
                            </m:fPr>
                            <m:num>
                              <m:sSub>
                                <m:sSubPr>
                                  <m:ctrlPr>
                                    <a:rPr lang="en-US" altLang="zh-CN" sz="2400" b="0" i="1" smtClean="0">
                                      <a:latin typeface="Cambria Math" panose="02040503050406030204" pitchFamily="18" charset="0"/>
                                    </a:rPr>
                                  </m:ctrlPr>
                                </m:sSubPr>
                                <m:e>
                                  <m:r>
                                    <a:rPr lang="en-US" altLang="zh-CN" sz="2400" b="0" i="1" smtClean="0">
                                      <a:latin typeface="Cambria Math" panose="02040503050406030204" pitchFamily="18" charset="0"/>
                                    </a:rPr>
                                    <m:t>𝐸</m:t>
                                  </m:r>
                                </m:e>
                                <m:sub>
                                  <m:r>
                                    <a:rPr lang="en-US" altLang="zh-CN" sz="2400" b="0" i="1" smtClean="0">
                                      <a:latin typeface="Cambria Math" panose="02040503050406030204" pitchFamily="18" charset="0"/>
                                    </a:rPr>
                                    <m:t>𝑖</m:t>
                                  </m:r>
                                </m:sub>
                              </m:sSub>
                            </m:num>
                            <m:den>
                              <m:r>
                                <a:rPr lang="en-US" altLang="zh-CN" sz="2400" b="0" i="1" smtClean="0">
                                  <a:latin typeface="Cambria Math" panose="02040503050406030204" pitchFamily="18" charset="0"/>
                                </a:rPr>
                                <m:t>𝑘𝑇</m:t>
                              </m:r>
                            </m:den>
                          </m:f>
                        </m:sup>
                      </m:sSup>
                    </m:oMath>
                  </m:oMathPara>
                </a14:m>
                <a:endParaRPr lang="zh-CN" altLang="en-US" sz="2800" dirty="0"/>
              </a:p>
              <a:p>
                <a:endParaRPr lang="zh-CN" altLang="en-US" sz="2800" dirty="0"/>
              </a:p>
            </p:txBody>
          </p:sp>
        </mc:Choice>
        <mc:Fallback>
          <p:sp>
            <p:nvSpPr>
              <p:cNvPr id="11265" name="文本占位符 179202"/>
              <p:cNvSpPr>
                <a:spLocks noRot="1" noChangeAspect="1" noMove="1" noResize="1" noEditPoints="1" noAdjustHandles="1" noChangeArrowheads="1" noChangeShapeType="1" noTextEdit="1"/>
              </p:cNvSpPr>
              <p:nvPr>
                <p:ph type="body" sz="half" idx="1"/>
              </p:nvPr>
            </p:nvSpPr>
            <p:spPr>
              <a:xfrm>
                <a:off x="719138" y="512763"/>
                <a:ext cx="7777162" cy="5724525"/>
              </a:xfrm>
              <a:blipFill rotWithShape="1">
                <a:blip r:embed="rId1"/>
                <a:stretch>
                  <a:fillRect l="-4" t="-6" b="6"/>
                </a:stretch>
              </a:blipFill>
            </p:spPr>
            <p:txBody>
              <a:bodyPr/>
              <a:lstStyle/>
              <a:p>
                <a:r>
                  <a:rPr lang="zh-CN" altLang="en-US">
                    <a:noFill/>
                  </a:rPr>
                  <a:t> </a:t>
                </a:r>
              </a:p>
            </p:txBody>
          </p:sp>
        </mc:Fallback>
      </mc:AlternateContent>
    </p:spTree>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标题 112641"/>
          <p:cNvSpPr>
            <a:spLocks noGrp="1"/>
          </p:cNvSpPr>
          <p:nvPr>
            <p:ph type="title"/>
          </p:nvPr>
        </p:nvSpPr>
        <p:spPr>
          <a:xfrm>
            <a:off x="457200" y="125763"/>
            <a:ext cx="8229600" cy="1143000"/>
          </a:xfrm>
        </p:spPr>
        <p:txBody>
          <a:bodyPr anchor="ctr"/>
          <a:lstStyle/>
          <a:p>
            <a:pPr marL="838200" indent="-838200"/>
            <a:r>
              <a:rPr lang="zh-CN" altLang="en-US" dirty="0"/>
              <a:t>绝热方程</a:t>
            </a:r>
            <a:r>
              <a:rPr lang="en-US" altLang="zh-CN" dirty="0"/>
              <a:t>(</a:t>
            </a:r>
            <a:r>
              <a:rPr lang="zh-CN" altLang="en-US" dirty="0"/>
              <a:t>各向同性情况</a:t>
            </a:r>
            <a:r>
              <a:rPr lang="en-US" altLang="zh-CN" dirty="0"/>
              <a:t>)</a:t>
            </a:r>
            <a:endParaRPr lang="zh-CN" altLang="en-US" dirty="0"/>
          </a:p>
        </p:txBody>
      </p:sp>
      <mc:AlternateContent xmlns:mc="http://schemas.openxmlformats.org/markup-compatibility/2006">
        <mc:Choice xmlns:a14="http://schemas.microsoft.com/office/drawing/2010/main" Requires="a14">
          <p:sp>
            <p:nvSpPr>
              <p:cNvPr id="83970" name="文本占位符 112642"/>
              <p:cNvSpPr>
                <a:spLocks noGrp="1"/>
              </p:cNvSpPr>
              <p:nvPr>
                <p:ph idx="1"/>
              </p:nvPr>
            </p:nvSpPr>
            <p:spPr>
              <a:xfrm>
                <a:off x="251520" y="1196751"/>
                <a:ext cx="8748204" cy="5472607"/>
              </a:xfrm>
            </p:spPr>
            <p:txBody>
              <a:bodyPr anchor="t"/>
              <a:lstStyle/>
              <a:p>
                <a:pPr>
                  <a:spcBef>
                    <a:spcPts val="0"/>
                  </a:spcBef>
                </a:pPr>
                <a:r>
                  <a:rPr lang="zh-CN" altLang="en-US" sz="2800" dirty="0"/>
                  <a:t>若压强各向同性，</a:t>
                </a:r>
                <a14:m>
                  <m:oMath xmlns:m="http://schemas.openxmlformats.org/officeDocument/2006/math">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𝑝</m:t>
                        </m:r>
                      </m:e>
                      <m:sub>
                        <m:r>
                          <a:rPr lang="en-US" altLang="zh-CN" sz="2800" i="1">
                            <a:latin typeface="Cambria Math" panose="02040503050406030204" pitchFamily="18" charset="0"/>
                          </a:rPr>
                          <m:t>𝑥𝑥</m:t>
                        </m:r>
                      </m:sub>
                    </m:sSub>
                    <m:r>
                      <a:rPr lang="en-US" altLang="zh-CN" sz="2800" i="1">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𝑝</m:t>
                        </m:r>
                      </m:e>
                      <m:sub>
                        <m:r>
                          <a:rPr lang="en-US" altLang="zh-CN" sz="2800" i="1">
                            <a:latin typeface="Cambria Math" panose="02040503050406030204" pitchFamily="18" charset="0"/>
                          </a:rPr>
                          <m:t>𝑦𝑦</m:t>
                        </m:r>
                      </m:sub>
                    </m:sSub>
                    <m:r>
                      <a:rPr lang="en-US" altLang="zh-CN" sz="2800" i="1">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𝑝</m:t>
                        </m:r>
                      </m:e>
                      <m:sub>
                        <m:r>
                          <a:rPr lang="en-US" altLang="zh-CN" sz="2800" i="1">
                            <a:latin typeface="Cambria Math" panose="02040503050406030204" pitchFamily="18" charset="0"/>
                          </a:rPr>
                          <m:t>𝑧𝑧</m:t>
                        </m:r>
                      </m:sub>
                    </m:sSub>
                    <m:r>
                      <a:rPr lang="en-US" altLang="zh-CN" sz="2800" i="1">
                        <a:latin typeface="Cambria Math" panose="02040503050406030204" pitchFamily="18" charset="0"/>
                      </a:rPr>
                      <m:t>=</m:t>
                    </m:r>
                    <m:r>
                      <a:rPr lang="en-US" altLang="zh-CN" sz="2800" i="1">
                        <a:latin typeface="Cambria Math" panose="02040503050406030204" pitchFamily="18" charset="0"/>
                      </a:rPr>
                      <m:t>𝑝</m:t>
                    </m:r>
                  </m:oMath>
                </a14:m>
                <a:r>
                  <a:rPr lang="zh-CN" altLang="en-US" sz="2800" dirty="0"/>
                  <a:t>，三式相加得</a:t>
                </a:r>
                <a:endParaRPr lang="en-US" altLang="zh-CN" sz="2800" dirty="0"/>
              </a:p>
              <a:p>
                <a:pPr marL="0" indent="0">
                  <a:spcBef>
                    <a:spcPts val="0"/>
                  </a:spcBef>
                  <a:buNone/>
                </a:pPr>
                <a14:m>
                  <m:oMathPara xmlns:m="http://schemas.openxmlformats.org/officeDocument/2006/math">
                    <m:oMathParaPr>
                      <m:jc m:val="centerGroup"/>
                    </m:oMathParaPr>
                    <m:oMath xmlns:m="http://schemas.openxmlformats.org/officeDocument/2006/math">
                      <m:r>
                        <a:rPr lang="en-US" altLang="zh-CN" sz="2800" b="0" i="1" smtClean="0">
                          <a:latin typeface="Cambria Math" panose="02040503050406030204" pitchFamily="18" charset="0"/>
                        </a:rPr>
                        <m:t>3</m:t>
                      </m:r>
                      <m:f>
                        <m:fPr>
                          <m:ctrlPr>
                            <a:rPr lang="en-US" altLang="zh-CN" sz="2800" i="1" smtClean="0">
                              <a:latin typeface="Cambria Math" panose="02040503050406030204" pitchFamily="18" charset="0"/>
                            </a:rPr>
                          </m:ctrlPr>
                        </m:fPr>
                        <m:num>
                          <m:r>
                            <a:rPr lang="en-US" altLang="zh-CN" sz="2800" b="0" i="1" smtClean="0">
                              <a:latin typeface="Cambria Math" panose="02040503050406030204" pitchFamily="18" charset="0"/>
                            </a:rPr>
                            <m:t>𝑑𝑝</m:t>
                          </m:r>
                        </m:num>
                        <m:den>
                          <m:r>
                            <a:rPr lang="en-US" altLang="zh-CN" sz="2800" b="0" i="1" smtClean="0">
                              <a:latin typeface="Cambria Math" panose="02040503050406030204" pitchFamily="18" charset="0"/>
                            </a:rPr>
                            <m:t>𝑑</m:t>
                          </m:r>
                          <m:r>
                            <a:rPr lang="en-US" altLang="zh-CN" sz="2800" i="1">
                              <a:latin typeface="Cambria Math" panose="02040503050406030204" pitchFamily="18" charset="0"/>
                            </a:rPr>
                            <m:t>𝑡</m:t>
                          </m:r>
                        </m:den>
                      </m:f>
                      <m:r>
                        <a:rPr lang="en-US" altLang="zh-CN" sz="2800" i="1">
                          <a:latin typeface="Cambria Math" panose="02040503050406030204" pitchFamily="18" charset="0"/>
                        </a:rPr>
                        <m:t>+</m:t>
                      </m:r>
                      <m:r>
                        <a:rPr lang="en-US" altLang="zh-CN" sz="2800" b="0" i="1" dirty="0" smtClean="0">
                          <a:latin typeface="Cambria Math" panose="02040503050406030204" pitchFamily="18" charset="0"/>
                        </a:rPr>
                        <m:t>5</m:t>
                      </m:r>
                      <m:r>
                        <a:rPr lang="en-US" altLang="zh-CN" sz="2800" i="1" dirty="0" smtClean="0">
                          <a:latin typeface="Cambria Math" panose="02040503050406030204" pitchFamily="18" charset="0"/>
                        </a:rPr>
                        <m:t>𝑝</m:t>
                      </m:r>
                      <m:r>
                        <m:rPr>
                          <m:sty m:val="p"/>
                        </m:rPr>
                        <a:rPr lang="en-US" altLang="zh-CN" sz="2800">
                          <a:latin typeface="Cambria Math" panose="02040503050406030204" pitchFamily="18" charset="0"/>
                        </a:rPr>
                        <m:t>∇</m:t>
                      </m:r>
                      <m:r>
                        <a:rPr lang="en-US" altLang="zh-CN" sz="2800" i="1">
                          <a:latin typeface="Cambria Math" panose="02040503050406030204" pitchFamily="18" charset="0"/>
                        </a:rPr>
                        <m:t>⋅</m:t>
                      </m:r>
                      <m:r>
                        <a:rPr lang="en-US" altLang="zh-CN" sz="2800" b="1" i="1" dirty="0">
                          <a:latin typeface="Cambria Math" panose="02040503050406030204" pitchFamily="18" charset="0"/>
                        </a:rPr>
                        <m:t>𝒖</m:t>
                      </m:r>
                      <m:r>
                        <a:rPr lang="en-US" altLang="zh-CN" sz="2800" b="0" i="1" dirty="0" smtClean="0">
                          <a:latin typeface="Cambria Math" panose="02040503050406030204" pitchFamily="18" charset="0"/>
                        </a:rPr>
                        <m:t>=</m:t>
                      </m:r>
                      <m:r>
                        <a:rPr lang="en-US" altLang="zh-CN" sz="2800" b="0" i="1" dirty="0" smtClean="0">
                          <a:latin typeface="Cambria Math" panose="02040503050406030204" pitchFamily="18" charset="0"/>
                        </a:rPr>
                        <m:t>0</m:t>
                      </m:r>
                    </m:oMath>
                  </m:oMathPara>
                </a14:m>
                <a:endParaRPr lang="en-US" altLang="zh-CN" sz="2800" dirty="0"/>
              </a:p>
              <a:p>
                <a:pPr>
                  <a:spcBef>
                    <a:spcPts val="0"/>
                  </a:spcBef>
                </a:pPr>
                <a:r>
                  <a:rPr lang="zh-CN" altLang="en-US" sz="2800" dirty="0"/>
                  <a:t>利用连续性方程得 </a:t>
                </a:r>
                <a14:m>
                  <m:oMath xmlns:m="http://schemas.openxmlformats.org/officeDocument/2006/math">
                    <m:r>
                      <m:rPr>
                        <m:sty m:val="p"/>
                      </m:rPr>
                      <a:rPr lang="en-US" altLang="zh-CN" sz="2800">
                        <a:latin typeface="Cambria Math" panose="02040503050406030204" pitchFamily="18" charset="0"/>
                      </a:rPr>
                      <m:t>∇</m:t>
                    </m:r>
                    <m:r>
                      <a:rPr lang="en-US" altLang="zh-CN" sz="2800" i="1">
                        <a:latin typeface="Cambria Math" panose="02040503050406030204" pitchFamily="18" charset="0"/>
                      </a:rPr>
                      <m:t>⋅</m:t>
                    </m:r>
                    <m:r>
                      <a:rPr lang="en-US" altLang="zh-CN" sz="2800" b="1" i="1" dirty="0">
                        <a:latin typeface="Cambria Math" panose="02040503050406030204" pitchFamily="18" charset="0"/>
                      </a:rPr>
                      <m:t>𝒖</m:t>
                    </m:r>
                    <m:r>
                      <a:rPr lang="en-US" altLang="zh-CN" sz="2800" i="1" dirty="0">
                        <a:latin typeface="Cambria Math" panose="02040503050406030204" pitchFamily="18" charset="0"/>
                      </a:rPr>
                      <m:t>=−</m:t>
                    </m:r>
                    <m:f>
                      <m:fPr>
                        <m:ctrlPr>
                          <a:rPr lang="en-US" altLang="zh-CN" sz="2800" b="0" i="1" dirty="0" smtClean="0">
                            <a:latin typeface="Cambria Math" panose="02040503050406030204" pitchFamily="18" charset="0"/>
                          </a:rPr>
                        </m:ctrlPr>
                      </m:fPr>
                      <m:num>
                        <m:r>
                          <a:rPr lang="en-US" altLang="zh-CN" sz="2800" b="0" i="1" dirty="0" smtClean="0">
                            <a:latin typeface="Cambria Math" panose="02040503050406030204" pitchFamily="18" charset="0"/>
                          </a:rPr>
                          <m:t>1</m:t>
                        </m:r>
                      </m:num>
                      <m:den>
                        <m:r>
                          <a:rPr lang="en-US" altLang="zh-CN" sz="2800" b="0" i="1" dirty="0" smtClean="0">
                            <a:latin typeface="Cambria Math" panose="02040503050406030204" pitchFamily="18" charset="0"/>
                          </a:rPr>
                          <m:t>𝑛</m:t>
                        </m:r>
                      </m:den>
                    </m:f>
                    <m:r>
                      <a:rPr lang="en-US" altLang="zh-CN" sz="2800" b="0" i="1" dirty="0" smtClean="0">
                        <a:latin typeface="Cambria Math" panose="02040503050406030204" pitchFamily="18" charset="0"/>
                      </a:rPr>
                      <m:t>⋅</m:t>
                    </m:r>
                    <m:f>
                      <m:fPr>
                        <m:ctrlPr>
                          <a:rPr lang="en-US" altLang="zh-CN" sz="2800" i="1" dirty="0">
                            <a:latin typeface="Cambria Math" panose="02040503050406030204" pitchFamily="18" charset="0"/>
                          </a:rPr>
                        </m:ctrlPr>
                      </m:fPr>
                      <m:num>
                        <m:r>
                          <a:rPr lang="en-US" altLang="zh-CN" sz="2800" i="1" dirty="0">
                            <a:latin typeface="Cambria Math" panose="02040503050406030204" pitchFamily="18" charset="0"/>
                          </a:rPr>
                          <m:t>𝑑𝑛</m:t>
                        </m:r>
                      </m:num>
                      <m:den>
                        <m:r>
                          <a:rPr lang="en-US" altLang="zh-CN" sz="2800" i="1" dirty="0">
                            <a:latin typeface="Cambria Math" panose="02040503050406030204" pitchFamily="18" charset="0"/>
                          </a:rPr>
                          <m:t>𝑑𝑡</m:t>
                        </m:r>
                      </m:den>
                    </m:f>
                  </m:oMath>
                </a14:m>
                <a:r>
                  <a:rPr lang="zh-CN" altLang="en-US" sz="2800" dirty="0"/>
                  <a:t>，则化简得</a:t>
                </a:r>
                <a:endParaRPr lang="en-US" altLang="zh-CN" sz="2800" dirty="0"/>
              </a:p>
              <a:p>
                <a:pPr marL="0" indent="0">
                  <a:spcBef>
                    <a:spcPts val="0"/>
                  </a:spcBef>
                  <a:buNone/>
                </a:pPr>
                <a14:m>
                  <m:oMathPara xmlns:m="http://schemas.openxmlformats.org/officeDocument/2006/math">
                    <m:oMathParaPr>
                      <m:jc m:val="centerGroup"/>
                    </m:oMathParaPr>
                    <m:oMath xmlns:m="http://schemas.openxmlformats.org/officeDocument/2006/math">
                      <m:f>
                        <m:fPr>
                          <m:ctrlPr>
                            <a:rPr lang="en-US" altLang="zh-CN" sz="2800" i="1">
                              <a:latin typeface="Cambria Math" panose="02040503050406030204" pitchFamily="18" charset="0"/>
                            </a:rPr>
                          </m:ctrlPr>
                        </m:fPr>
                        <m:num>
                          <m:r>
                            <a:rPr lang="en-US" altLang="zh-CN" sz="2800" i="1">
                              <a:latin typeface="Cambria Math" panose="02040503050406030204" pitchFamily="18" charset="0"/>
                            </a:rPr>
                            <m:t>𝑑</m:t>
                          </m:r>
                        </m:num>
                        <m:den>
                          <m:r>
                            <a:rPr lang="en-US" altLang="zh-CN" sz="2800" i="1">
                              <a:latin typeface="Cambria Math" panose="02040503050406030204" pitchFamily="18" charset="0"/>
                            </a:rPr>
                            <m:t>𝑑𝑡</m:t>
                          </m:r>
                        </m:den>
                      </m:f>
                      <m:d>
                        <m:dPr>
                          <m:ctrlPr>
                            <a:rPr lang="en-US" altLang="zh-CN" sz="2800" b="0" i="1" smtClean="0">
                              <a:latin typeface="Cambria Math" panose="02040503050406030204" pitchFamily="18" charset="0"/>
                            </a:rPr>
                          </m:ctrlPr>
                        </m:dPr>
                        <m:e>
                          <m:r>
                            <a:rPr lang="en-US" altLang="zh-CN" sz="2800" i="1">
                              <a:latin typeface="Cambria Math" panose="02040503050406030204" pitchFamily="18" charset="0"/>
                            </a:rPr>
                            <m:t>𝑝</m:t>
                          </m:r>
                          <m:sSup>
                            <m:sSupPr>
                              <m:ctrlPr>
                                <a:rPr lang="en-US" altLang="zh-CN" sz="2800" b="0" i="1" smtClean="0">
                                  <a:latin typeface="Cambria Math" panose="02040503050406030204" pitchFamily="18" charset="0"/>
                                </a:rPr>
                              </m:ctrlPr>
                            </m:sSupPr>
                            <m:e>
                              <m:r>
                                <a:rPr lang="en-US" altLang="zh-CN" sz="2800" b="0" i="1" smtClean="0">
                                  <a:latin typeface="Cambria Math" panose="02040503050406030204" pitchFamily="18" charset="0"/>
                                </a:rPr>
                                <m:t>𝑛</m:t>
                              </m:r>
                            </m:e>
                            <m:sup>
                              <m:r>
                                <a:rPr lang="en-US" altLang="zh-CN" sz="2800" i="1" dirty="0">
                                  <a:latin typeface="Cambria Math" panose="02040503050406030204" pitchFamily="18" charset="0"/>
                                </a:rPr>
                                <m:t>−</m:t>
                              </m:r>
                              <m:r>
                                <a:rPr lang="en-US" altLang="zh-CN" sz="2800" i="1">
                                  <a:latin typeface="Cambria Math" panose="02040503050406030204" pitchFamily="18" charset="0"/>
                                </a:rPr>
                                <m:t>𝛾</m:t>
                              </m:r>
                            </m:sup>
                          </m:sSup>
                        </m:e>
                      </m:d>
                      <m:r>
                        <a:rPr lang="en-US" altLang="zh-CN" sz="2800" b="1" i="1">
                          <a:latin typeface="Cambria Math" panose="02040503050406030204" pitchFamily="18" charset="0"/>
                        </a:rPr>
                        <m:t>=</m:t>
                      </m:r>
                      <m:r>
                        <a:rPr lang="en-US" altLang="zh-CN" sz="2800" b="1" i="1">
                          <a:latin typeface="Cambria Math" panose="02040503050406030204" pitchFamily="18" charset="0"/>
                        </a:rPr>
                        <m:t>0</m:t>
                      </m:r>
                      <m:r>
                        <a:rPr lang="zh-CN" altLang="en-US" sz="2800" b="1" i="1">
                          <a:latin typeface="Cambria Math" panose="02040503050406030204" pitchFamily="18" charset="0"/>
                        </a:rPr>
                        <m:t>，</m:t>
                      </m:r>
                      <m:r>
                        <a:rPr lang="en-US" altLang="zh-CN" sz="2800" b="0" i="1" smtClean="0">
                          <a:latin typeface="Cambria Math" panose="02040503050406030204" pitchFamily="18" charset="0"/>
                        </a:rPr>
                        <m:t>𝛾</m:t>
                      </m:r>
                      <m:r>
                        <a:rPr lang="en-US" altLang="zh-CN" sz="2800" b="0" i="1" smtClean="0">
                          <a:latin typeface="Cambria Math" panose="02040503050406030204" pitchFamily="18" charset="0"/>
                        </a:rPr>
                        <m:t>=</m:t>
                      </m:r>
                      <m:f>
                        <m:fPr>
                          <m:ctrlPr>
                            <a:rPr lang="en-US" altLang="zh-CN" sz="2800" i="1" dirty="0">
                              <a:latin typeface="Cambria Math" panose="02040503050406030204" pitchFamily="18" charset="0"/>
                            </a:rPr>
                          </m:ctrlPr>
                        </m:fPr>
                        <m:num>
                          <m:r>
                            <a:rPr lang="en-US" altLang="zh-CN" sz="2800" i="1" dirty="0">
                              <a:latin typeface="Cambria Math" panose="02040503050406030204" pitchFamily="18" charset="0"/>
                            </a:rPr>
                            <m:t>5</m:t>
                          </m:r>
                        </m:num>
                        <m:den>
                          <m:r>
                            <a:rPr lang="en-US" altLang="zh-CN" sz="2800" i="1" dirty="0">
                              <a:latin typeface="Cambria Math" panose="02040503050406030204" pitchFamily="18" charset="0"/>
                            </a:rPr>
                            <m:t>3</m:t>
                          </m:r>
                        </m:den>
                      </m:f>
                    </m:oMath>
                  </m:oMathPara>
                </a14:m>
                <a:endParaRPr lang="zh-CN" altLang="en-US" sz="2800" dirty="0"/>
              </a:p>
              <a:p>
                <a:r>
                  <a:rPr lang="zh-CN" altLang="en-US" sz="2800" dirty="0"/>
                  <a:t>这即为各向同性时的绝热方程。这里</a:t>
                </a:r>
                <a14:m>
                  <m:oMath xmlns:m="http://schemas.openxmlformats.org/officeDocument/2006/math">
                    <m:r>
                      <a:rPr lang="en-US" altLang="zh-CN" sz="2800" b="0" i="1" smtClean="0">
                        <a:latin typeface="Cambria Math" panose="02040503050406030204" pitchFamily="18" charset="0"/>
                      </a:rPr>
                      <m:t>𝛾</m:t>
                    </m:r>
                  </m:oMath>
                </a14:m>
                <a:r>
                  <a:rPr lang="zh-CN" altLang="en-US" sz="2800" dirty="0"/>
                  <a:t>是绝热的多方过程指数。若运动是</a:t>
                </a:r>
                <a:r>
                  <a:rPr lang="en-US" altLang="zh-CN" sz="2800" i="1" dirty="0">
                    <a:latin typeface="Times New Roman" panose="02020603050405020304" pitchFamily="18" charset="0"/>
                    <a:cs typeface="Times New Roman" panose="02020603050405020304" pitchFamily="18" charset="0"/>
                  </a:rPr>
                  <a:t>D</a:t>
                </a:r>
                <a:r>
                  <a:rPr lang="zh-CN" altLang="en-US" sz="2800" dirty="0"/>
                  <a:t>维的，则</a:t>
                </a:r>
                <a14:m>
                  <m:oMath xmlns:m="http://schemas.openxmlformats.org/officeDocument/2006/math">
                    <m:r>
                      <m:rPr>
                        <m:sty m:val="p"/>
                      </m:rPr>
                      <a:rPr lang="en-US" altLang="zh-CN" sz="2800">
                        <a:latin typeface="Cambria Math" panose="02040503050406030204" pitchFamily="18" charset="0"/>
                      </a:rPr>
                      <m:t>∇</m:t>
                    </m:r>
                    <m:r>
                      <a:rPr lang="en-US" altLang="zh-CN" sz="2800" i="1">
                        <a:latin typeface="Cambria Math" panose="02040503050406030204" pitchFamily="18" charset="0"/>
                      </a:rPr>
                      <m:t>⋅</m:t>
                    </m:r>
                    <m:r>
                      <a:rPr lang="en-US" altLang="zh-CN" sz="2800" b="1" i="1" dirty="0">
                        <a:latin typeface="Cambria Math" panose="02040503050406030204" pitchFamily="18" charset="0"/>
                      </a:rPr>
                      <m:t>𝒖</m:t>
                    </m:r>
                  </m:oMath>
                </a14:m>
                <a:r>
                  <a:rPr lang="zh-CN" altLang="en-US" sz="2800" dirty="0"/>
                  <a:t>有</a:t>
                </a:r>
                <a:r>
                  <a:rPr lang="en-US" altLang="zh-CN" sz="2800" i="1" dirty="0">
                    <a:latin typeface="Times New Roman" panose="02020603050405020304" pitchFamily="18" charset="0"/>
                    <a:cs typeface="Times New Roman" panose="02020603050405020304" pitchFamily="18" charset="0"/>
                  </a:rPr>
                  <a:t>D</a:t>
                </a:r>
                <a:r>
                  <a:rPr lang="zh-CN" altLang="en-US" sz="2800" dirty="0"/>
                  <a:t>项，无磁场时有：</a:t>
                </a:r>
                <a14:m>
                  <m:oMath xmlns:m="http://schemas.openxmlformats.org/officeDocument/2006/math">
                    <m:f>
                      <m:fPr>
                        <m:ctrlPr>
                          <a:rPr lang="en-US" altLang="zh-CN" sz="2800" b="0" i="1" smtClean="0">
                            <a:latin typeface="Cambria Math" panose="02040503050406030204" pitchFamily="18" charset="0"/>
                          </a:rPr>
                        </m:ctrlPr>
                      </m:fPr>
                      <m:num>
                        <m:r>
                          <a:rPr lang="en-US" altLang="zh-CN" sz="2800" b="0" i="1" smtClean="0">
                            <a:latin typeface="Cambria Math" panose="02040503050406030204" pitchFamily="18" charset="0"/>
                          </a:rPr>
                          <m:t>𝐷</m:t>
                        </m:r>
                      </m:num>
                      <m:den>
                        <m:r>
                          <a:rPr lang="en-US" altLang="zh-CN" sz="2800" b="0" i="1" smtClean="0">
                            <a:latin typeface="Cambria Math" panose="02040503050406030204" pitchFamily="18" charset="0"/>
                          </a:rPr>
                          <m:t>𝑝</m:t>
                        </m:r>
                      </m:den>
                    </m:f>
                    <m:r>
                      <a:rPr lang="en-US" altLang="zh-CN" sz="2800" b="0" i="1" smtClean="0">
                        <a:latin typeface="Cambria Math" panose="02040503050406030204" pitchFamily="18" charset="0"/>
                      </a:rPr>
                      <m:t>⋅</m:t>
                    </m:r>
                    <m:f>
                      <m:fPr>
                        <m:ctrlPr>
                          <a:rPr lang="en-US" altLang="zh-CN" sz="2800" i="1" smtClean="0">
                            <a:latin typeface="Cambria Math" panose="02040503050406030204" pitchFamily="18" charset="0"/>
                          </a:rPr>
                        </m:ctrlPr>
                      </m:fPr>
                      <m:num>
                        <m:r>
                          <a:rPr lang="en-US" altLang="zh-CN" sz="2800" b="0" i="1" smtClean="0">
                            <a:latin typeface="Cambria Math" panose="02040503050406030204" pitchFamily="18" charset="0"/>
                          </a:rPr>
                          <m:t>𝑑𝑝</m:t>
                        </m:r>
                      </m:num>
                      <m:den>
                        <m:r>
                          <a:rPr lang="en-US" altLang="zh-CN" sz="2800" b="0" i="1" smtClean="0">
                            <a:latin typeface="Cambria Math" panose="02040503050406030204" pitchFamily="18" charset="0"/>
                          </a:rPr>
                          <m:t>𝑑</m:t>
                        </m:r>
                        <m:r>
                          <a:rPr lang="en-US" altLang="zh-CN" sz="2800" i="1">
                            <a:latin typeface="Cambria Math" panose="02040503050406030204" pitchFamily="18" charset="0"/>
                          </a:rPr>
                          <m:t>𝑡</m:t>
                        </m:r>
                      </m:den>
                    </m:f>
                    <m:r>
                      <a:rPr lang="en-US" altLang="zh-CN" sz="2800" i="1">
                        <a:latin typeface="Cambria Math" panose="02040503050406030204" pitchFamily="18" charset="0"/>
                      </a:rPr>
                      <m:t>+</m:t>
                    </m:r>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2</m:t>
                    </m:r>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𝐷</m:t>
                    </m:r>
                    <m:r>
                      <a:rPr lang="en-US" altLang="zh-CN" sz="2800" b="0" i="1" smtClean="0">
                        <a:latin typeface="Cambria Math" panose="02040503050406030204" pitchFamily="18" charset="0"/>
                      </a:rPr>
                      <m:t>)</m:t>
                    </m:r>
                    <m:r>
                      <m:rPr>
                        <m:sty m:val="p"/>
                      </m:rPr>
                      <a:rPr lang="en-US" altLang="zh-CN" sz="2800">
                        <a:latin typeface="Cambria Math" panose="02040503050406030204" pitchFamily="18" charset="0"/>
                      </a:rPr>
                      <m:t>∇</m:t>
                    </m:r>
                    <m:r>
                      <a:rPr lang="en-US" altLang="zh-CN" sz="2800" i="1">
                        <a:latin typeface="Cambria Math" panose="02040503050406030204" pitchFamily="18" charset="0"/>
                      </a:rPr>
                      <m:t>⋅</m:t>
                    </m:r>
                    <m:r>
                      <a:rPr lang="en-US" altLang="zh-CN" sz="2800" b="1" i="1" dirty="0">
                        <a:latin typeface="Cambria Math" panose="02040503050406030204" pitchFamily="18" charset="0"/>
                      </a:rPr>
                      <m:t>𝒖</m:t>
                    </m:r>
                    <m:r>
                      <a:rPr lang="en-US" altLang="zh-CN" sz="2800" b="0" i="1" dirty="0" smtClean="0">
                        <a:latin typeface="Cambria Math" panose="02040503050406030204" pitchFamily="18" charset="0"/>
                      </a:rPr>
                      <m:t>=</m:t>
                    </m:r>
                    <m:r>
                      <a:rPr lang="en-US" altLang="zh-CN" sz="2800" b="0" i="1" dirty="0" smtClean="0">
                        <a:latin typeface="Cambria Math" panose="02040503050406030204" pitchFamily="18" charset="0"/>
                      </a:rPr>
                      <m:t>0</m:t>
                    </m:r>
                  </m:oMath>
                </a14:m>
                <a:r>
                  <a:rPr lang="zh-CN" altLang="en-US" sz="2800" dirty="0"/>
                  <a:t>，同样处理得</a:t>
                </a:r>
                <a:endParaRPr lang="en-US" altLang="zh-CN" sz="2800" dirty="0"/>
              </a:p>
              <a:p>
                <a:pPr marL="0" indent="0">
                  <a:buNone/>
                </a:pPr>
                <a14:m>
                  <m:oMathPara xmlns:m="http://schemas.openxmlformats.org/officeDocument/2006/math">
                    <m:oMathParaPr>
                      <m:jc m:val="centerGroup"/>
                    </m:oMathParaPr>
                    <m:oMath xmlns:m="http://schemas.openxmlformats.org/officeDocument/2006/math">
                      <m:f>
                        <m:fPr>
                          <m:ctrlPr>
                            <a:rPr lang="en-US" altLang="zh-CN" sz="2800" i="1">
                              <a:latin typeface="Cambria Math" panose="02040503050406030204" pitchFamily="18" charset="0"/>
                            </a:rPr>
                          </m:ctrlPr>
                        </m:fPr>
                        <m:num>
                          <m:r>
                            <a:rPr lang="en-US" altLang="zh-CN" sz="2800" i="1">
                              <a:latin typeface="Cambria Math" panose="02040503050406030204" pitchFamily="18" charset="0"/>
                            </a:rPr>
                            <m:t>𝑑</m:t>
                          </m:r>
                        </m:num>
                        <m:den>
                          <m:r>
                            <a:rPr lang="en-US" altLang="zh-CN" sz="2800" i="1">
                              <a:latin typeface="Cambria Math" panose="02040503050406030204" pitchFamily="18" charset="0"/>
                            </a:rPr>
                            <m:t>𝑑𝑡</m:t>
                          </m:r>
                        </m:den>
                      </m:f>
                      <m:d>
                        <m:dPr>
                          <m:ctrlPr>
                            <a:rPr lang="en-US" altLang="zh-CN" sz="2800" i="1">
                              <a:latin typeface="Cambria Math" panose="02040503050406030204" pitchFamily="18" charset="0"/>
                            </a:rPr>
                          </m:ctrlPr>
                        </m:dPr>
                        <m:e>
                          <m:r>
                            <a:rPr lang="en-US" altLang="zh-CN" sz="2800" i="1">
                              <a:latin typeface="Cambria Math" panose="02040503050406030204" pitchFamily="18" charset="0"/>
                            </a:rPr>
                            <m:t>𝑝</m:t>
                          </m:r>
                          <m:sSup>
                            <m:sSupPr>
                              <m:ctrlPr>
                                <a:rPr lang="en-US" altLang="zh-CN" sz="2800" i="1">
                                  <a:latin typeface="Cambria Math" panose="02040503050406030204" pitchFamily="18" charset="0"/>
                                </a:rPr>
                              </m:ctrlPr>
                            </m:sSupPr>
                            <m:e>
                              <m:r>
                                <a:rPr lang="en-US" altLang="zh-CN" sz="2800" i="1">
                                  <a:latin typeface="Cambria Math" panose="02040503050406030204" pitchFamily="18" charset="0"/>
                                </a:rPr>
                                <m:t>𝑛</m:t>
                              </m:r>
                            </m:e>
                            <m:sup>
                              <m:r>
                                <a:rPr lang="en-US" altLang="zh-CN" sz="2800" i="1" dirty="0">
                                  <a:latin typeface="Cambria Math" panose="02040503050406030204" pitchFamily="18" charset="0"/>
                                </a:rPr>
                                <m:t>−</m:t>
                              </m:r>
                              <m:r>
                                <a:rPr lang="en-US" altLang="zh-CN" sz="2800" b="0" i="1" dirty="0" smtClean="0">
                                  <a:latin typeface="Cambria Math" panose="02040503050406030204" pitchFamily="18" charset="0"/>
                                </a:rPr>
                                <m:t>𝛾</m:t>
                              </m:r>
                            </m:sup>
                          </m:sSup>
                        </m:e>
                      </m:d>
                      <m:r>
                        <a:rPr lang="en-US" altLang="zh-CN" sz="2800" b="1" i="1">
                          <a:latin typeface="Cambria Math" panose="02040503050406030204" pitchFamily="18" charset="0"/>
                        </a:rPr>
                        <m:t>=</m:t>
                      </m:r>
                      <m:r>
                        <a:rPr lang="en-US" altLang="zh-CN" sz="2800" b="1" i="1">
                          <a:latin typeface="Cambria Math" panose="02040503050406030204" pitchFamily="18" charset="0"/>
                        </a:rPr>
                        <m:t>0</m:t>
                      </m:r>
                      <m:r>
                        <a:rPr lang="zh-CN" altLang="en-US" sz="2800" b="1" i="1">
                          <a:latin typeface="Cambria Math" panose="02040503050406030204" pitchFamily="18" charset="0"/>
                        </a:rPr>
                        <m:t>，</m:t>
                      </m:r>
                      <m:r>
                        <a:rPr lang="en-US" altLang="zh-CN" sz="2800" b="0" i="1" smtClean="0">
                          <a:latin typeface="Cambria Math" panose="02040503050406030204" pitchFamily="18" charset="0"/>
                        </a:rPr>
                        <m:t>𝛾</m:t>
                      </m:r>
                      <m:r>
                        <a:rPr lang="en-US" altLang="zh-CN" sz="2800" b="0" i="1" smtClean="0">
                          <a:latin typeface="Cambria Math" panose="02040503050406030204" pitchFamily="18" charset="0"/>
                        </a:rPr>
                        <m:t>=</m:t>
                      </m:r>
                      <m:f>
                        <m:fPr>
                          <m:ctrlPr>
                            <a:rPr lang="en-US" altLang="zh-CN" sz="2800" i="1" smtClean="0">
                              <a:latin typeface="Cambria Math" panose="02040503050406030204" pitchFamily="18" charset="0"/>
                            </a:rPr>
                          </m:ctrlPr>
                        </m:fPr>
                        <m:num>
                          <m:r>
                            <a:rPr lang="en-US" altLang="zh-CN" sz="2800" b="0" i="1" smtClean="0">
                              <a:latin typeface="Cambria Math" panose="02040503050406030204" pitchFamily="18" charset="0"/>
                            </a:rPr>
                            <m:t>𝐷</m:t>
                          </m:r>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2</m:t>
                          </m:r>
                        </m:num>
                        <m:den>
                          <m:r>
                            <a:rPr lang="en-US" altLang="zh-CN" sz="2800" b="0" i="1" smtClean="0">
                              <a:latin typeface="Cambria Math" panose="02040503050406030204" pitchFamily="18" charset="0"/>
                            </a:rPr>
                            <m:t>𝐷</m:t>
                          </m:r>
                        </m:den>
                      </m:f>
                    </m:oMath>
                  </m:oMathPara>
                </a14:m>
                <a:endParaRPr lang="zh-CN" altLang="en-US" sz="2800" dirty="0"/>
              </a:p>
              <a:p>
                <a:endParaRPr lang="en-US" altLang="zh-CN" sz="2800" dirty="0"/>
              </a:p>
              <a:p>
                <a:endParaRPr lang="en-US" altLang="zh-CN" sz="2800" dirty="0"/>
              </a:p>
              <a:p>
                <a:endParaRPr lang="en-US" altLang="zh-CN" sz="2800" dirty="0"/>
              </a:p>
              <a:p>
                <a:endParaRPr lang="en-US" altLang="zh-CN" sz="2800" dirty="0"/>
              </a:p>
              <a:p>
                <a:pPr marL="0" indent="0">
                  <a:spcBef>
                    <a:spcPts val="0"/>
                  </a:spcBef>
                  <a:buNone/>
                </a:pPr>
                <a:endParaRPr lang="zh-CN" altLang="en-US" sz="2800" dirty="0"/>
              </a:p>
            </p:txBody>
          </p:sp>
        </mc:Choice>
        <mc:Fallback>
          <p:sp>
            <p:nvSpPr>
              <p:cNvPr id="83970" name="文本占位符 112642"/>
              <p:cNvSpPr>
                <a:spLocks noRot="1" noChangeAspect="1" noMove="1" noResize="1" noEditPoints="1" noAdjustHandles="1" noChangeArrowheads="1" noChangeShapeType="1" noTextEdit="1"/>
              </p:cNvSpPr>
              <p:nvPr>
                <p:ph idx="1"/>
              </p:nvPr>
            </p:nvSpPr>
            <p:spPr>
              <a:xfrm>
                <a:off x="251520" y="1196751"/>
                <a:ext cx="8748204" cy="5472607"/>
              </a:xfrm>
              <a:blipFill rotWithShape="1">
                <a:blip r:embed="rId1"/>
                <a:stretch>
                  <a:fillRect l="-1" t="-8" r="6" b="-39243"/>
                </a:stretch>
              </a:blipFill>
            </p:spPr>
            <p:txBody>
              <a:bodyPr/>
              <a:lstStyle/>
              <a:p>
                <a:r>
                  <a:rPr lang="zh-CN" altLang="en-US">
                    <a:noFill/>
                  </a:rPr>
                  <a:t> </a:t>
                </a:r>
              </a:p>
            </p:txBody>
          </p:sp>
        </mc:Fallback>
      </mc:AlternateContent>
      <p:sp>
        <p:nvSpPr>
          <p:cNvPr id="83971" name="矩形 112643"/>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83972" name="矩形 112644"/>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Tree>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标题 112641"/>
          <p:cNvSpPr>
            <a:spLocks noGrp="1"/>
          </p:cNvSpPr>
          <p:nvPr>
            <p:ph type="title"/>
          </p:nvPr>
        </p:nvSpPr>
        <p:spPr/>
        <p:txBody>
          <a:bodyPr anchor="ctr"/>
          <a:lstStyle/>
          <a:p>
            <a:pPr marL="838200" indent="-838200"/>
            <a:r>
              <a:rPr lang="zh-CN" altLang="en-US" dirty="0"/>
              <a:t>绝热方程</a:t>
            </a:r>
            <a:r>
              <a:rPr lang="en-US" altLang="zh-CN" dirty="0"/>
              <a:t>(</a:t>
            </a:r>
            <a:r>
              <a:rPr lang="zh-CN" altLang="en-US" dirty="0"/>
              <a:t>磁场存在情况</a:t>
            </a:r>
            <a:r>
              <a:rPr lang="en-US" altLang="zh-CN" dirty="0"/>
              <a:t>)</a:t>
            </a:r>
            <a:endParaRPr lang="zh-CN" altLang="en-US" dirty="0"/>
          </a:p>
        </p:txBody>
      </p:sp>
      <mc:AlternateContent xmlns:mc="http://schemas.openxmlformats.org/markup-compatibility/2006">
        <mc:Choice xmlns:a14="http://schemas.microsoft.com/office/drawing/2010/main" Requires="a14">
          <p:sp>
            <p:nvSpPr>
              <p:cNvPr id="83970" name="文本占位符 112642"/>
              <p:cNvSpPr>
                <a:spLocks noGrp="1"/>
              </p:cNvSpPr>
              <p:nvPr>
                <p:ph idx="1"/>
              </p:nvPr>
            </p:nvSpPr>
            <p:spPr>
              <a:xfrm>
                <a:off x="251520" y="1340767"/>
                <a:ext cx="8748204" cy="5242593"/>
              </a:xfrm>
            </p:spPr>
            <p:txBody>
              <a:bodyPr anchor="t"/>
              <a:lstStyle/>
              <a:p>
                <a:pPr>
                  <a:spcBef>
                    <a:spcPts val="0"/>
                  </a:spcBef>
                </a:pPr>
                <a:r>
                  <a:rPr lang="zh-CN" altLang="en-US" sz="2800" dirty="0"/>
                  <a:t>若存在磁场</a:t>
                </a:r>
                <a14:m>
                  <m:oMath xmlns:m="http://schemas.openxmlformats.org/officeDocument/2006/math">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𝐵</m:t>
                        </m:r>
                      </m:e>
                      <m:sub>
                        <m:r>
                          <a:rPr lang="en-US" altLang="zh-CN" sz="2800" i="1">
                            <a:latin typeface="Cambria Math" panose="02040503050406030204" pitchFamily="18" charset="0"/>
                          </a:rPr>
                          <m:t>0</m:t>
                        </m:r>
                      </m:sub>
                    </m:sSub>
                    <m:sSub>
                      <m:sSubPr>
                        <m:ctrlPr>
                          <a:rPr lang="en-US" altLang="zh-CN" sz="2800" i="1">
                            <a:latin typeface="Cambria Math" panose="02040503050406030204" pitchFamily="18" charset="0"/>
                          </a:rPr>
                        </m:ctrlPr>
                      </m:sSubPr>
                      <m:e>
                        <m:r>
                          <a:rPr lang="en-US" altLang="zh-CN" sz="2800" b="1" i="1">
                            <a:latin typeface="Cambria Math" panose="02040503050406030204" pitchFamily="18" charset="0"/>
                          </a:rPr>
                          <m:t>𝒆</m:t>
                        </m:r>
                      </m:e>
                      <m:sub>
                        <m:r>
                          <a:rPr lang="en-US" altLang="zh-CN" sz="2800" i="1">
                            <a:latin typeface="Cambria Math" panose="02040503050406030204" pitchFamily="18" charset="0"/>
                          </a:rPr>
                          <m:t>𝑧</m:t>
                        </m:r>
                      </m:sub>
                    </m:sSub>
                  </m:oMath>
                </a14:m>
                <a:r>
                  <a:rPr lang="zh-CN" altLang="en-US" sz="2800" dirty="0"/>
                  <a:t>，因磁场使粒子旋转导致</a:t>
                </a:r>
                <a14:m>
                  <m:oMath xmlns:m="http://schemas.openxmlformats.org/officeDocument/2006/math">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𝑝</m:t>
                        </m:r>
                      </m:e>
                      <m:sub>
                        <m:r>
                          <a:rPr lang="en-US" altLang="zh-CN" sz="2800" i="1">
                            <a:latin typeface="Cambria Math" panose="02040503050406030204" pitchFamily="18" charset="0"/>
                          </a:rPr>
                          <m:t>𝑥𝑥</m:t>
                        </m:r>
                      </m:sub>
                    </m:sSub>
                    <m:r>
                      <a:rPr lang="en-US" altLang="zh-CN" sz="2800" i="1">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𝑝</m:t>
                        </m:r>
                      </m:e>
                      <m:sub>
                        <m:r>
                          <a:rPr lang="en-US" altLang="zh-CN" sz="2800" i="1">
                            <a:latin typeface="Cambria Math" panose="02040503050406030204" pitchFamily="18" charset="0"/>
                          </a:rPr>
                          <m:t>𝑦𝑦</m:t>
                        </m:r>
                      </m:sub>
                    </m:sSub>
                    <m:r>
                      <a:rPr lang="en-US" altLang="zh-CN" sz="2800" b="0" i="1" smtClean="0">
                        <a:latin typeface="Cambria Math" panose="02040503050406030204" pitchFamily="18" charset="0"/>
                      </a:rPr>
                      <m:t>=</m:t>
                    </m:r>
                    <m:sSub>
                      <m:sSubPr>
                        <m:ctrlPr>
                          <a:rPr lang="en-US" altLang="zh-CN" sz="2800" b="0" i="1" smtClean="0">
                            <a:latin typeface="Cambria Math" panose="02040503050406030204" pitchFamily="18" charset="0"/>
                          </a:rPr>
                        </m:ctrlPr>
                      </m:sSubPr>
                      <m:e>
                        <m:r>
                          <a:rPr lang="en-US" altLang="zh-CN" sz="2800" b="0" i="1" smtClean="0">
                            <a:latin typeface="Cambria Math" panose="02040503050406030204" pitchFamily="18" charset="0"/>
                          </a:rPr>
                          <m:t>𝑝</m:t>
                        </m:r>
                      </m:e>
                      <m:sub>
                        <m:r>
                          <a:rPr lang="en-US" altLang="zh-CN" sz="2800" b="0" i="1" smtClean="0">
                            <a:latin typeface="Cambria Math" panose="02040503050406030204" pitchFamily="18" charset="0"/>
                            <a:ea typeface="Cambria Math" panose="02040503050406030204" pitchFamily="18" charset="0"/>
                          </a:rPr>
                          <m:t>⊥</m:t>
                        </m:r>
                      </m:sub>
                    </m:sSub>
                  </m:oMath>
                </a14:m>
                <a:r>
                  <a:rPr lang="zh-CN" altLang="en-US" sz="2800" dirty="0"/>
                  <a:t>，且压强张量非对角项均为</a:t>
                </a:r>
                <a:r>
                  <a:rPr lang="en-US" altLang="zh-CN" sz="2800" dirty="0"/>
                  <a:t>0</a:t>
                </a:r>
                <a:r>
                  <a:rPr lang="zh-CN" altLang="en-US" sz="2800" dirty="0"/>
                  <a:t>，则有</a:t>
                </a:r>
                <a:endParaRPr lang="en-US" altLang="zh-CN" sz="2800" dirty="0"/>
              </a:p>
              <a:p>
                <a:pPr marL="0" indent="0">
                  <a:spcBef>
                    <a:spcPts val="0"/>
                  </a:spcBef>
                  <a:buNone/>
                </a:pPr>
                <a14:m>
                  <m:oMathPara xmlns:m="http://schemas.openxmlformats.org/officeDocument/2006/math">
                    <m:oMathParaPr>
                      <m:jc m:val="centerGroup"/>
                    </m:oMathParaPr>
                    <m:oMath xmlns:m="http://schemas.openxmlformats.org/officeDocument/2006/math">
                      <m:f>
                        <m:fPr>
                          <m:ctrlPr>
                            <a:rPr lang="en-US" altLang="zh-CN" sz="2800" b="0" i="1" smtClean="0">
                              <a:latin typeface="Cambria Math" panose="02040503050406030204" pitchFamily="18" charset="0"/>
                            </a:rPr>
                          </m:ctrlPr>
                        </m:fPr>
                        <m:num>
                          <m:r>
                            <a:rPr lang="en-US" altLang="zh-CN" sz="2800" b="0" i="1" smtClean="0">
                              <a:latin typeface="Cambria Math" panose="02040503050406030204" pitchFamily="18" charset="0"/>
                            </a:rPr>
                            <m:t>1</m:t>
                          </m:r>
                        </m:num>
                        <m:den>
                          <m:sSub>
                            <m:sSubPr>
                              <m:ctrlPr>
                                <a:rPr lang="en-US" altLang="zh-CN" sz="2800" b="0" i="1" smtClean="0">
                                  <a:latin typeface="Cambria Math" panose="02040503050406030204" pitchFamily="18" charset="0"/>
                                </a:rPr>
                              </m:ctrlPr>
                            </m:sSubPr>
                            <m:e>
                              <m:r>
                                <a:rPr lang="en-US" altLang="zh-CN" sz="2800" b="0" i="1" smtClean="0">
                                  <a:latin typeface="Cambria Math" panose="02040503050406030204" pitchFamily="18" charset="0"/>
                                </a:rPr>
                                <m:t>𝑝</m:t>
                              </m:r>
                            </m:e>
                            <m:sub>
                              <m:r>
                                <a:rPr lang="en-US" altLang="zh-CN" sz="2800" b="0" i="1" smtClean="0">
                                  <a:latin typeface="Cambria Math" panose="02040503050406030204" pitchFamily="18" charset="0"/>
                                </a:rPr>
                                <m:t>𝑥𝑥</m:t>
                              </m:r>
                            </m:sub>
                          </m:sSub>
                        </m:den>
                      </m:f>
                      <m:r>
                        <a:rPr lang="en-US" altLang="zh-CN" sz="2800" b="0" i="1" smtClean="0">
                          <a:latin typeface="Cambria Math" panose="02040503050406030204" pitchFamily="18" charset="0"/>
                        </a:rPr>
                        <m:t>⋅</m:t>
                      </m:r>
                      <m:f>
                        <m:fPr>
                          <m:ctrlPr>
                            <a:rPr lang="en-US" altLang="zh-CN" sz="2800" i="1" smtClean="0">
                              <a:latin typeface="Cambria Math" panose="02040503050406030204" pitchFamily="18" charset="0"/>
                            </a:rPr>
                          </m:ctrlPr>
                        </m:fPr>
                        <m:num>
                          <m:r>
                            <a:rPr lang="en-US" altLang="zh-CN" sz="2800" b="0" i="1" smtClean="0">
                              <a:latin typeface="Cambria Math" panose="02040503050406030204" pitchFamily="18" charset="0"/>
                            </a:rPr>
                            <m:t>𝑑</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𝑝</m:t>
                              </m:r>
                            </m:e>
                            <m:sub>
                              <m:r>
                                <a:rPr lang="en-US" altLang="zh-CN" sz="2800" i="1">
                                  <a:latin typeface="Cambria Math" panose="02040503050406030204" pitchFamily="18" charset="0"/>
                                </a:rPr>
                                <m:t>𝑥𝑥</m:t>
                              </m:r>
                            </m:sub>
                          </m:sSub>
                        </m:num>
                        <m:den>
                          <m:r>
                            <a:rPr lang="en-US" altLang="zh-CN" sz="2800" b="0" i="1" smtClean="0">
                              <a:latin typeface="Cambria Math" panose="02040503050406030204" pitchFamily="18" charset="0"/>
                            </a:rPr>
                            <m:t>𝑑</m:t>
                          </m:r>
                          <m:r>
                            <a:rPr lang="en-US" altLang="zh-CN" sz="2800" i="1">
                              <a:latin typeface="Cambria Math" panose="02040503050406030204" pitchFamily="18" charset="0"/>
                            </a:rPr>
                            <m:t>𝑡</m:t>
                          </m:r>
                        </m:den>
                      </m:f>
                      <m:r>
                        <a:rPr lang="en-US" altLang="zh-CN" sz="2800" i="1">
                          <a:latin typeface="Cambria Math" panose="02040503050406030204" pitchFamily="18" charset="0"/>
                        </a:rPr>
                        <m:t>+</m:t>
                      </m:r>
                      <m:r>
                        <a:rPr lang="en-US" altLang="zh-CN" sz="2800" i="1" dirty="0">
                          <a:latin typeface="Cambria Math" panose="02040503050406030204" pitchFamily="18" charset="0"/>
                        </a:rPr>
                        <m:t>2</m:t>
                      </m:r>
                      <m:f>
                        <m:fPr>
                          <m:ctrlPr>
                            <a:rPr lang="en-US" altLang="zh-CN" sz="2800" b="0" i="1" dirty="0" smtClean="0">
                              <a:latin typeface="Cambria Math" panose="02040503050406030204" pitchFamily="18" charset="0"/>
                            </a:rPr>
                          </m:ctrlPr>
                        </m:fPr>
                        <m:num>
                          <m:r>
                            <a:rPr lang="en-US" altLang="zh-CN" sz="2800" b="0" i="1" dirty="0" smtClean="0">
                              <a:latin typeface="Cambria Math" panose="02040503050406030204" pitchFamily="18" charset="0"/>
                            </a:rPr>
                            <m:t>𝜕</m:t>
                          </m:r>
                          <m:sSub>
                            <m:sSubPr>
                              <m:ctrlPr>
                                <a:rPr lang="en-US" altLang="zh-CN" sz="2800" i="1" dirty="0">
                                  <a:latin typeface="Cambria Math" panose="02040503050406030204" pitchFamily="18" charset="0"/>
                                </a:rPr>
                              </m:ctrlPr>
                            </m:sSubPr>
                            <m:e>
                              <m:r>
                                <a:rPr lang="en-US" altLang="zh-CN" sz="2800" i="1" dirty="0">
                                  <a:latin typeface="Cambria Math" panose="02040503050406030204" pitchFamily="18" charset="0"/>
                                </a:rPr>
                                <m:t>𝑢</m:t>
                              </m:r>
                            </m:e>
                            <m:sub>
                              <m:r>
                                <a:rPr lang="en-US" altLang="zh-CN" sz="2800" i="1" dirty="0">
                                  <a:latin typeface="Cambria Math" panose="02040503050406030204" pitchFamily="18" charset="0"/>
                                </a:rPr>
                                <m:t>𝑥</m:t>
                              </m:r>
                            </m:sub>
                          </m:sSub>
                        </m:num>
                        <m:den>
                          <m:r>
                            <a:rPr lang="en-US" altLang="zh-CN" sz="2800" b="0" i="1" dirty="0" smtClean="0">
                              <a:latin typeface="Cambria Math" panose="02040503050406030204" pitchFamily="18" charset="0"/>
                            </a:rPr>
                            <m:t>𝜕</m:t>
                          </m:r>
                          <m:r>
                            <a:rPr lang="en-US" altLang="zh-CN" sz="2800" b="0" i="1" dirty="0" smtClean="0">
                              <a:latin typeface="Cambria Math" panose="02040503050406030204" pitchFamily="18" charset="0"/>
                            </a:rPr>
                            <m:t>𝑥</m:t>
                          </m:r>
                        </m:den>
                      </m:f>
                      <m:r>
                        <a:rPr lang="en-US" altLang="zh-CN" sz="2800" b="0" i="1" dirty="0" smtClean="0">
                          <a:latin typeface="Cambria Math" panose="02040503050406030204" pitchFamily="18" charset="0"/>
                        </a:rPr>
                        <m:t>+</m:t>
                      </m:r>
                      <m:r>
                        <m:rPr>
                          <m:sty m:val="p"/>
                        </m:rPr>
                        <a:rPr lang="en-US" altLang="zh-CN" sz="2800">
                          <a:latin typeface="Cambria Math" panose="02040503050406030204" pitchFamily="18" charset="0"/>
                        </a:rPr>
                        <m:t>∇</m:t>
                      </m:r>
                      <m:r>
                        <a:rPr lang="en-US" altLang="zh-CN" sz="2800" i="1">
                          <a:latin typeface="Cambria Math" panose="02040503050406030204" pitchFamily="18" charset="0"/>
                        </a:rPr>
                        <m:t>⋅</m:t>
                      </m:r>
                      <m:r>
                        <a:rPr lang="en-US" altLang="zh-CN" sz="2800" b="1" i="1" dirty="0">
                          <a:latin typeface="Cambria Math" panose="02040503050406030204" pitchFamily="18" charset="0"/>
                        </a:rPr>
                        <m:t>𝒖</m:t>
                      </m:r>
                      <m:r>
                        <a:rPr lang="en-US" altLang="zh-CN" sz="2800" i="1">
                          <a:latin typeface="Cambria Math" panose="02040503050406030204" pitchFamily="18" charset="0"/>
                        </a:rPr>
                        <m:t>−</m:t>
                      </m:r>
                      <m:r>
                        <a:rPr lang="en-US" altLang="zh-CN" sz="2800" i="1">
                          <a:latin typeface="Cambria Math" panose="02040503050406030204" pitchFamily="18" charset="0"/>
                        </a:rPr>
                        <m:t>2</m:t>
                      </m:r>
                      <m:r>
                        <a:rPr lang="en-US" altLang="zh-CN" sz="2800" i="1">
                          <a:latin typeface="Cambria Math" panose="02040503050406030204" pitchFamily="18" charset="0"/>
                        </a:rPr>
                        <m:t>𝑞</m:t>
                      </m:r>
                      <m:r>
                        <a:rPr lang="en-US" altLang="zh-CN" sz="2800" i="1">
                          <a:latin typeface="Cambria Math" panose="02040503050406030204" pitchFamily="18" charset="0"/>
                        </a:rPr>
                        <m:t>(</m:t>
                      </m:r>
                      <m:f>
                        <m:fPr>
                          <m:ctrlPr>
                            <a:rPr lang="en-US" altLang="zh-CN" sz="2800" b="0" i="1" smtClean="0">
                              <a:latin typeface="Cambria Math" panose="02040503050406030204" pitchFamily="18" charset="0"/>
                            </a:rPr>
                          </m:ctrlPr>
                        </m:fPr>
                        <m:num>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𝑝</m:t>
                              </m:r>
                            </m:e>
                            <m:sub>
                              <m:r>
                                <a:rPr lang="en-US" altLang="zh-CN" sz="2800" i="1">
                                  <a:latin typeface="Cambria Math" panose="02040503050406030204" pitchFamily="18" charset="0"/>
                                </a:rPr>
                                <m:t>𝑥𝑦</m:t>
                              </m:r>
                            </m:sub>
                          </m:sSub>
                        </m:num>
                        <m:den>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𝑝</m:t>
                              </m:r>
                            </m:e>
                            <m:sub>
                              <m:r>
                                <a:rPr lang="en-US" altLang="zh-CN" sz="2800" i="1">
                                  <a:latin typeface="Cambria Math" panose="02040503050406030204" pitchFamily="18" charset="0"/>
                                </a:rPr>
                                <m:t>𝑥𝑥</m:t>
                              </m:r>
                            </m:sub>
                          </m:sSub>
                        </m:den>
                      </m:f>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𝐵</m:t>
                          </m:r>
                        </m:e>
                        <m:sub>
                          <m:r>
                            <a:rPr lang="en-US" altLang="zh-CN" sz="2800" i="1">
                              <a:latin typeface="Cambria Math" panose="02040503050406030204" pitchFamily="18" charset="0"/>
                            </a:rPr>
                            <m:t>𝑧</m:t>
                          </m:r>
                        </m:sub>
                      </m:sSub>
                      <m:r>
                        <a:rPr lang="en-US" altLang="zh-CN" sz="2800" i="1">
                          <a:latin typeface="Cambria Math" panose="02040503050406030204" pitchFamily="18" charset="0"/>
                        </a:rPr>
                        <m:t>) </m:t>
                      </m:r>
                      <m:r>
                        <a:rPr lang="en-US" altLang="zh-CN" sz="2800" b="1" i="1">
                          <a:latin typeface="Cambria Math" panose="02040503050406030204" pitchFamily="18" charset="0"/>
                        </a:rPr>
                        <m:t>=</m:t>
                      </m:r>
                      <m:r>
                        <a:rPr lang="en-US" altLang="zh-CN" sz="2800" b="1" i="1">
                          <a:latin typeface="Cambria Math" panose="02040503050406030204" pitchFamily="18" charset="0"/>
                        </a:rPr>
                        <m:t>0</m:t>
                      </m:r>
                    </m:oMath>
                  </m:oMathPara>
                </a14:m>
                <a:endParaRPr lang="zh-CN" altLang="en-US" sz="2800" dirty="0"/>
              </a:p>
              <a:p>
                <a:pPr marL="0" indent="0">
                  <a:spcBef>
                    <a:spcPts val="0"/>
                  </a:spcBef>
                  <a:buNone/>
                </a:pPr>
                <a14:m>
                  <m:oMathPara xmlns:m="http://schemas.openxmlformats.org/officeDocument/2006/math">
                    <m:oMathParaPr>
                      <m:jc m:val="centerGroup"/>
                    </m:oMathParaPr>
                    <m:oMath xmlns:m="http://schemas.openxmlformats.org/officeDocument/2006/math">
                      <m:f>
                        <m:fPr>
                          <m:ctrlPr>
                            <a:rPr lang="en-US" altLang="zh-CN" sz="2800" i="1">
                              <a:latin typeface="Cambria Math" panose="02040503050406030204" pitchFamily="18" charset="0"/>
                            </a:rPr>
                          </m:ctrlPr>
                        </m:fPr>
                        <m:num>
                          <m:r>
                            <a:rPr lang="en-US" altLang="zh-CN" sz="2800" i="1">
                              <a:latin typeface="Cambria Math" panose="02040503050406030204" pitchFamily="18" charset="0"/>
                            </a:rPr>
                            <m:t>1</m:t>
                          </m:r>
                        </m:num>
                        <m:den>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𝑝</m:t>
                              </m:r>
                            </m:e>
                            <m:sub>
                              <m:r>
                                <a:rPr lang="en-US" altLang="zh-CN" sz="2800" b="0" i="1" smtClean="0">
                                  <a:latin typeface="Cambria Math" panose="02040503050406030204" pitchFamily="18" charset="0"/>
                                </a:rPr>
                                <m:t>𝑦𝑦</m:t>
                              </m:r>
                            </m:sub>
                          </m:sSub>
                        </m:den>
                      </m:f>
                      <m:r>
                        <a:rPr lang="en-US" altLang="zh-CN" sz="2800" i="1">
                          <a:latin typeface="Cambria Math" panose="02040503050406030204" pitchFamily="18" charset="0"/>
                        </a:rPr>
                        <m:t>⋅</m:t>
                      </m:r>
                      <m:f>
                        <m:fPr>
                          <m:ctrlPr>
                            <a:rPr lang="en-US" altLang="zh-CN" sz="2800" i="1">
                              <a:latin typeface="Cambria Math" panose="02040503050406030204" pitchFamily="18" charset="0"/>
                            </a:rPr>
                          </m:ctrlPr>
                        </m:fPr>
                        <m:num>
                          <m:r>
                            <a:rPr lang="en-US" altLang="zh-CN" sz="2800" i="1">
                              <a:latin typeface="Cambria Math" panose="02040503050406030204" pitchFamily="18" charset="0"/>
                            </a:rPr>
                            <m:t>𝑑</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𝑝</m:t>
                              </m:r>
                            </m:e>
                            <m:sub>
                              <m:r>
                                <a:rPr lang="en-US" altLang="zh-CN" sz="2800" b="0" i="1" smtClean="0">
                                  <a:latin typeface="Cambria Math" panose="02040503050406030204" pitchFamily="18" charset="0"/>
                                </a:rPr>
                                <m:t>𝑦𝑦</m:t>
                              </m:r>
                            </m:sub>
                          </m:sSub>
                        </m:num>
                        <m:den>
                          <m:r>
                            <a:rPr lang="en-US" altLang="zh-CN" sz="2800" i="1">
                              <a:latin typeface="Cambria Math" panose="02040503050406030204" pitchFamily="18" charset="0"/>
                            </a:rPr>
                            <m:t>𝑑𝑡</m:t>
                          </m:r>
                        </m:den>
                      </m:f>
                      <m:r>
                        <a:rPr lang="en-US" altLang="zh-CN" sz="2800" i="1">
                          <a:latin typeface="Cambria Math" panose="02040503050406030204" pitchFamily="18" charset="0"/>
                        </a:rPr>
                        <m:t>+</m:t>
                      </m:r>
                      <m:r>
                        <a:rPr lang="en-US" altLang="zh-CN" sz="2800" i="1" dirty="0">
                          <a:latin typeface="Cambria Math" panose="02040503050406030204" pitchFamily="18" charset="0"/>
                        </a:rPr>
                        <m:t>2</m:t>
                      </m:r>
                      <m:f>
                        <m:fPr>
                          <m:ctrlPr>
                            <a:rPr lang="en-US" altLang="zh-CN" sz="2800" i="1" dirty="0">
                              <a:latin typeface="Cambria Math" panose="02040503050406030204" pitchFamily="18" charset="0"/>
                            </a:rPr>
                          </m:ctrlPr>
                        </m:fPr>
                        <m:num>
                          <m:r>
                            <a:rPr lang="en-US" altLang="zh-CN" sz="2800" i="1" dirty="0">
                              <a:latin typeface="Cambria Math" panose="02040503050406030204" pitchFamily="18" charset="0"/>
                            </a:rPr>
                            <m:t>𝜕</m:t>
                          </m:r>
                          <m:sSub>
                            <m:sSubPr>
                              <m:ctrlPr>
                                <a:rPr lang="en-US" altLang="zh-CN" sz="2800" i="1" dirty="0">
                                  <a:latin typeface="Cambria Math" panose="02040503050406030204" pitchFamily="18" charset="0"/>
                                </a:rPr>
                              </m:ctrlPr>
                            </m:sSubPr>
                            <m:e>
                              <m:r>
                                <a:rPr lang="en-US" altLang="zh-CN" sz="2800" i="1" dirty="0">
                                  <a:latin typeface="Cambria Math" panose="02040503050406030204" pitchFamily="18" charset="0"/>
                                </a:rPr>
                                <m:t>𝑢</m:t>
                              </m:r>
                            </m:e>
                            <m:sub>
                              <m:r>
                                <a:rPr lang="en-US" altLang="zh-CN" sz="2800" b="0" i="1" dirty="0" smtClean="0">
                                  <a:latin typeface="Cambria Math" panose="02040503050406030204" pitchFamily="18" charset="0"/>
                                </a:rPr>
                                <m:t>𝑦</m:t>
                              </m:r>
                            </m:sub>
                          </m:sSub>
                        </m:num>
                        <m:den>
                          <m:r>
                            <a:rPr lang="en-US" altLang="zh-CN" sz="2800" i="1" dirty="0">
                              <a:latin typeface="Cambria Math" panose="02040503050406030204" pitchFamily="18" charset="0"/>
                            </a:rPr>
                            <m:t>𝜕</m:t>
                          </m:r>
                          <m:r>
                            <a:rPr lang="en-US" altLang="zh-CN" sz="2800" b="0" i="1" dirty="0" smtClean="0">
                              <a:latin typeface="Cambria Math" panose="02040503050406030204" pitchFamily="18" charset="0"/>
                            </a:rPr>
                            <m:t>𝑦</m:t>
                          </m:r>
                        </m:den>
                      </m:f>
                      <m:r>
                        <a:rPr lang="en-US" altLang="zh-CN" sz="2800" i="1" dirty="0">
                          <a:latin typeface="Cambria Math" panose="02040503050406030204" pitchFamily="18" charset="0"/>
                        </a:rPr>
                        <m:t>+</m:t>
                      </m:r>
                      <m:r>
                        <m:rPr>
                          <m:sty m:val="p"/>
                        </m:rPr>
                        <a:rPr lang="en-US" altLang="zh-CN" sz="2800">
                          <a:latin typeface="Cambria Math" panose="02040503050406030204" pitchFamily="18" charset="0"/>
                        </a:rPr>
                        <m:t>∇</m:t>
                      </m:r>
                      <m:r>
                        <a:rPr lang="en-US" altLang="zh-CN" sz="2800" i="1">
                          <a:latin typeface="Cambria Math" panose="02040503050406030204" pitchFamily="18" charset="0"/>
                        </a:rPr>
                        <m:t>⋅</m:t>
                      </m:r>
                      <m:r>
                        <a:rPr lang="en-US" altLang="zh-CN" sz="2800" b="1" i="1" dirty="0">
                          <a:latin typeface="Cambria Math" panose="02040503050406030204" pitchFamily="18" charset="0"/>
                        </a:rPr>
                        <m:t>𝒖</m:t>
                      </m:r>
                      <m:r>
                        <a:rPr lang="en-US" altLang="zh-CN" sz="2800" b="0" i="1" smtClean="0">
                          <a:latin typeface="Cambria Math" panose="02040503050406030204" pitchFamily="18" charset="0"/>
                        </a:rPr>
                        <m:t>+</m:t>
                      </m:r>
                      <m:r>
                        <a:rPr lang="en-US" altLang="zh-CN" sz="2800" i="1">
                          <a:latin typeface="Cambria Math" panose="02040503050406030204" pitchFamily="18" charset="0"/>
                        </a:rPr>
                        <m:t>2</m:t>
                      </m:r>
                      <m:r>
                        <a:rPr lang="en-US" altLang="zh-CN" sz="2800" i="1">
                          <a:latin typeface="Cambria Math" panose="02040503050406030204" pitchFamily="18" charset="0"/>
                        </a:rPr>
                        <m:t>𝑞</m:t>
                      </m:r>
                      <m:r>
                        <a:rPr lang="en-US" altLang="zh-CN" sz="2800" i="1">
                          <a:latin typeface="Cambria Math" panose="02040503050406030204" pitchFamily="18" charset="0"/>
                        </a:rPr>
                        <m:t>(</m:t>
                      </m:r>
                      <m:f>
                        <m:fPr>
                          <m:ctrlPr>
                            <a:rPr lang="en-US" altLang="zh-CN" sz="2800" i="1">
                              <a:latin typeface="Cambria Math" panose="02040503050406030204" pitchFamily="18" charset="0"/>
                            </a:rPr>
                          </m:ctrlPr>
                        </m:fPr>
                        <m:num>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𝑝</m:t>
                              </m:r>
                            </m:e>
                            <m:sub>
                              <m:r>
                                <a:rPr lang="en-US" altLang="zh-CN" sz="2800" i="1">
                                  <a:latin typeface="Cambria Math" panose="02040503050406030204" pitchFamily="18" charset="0"/>
                                </a:rPr>
                                <m:t>𝑥𝑦</m:t>
                              </m:r>
                            </m:sub>
                          </m:sSub>
                        </m:num>
                        <m:den>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𝑝</m:t>
                              </m:r>
                            </m:e>
                            <m:sub>
                              <m:r>
                                <a:rPr lang="en-US" altLang="zh-CN" sz="2800" b="0" i="1" smtClean="0">
                                  <a:latin typeface="Cambria Math" panose="02040503050406030204" pitchFamily="18" charset="0"/>
                                </a:rPr>
                                <m:t>𝑦𝑦</m:t>
                              </m:r>
                            </m:sub>
                          </m:sSub>
                        </m:den>
                      </m:f>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𝐵</m:t>
                          </m:r>
                        </m:e>
                        <m:sub>
                          <m:r>
                            <a:rPr lang="en-US" altLang="zh-CN" sz="2800" i="1">
                              <a:latin typeface="Cambria Math" panose="02040503050406030204" pitchFamily="18" charset="0"/>
                            </a:rPr>
                            <m:t>𝑧</m:t>
                          </m:r>
                        </m:sub>
                      </m:sSub>
                      <m:r>
                        <a:rPr lang="en-US" altLang="zh-CN" sz="2800" i="1">
                          <a:latin typeface="Cambria Math" panose="02040503050406030204" pitchFamily="18" charset="0"/>
                        </a:rPr>
                        <m:t>) </m:t>
                      </m:r>
                      <m:r>
                        <a:rPr lang="en-US" altLang="zh-CN" sz="2800" b="1" i="1">
                          <a:latin typeface="Cambria Math" panose="02040503050406030204" pitchFamily="18" charset="0"/>
                        </a:rPr>
                        <m:t>=</m:t>
                      </m:r>
                      <m:r>
                        <a:rPr lang="en-US" altLang="zh-CN" sz="2800" b="1" i="1">
                          <a:latin typeface="Cambria Math" panose="02040503050406030204" pitchFamily="18" charset="0"/>
                        </a:rPr>
                        <m:t>0</m:t>
                      </m:r>
                    </m:oMath>
                  </m:oMathPara>
                </a14:m>
                <a:endParaRPr lang="zh-CN" altLang="en-US" sz="2800" dirty="0"/>
              </a:p>
              <a:p>
                <a:pPr marL="0" indent="0">
                  <a:spcBef>
                    <a:spcPts val="0"/>
                  </a:spcBef>
                  <a:buNone/>
                </a:pPr>
                <a14:m>
                  <m:oMathPara xmlns:m="http://schemas.openxmlformats.org/officeDocument/2006/math">
                    <m:oMathParaPr>
                      <m:jc m:val="centerGroup"/>
                    </m:oMathParaPr>
                    <m:oMath xmlns:m="http://schemas.openxmlformats.org/officeDocument/2006/math">
                      <m:f>
                        <m:fPr>
                          <m:ctrlPr>
                            <a:rPr lang="en-US" altLang="zh-CN" sz="2800" i="1" smtClean="0">
                              <a:latin typeface="Cambria Math" panose="02040503050406030204" pitchFamily="18" charset="0"/>
                            </a:rPr>
                          </m:ctrlPr>
                        </m:fPr>
                        <m:num>
                          <m:r>
                            <a:rPr lang="en-US" altLang="zh-CN" sz="2800" i="1">
                              <a:latin typeface="Cambria Math" panose="02040503050406030204" pitchFamily="18" charset="0"/>
                            </a:rPr>
                            <m:t>1</m:t>
                          </m:r>
                        </m:num>
                        <m:den>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𝑝</m:t>
                              </m:r>
                            </m:e>
                            <m:sub>
                              <m:r>
                                <a:rPr lang="en-US" altLang="zh-CN" sz="2800" b="0" i="1" smtClean="0">
                                  <a:latin typeface="Cambria Math" panose="02040503050406030204" pitchFamily="18" charset="0"/>
                                </a:rPr>
                                <m:t>𝑧𝑧</m:t>
                              </m:r>
                            </m:sub>
                          </m:sSub>
                        </m:den>
                      </m:f>
                      <m:r>
                        <a:rPr lang="en-US" altLang="zh-CN" sz="2800" i="1">
                          <a:latin typeface="Cambria Math" panose="02040503050406030204" pitchFamily="18" charset="0"/>
                        </a:rPr>
                        <m:t>⋅</m:t>
                      </m:r>
                      <m:f>
                        <m:fPr>
                          <m:ctrlPr>
                            <a:rPr lang="en-US" altLang="zh-CN" sz="2800" i="1">
                              <a:latin typeface="Cambria Math" panose="02040503050406030204" pitchFamily="18" charset="0"/>
                            </a:rPr>
                          </m:ctrlPr>
                        </m:fPr>
                        <m:num>
                          <m:r>
                            <a:rPr lang="en-US" altLang="zh-CN" sz="2800" i="1">
                              <a:latin typeface="Cambria Math" panose="02040503050406030204" pitchFamily="18" charset="0"/>
                            </a:rPr>
                            <m:t>𝑑</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𝑝</m:t>
                              </m:r>
                            </m:e>
                            <m:sub>
                              <m:r>
                                <a:rPr lang="en-US" altLang="zh-CN" sz="2800" b="0" i="1" smtClean="0">
                                  <a:latin typeface="Cambria Math" panose="02040503050406030204" pitchFamily="18" charset="0"/>
                                </a:rPr>
                                <m:t>𝑧𝑧</m:t>
                              </m:r>
                            </m:sub>
                          </m:sSub>
                        </m:num>
                        <m:den>
                          <m:r>
                            <a:rPr lang="en-US" altLang="zh-CN" sz="2800" i="1">
                              <a:latin typeface="Cambria Math" panose="02040503050406030204" pitchFamily="18" charset="0"/>
                            </a:rPr>
                            <m:t>𝑑𝑡</m:t>
                          </m:r>
                        </m:den>
                      </m:f>
                      <m:r>
                        <a:rPr lang="en-US" altLang="zh-CN" sz="2800" i="1">
                          <a:latin typeface="Cambria Math" panose="02040503050406030204" pitchFamily="18" charset="0"/>
                        </a:rPr>
                        <m:t>+</m:t>
                      </m:r>
                      <m:r>
                        <a:rPr lang="en-US" altLang="zh-CN" sz="2800" i="1" dirty="0">
                          <a:latin typeface="Cambria Math" panose="02040503050406030204" pitchFamily="18" charset="0"/>
                        </a:rPr>
                        <m:t>2</m:t>
                      </m:r>
                      <m:f>
                        <m:fPr>
                          <m:ctrlPr>
                            <a:rPr lang="en-US" altLang="zh-CN" sz="2800" i="1" dirty="0">
                              <a:latin typeface="Cambria Math" panose="02040503050406030204" pitchFamily="18" charset="0"/>
                            </a:rPr>
                          </m:ctrlPr>
                        </m:fPr>
                        <m:num>
                          <m:r>
                            <a:rPr lang="en-US" altLang="zh-CN" sz="2800" i="1" dirty="0">
                              <a:latin typeface="Cambria Math" panose="02040503050406030204" pitchFamily="18" charset="0"/>
                            </a:rPr>
                            <m:t>𝜕</m:t>
                          </m:r>
                          <m:sSub>
                            <m:sSubPr>
                              <m:ctrlPr>
                                <a:rPr lang="en-US" altLang="zh-CN" sz="2800" i="1" dirty="0">
                                  <a:latin typeface="Cambria Math" panose="02040503050406030204" pitchFamily="18" charset="0"/>
                                </a:rPr>
                              </m:ctrlPr>
                            </m:sSubPr>
                            <m:e>
                              <m:r>
                                <a:rPr lang="en-US" altLang="zh-CN" sz="2800" i="1" dirty="0">
                                  <a:latin typeface="Cambria Math" panose="02040503050406030204" pitchFamily="18" charset="0"/>
                                </a:rPr>
                                <m:t>𝑢</m:t>
                              </m:r>
                            </m:e>
                            <m:sub>
                              <m:r>
                                <a:rPr lang="en-US" altLang="zh-CN" sz="2800" b="0" i="1" dirty="0" smtClean="0">
                                  <a:latin typeface="Cambria Math" panose="02040503050406030204" pitchFamily="18" charset="0"/>
                                </a:rPr>
                                <m:t>𝑧</m:t>
                              </m:r>
                            </m:sub>
                          </m:sSub>
                        </m:num>
                        <m:den>
                          <m:r>
                            <a:rPr lang="en-US" altLang="zh-CN" sz="2800" i="1" dirty="0">
                              <a:latin typeface="Cambria Math" panose="02040503050406030204" pitchFamily="18" charset="0"/>
                            </a:rPr>
                            <m:t>𝜕</m:t>
                          </m:r>
                          <m:r>
                            <a:rPr lang="en-US" altLang="zh-CN" sz="2800" b="0" i="1" dirty="0" smtClean="0">
                              <a:latin typeface="Cambria Math" panose="02040503050406030204" pitchFamily="18" charset="0"/>
                            </a:rPr>
                            <m:t>𝑧</m:t>
                          </m:r>
                        </m:den>
                      </m:f>
                      <m:r>
                        <a:rPr lang="en-US" altLang="zh-CN" sz="2800" i="1" dirty="0">
                          <a:latin typeface="Cambria Math" panose="02040503050406030204" pitchFamily="18" charset="0"/>
                        </a:rPr>
                        <m:t>+</m:t>
                      </m:r>
                      <m:r>
                        <m:rPr>
                          <m:sty m:val="p"/>
                        </m:rPr>
                        <a:rPr lang="en-US" altLang="zh-CN" sz="2800">
                          <a:latin typeface="Cambria Math" panose="02040503050406030204" pitchFamily="18" charset="0"/>
                        </a:rPr>
                        <m:t>∇</m:t>
                      </m:r>
                      <m:r>
                        <a:rPr lang="en-US" altLang="zh-CN" sz="2800" i="1">
                          <a:latin typeface="Cambria Math" panose="02040503050406030204" pitchFamily="18" charset="0"/>
                        </a:rPr>
                        <m:t>⋅</m:t>
                      </m:r>
                      <m:r>
                        <a:rPr lang="en-US" altLang="zh-CN" sz="2800" b="1" i="1" dirty="0">
                          <a:latin typeface="Cambria Math" panose="02040503050406030204" pitchFamily="18" charset="0"/>
                        </a:rPr>
                        <m:t>𝒖</m:t>
                      </m:r>
                      <m:r>
                        <a:rPr lang="en-US" altLang="zh-CN" sz="2800" i="1">
                          <a:latin typeface="Cambria Math" panose="02040503050406030204" pitchFamily="18" charset="0"/>
                        </a:rPr>
                        <m:t> </m:t>
                      </m:r>
                      <m:r>
                        <a:rPr lang="en-US" altLang="zh-CN" sz="2800" b="1" i="1">
                          <a:latin typeface="Cambria Math" panose="02040503050406030204" pitchFamily="18" charset="0"/>
                        </a:rPr>
                        <m:t>=</m:t>
                      </m:r>
                      <m:r>
                        <a:rPr lang="en-US" altLang="zh-CN" sz="2800" b="1" i="1">
                          <a:latin typeface="Cambria Math" panose="02040503050406030204" pitchFamily="18" charset="0"/>
                        </a:rPr>
                        <m:t>0</m:t>
                      </m:r>
                    </m:oMath>
                  </m:oMathPara>
                </a14:m>
                <a:endParaRPr lang="zh-CN" altLang="en-US" sz="2800" dirty="0"/>
              </a:p>
              <a:p>
                <a:pPr>
                  <a:spcBef>
                    <a:spcPts val="0"/>
                  </a:spcBef>
                </a:pPr>
                <a:r>
                  <a:rPr lang="zh-CN" altLang="en-US" sz="2800" dirty="0"/>
                  <a:t>三式相加，记 </a:t>
                </a:r>
                <a14:m>
                  <m:oMath xmlns:m="http://schemas.openxmlformats.org/officeDocument/2006/math">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𝑝</m:t>
                        </m:r>
                      </m:e>
                      <m:sub>
                        <m:r>
                          <a:rPr lang="en-US" altLang="zh-CN" sz="2800" b="0" i="1" smtClean="0">
                            <a:latin typeface="Cambria Math" panose="02040503050406030204" pitchFamily="18" charset="0"/>
                          </a:rPr>
                          <m:t>𝑧𝑧</m:t>
                        </m:r>
                      </m:sub>
                    </m:sSub>
                    <m:r>
                      <a:rPr lang="en-US" altLang="zh-CN" sz="2800" i="1">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𝑝</m:t>
                        </m:r>
                      </m:e>
                      <m:sub>
                        <m:r>
                          <a:rPr lang="en-US" altLang="zh-CN" sz="2800" i="1" smtClean="0">
                            <a:latin typeface="Cambria Math" panose="02040503050406030204" pitchFamily="18" charset="0"/>
                            <a:ea typeface="Cambria Math" panose="02040503050406030204" pitchFamily="18" charset="0"/>
                          </a:rPr>
                          <m:t>∥</m:t>
                        </m:r>
                      </m:sub>
                    </m:sSub>
                  </m:oMath>
                </a14:m>
                <a:r>
                  <a:rPr lang="zh-CN" altLang="en-US" sz="2800" dirty="0"/>
                  <a:t>，求得：</a:t>
                </a:r>
                <a:endParaRPr lang="en-US" altLang="zh-CN" sz="2800" dirty="0"/>
              </a:p>
              <a:p>
                <a:pPr marL="0" indent="0">
                  <a:spcBef>
                    <a:spcPts val="0"/>
                  </a:spcBef>
                  <a:buNone/>
                </a:pPr>
                <a14:m>
                  <m:oMathPara xmlns:m="http://schemas.openxmlformats.org/officeDocument/2006/math">
                    <m:oMathParaPr>
                      <m:jc m:val="centerGroup"/>
                    </m:oMathParaPr>
                    <m:oMath xmlns:m="http://schemas.openxmlformats.org/officeDocument/2006/math">
                      <m:f>
                        <m:fPr>
                          <m:ctrlPr>
                            <a:rPr lang="en-US" altLang="zh-CN" sz="2800" i="1">
                              <a:latin typeface="Cambria Math" panose="02040503050406030204" pitchFamily="18" charset="0"/>
                            </a:rPr>
                          </m:ctrlPr>
                        </m:fPr>
                        <m:num>
                          <m:r>
                            <a:rPr lang="en-US" altLang="zh-CN" sz="2800" i="1">
                              <a:latin typeface="Cambria Math" panose="02040503050406030204" pitchFamily="18" charset="0"/>
                            </a:rPr>
                            <m:t>𝑑</m:t>
                          </m:r>
                        </m:num>
                        <m:den>
                          <m:r>
                            <a:rPr lang="en-US" altLang="zh-CN" sz="2800" i="1">
                              <a:latin typeface="Cambria Math" panose="02040503050406030204" pitchFamily="18" charset="0"/>
                            </a:rPr>
                            <m:t>𝑑𝑡</m:t>
                          </m:r>
                        </m:den>
                      </m:f>
                      <m:r>
                        <a:rPr lang="en-US" altLang="zh-CN" sz="2800" b="0" i="1" smtClean="0">
                          <a:latin typeface="Cambria Math" panose="02040503050406030204" pitchFamily="18" charset="0"/>
                        </a:rPr>
                        <m:t>(</m:t>
                      </m:r>
                      <m:sSubSup>
                        <m:sSubSupPr>
                          <m:ctrlPr>
                            <a:rPr lang="en-US" altLang="zh-CN" sz="2800" b="0" i="1" smtClean="0">
                              <a:latin typeface="Cambria Math" panose="02040503050406030204" pitchFamily="18" charset="0"/>
                            </a:rPr>
                          </m:ctrlPr>
                        </m:sSubSupPr>
                        <m:e>
                          <m:r>
                            <a:rPr lang="en-US" altLang="zh-CN" sz="2800" b="0" i="1" smtClean="0">
                              <a:latin typeface="Cambria Math" panose="02040503050406030204" pitchFamily="18" charset="0"/>
                            </a:rPr>
                            <m:t>𝑝</m:t>
                          </m:r>
                        </m:e>
                        <m:sub>
                          <m:r>
                            <a:rPr lang="en-US" altLang="zh-CN" sz="2800" b="0" i="1" smtClean="0">
                              <a:latin typeface="Cambria Math" panose="02040503050406030204" pitchFamily="18" charset="0"/>
                              <a:ea typeface="Cambria Math" panose="02040503050406030204" pitchFamily="18" charset="0"/>
                            </a:rPr>
                            <m:t>⊥</m:t>
                          </m:r>
                        </m:sub>
                        <m:sup>
                          <m:r>
                            <a:rPr lang="en-US" altLang="zh-CN" sz="2800" b="0" i="1" smtClean="0">
                              <a:latin typeface="Cambria Math" panose="02040503050406030204" pitchFamily="18" charset="0"/>
                              <a:ea typeface="Cambria Math" panose="02040503050406030204" pitchFamily="18" charset="0"/>
                            </a:rPr>
                            <m:t>2</m:t>
                          </m:r>
                        </m:sup>
                      </m:sSubSup>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𝑝</m:t>
                          </m:r>
                        </m:e>
                        <m:sub>
                          <m:r>
                            <a:rPr lang="en-US" altLang="zh-CN" sz="2800" i="1">
                              <a:latin typeface="Cambria Math" panose="02040503050406030204" pitchFamily="18" charset="0"/>
                              <a:ea typeface="Cambria Math" panose="02040503050406030204" pitchFamily="18" charset="0"/>
                            </a:rPr>
                            <m:t>∥</m:t>
                          </m:r>
                        </m:sub>
                      </m:sSub>
                      <m:sSup>
                        <m:sSupPr>
                          <m:ctrlPr>
                            <a:rPr lang="en-US" altLang="zh-CN" sz="2800" b="0" i="1" smtClean="0">
                              <a:latin typeface="Cambria Math" panose="02040503050406030204" pitchFamily="18" charset="0"/>
                            </a:rPr>
                          </m:ctrlPr>
                        </m:sSupPr>
                        <m:e>
                          <m:r>
                            <a:rPr lang="en-US" altLang="zh-CN" sz="2800" b="0" i="1" smtClean="0">
                              <a:latin typeface="Cambria Math" panose="02040503050406030204" pitchFamily="18" charset="0"/>
                            </a:rPr>
                            <m:t>𝑛</m:t>
                          </m:r>
                        </m:e>
                        <m:sup>
                          <m:r>
                            <a:rPr lang="en-US" altLang="zh-CN" sz="2800" i="1" dirty="0">
                              <a:latin typeface="Cambria Math" panose="02040503050406030204" pitchFamily="18" charset="0"/>
                            </a:rPr>
                            <m:t>−</m:t>
                          </m:r>
                          <m:r>
                            <a:rPr lang="en-US" altLang="zh-CN" sz="2800" b="0" i="1" dirty="0" smtClean="0">
                              <a:latin typeface="Cambria Math" panose="02040503050406030204" pitchFamily="18" charset="0"/>
                            </a:rPr>
                            <m:t>5</m:t>
                          </m:r>
                        </m:sup>
                      </m:sSup>
                      <m:r>
                        <a:rPr lang="en-US" altLang="zh-CN" sz="2800" b="0" i="1" dirty="0" smtClean="0">
                          <a:latin typeface="Cambria Math" panose="02040503050406030204" pitchFamily="18" charset="0"/>
                        </a:rPr>
                        <m:t>)</m:t>
                      </m:r>
                      <m:r>
                        <a:rPr lang="en-US" altLang="zh-CN" sz="2800" b="1" i="1">
                          <a:latin typeface="Cambria Math" panose="02040503050406030204" pitchFamily="18" charset="0"/>
                        </a:rPr>
                        <m:t>=</m:t>
                      </m:r>
                      <m:r>
                        <a:rPr lang="en-US" altLang="zh-CN" sz="2800" b="1" i="1">
                          <a:latin typeface="Cambria Math" panose="02040503050406030204" pitchFamily="18" charset="0"/>
                        </a:rPr>
                        <m:t>0</m:t>
                      </m:r>
                    </m:oMath>
                  </m:oMathPara>
                </a14:m>
                <a:endParaRPr lang="zh-CN" altLang="en-US" sz="2800" dirty="0"/>
              </a:p>
            </p:txBody>
          </p:sp>
        </mc:Choice>
        <mc:Fallback>
          <p:sp>
            <p:nvSpPr>
              <p:cNvPr id="83970" name="文本占位符 112642"/>
              <p:cNvSpPr>
                <a:spLocks noRot="1" noChangeAspect="1" noMove="1" noResize="1" noEditPoints="1" noAdjustHandles="1" noChangeArrowheads="1" noChangeShapeType="1" noTextEdit="1"/>
              </p:cNvSpPr>
              <p:nvPr>
                <p:ph idx="1"/>
              </p:nvPr>
            </p:nvSpPr>
            <p:spPr>
              <a:xfrm>
                <a:off x="251520" y="1340767"/>
                <a:ext cx="8748204" cy="5242593"/>
              </a:xfrm>
              <a:blipFill rotWithShape="1">
                <a:blip r:embed="rId1"/>
                <a:stretch>
                  <a:fillRect l="-1" t="-5" r="6" b="6"/>
                </a:stretch>
              </a:blipFill>
            </p:spPr>
            <p:txBody>
              <a:bodyPr/>
              <a:lstStyle/>
              <a:p>
                <a:r>
                  <a:rPr lang="zh-CN" altLang="en-US">
                    <a:noFill/>
                  </a:rPr>
                  <a:t> </a:t>
                </a:r>
              </a:p>
            </p:txBody>
          </p:sp>
        </mc:Fallback>
      </mc:AlternateContent>
      <p:sp>
        <p:nvSpPr>
          <p:cNvPr id="83971" name="矩形 112643"/>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83972" name="矩形 112644"/>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Tree>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7" name="标题 125953"/>
          <p:cNvSpPr>
            <a:spLocks noGrp="1"/>
          </p:cNvSpPr>
          <p:nvPr>
            <p:ph type="title"/>
          </p:nvPr>
        </p:nvSpPr>
        <p:spPr/>
        <p:txBody>
          <a:bodyPr anchor="ctr"/>
          <a:lstStyle/>
          <a:p>
            <a:pPr marL="838200" indent="-838200"/>
            <a:r>
              <a:rPr lang="zh-CN" altLang="en-US" dirty="0"/>
              <a:t>双绝热模型的压强方程</a:t>
            </a:r>
            <a:endParaRPr lang="zh-CN" altLang="en-US" dirty="0"/>
          </a:p>
        </p:txBody>
      </p:sp>
      <mc:AlternateContent xmlns:mc="http://schemas.openxmlformats.org/markup-compatibility/2006">
        <mc:Choice xmlns:a14="http://schemas.microsoft.com/office/drawing/2010/main" Requires="a14">
          <p:sp>
            <p:nvSpPr>
              <p:cNvPr id="96258" name="文本占位符 125954"/>
              <p:cNvSpPr>
                <a:spLocks noGrp="1"/>
              </p:cNvSpPr>
              <p:nvPr>
                <p:ph idx="1"/>
              </p:nvPr>
            </p:nvSpPr>
            <p:spPr>
              <a:xfrm>
                <a:off x="468312" y="1341438"/>
                <a:ext cx="8388163" cy="4823866"/>
              </a:xfrm>
            </p:spPr>
            <p:txBody>
              <a:bodyPr anchor="t"/>
              <a:lstStyle/>
              <a:p>
                <a:pPr>
                  <a:spcBef>
                    <a:spcPct val="0"/>
                  </a:spcBef>
                </a:pPr>
                <a:r>
                  <a:rPr lang="zh-CN" altLang="en-US" dirty="0"/>
                  <a:t>另外，利用单粒子轨道理论中，带电粒子的磁矩是绝热不变量的结果，用垂直方向的热运动速度代替粒子的垂直速度，有：</a:t>
                </a:r>
                <a:endParaRPr lang="en-US" altLang="zh-CN" dirty="0"/>
              </a:p>
              <a:p>
                <a:pPr marL="0" indent="0">
                  <a:spcBef>
                    <a:spcPct val="0"/>
                  </a:spcBef>
                  <a:buNone/>
                </a:pPr>
                <a14:m>
                  <m:oMathPara xmlns:m="http://schemas.openxmlformats.org/officeDocument/2006/math">
                    <m:oMathParaPr>
                      <m:jc m:val="centerGroup"/>
                    </m:oMathParaPr>
                    <m:oMath xmlns:m="http://schemas.openxmlformats.org/officeDocument/2006/math">
                      <m:f>
                        <m:fPr>
                          <m:ctrlPr>
                            <a:rPr lang="en-US" altLang="zh-CN" b="0" i="1" smtClean="0">
                              <a:latin typeface="Cambria Math" panose="02040503050406030204" pitchFamily="18" charset="0"/>
                            </a:rPr>
                          </m:ctrlPr>
                        </m:fPr>
                        <m:num>
                          <m:r>
                            <a:rPr lang="en-US" altLang="zh-CN" b="0" i="1" smtClean="0">
                              <a:latin typeface="Cambria Math" panose="02040503050406030204" pitchFamily="18" charset="0"/>
                            </a:rPr>
                            <m:t>𝑑</m:t>
                          </m:r>
                          <m:r>
                            <a:rPr lang="en-US" altLang="zh-CN" b="0" i="1" smtClean="0">
                              <a:latin typeface="Cambria Math" panose="02040503050406030204" pitchFamily="18" charset="0"/>
                            </a:rPr>
                            <m:t>𝜇</m:t>
                          </m:r>
                        </m:num>
                        <m:den>
                          <m:r>
                            <a:rPr lang="en-US" altLang="zh-CN" b="0" i="1" smtClean="0">
                              <a:latin typeface="Cambria Math" panose="02040503050406030204" pitchFamily="18" charset="0"/>
                            </a:rPr>
                            <m:t>𝑑𝑡</m:t>
                          </m:r>
                        </m:den>
                      </m:f>
                      <m:r>
                        <a:rPr lang="en-US" altLang="zh-CN" b="0" i="1" smtClean="0">
                          <a:latin typeface="Cambria Math" panose="02040503050406030204" pitchFamily="18" charset="0"/>
                        </a:rPr>
                        <m:t>=</m:t>
                      </m:r>
                      <m:f>
                        <m:fPr>
                          <m:ctrlPr>
                            <a:rPr lang="en-US" altLang="zh-CN" i="1">
                              <a:latin typeface="Cambria Math" panose="02040503050406030204" pitchFamily="18" charset="0"/>
                            </a:rPr>
                          </m:ctrlPr>
                        </m:fPr>
                        <m:num>
                          <m:r>
                            <a:rPr lang="en-US" altLang="zh-CN" i="1">
                              <a:latin typeface="Cambria Math" panose="02040503050406030204" pitchFamily="18" charset="0"/>
                            </a:rPr>
                            <m:t>𝑑</m:t>
                          </m:r>
                        </m:num>
                        <m:den>
                          <m:r>
                            <a:rPr lang="en-US" altLang="zh-CN" i="1">
                              <a:latin typeface="Cambria Math" panose="02040503050406030204" pitchFamily="18" charset="0"/>
                            </a:rPr>
                            <m:t>𝑑𝑡</m:t>
                          </m:r>
                        </m:den>
                      </m:f>
                      <m:d>
                        <m:dPr>
                          <m:ctrlPr>
                            <a:rPr lang="en-US" altLang="zh-CN" b="0" i="1" smtClean="0">
                              <a:latin typeface="Cambria Math" panose="02040503050406030204" pitchFamily="18" charset="0"/>
                            </a:rPr>
                          </m:ctrlPr>
                        </m:dPr>
                        <m:e>
                          <m:f>
                            <m:fPr>
                              <m:ctrlPr>
                                <a:rPr lang="en-US" altLang="zh-CN" b="0" i="1" smtClean="0">
                                  <a:latin typeface="Cambria Math" panose="02040503050406030204" pitchFamily="18" charset="0"/>
                                </a:rPr>
                              </m:ctrlPr>
                            </m:fPr>
                            <m:num>
                              <m:sSub>
                                <m:sSubPr>
                                  <m:ctrlPr>
                                    <a:rPr lang="en-US" altLang="zh-CN" b="0" i="1" smtClean="0">
                                      <a:latin typeface="Cambria Math" panose="02040503050406030204" pitchFamily="18" charset="0"/>
                                    </a:rPr>
                                  </m:ctrlPr>
                                </m:sSubPr>
                                <m:e>
                                  <m:r>
                                    <a:rPr lang="en-US" altLang="zh-CN" b="0" i="1" smtClean="0">
                                      <a:latin typeface="Cambria Math" panose="02040503050406030204" pitchFamily="18" charset="0"/>
                                    </a:rPr>
                                    <m:t>𝑊</m:t>
                                  </m:r>
                                </m:e>
                                <m:sub>
                                  <m:r>
                                    <a:rPr lang="en-US" altLang="zh-CN" b="0" i="1" smtClean="0">
                                      <a:latin typeface="Cambria Math" panose="02040503050406030204" pitchFamily="18" charset="0"/>
                                      <a:ea typeface="Cambria Math" panose="02040503050406030204" pitchFamily="18" charset="0"/>
                                    </a:rPr>
                                    <m:t>⊥</m:t>
                                  </m:r>
                                </m:sub>
                              </m:sSub>
                            </m:num>
                            <m:den>
                              <m:r>
                                <a:rPr lang="en-US" altLang="zh-CN" b="0" i="1" smtClean="0">
                                  <a:latin typeface="Cambria Math" panose="02040503050406030204" pitchFamily="18" charset="0"/>
                                </a:rPr>
                                <m:t>𝐵</m:t>
                              </m:r>
                            </m:den>
                          </m:f>
                        </m:e>
                      </m:d>
                      <m:r>
                        <a:rPr lang="en-US" altLang="zh-CN" b="0" i="1" smtClean="0">
                          <a:latin typeface="Cambria Math" panose="02040503050406030204" pitchFamily="18" charset="0"/>
                        </a:rPr>
                        <m:t>=</m:t>
                      </m:r>
                      <m:f>
                        <m:fPr>
                          <m:ctrlPr>
                            <a:rPr lang="en-US" altLang="zh-CN" i="1">
                              <a:latin typeface="Cambria Math" panose="02040503050406030204" pitchFamily="18" charset="0"/>
                            </a:rPr>
                          </m:ctrlPr>
                        </m:fPr>
                        <m:num>
                          <m:r>
                            <a:rPr lang="en-US" altLang="zh-CN" i="1">
                              <a:latin typeface="Cambria Math" panose="02040503050406030204" pitchFamily="18" charset="0"/>
                            </a:rPr>
                            <m:t>𝑑</m:t>
                          </m:r>
                        </m:num>
                        <m:den>
                          <m:r>
                            <a:rPr lang="en-US" altLang="zh-CN" i="1">
                              <a:latin typeface="Cambria Math" panose="02040503050406030204" pitchFamily="18" charset="0"/>
                            </a:rPr>
                            <m:t>𝑑𝑡</m:t>
                          </m:r>
                        </m:den>
                      </m:f>
                      <m:d>
                        <m:dPr>
                          <m:ctrlPr>
                            <a:rPr lang="en-US" altLang="zh-CN" i="1">
                              <a:latin typeface="Cambria Math" panose="02040503050406030204" pitchFamily="18" charset="0"/>
                            </a:rPr>
                          </m:ctrlPr>
                        </m:dPr>
                        <m:e>
                          <m:f>
                            <m:fPr>
                              <m:ctrlPr>
                                <a:rPr lang="en-US" altLang="zh-CN" i="1">
                                  <a:latin typeface="Cambria Math" panose="02040503050406030204" pitchFamily="18" charset="0"/>
                                </a:rPr>
                              </m:ctrlPr>
                            </m:fPr>
                            <m:num>
                              <m:r>
                                <a:rPr lang="en-US" altLang="zh-CN" b="0" i="1" smtClean="0">
                                  <a:latin typeface="Cambria Math" panose="02040503050406030204" pitchFamily="18" charset="0"/>
                                </a:rPr>
                                <m:t>𝑛𝑘</m:t>
                              </m:r>
                              <m:sSub>
                                <m:sSubPr>
                                  <m:ctrlPr>
                                    <a:rPr lang="en-US" altLang="zh-CN" i="1">
                                      <a:latin typeface="Cambria Math" panose="02040503050406030204" pitchFamily="18" charset="0"/>
                                    </a:rPr>
                                  </m:ctrlPr>
                                </m:sSubPr>
                                <m:e>
                                  <m:r>
                                    <a:rPr lang="en-US" altLang="zh-CN" i="1">
                                      <a:latin typeface="Cambria Math" panose="02040503050406030204" pitchFamily="18" charset="0"/>
                                    </a:rPr>
                                    <m:t>𝑇</m:t>
                                  </m:r>
                                </m:e>
                                <m:sub>
                                  <m:r>
                                    <a:rPr lang="en-US" altLang="zh-CN" i="1">
                                      <a:latin typeface="Cambria Math" panose="02040503050406030204" pitchFamily="18" charset="0"/>
                                      <a:ea typeface="Cambria Math" panose="02040503050406030204" pitchFamily="18" charset="0"/>
                                    </a:rPr>
                                    <m:t>⊥</m:t>
                                  </m:r>
                                </m:sub>
                              </m:sSub>
                            </m:num>
                            <m:den>
                              <m:r>
                                <a:rPr lang="en-US" altLang="zh-CN" b="0" i="1" smtClean="0">
                                  <a:latin typeface="Cambria Math" panose="02040503050406030204" pitchFamily="18" charset="0"/>
                                  <a:ea typeface="Cambria Math" panose="02040503050406030204" pitchFamily="18" charset="0"/>
                                </a:rPr>
                                <m:t>𝑛</m:t>
                              </m:r>
                              <m:r>
                                <a:rPr lang="en-US" altLang="zh-CN" i="1">
                                  <a:latin typeface="Cambria Math" panose="02040503050406030204" pitchFamily="18" charset="0"/>
                                </a:rPr>
                                <m:t>𝐵</m:t>
                              </m:r>
                            </m:den>
                          </m:f>
                        </m:e>
                      </m:d>
                      <m:r>
                        <a:rPr lang="en-US" altLang="zh-CN" i="1">
                          <a:latin typeface="Cambria Math" panose="02040503050406030204" pitchFamily="18" charset="0"/>
                        </a:rPr>
                        <m:t>=</m:t>
                      </m:r>
                      <m:f>
                        <m:fPr>
                          <m:ctrlPr>
                            <a:rPr lang="en-US" altLang="zh-CN" i="1">
                              <a:latin typeface="Cambria Math" panose="02040503050406030204" pitchFamily="18" charset="0"/>
                            </a:rPr>
                          </m:ctrlPr>
                        </m:fPr>
                        <m:num>
                          <m:r>
                            <a:rPr lang="en-US" altLang="zh-CN" i="1">
                              <a:latin typeface="Cambria Math" panose="02040503050406030204" pitchFamily="18" charset="0"/>
                            </a:rPr>
                            <m:t>𝑑</m:t>
                          </m:r>
                        </m:num>
                        <m:den>
                          <m:r>
                            <a:rPr lang="en-US" altLang="zh-CN" i="1">
                              <a:latin typeface="Cambria Math" panose="02040503050406030204" pitchFamily="18" charset="0"/>
                            </a:rPr>
                            <m:t>𝑑𝑡</m:t>
                          </m:r>
                        </m:den>
                      </m:f>
                      <m:d>
                        <m:dPr>
                          <m:ctrlPr>
                            <a:rPr lang="en-US" altLang="zh-CN" i="1">
                              <a:latin typeface="Cambria Math" panose="02040503050406030204" pitchFamily="18" charset="0"/>
                            </a:rPr>
                          </m:ctrlPr>
                        </m:dPr>
                        <m:e>
                          <m:f>
                            <m:fPr>
                              <m:ctrlPr>
                                <a:rPr lang="en-US" altLang="zh-CN" i="1">
                                  <a:latin typeface="Cambria Math" panose="02040503050406030204" pitchFamily="18" charset="0"/>
                                </a:rPr>
                              </m:ctrlPr>
                            </m:fPr>
                            <m:num>
                              <m:sSub>
                                <m:sSubPr>
                                  <m:ctrlPr>
                                    <a:rPr lang="en-US" altLang="zh-CN" i="1">
                                      <a:latin typeface="Cambria Math" panose="02040503050406030204" pitchFamily="18" charset="0"/>
                                    </a:rPr>
                                  </m:ctrlPr>
                                </m:sSubPr>
                                <m:e>
                                  <m:r>
                                    <a:rPr lang="en-US" altLang="zh-CN" b="0" i="1" smtClean="0">
                                      <a:latin typeface="Cambria Math" panose="02040503050406030204" pitchFamily="18" charset="0"/>
                                    </a:rPr>
                                    <m:t>𝑝</m:t>
                                  </m:r>
                                </m:e>
                                <m:sub>
                                  <m:r>
                                    <a:rPr lang="en-US" altLang="zh-CN" i="1">
                                      <a:latin typeface="Cambria Math" panose="02040503050406030204" pitchFamily="18" charset="0"/>
                                      <a:ea typeface="Cambria Math" panose="02040503050406030204" pitchFamily="18" charset="0"/>
                                    </a:rPr>
                                    <m:t>⊥</m:t>
                                  </m:r>
                                </m:sub>
                              </m:sSub>
                            </m:num>
                            <m:den>
                              <m:r>
                                <a:rPr lang="en-US" altLang="zh-CN" i="1">
                                  <a:latin typeface="Cambria Math" panose="02040503050406030204" pitchFamily="18" charset="0"/>
                                  <a:ea typeface="Cambria Math" panose="02040503050406030204" pitchFamily="18" charset="0"/>
                                </a:rPr>
                                <m:t>𝑛</m:t>
                              </m:r>
                              <m:r>
                                <a:rPr lang="en-US" altLang="zh-CN" i="1">
                                  <a:latin typeface="Cambria Math" panose="02040503050406030204" pitchFamily="18" charset="0"/>
                                </a:rPr>
                                <m:t>𝐵</m:t>
                              </m:r>
                            </m:den>
                          </m:f>
                        </m:e>
                      </m:d>
                      <m:r>
                        <a:rPr lang="en-US" altLang="zh-CN" b="0" i="1" smtClean="0">
                          <a:latin typeface="Cambria Math" panose="02040503050406030204" pitchFamily="18" charset="0"/>
                        </a:rPr>
                        <m:t>=</m:t>
                      </m:r>
                      <m:r>
                        <a:rPr lang="en-US" altLang="zh-CN" b="0" i="1" smtClean="0">
                          <a:latin typeface="Cambria Math" panose="02040503050406030204" pitchFamily="18" charset="0"/>
                        </a:rPr>
                        <m:t>0</m:t>
                      </m:r>
                    </m:oMath>
                  </m:oMathPara>
                </a14:m>
                <a:endParaRPr lang="en-US" altLang="zh-CN" dirty="0"/>
              </a:p>
              <a:p>
                <a:pPr>
                  <a:spcBef>
                    <a:spcPct val="0"/>
                  </a:spcBef>
                </a:pPr>
                <a:r>
                  <a:rPr lang="zh-CN" altLang="en-US" dirty="0"/>
                  <a:t>这里假设粒子垂直方向上恰是典型的热运动速度，即</a:t>
                </a:r>
                <a14:m>
                  <m:oMath xmlns:m="http://schemas.openxmlformats.org/officeDocument/2006/math">
                    <m:sSub>
                      <m:sSubPr>
                        <m:ctrlPr>
                          <a:rPr lang="en-US" altLang="zh-CN" i="1">
                            <a:latin typeface="Cambria Math" panose="02040503050406030204" pitchFamily="18" charset="0"/>
                          </a:rPr>
                        </m:ctrlPr>
                      </m:sSubPr>
                      <m:e>
                        <m:r>
                          <a:rPr lang="en-US" altLang="zh-CN" i="1">
                            <a:latin typeface="Cambria Math" panose="02040503050406030204" pitchFamily="18" charset="0"/>
                          </a:rPr>
                          <m:t>𝑊</m:t>
                        </m:r>
                      </m:e>
                      <m:sub>
                        <m:r>
                          <a:rPr lang="en-US" altLang="zh-CN" i="1">
                            <a:latin typeface="Cambria Math" panose="02040503050406030204" pitchFamily="18" charset="0"/>
                            <a:ea typeface="Cambria Math" panose="02040503050406030204" pitchFamily="18" charset="0"/>
                          </a:rPr>
                          <m:t>⊥</m:t>
                        </m:r>
                      </m:sub>
                    </m:sSub>
                    <m:r>
                      <a:rPr lang="en-US" altLang="zh-CN" i="1" smtClean="0">
                        <a:latin typeface="Cambria Math" panose="02040503050406030204" pitchFamily="18" charset="0"/>
                        <a:ea typeface="Cambria Math" panose="02040503050406030204" pitchFamily="18" charset="0"/>
                      </a:rPr>
                      <m:t>=</m:t>
                    </m:r>
                    <m:r>
                      <a:rPr lang="en-US" altLang="zh-CN" b="0" i="1" smtClean="0">
                        <a:latin typeface="Cambria Math" panose="02040503050406030204" pitchFamily="18" charset="0"/>
                        <a:ea typeface="Cambria Math" panose="02040503050406030204" pitchFamily="18" charset="0"/>
                      </a:rPr>
                      <m:t>𝑘</m:t>
                    </m:r>
                    <m:sSub>
                      <m:sSubPr>
                        <m:ctrlPr>
                          <a:rPr lang="en-US" altLang="zh-CN" i="1">
                            <a:latin typeface="Cambria Math" panose="02040503050406030204" pitchFamily="18" charset="0"/>
                          </a:rPr>
                        </m:ctrlPr>
                      </m:sSubPr>
                      <m:e>
                        <m:r>
                          <a:rPr lang="en-US" altLang="zh-CN" i="1">
                            <a:latin typeface="Cambria Math" panose="02040503050406030204" pitchFamily="18" charset="0"/>
                          </a:rPr>
                          <m:t>𝑇</m:t>
                        </m:r>
                      </m:e>
                      <m:sub>
                        <m:r>
                          <a:rPr lang="en-US" altLang="zh-CN" i="1">
                            <a:latin typeface="Cambria Math" panose="02040503050406030204" pitchFamily="18" charset="0"/>
                            <a:ea typeface="Cambria Math" panose="02040503050406030204" pitchFamily="18" charset="0"/>
                          </a:rPr>
                          <m:t>⊥</m:t>
                        </m:r>
                      </m:sub>
                    </m:sSub>
                  </m:oMath>
                </a14:m>
                <a:r>
                  <a:rPr lang="zh-CN" altLang="en-US" dirty="0"/>
                  <a:t>。方程导出虽不严格，但也可以用后面磁流体理论中的冻结方程导出。</a:t>
                </a:r>
                <a:endParaRPr lang="en-US" altLang="zh-CN" dirty="0"/>
              </a:p>
              <a:p>
                <a:pPr>
                  <a:spcBef>
                    <a:spcPct val="0"/>
                  </a:spcBef>
                </a:pPr>
                <a:r>
                  <a:rPr lang="zh-CN" altLang="en-US" dirty="0"/>
                  <a:t>综合两个双绝热方程，可求解</a:t>
                </a:r>
                <a14:m>
                  <m:oMath xmlns:m="http://schemas.openxmlformats.org/officeDocument/2006/math">
                    <m:sSub>
                      <m:sSubPr>
                        <m:ctrlPr>
                          <a:rPr lang="en-US" altLang="zh-CN" i="1">
                            <a:latin typeface="Cambria Math" panose="02040503050406030204" pitchFamily="18" charset="0"/>
                          </a:rPr>
                        </m:ctrlPr>
                      </m:sSubPr>
                      <m:e>
                        <m:r>
                          <a:rPr lang="en-US" altLang="zh-CN" i="1">
                            <a:latin typeface="Cambria Math" panose="02040503050406030204" pitchFamily="18" charset="0"/>
                          </a:rPr>
                          <m:t>𝑝</m:t>
                        </m:r>
                      </m:e>
                      <m:sub>
                        <m:r>
                          <a:rPr lang="en-US" altLang="zh-CN" i="1">
                            <a:latin typeface="Cambria Math" panose="02040503050406030204" pitchFamily="18" charset="0"/>
                            <a:ea typeface="Cambria Math" panose="02040503050406030204" pitchFamily="18" charset="0"/>
                          </a:rPr>
                          <m:t>⊥</m:t>
                        </m:r>
                      </m:sub>
                    </m:sSub>
                  </m:oMath>
                </a14:m>
                <a:r>
                  <a:rPr lang="zh-CN" altLang="en-US" dirty="0"/>
                  <a:t>、</a:t>
                </a:r>
                <a:r>
                  <a:rPr lang="en-US" altLang="zh-CN" dirty="0"/>
                  <a:t> </a:t>
                </a:r>
                <a14:m>
                  <m:oMath xmlns:m="http://schemas.openxmlformats.org/officeDocument/2006/math">
                    <m:sSub>
                      <m:sSubPr>
                        <m:ctrlPr>
                          <a:rPr lang="en-US" altLang="zh-CN" i="1">
                            <a:latin typeface="Cambria Math" panose="02040503050406030204" pitchFamily="18" charset="0"/>
                          </a:rPr>
                        </m:ctrlPr>
                      </m:sSubPr>
                      <m:e>
                        <m:r>
                          <a:rPr lang="en-US" altLang="zh-CN" i="1">
                            <a:latin typeface="Cambria Math" panose="02040503050406030204" pitchFamily="18" charset="0"/>
                          </a:rPr>
                          <m:t>𝑝</m:t>
                        </m:r>
                      </m:e>
                      <m:sub>
                        <m:r>
                          <a:rPr lang="en-US" altLang="zh-CN" i="1">
                            <a:latin typeface="Cambria Math" panose="02040503050406030204" pitchFamily="18" charset="0"/>
                            <a:ea typeface="Cambria Math" panose="02040503050406030204" pitchFamily="18" charset="0"/>
                          </a:rPr>
                          <m:t>∥</m:t>
                        </m:r>
                      </m:sub>
                    </m:sSub>
                  </m:oMath>
                </a14:m>
                <a:r>
                  <a:rPr lang="zh-CN" altLang="en-US" dirty="0"/>
                  <a:t>。</a:t>
                </a:r>
                <a:endParaRPr lang="en-US" altLang="zh-CN" dirty="0"/>
              </a:p>
              <a:p>
                <a:pPr>
                  <a:spcBef>
                    <a:spcPct val="0"/>
                  </a:spcBef>
                </a:pPr>
                <a:endParaRPr lang="zh-CN" altLang="en-US" dirty="0"/>
              </a:p>
            </p:txBody>
          </p:sp>
        </mc:Choice>
        <mc:Fallback>
          <p:sp>
            <p:nvSpPr>
              <p:cNvPr id="96258" name="文本占位符 125954"/>
              <p:cNvSpPr>
                <a:spLocks noRot="1" noChangeAspect="1" noMove="1" noResize="1" noEditPoints="1" noAdjustHandles="1" noChangeArrowheads="1" noChangeShapeType="1" noTextEdit="1"/>
              </p:cNvSpPr>
              <p:nvPr>
                <p:ph idx="1"/>
              </p:nvPr>
            </p:nvSpPr>
            <p:spPr>
              <a:xfrm>
                <a:off x="468312" y="1341438"/>
                <a:ext cx="8388163" cy="4823866"/>
              </a:xfrm>
              <a:blipFill rotWithShape="1">
                <a:blip r:embed="rId1"/>
                <a:stretch>
                  <a:fillRect l="-4" t="-7" r="2" b="-11740"/>
                </a:stretch>
              </a:blipFill>
            </p:spPr>
            <p:txBody>
              <a:bodyPr/>
              <a:lstStyle/>
              <a:p>
                <a:r>
                  <a:rPr lang="zh-CN" altLang="en-US">
                    <a:noFill/>
                  </a:rPr>
                  <a:t> </a:t>
                </a:r>
              </a:p>
            </p:txBody>
          </p:sp>
        </mc:Fallback>
      </mc:AlternateContent>
      <p:sp>
        <p:nvSpPr>
          <p:cNvPr id="96259" name="矩形 125955"/>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96260" name="矩形 125956"/>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Tree>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标题 126977"/>
          <p:cNvSpPr>
            <a:spLocks noGrp="1"/>
          </p:cNvSpPr>
          <p:nvPr>
            <p:ph type="title"/>
          </p:nvPr>
        </p:nvSpPr>
        <p:spPr/>
        <p:txBody>
          <a:bodyPr anchor="ctr"/>
          <a:lstStyle/>
          <a:p>
            <a:pPr marL="838200" indent="-838200"/>
            <a:r>
              <a:rPr lang="zh-CN" altLang="en-US" dirty="0"/>
              <a:t>双绝热模型的压力方程</a:t>
            </a:r>
            <a:endParaRPr lang="zh-CN" altLang="en-US" dirty="0"/>
          </a:p>
        </p:txBody>
      </p:sp>
      <mc:AlternateContent xmlns:mc="http://schemas.openxmlformats.org/markup-compatibility/2006">
        <mc:Choice xmlns:a14="http://schemas.microsoft.com/office/drawing/2010/main" Requires="a14">
          <p:sp>
            <p:nvSpPr>
              <p:cNvPr id="97282" name="文本占位符 126978"/>
              <p:cNvSpPr>
                <a:spLocks noGrp="1"/>
              </p:cNvSpPr>
              <p:nvPr>
                <p:ph idx="1"/>
              </p:nvPr>
            </p:nvSpPr>
            <p:spPr>
              <a:xfrm>
                <a:off x="457200" y="1341437"/>
                <a:ext cx="8327267" cy="5183903"/>
              </a:xfrm>
            </p:spPr>
            <p:txBody>
              <a:bodyPr anchor="t"/>
              <a:lstStyle/>
              <a:p>
                <a:pPr>
                  <a:lnSpc>
                    <a:spcPct val="90000"/>
                  </a:lnSpc>
                  <a:spcBef>
                    <a:spcPct val="0"/>
                  </a:spcBef>
                </a:pPr>
                <a:r>
                  <a:rPr lang="zh-CN" altLang="en-US" dirty="0"/>
                  <a:t>磁流体理论指出，等离子体冻结在磁场中时，它与线元流动具有相同的方程：</a:t>
                </a:r>
                <a:endParaRPr lang="zh-CN" altLang="en-US" dirty="0"/>
              </a:p>
              <a:p>
                <a:pPr marL="0" indent="0" algn="ctr">
                  <a:spcBef>
                    <a:spcPct val="0"/>
                  </a:spcBef>
                  <a:buNone/>
                </a:pPr>
                <a14:m>
                  <m:oMath xmlns:m="http://schemas.openxmlformats.org/officeDocument/2006/math">
                    <m:f>
                      <m:fPr>
                        <m:ctrlPr>
                          <a:rPr lang="en-US" altLang="zh-CN" b="0" i="1" smtClean="0">
                            <a:latin typeface="Cambria Math" panose="02040503050406030204" pitchFamily="18" charset="0"/>
                          </a:rPr>
                        </m:ctrlPr>
                      </m:fPr>
                      <m:num>
                        <m:r>
                          <a:rPr lang="en-US" altLang="zh-CN" b="0" i="1" smtClean="0">
                            <a:latin typeface="Cambria Math" panose="02040503050406030204" pitchFamily="18" charset="0"/>
                          </a:rPr>
                          <m:t>𝑑</m:t>
                        </m:r>
                      </m:num>
                      <m:den>
                        <m:r>
                          <a:rPr lang="en-US" altLang="zh-CN" b="0" i="1" smtClean="0">
                            <a:latin typeface="Cambria Math" panose="02040503050406030204" pitchFamily="18" charset="0"/>
                          </a:rPr>
                          <m:t>𝑑𝑡</m:t>
                        </m:r>
                      </m:den>
                    </m:f>
                    <m:d>
                      <m:dPr>
                        <m:ctrlPr>
                          <a:rPr lang="en-US" altLang="zh-CN" b="0" i="1" smtClean="0">
                            <a:latin typeface="Cambria Math" panose="02040503050406030204" pitchFamily="18" charset="0"/>
                          </a:rPr>
                        </m:ctrlPr>
                      </m:dPr>
                      <m:e>
                        <m:f>
                          <m:fPr>
                            <m:ctrlPr>
                              <a:rPr lang="en-US" altLang="zh-CN" b="0" i="1" smtClean="0">
                                <a:latin typeface="Cambria Math" panose="02040503050406030204" pitchFamily="18" charset="0"/>
                              </a:rPr>
                            </m:ctrlPr>
                          </m:fPr>
                          <m:num>
                            <m:r>
                              <a:rPr lang="en-US" altLang="zh-CN" b="1" i="1" smtClean="0">
                                <a:latin typeface="Cambria Math" panose="02040503050406030204" pitchFamily="18" charset="0"/>
                              </a:rPr>
                              <m:t>𝑩</m:t>
                            </m:r>
                          </m:num>
                          <m:den>
                            <m:r>
                              <a:rPr lang="en-US" altLang="zh-CN" b="0" i="1" smtClean="0">
                                <a:latin typeface="Cambria Math" panose="02040503050406030204" pitchFamily="18" charset="0"/>
                              </a:rPr>
                              <m:t>𝑛</m:t>
                            </m:r>
                          </m:den>
                        </m:f>
                      </m:e>
                    </m:d>
                    <m:r>
                      <a:rPr lang="en-US" altLang="zh-CN" b="0" i="1" smtClean="0">
                        <a:latin typeface="Cambria Math" panose="02040503050406030204" pitchFamily="18" charset="0"/>
                      </a:rPr>
                      <m:t>=</m:t>
                    </m:r>
                    <m:d>
                      <m:dPr>
                        <m:ctrlPr>
                          <a:rPr lang="en-US" altLang="zh-CN" b="0" i="1" smtClean="0">
                            <a:latin typeface="Cambria Math" panose="02040503050406030204" pitchFamily="18" charset="0"/>
                          </a:rPr>
                        </m:ctrlPr>
                      </m:dPr>
                      <m:e>
                        <m:f>
                          <m:fPr>
                            <m:ctrlPr>
                              <a:rPr lang="en-US" altLang="zh-CN" b="0" i="1" smtClean="0">
                                <a:latin typeface="Cambria Math" panose="02040503050406030204" pitchFamily="18" charset="0"/>
                              </a:rPr>
                            </m:ctrlPr>
                          </m:fPr>
                          <m:num>
                            <m:r>
                              <a:rPr lang="en-US" altLang="zh-CN" b="1" i="1" smtClean="0">
                                <a:latin typeface="Cambria Math" panose="02040503050406030204" pitchFamily="18" charset="0"/>
                              </a:rPr>
                              <m:t>𝑩</m:t>
                            </m:r>
                          </m:num>
                          <m:den>
                            <m:r>
                              <a:rPr lang="en-US" altLang="zh-CN" b="0" i="1" smtClean="0">
                                <a:latin typeface="Cambria Math" panose="02040503050406030204" pitchFamily="18" charset="0"/>
                              </a:rPr>
                              <m:t>𝑛</m:t>
                            </m:r>
                          </m:den>
                        </m:f>
                        <m:r>
                          <a:rPr lang="en-US" altLang="zh-CN" b="0" i="1" smtClean="0">
                            <a:latin typeface="Cambria Math" panose="02040503050406030204" pitchFamily="18" charset="0"/>
                          </a:rPr>
                          <m:t>⋅</m:t>
                        </m:r>
                        <m:r>
                          <m:rPr>
                            <m:sty m:val="p"/>
                          </m:rPr>
                          <a:rPr lang="en-US" altLang="zh-CN" b="0" i="0" smtClean="0">
                            <a:latin typeface="Cambria Math" panose="02040503050406030204" pitchFamily="18" charset="0"/>
                          </a:rPr>
                          <m:t>∇</m:t>
                        </m:r>
                      </m:e>
                    </m:d>
                    <m:r>
                      <a:rPr lang="en-US" altLang="zh-CN" b="1" i="1" smtClean="0">
                        <a:latin typeface="Cambria Math" panose="02040503050406030204" pitchFamily="18" charset="0"/>
                      </a:rPr>
                      <m:t>𝒖</m:t>
                    </m:r>
                  </m:oMath>
                </a14:m>
                <a:r>
                  <a:rPr lang="zh-CN" altLang="en-US" b="1" dirty="0"/>
                  <a:t> </a:t>
                </a:r>
                <a:endParaRPr lang="zh-CN" altLang="en-US" b="1" dirty="0"/>
              </a:p>
              <a:p>
                <a:pPr>
                  <a:spcBef>
                    <a:spcPct val="0"/>
                  </a:spcBef>
                </a:pPr>
                <a:r>
                  <a:rPr lang="zh-CN" altLang="en-US" dirty="0"/>
                  <a:t>取磁场的方向分量有：</a:t>
                </a:r>
                <a14:m>
                  <m:oMath xmlns:m="http://schemas.openxmlformats.org/officeDocument/2006/math">
                    <m:f>
                      <m:fPr>
                        <m:ctrlPr>
                          <a:rPr lang="en-US" altLang="zh-CN" i="1">
                            <a:latin typeface="Cambria Math" panose="02040503050406030204" pitchFamily="18" charset="0"/>
                          </a:rPr>
                        </m:ctrlPr>
                      </m:fPr>
                      <m:num>
                        <m:r>
                          <a:rPr lang="en-US" altLang="zh-CN" i="1">
                            <a:latin typeface="Cambria Math" panose="02040503050406030204" pitchFamily="18" charset="0"/>
                          </a:rPr>
                          <m:t>𝑑</m:t>
                        </m:r>
                      </m:num>
                      <m:den>
                        <m:r>
                          <a:rPr lang="en-US" altLang="zh-CN" i="1">
                            <a:latin typeface="Cambria Math" panose="02040503050406030204" pitchFamily="18" charset="0"/>
                          </a:rPr>
                          <m:t>𝑑𝑡</m:t>
                        </m:r>
                      </m:den>
                    </m:f>
                    <m:d>
                      <m:dPr>
                        <m:ctrlPr>
                          <a:rPr lang="en-US" altLang="zh-CN" i="1">
                            <a:latin typeface="Cambria Math" panose="02040503050406030204" pitchFamily="18" charset="0"/>
                          </a:rPr>
                        </m:ctrlPr>
                      </m:dPr>
                      <m:e>
                        <m:func>
                          <m:funcPr>
                            <m:ctrlPr>
                              <a:rPr lang="en-US" altLang="zh-CN" b="0" i="1" smtClean="0">
                                <a:latin typeface="Cambria Math" panose="02040503050406030204" pitchFamily="18" charset="0"/>
                              </a:rPr>
                            </m:ctrlPr>
                          </m:funcPr>
                          <m:fName>
                            <m:r>
                              <m:rPr>
                                <m:sty m:val="p"/>
                              </m:rPr>
                              <a:rPr lang="en-US" altLang="zh-CN" b="0" i="0" smtClean="0">
                                <a:latin typeface="Cambria Math" panose="02040503050406030204" pitchFamily="18" charset="0"/>
                              </a:rPr>
                              <m:t>ln</m:t>
                            </m:r>
                          </m:fName>
                          <m:e>
                            <m:f>
                              <m:fPr>
                                <m:ctrlPr>
                                  <a:rPr lang="en-US" altLang="zh-CN" i="1">
                                    <a:latin typeface="Cambria Math" panose="02040503050406030204" pitchFamily="18" charset="0"/>
                                  </a:rPr>
                                </m:ctrlPr>
                              </m:fPr>
                              <m:num>
                                <m:r>
                                  <a:rPr lang="en-US" altLang="zh-CN" i="1">
                                    <a:latin typeface="Cambria Math" panose="02040503050406030204" pitchFamily="18" charset="0"/>
                                  </a:rPr>
                                  <m:t>𝐵</m:t>
                                </m:r>
                              </m:num>
                              <m:den>
                                <m:r>
                                  <a:rPr lang="en-US" altLang="zh-CN" i="1">
                                    <a:latin typeface="Cambria Math" panose="02040503050406030204" pitchFamily="18" charset="0"/>
                                  </a:rPr>
                                  <m:t>𝑛</m:t>
                                </m:r>
                              </m:den>
                            </m:f>
                          </m:e>
                        </m:func>
                      </m:e>
                    </m:d>
                    <m:r>
                      <a:rPr lang="en-US" altLang="zh-CN" b="0" i="1" smtClean="0">
                        <a:latin typeface="Cambria Math" panose="02040503050406030204" pitchFamily="18" charset="0"/>
                      </a:rPr>
                      <m:t>=</m:t>
                    </m:r>
                    <m:f>
                      <m:fPr>
                        <m:ctrlPr>
                          <a:rPr lang="en-US" altLang="zh-CN" b="0" i="1" smtClean="0">
                            <a:latin typeface="Cambria Math" panose="02040503050406030204" pitchFamily="18" charset="0"/>
                          </a:rPr>
                        </m:ctrlPr>
                      </m:fPr>
                      <m:num>
                        <m:r>
                          <a:rPr lang="en-US" altLang="zh-CN" b="0" i="1" smtClean="0">
                            <a:latin typeface="Cambria Math" panose="02040503050406030204" pitchFamily="18" charset="0"/>
                          </a:rPr>
                          <m:t>𝜕</m:t>
                        </m:r>
                        <m:sSub>
                          <m:sSubPr>
                            <m:ctrlPr>
                              <a:rPr lang="en-US" altLang="zh-CN" b="0" i="1" smtClean="0">
                                <a:latin typeface="Cambria Math" panose="02040503050406030204" pitchFamily="18" charset="0"/>
                              </a:rPr>
                            </m:ctrlPr>
                          </m:sSubPr>
                          <m:e>
                            <m:r>
                              <a:rPr lang="en-US" altLang="zh-CN" b="0" i="1" smtClean="0">
                                <a:latin typeface="Cambria Math" panose="02040503050406030204" pitchFamily="18" charset="0"/>
                              </a:rPr>
                              <m:t>𝑢</m:t>
                            </m:r>
                          </m:e>
                          <m:sub>
                            <m:r>
                              <a:rPr lang="en-US" altLang="zh-CN" b="0" i="1" smtClean="0">
                                <a:latin typeface="Cambria Math" panose="02040503050406030204" pitchFamily="18" charset="0"/>
                              </a:rPr>
                              <m:t>𝑧</m:t>
                            </m:r>
                          </m:sub>
                        </m:sSub>
                      </m:num>
                      <m:den>
                        <m:r>
                          <a:rPr lang="en-US" altLang="zh-CN" b="0" i="1" smtClean="0">
                            <a:latin typeface="Cambria Math" panose="02040503050406030204" pitchFamily="18" charset="0"/>
                          </a:rPr>
                          <m:t>𝜕</m:t>
                        </m:r>
                        <m:r>
                          <a:rPr lang="en-US" altLang="zh-CN" b="0" i="1" smtClean="0">
                            <a:latin typeface="Cambria Math" panose="02040503050406030204" pitchFamily="18" charset="0"/>
                          </a:rPr>
                          <m:t>𝑧</m:t>
                        </m:r>
                      </m:den>
                    </m:f>
                  </m:oMath>
                </a14:m>
                <a:endParaRPr lang="zh-CN" altLang="en-US" b="1" dirty="0"/>
              </a:p>
              <a:p>
                <a:pPr>
                  <a:spcBef>
                    <a:spcPct val="0"/>
                  </a:spcBef>
                </a:pPr>
                <a:r>
                  <a:rPr lang="zh-CN" altLang="en-US" dirty="0"/>
                  <a:t>再由压强方程 </a:t>
                </a:r>
                <a14:m>
                  <m:oMath xmlns:m="http://schemas.openxmlformats.org/officeDocument/2006/math">
                    <m:f>
                      <m:fPr>
                        <m:ctrlPr>
                          <a:rPr lang="en-US" altLang="zh-CN" i="1">
                            <a:latin typeface="Cambria Math" panose="02040503050406030204" pitchFamily="18" charset="0"/>
                          </a:rPr>
                        </m:ctrlPr>
                      </m:fPr>
                      <m:num>
                        <m:r>
                          <a:rPr lang="en-US" altLang="zh-CN" i="1">
                            <a:latin typeface="Cambria Math" panose="02040503050406030204" pitchFamily="18" charset="0"/>
                          </a:rPr>
                          <m:t>1</m:t>
                        </m:r>
                      </m:num>
                      <m:den>
                        <m:sSub>
                          <m:sSubPr>
                            <m:ctrlPr>
                              <a:rPr lang="en-US" altLang="zh-CN" i="1">
                                <a:latin typeface="Cambria Math" panose="02040503050406030204" pitchFamily="18" charset="0"/>
                              </a:rPr>
                            </m:ctrlPr>
                          </m:sSubPr>
                          <m:e>
                            <m:r>
                              <a:rPr lang="en-US" altLang="zh-CN" i="1">
                                <a:latin typeface="Cambria Math" panose="02040503050406030204" pitchFamily="18" charset="0"/>
                              </a:rPr>
                              <m:t>𝑝</m:t>
                            </m:r>
                          </m:e>
                          <m:sub>
                            <m:r>
                              <a:rPr lang="en-US" altLang="zh-CN" i="1">
                                <a:latin typeface="Cambria Math" panose="02040503050406030204" pitchFamily="18" charset="0"/>
                              </a:rPr>
                              <m:t>𝑧𝑧</m:t>
                            </m:r>
                          </m:sub>
                        </m:sSub>
                      </m:den>
                    </m:f>
                    <m:r>
                      <a:rPr lang="en-US" altLang="zh-CN" i="1">
                        <a:latin typeface="Cambria Math" panose="02040503050406030204" pitchFamily="18" charset="0"/>
                      </a:rPr>
                      <m:t>⋅</m:t>
                    </m:r>
                    <m:f>
                      <m:fPr>
                        <m:ctrlPr>
                          <a:rPr lang="en-US" altLang="zh-CN" i="1">
                            <a:latin typeface="Cambria Math" panose="02040503050406030204" pitchFamily="18" charset="0"/>
                          </a:rPr>
                        </m:ctrlPr>
                      </m:fPr>
                      <m:num>
                        <m:r>
                          <a:rPr lang="en-US" altLang="zh-CN" i="1">
                            <a:latin typeface="Cambria Math" panose="02040503050406030204" pitchFamily="18" charset="0"/>
                          </a:rPr>
                          <m:t>𝑑</m:t>
                        </m:r>
                        <m:sSub>
                          <m:sSubPr>
                            <m:ctrlPr>
                              <a:rPr lang="en-US" altLang="zh-CN" i="1">
                                <a:latin typeface="Cambria Math" panose="02040503050406030204" pitchFamily="18" charset="0"/>
                              </a:rPr>
                            </m:ctrlPr>
                          </m:sSubPr>
                          <m:e>
                            <m:r>
                              <a:rPr lang="en-US" altLang="zh-CN" i="1">
                                <a:latin typeface="Cambria Math" panose="02040503050406030204" pitchFamily="18" charset="0"/>
                              </a:rPr>
                              <m:t>𝑝</m:t>
                            </m:r>
                          </m:e>
                          <m:sub>
                            <m:r>
                              <a:rPr lang="en-US" altLang="zh-CN" i="1">
                                <a:latin typeface="Cambria Math" panose="02040503050406030204" pitchFamily="18" charset="0"/>
                              </a:rPr>
                              <m:t>𝑧𝑧</m:t>
                            </m:r>
                          </m:sub>
                        </m:sSub>
                      </m:num>
                      <m:den>
                        <m:r>
                          <a:rPr lang="en-US" altLang="zh-CN" i="1">
                            <a:latin typeface="Cambria Math" panose="02040503050406030204" pitchFamily="18" charset="0"/>
                          </a:rPr>
                          <m:t>𝑑𝑡</m:t>
                        </m:r>
                      </m:den>
                    </m:f>
                    <m:r>
                      <a:rPr lang="en-US" altLang="zh-CN" i="1">
                        <a:latin typeface="Cambria Math" panose="02040503050406030204" pitchFamily="18" charset="0"/>
                      </a:rPr>
                      <m:t>+</m:t>
                    </m:r>
                    <m:r>
                      <a:rPr lang="en-US" altLang="zh-CN" i="1" dirty="0">
                        <a:latin typeface="Cambria Math" panose="02040503050406030204" pitchFamily="18" charset="0"/>
                      </a:rPr>
                      <m:t>2</m:t>
                    </m:r>
                    <m:f>
                      <m:fPr>
                        <m:ctrlPr>
                          <a:rPr lang="en-US" altLang="zh-CN" i="1" dirty="0">
                            <a:latin typeface="Cambria Math" panose="02040503050406030204" pitchFamily="18" charset="0"/>
                          </a:rPr>
                        </m:ctrlPr>
                      </m:fPr>
                      <m:num>
                        <m:r>
                          <a:rPr lang="en-US" altLang="zh-CN" i="1" dirty="0">
                            <a:latin typeface="Cambria Math" panose="02040503050406030204" pitchFamily="18" charset="0"/>
                          </a:rPr>
                          <m:t>𝜕</m:t>
                        </m:r>
                        <m:sSub>
                          <m:sSubPr>
                            <m:ctrlPr>
                              <a:rPr lang="en-US" altLang="zh-CN" i="1" dirty="0">
                                <a:latin typeface="Cambria Math" panose="02040503050406030204" pitchFamily="18" charset="0"/>
                              </a:rPr>
                            </m:ctrlPr>
                          </m:sSubPr>
                          <m:e>
                            <m:r>
                              <a:rPr lang="en-US" altLang="zh-CN" i="1" dirty="0">
                                <a:latin typeface="Cambria Math" panose="02040503050406030204" pitchFamily="18" charset="0"/>
                              </a:rPr>
                              <m:t>𝑢</m:t>
                            </m:r>
                          </m:e>
                          <m:sub>
                            <m:r>
                              <a:rPr lang="en-US" altLang="zh-CN" i="1" dirty="0">
                                <a:latin typeface="Cambria Math" panose="02040503050406030204" pitchFamily="18" charset="0"/>
                              </a:rPr>
                              <m:t>𝑧</m:t>
                            </m:r>
                          </m:sub>
                        </m:sSub>
                      </m:num>
                      <m:den>
                        <m:r>
                          <a:rPr lang="en-US" altLang="zh-CN" i="1" dirty="0">
                            <a:latin typeface="Cambria Math" panose="02040503050406030204" pitchFamily="18" charset="0"/>
                          </a:rPr>
                          <m:t>𝜕</m:t>
                        </m:r>
                        <m:r>
                          <a:rPr lang="en-US" altLang="zh-CN" i="1" dirty="0">
                            <a:latin typeface="Cambria Math" panose="02040503050406030204" pitchFamily="18" charset="0"/>
                          </a:rPr>
                          <m:t>𝑧</m:t>
                        </m:r>
                      </m:den>
                    </m:f>
                    <m:r>
                      <a:rPr lang="en-US" altLang="zh-CN" i="1" dirty="0">
                        <a:latin typeface="Cambria Math" panose="02040503050406030204" pitchFamily="18" charset="0"/>
                      </a:rPr>
                      <m:t>+</m:t>
                    </m:r>
                    <m:r>
                      <m:rPr>
                        <m:sty m:val="p"/>
                      </m:rPr>
                      <a:rPr lang="en-US" altLang="zh-CN">
                        <a:latin typeface="Cambria Math" panose="02040503050406030204" pitchFamily="18" charset="0"/>
                      </a:rPr>
                      <m:t>∇</m:t>
                    </m:r>
                    <m:r>
                      <a:rPr lang="en-US" altLang="zh-CN" i="1">
                        <a:latin typeface="Cambria Math" panose="02040503050406030204" pitchFamily="18" charset="0"/>
                      </a:rPr>
                      <m:t>⋅</m:t>
                    </m:r>
                    <m:r>
                      <a:rPr lang="en-US" altLang="zh-CN" b="1" i="1" dirty="0">
                        <a:latin typeface="Cambria Math" panose="02040503050406030204" pitchFamily="18" charset="0"/>
                      </a:rPr>
                      <m:t>𝒖</m:t>
                    </m:r>
                    <m:r>
                      <a:rPr lang="en-US" altLang="zh-CN" i="1">
                        <a:latin typeface="Cambria Math" panose="02040503050406030204" pitchFamily="18" charset="0"/>
                      </a:rPr>
                      <m:t> </m:t>
                    </m:r>
                    <m:r>
                      <a:rPr lang="en-US" altLang="zh-CN" b="1" i="1">
                        <a:latin typeface="Cambria Math" panose="02040503050406030204" pitchFamily="18" charset="0"/>
                      </a:rPr>
                      <m:t>=</m:t>
                    </m:r>
                    <m:r>
                      <a:rPr lang="en-US" altLang="zh-CN" b="1" i="1">
                        <a:latin typeface="Cambria Math" panose="02040503050406030204" pitchFamily="18" charset="0"/>
                      </a:rPr>
                      <m:t>0</m:t>
                    </m:r>
                  </m:oMath>
                </a14:m>
                <a:endParaRPr lang="zh-CN" altLang="en-US" dirty="0"/>
              </a:p>
              <a:p>
                <a:pPr>
                  <a:lnSpc>
                    <a:spcPct val="90000"/>
                  </a:lnSpc>
                  <a:spcBef>
                    <a:spcPct val="0"/>
                  </a:spcBef>
                </a:pPr>
                <a:r>
                  <a:rPr lang="zh-CN" altLang="en-US" dirty="0"/>
                  <a:t>可得：</a:t>
                </a:r>
                <a14:m>
                  <m:oMath xmlns:m="http://schemas.openxmlformats.org/officeDocument/2006/math">
                    <m:f>
                      <m:fPr>
                        <m:ctrlPr>
                          <a:rPr lang="en-US" altLang="zh-CN" i="1">
                            <a:latin typeface="Cambria Math" panose="02040503050406030204" pitchFamily="18" charset="0"/>
                          </a:rPr>
                        </m:ctrlPr>
                      </m:fPr>
                      <m:num>
                        <m:r>
                          <a:rPr lang="en-US" altLang="zh-CN" i="1">
                            <a:latin typeface="Cambria Math" panose="02040503050406030204" pitchFamily="18" charset="0"/>
                          </a:rPr>
                          <m:t>𝑑</m:t>
                        </m:r>
                      </m:num>
                      <m:den>
                        <m:r>
                          <a:rPr lang="en-US" altLang="zh-CN" i="1">
                            <a:latin typeface="Cambria Math" panose="02040503050406030204" pitchFamily="18" charset="0"/>
                          </a:rPr>
                          <m:t>𝑑𝑡</m:t>
                        </m:r>
                      </m:den>
                    </m:f>
                    <m:d>
                      <m:dPr>
                        <m:ctrlPr>
                          <a:rPr lang="en-US" altLang="zh-CN" i="1">
                            <a:latin typeface="Cambria Math" panose="02040503050406030204" pitchFamily="18" charset="0"/>
                          </a:rPr>
                        </m:ctrlPr>
                      </m:dPr>
                      <m:e>
                        <m:f>
                          <m:fPr>
                            <m:ctrlPr>
                              <a:rPr lang="en-US" altLang="zh-CN" i="1" smtClean="0">
                                <a:latin typeface="Cambria Math" panose="02040503050406030204" pitchFamily="18" charset="0"/>
                              </a:rPr>
                            </m:ctrlPr>
                          </m:fPr>
                          <m:num>
                            <m:sSub>
                              <m:sSubPr>
                                <m:ctrlPr>
                                  <a:rPr lang="en-US" altLang="zh-CN" i="1">
                                    <a:latin typeface="Cambria Math" panose="02040503050406030204" pitchFamily="18" charset="0"/>
                                  </a:rPr>
                                </m:ctrlPr>
                              </m:sSubPr>
                              <m:e>
                                <m:r>
                                  <a:rPr lang="en-US" altLang="zh-CN" i="1">
                                    <a:latin typeface="Cambria Math" panose="02040503050406030204" pitchFamily="18" charset="0"/>
                                  </a:rPr>
                                  <m:t>𝑝</m:t>
                                </m:r>
                              </m:e>
                              <m:sub>
                                <m:r>
                                  <a:rPr lang="en-US" altLang="zh-CN" i="1">
                                    <a:latin typeface="Cambria Math" panose="02040503050406030204" pitchFamily="18" charset="0"/>
                                    <a:ea typeface="Cambria Math" panose="02040503050406030204" pitchFamily="18" charset="0"/>
                                  </a:rPr>
                                  <m:t>∥</m:t>
                                </m:r>
                              </m:sub>
                            </m:sSub>
                            <m:sSup>
                              <m:sSupPr>
                                <m:ctrlPr>
                                  <a:rPr lang="en-US" altLang="zh-CN" i="1">
                                    <a:latin typeface="Cambria Math" panose="02040503050406030204" pitchFamily="18" charset="0"/>
                                  </a:rPr>
                                </m:ctrlPr>
                              </m:sSupPr>
                              <m:e>
                                <m:r>
                                  <a:rPr lang="en-US" altLang="zh-CN" i="1">
                                    <a:latin typeface="Cambria Math" panose="02040503050406030204" pitchFamily="18" charset="0"/>
                                  </a:rPr>
                                  <m:t>𝐵</m:t>
                                </m:r>
                              </m:e>
                              <m:sup>
                                <m:r>
                                  <a:rPr lang="en-US" altLang="zh-CN" i="1">
                                    <a:latin typeface="Cambria Math" panose="02040503050406030204" pitchFamily="18" charset="0"/>
                                  </a:rPr>
                                  <m:t>2</m:t>
                                </m:r>
                              </m:sup>
                            </m:sSup>
                          </m:num>
                          <m:den>
                            <m:sSup>
                              <m:sSupPr>
                                <m:ctrlPr>
                                  <a:rPr lang="en-US" altLang="zh-CN" i="1">
                                    <a:latin typeface="Cambria Math" panose="02040503050406030204" pitchFamily="18" charset="0"/>
                                  </a:rPr>
                                </m:ctrlPr>
                              </m:sSupPr>
                              <m:e>
                                <m:r>
                                  <a:rPr lang="en-US" altLang="zh-CN" i="1">
                                    <a:latin typeface="Cambria Math" panose="02040503050406030204" pitchFamily="18" charset="0"/>
                                  </a:rPr>
                                  <m:t>𝑛</m:t>
                                </m:r>
                              </m:e>
                              <m:sup>
                                <m:r>
                                  <a:rPr lang="en-US" altLang="zh-CN" i="1">
                                    <a:latin typeface="Cambria Math" panose="02040503050406030204" pitchFamily="18" charset="0"/>
                                  </a:rPr>
                                  <m:t>3</m:t>
                                </m:r>
                              </m:sup>
                            </m:sSup>
                          </m:den>
                        </m:f>
                      </m:e>
                    </m:d>
                    <m:r>
                      <a:rPr lang="en-US" altLang="zh-CN" b="1" i="1">
                        <a:latin typeface="Cambria Math" panose="02040503050406030204" pitchFamily="18" charset="0"/>
                      </a:rPr>
                      <m:t>=</m:t>
                    </m:r>
                    <m:r>
                      <a:rPr lang="en-US" altLang="zh-CN" b="1" i="1">
                        <a:latin typeface="Cambria Math" panose="02040503050406030204" pitchFamily="18" charset="0"/>
                      </a:rPr>
                      <m:t>0</m:t>
                    </m:r>
                  </m:oMath>
                </a14:m>
                <a:r>
                  <a:rPr lang="zh-CN" altLang="en-US" dirty="0"/>
                  <a:t>，结合</a:t>
                </a:r>
                <a14:m>
                  <m:oMath xmlns:m="http://schemas.openxmlformats.org/officeDocument/2006/math">
                    <m:f>
                      <m:fPr>
                        <m:ctrlPr>
                          <a:rPr lang="en-US" altLang="zh-CN" i="1">
                            <a:latin typeface="Cambria Math" panose="02040503050406030204" pitchFamily="18" charset="0"/>
                          </a:rPr>
                        </m:ctrlPr>
                      </m:fPr>
                      <m:num>
                        <m:r>
                          <a:rPr lang="en-US" altLang="zh-CN" i="1">
                            <a:latin typeface="Cambria Math" panose="02040503050406030204" pitchFamily="18" charset="0"/>
                          </a:rPr>
                          <m:t>𝑑</m:t>
                        </m:r>
                      </m:num>
                      <m:den>
                        <m:r>
                          <a:rPr lang="en-US" altLang="zh-CN" i="1">
                            <a:latin typeface="Cambria Math" panose="02040503050406030204" pitchFamily="18" charset="0"/>
                          </a:rPr>
                          <m:t>𝑑𝑡</m:t>
                        </m:r>
                      </m:den>
                    </m:f>
                    <m:r>
                      <a:rPr lang="en-US" altLang="zh-CN" i="1">
                        <a:latin typeface="Cambria Math" panose="02040503050406030204" pitchFamily="18" charset="0"/>
                      </a:rPr>
                      <m:t>(</m:t>
                    </m:r>
                    <m:f>
                      <m:fPr>
                        <m:ctrlPr>
                          <a:rPr lang="en-US" altLang="zh-CN" b="0" i="1" smtClean="0">
                            <a:latin typeface="Cambria Math" panose="02040503050406030204" pitchFamily="18" charset="0"/>
                            <a:ea typeface="Cambria Math" panose="02040503050406030204" pitchFamily="18" charset="0"/>
                          </a:rPr>
                        </m:ctrlPr>
                      </m:fPr>
                      <m:num>
                        <m:sSubSup>
                          <m:sSubSupPr>
                            <m:ctrlPr>
                              <a:rPr lang="en-US" altLang="zh-CN" i="1">
                                <a:latin typeface="Cambria Math" panose="02040503050406030204" pitchFamily="18" charset="0"/>
                              </a:rPr>
                            </m:ctrlPr>
                          </m:sSubSupPr>
                          <m:e>
                            <m:r>
                              <a:rPr lang="en-US" altLang="zh-CN" i="1">
                                <a:latin typeface="Cambria Math" panose="02040503050406030204" pitchFamily="18" charset="0"/>
                              </a:rPr>
                              <m:t>𝑝</m:t>
                            </m:r>
                          </m:e>
                          <m:sub>
                            <m:r>
                              <a:rPr lang="en-US" altLang="zh-CN" i="1">
                                <a:latin typeface="Cambria Math" panose="02040503050406030204" pitchFamily="18" charset="0"/>
                                <a:ea typeface="Cambria Math" panose="02040503050406030204" pitchFamily="18" charset="0"/>
                              </a:rPr>
                              <m:t>⊥</m:t>
                            </m:r>
                          </m:sub>
                          <m:sup>
                            <m:r>
                              <a:rPr lang="en-US" altLang="zh-CN" i="1">
                                <a:latin typeface="Cambria Math" panose="02040503050406030204" pitchFamily="18" charset="0"/>
                                <a:ea typeface="Cambria Math" panose="02040503050406030204" pitchFamily="18" charset="0"/>
                              </a:rPr>
                              <m:t>2</m:t>
                            </m:r>
                          </m:sup>
                        </m:sSubSup>
                        <m:sSub>
                          <m:sSubPr>
                            <m:ctrlPr>
                              <a:rPr lang="en-US" altLang="zh-CN" i="1">
                                <a:latin typeface="Cambria Math" panose="02040503050406030204" pitchFamily="18" charset="0"/>
                              </a:rPr>
                            </m:ctrlPr>
                          </m:sSubPr>
                          <m:e>
                            <m:r>
                              <a:rPr lang="en-US" altLang="zh-CN" i="1">
                                <a:latin typeface="Cambria Math" panose="02040503050406030204" pitchFamily="18" charset="0"/>
                              </a:rPr>
                              <m:t>𝑝</m:t>
                            </m:r>
                          </m:e>
                          <m:sub>
                            <m:r>
                              <a:rPr lang="en-US" altLang="zh-CN" i="1">
                                <a:latin typeface="Cambria Math" panose="02040503050406030204" pitchFamily="18" charset="0"/>
                                <a:ea typeface="Cambria Math" panose="02040503050406030204" pitchFamily="18" charset="0"/>
                              </a:rPr>
                              <m:t>∥</m:t>
                            </m:r>
                          </m:sub>
                        </m:sSub>
                      </m:num>
                      <m:den>
                        <m:sSup>
                          <m:sSupPr>
                            <m:ctrlPr>
                              <a:rPr lang="en-US" altLang="zh-CN" i="1">
                                <a:latin typeface="Cambria Math" panose="02040503050406030204" pitchFamily="18" charset="0"/>
                              </a:rPr>
                            </m:ctrlPr>
                          </m:sSupPr>
                          <m:e>
                            <m:r>
                              <a:rPr lang="en-US" altLang="zh-CN" i="1">
                                <a:latin typeface="Cambria Math" panose="02040503050406030204" pitchFamily="18" charset="0"/>
                              </a:rPr>
                              <m:t>𝑛</m:t>
                            </m:r>
                          </m:e>
                          <m:sup>
                            <m:r>
                              <a:rPr lang="en-US" altLang="zh-CN" i="1" dirty="0">
                                <a:latin typeface="Cambria Math" panose="02040503050406030204" pitchFamily="18" charset="0"/>
                              </a:rPr>
                              <m:t>5</m:t>
                            </m:r>
                          </m:sup>
                        </m:sSup>
                      </m:den>
                    </m:f>
                    <m:r>
                      <a:rPr lang="en-US" altLang="zh-CN" i="1" dirty="0">
                        <a:latin typeface="Cambria Math" panose="02040503050406030204" pitchFamily="18" charset="0"/>
                      </a:rPr>
                      <m:t>)</m:t>
                    </m:r>
                    <m:r>
                      <a:rPr lang="en-US" altLang="zh-CN" b="1" i="1">
                        <a:latin typeface="Cambria Math" panose="02040503050406030204" pitchFamily="18" charset="0"/>
                      </a:rPr>
                      <m:t>=</m:t>
                    </m:r>
                    <m:r>
                      <a:rPr lang="en-US" altLang="zh-CN" b="1" i="1">
                        <a:latin typeface="Cambria Math" panose="02040503050406030204" pitchFamily="18" charset="0"/>
                      </a:rPr>
                      <m:t>0</m:t>
                    </m:r>
                  </m:oMath>
                </a14:m>
                <a:r>
                  <a:rPr lang="zh-CN" altLang="en-US" dirty="0"/>
                  <a:t>，同样能导出：</a:t>
                </a:r>
                <a14:m>
                  <m:oMath xmlns:m="http://schemas.openxmlformats.org/officeDocument/2006/math">
                    <m:f>
                      <m:fPr>
                        <m:ctrlPr>
                          <a:rPr lang="en-US" altLang="zh-CN" i="1">
                            <a:latin typeface="Cambria Math" panose="02040503050406030204" pitchFamily="18" charset="0"/>
                          </a:rPr>
                        </m:ctrlPr>
                      </m:fPr>
                      <m:num>
                        <m:r>
                          <a:rPr lang="en-US" altLang="zh-CN" i="1">
                            <a:latin typeface="Cambria Math" panose="02040503050406030204" pitchFamily="18" charset="0"/>
                          </a:rPr>
                          <m:t>𝑑</m:t>
                        </m:r>
                      </m:num>
                      <m:den>
                        <m:r>
                          <a:rPr lang="en-US" altLang="zh-CN" i="1">
                            <a:latin typeface="Cambria Math" panose="02040503050406030204" pitchFamily="18" charset="0"/>
                          </a:rPr>
                          <m:t>𝑑𝑡</m:t>
                        </m:r>
                      </m:den>
                    </m:f>
                    <m:d>
                      <m:dPr>
                        <m:ctrlPr>
                          <a:rPr lang="en-US" altLang="zh-CN" i="1">
                            <a:latin typeface="Cambria Math" panose="02040503050406030204" pitchFamily="18" charset="0"/>
                          </a:rPr>
                        </m:ctrlPr>
                      </m:dPr>
                      <m:e>
                        <m:f>
                          <m:fPr>
                            <m:ctrlPr>
                              <a:rPr lang="en-US" altLang="zh-CN" i="1">
                                <a:latin typeface="Cambria Math" panose="02040503050406030204" pitchFamily="18" charset="0"/>
                              </a:rPr>
                            </m:ctrlPr>
                          </m:fPr>
                          <m:num>
                            <m:sSub>
                              <m:sSubPr>
                                <m:ctrlPr>
                                  <a:rPr lang="en-US" altLang="zh-CN" i="1">
                                    <a:latin typeface="Cambria Math" panose="02040503050406030204" pitchFamily="18" charset="0"/>
                                  </a:rPr>
                                </m:ctrlPr>
                              </m:sSubPr>
                              <m:e>
                                <m:r>
                                  <a:rPr lang="en-US" altLang="zh-CN" i="1">
                                    <a:latin typeface="Cambria Math" panose="02040503050406030204" pitchFamily="18" charset="0"/>
                                  </a:rPr>
                                  <m:t>𝑝</m:t>
                                </m:r>
                              </m:e>
                              <m:sub>
                                <m:r>
                                  <a:rPr lang="en-US" altLang="zh-CN" i="1">
                                    <a:latin typeface="Cambria Math" panose="02040503050406030204" pitchFamily="18" charset="0"/>
                                    <a:ea typeface="Cambria Math" panose="02040503050406030204" pitchFamily="18" charset="0"/>
                                  </a:rPr>
                                  <m:t>⊥</m:t>
                                </m:r>
                              </m:sub>
                            </m:sSub>
                          </m:num>
                          <m:den>
                            <m:r>
                              <a:rPr lang="en-US" altLang="zh-CN" i="1">
                                <a:latin typeface="Cambria Math" panose="02040503050406030204" pitchFamily="18" charset="0"/>
                                <a:ea typeface="Cambria Math" panose="02040503050406030204" pitchFamily="18" charset="0"/>
                              </a:rPr>
                              <m:t>𝑛</m:t>
                            </m:r>
                            <m:r>
                              <a:rPr lang="en-US" altLang="zh-CN" i="1">
                                <a:latin typeface="Cambria Math" panose="02040503050406030204" pitchFamily="18" charset="0"/>
                              </a:rPr>
                              <m:t>𝐵</m:t>
                            </m:r>
                          </m:den>
                        </m:f>
                      </m:e>
                    </m:d>
                    <m:r>
                      <a:rPr lang="en-US" altLang="zh-CN" i="1">
                        <a:latin typeface="Cambria Math" panose="02040503050406030204" pitchFamily="18" charset="0"/>
                      </a:rPr>
                      <m:t>=</m:t>
                    </m:r>
                    <m:r>
                      <a:rPr lang="en-US" altLang="zh-CN" i="1">
                        <a:latin typeface="Cambria Math" panose="02040503050406030204" pitchFamily="18" charset="0"/>
                      </a:rPr>
                      <m:t>0</m:t>
                    </m:r>
                  </m:oMath>
                </a14:m>
                <a:endParaRPr lang="zh-CN" altLang="en-US" dirty="0"/>
              </a:p>
              <a:p>
                <a:pPr>
                  <a:lnSpc>
                    <a:spcPct val="90000"/>
                  </a:lnSpc>
                  <a:spcBef>
                    <a:spcPct val="0"/>
                  </a:spcBef>
                </a:pPr>
                <a:endParaRPr lang="en-US" altLang="zh-CN" dirty="0"/>
              </a:p>
              <a:p>
                <a:pPr>
                  <a:lnSpc>
                    <a:spcPct val="90000"/>
                  </a:lnSpc>
                  <a:spcBef>
                    <a:spcPct val="0"/>
                  </a:spcBef>
                </a:pPr>
                <a:endParaRPr lang="zh-CN" altLang="en-US" dirty="0"/>
              </a:p>
            </p:txBody>
          </p:sp>
        </mc:Choice>
        <mc:Fallback>
          <p:sp>
            <p:nvSpPr>
              <p:cNvPr id="97282" name="文本占位符 126978"/>
              <p:cNvSpPr>
                <a:spLocks noRot="1" noChangeAspect="1" noMove="1" noResize="1" noEditPoints="1" noAdjustHandles="1" noChangeArrowheads="1" noChangeShapeType="1" noTextEdit="1"/>
              </p:cNvSpPr>
              <p:nvPr>
                <p:ph idx="1"/>
              </p:nvPr>
            </p:nvSpPr>
            <p:spPr>
              <a:xfrm>
                <a:off x="457200" y="1341437"/>
                <a:ext cx="8327267" cy="5183903"/>
              </a:xfrm>
              <a:blipFill rotWithShape="1">
                <a:blip r:embed="rId1"/>
                <a:stretch>
                  <a:fillRect t="-6" r="-2823" b="-4653"/>
                </a:stretch>
              </a:blipFill>
            </p:spPr>
            <p:txBody>
              <a:bodyPr/>
              <a:lstStyle/>
              <a:p>
                <a:r>
                  <a:rPr lang="zh-CN" altLang="en-US">
                    <a:noFill/>
                  </a:rPr>
                  <a:t> </a:t>
                </a:r>
              </a:p>
            </p:txBody>
          </p:sp>
        </mc:Fallback>
      </mc:AlternateContent>
      <p:sp>
        <p:nvSpPr>
          <p:cNvPr id="97283" name="矩形 126979"/>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97284" name="矩形 126980"/>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Tree>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7" name="标题 121857"/>
          <p:cNvSpPr>
            <a:spLocks noGrp="1"/>
          </p:cNvSpPr>
          <p:nvPr>
            <p:ph type="title"/>
          </p:nvPr>
        </p:nvSpPr>
        <p:spPr/>
        <p:txBody>
          <a:bodyPr anchor="ctr"/>
          <a:lstStyle/>
          <a:p>
            <a:pPr marL="838200" indent="-838200"/>
            <a:r>
              <a:rPr lang="zh-CN" altLang="en-US" sz="4000" dirty="0"/>
              <a:t>能量方程</a:t>
            </a:r>
            <a:endParaRPr lang="zh-CN" altLang="en-US" sz="4000" dirty="0"/>
          </a:p>
        </p:txBody>
      </p:sp>
      <mc:AlternateContent xmlns:mc="http://schemas.openxmlformats.org/markup-compatibility/2006">
        <mc:Choice xmlns:a14="http://schemas.microsoft.com/office/drawing/2010/main" Requires="a14">
          <p:sp>
            <p:nvSpPr>
              <p:cNvPr id="91138" name="文本占位符 121858"/>
              <p:cNvSpPr>
                <a:spLocks noGrp="1"/>
              </p:cNvSpPr>
              <p:nvPr>
                <p:ph idx="1"/>
              </p:nvPr>
            </p:nvSpPr>
            <p:spPr>
              <a:xfrm>
                <a:off x="385763" y="1520788"/>
                <a:ext cx="8172758" cy="5148300"/>
              </a:xfrm>
            </p:spPr>
            <p:txBody>
              <a:bodyPr anchor="t"/>
              <a:lstStyle/>
              <a:p>
                <a:pPr>
                  <a:spcBef>
                    <a:spcPts val="0"/>
                  </a:spcBef>
                </a:pPr>
                <a:r>
                  <a:rPr lang="zh-CN" altLang="en-US" sz="2800" dirty="0"/>
                  <a:t>对于一般分布函数对称情况，</a:t>
                </a:r>
                <a:r>
                  <a:rPr lang="en-US" altLang="zh-CN" sz="2800" i="1" dirty="0" err="1">
                    <a:latin typeface="Times New Roman" panose="02020603050405020304" pitchFamily="18" charset="0"/>
                    <a:cs typeface="Times New Roman" panose="02020603050405020304" pitchFamily="18" charset="0"/>
                  </a:rPr>
                  <a:t>P</a:t>
                </a:r>
                <a:r>
                  <a:rPr lang="en-US" altLang="zh-CN" sz="2800" i="1" baseline="-25000" dirty="0" err="1">
                    <a:latin typeface="Times New Roman" panose="02020603050405020304" pitchFamily="18" charset="0"/>
                    <a:cs typeface="Times New Roman" panose="02020603050405020304" pitchFamily="18" charset="0"/>
                  </a:rPr>
                  <a:t>ij</a:t>
                </a:r>
                <a:r>
                  <a:rPr lang="zh-CN" altLang="en-US" sz="2800" dirty="0"/>
                  <a:t>只有对角项（</a:t>
                </a:r>
                <a:r>
                  <a:rPr lang="en-US" altLang="zh-CN" sz="2800" i="1" dirty="0" err="1">
                    <a:latin typeface="Times New Roman" panose="02020603050405020304" pitchFamily="18" charset="0"/>
                    <a:cs typeface="Times New Roman" panose="02020603050405020304" pitchFamily="18" charset="0"/>
                  </a:rPr>
                  <a:t>i</a:t>
                </a:r>
                <a:r>
                  <a:rPr lang="en-US" altLang="zh-CN" sz="2800" i="1" dirty="0">
                    <a:latin typeface="Times New Roman" panose="02020603050405020304" pitchFamily="18" charset="0"/>
                    <a:cs typeface="Times New Roman" panose="02020603050405020304" pitchFamily="18" charset="0"/>
                  </a:rPr>
                  <a:t>=j</a:t>
                </a:r>
                <a:r>
                  <a:rPr lang="zh-CN" altLang="en-US" sz="2800" dirty="0"/>
                  <a:t>）不为</a:t>
                </a:r>
                <a:r>
                  <a:rPr lang="en-US" altLang="zh-CN" sz="2800" dirty="0">
                    <a:latin typeface="Times New Roman" panose="02020603050405020304" pitchFamily="18" charset="0"/>
                    <a:cs typeface="Times New Roman" panose="02020603050405020304" pitchFamily="18" charset="0"/>
                  </a:rPr>
                  <a:t>0</a:t>
                </a:r>
                <a:r>
                  <a:rPr lang="zh-CN" altLang="en-US" sz="2800" dirty="0"/>
                  <a:t>。取 </a:t>
                </a:r>
                <a:r>
                  <a:rPr lang="en-US" altLang="zh-CN" sz="2800" i="1" dirty="0" err="1">
                    <a:latin typeface="Times New Roman" panose="02020603050405020304" pitchFamily="18" charset="0"/>
                    <a:cs typeface="Times New Roman" panose="02020603050405020304" pitchFamily="18" charset="0"/>
                  </a:rPr>
                  <a:t>i</a:t>
                </a:r>
                <a:r>
                  <a:rPr lang="en-US" altLang="zh-CN" sz="2800" i="1" dirty="0">
                    <a:latin typeface="Times New Roman" panose="02020603050405020304" pitchFamily="18" charset="0"/>
                    <a:cs typeface="Times New Roman" panose="02020603050405020304" pitchFamily="18" charset="0"/>
                  </a:rPr>
                  <a:t>=j </a:t>
                </a:r>
                <a:r>
                  <a:rPr lang="zh-CN" altLang="en-US" sz="2800" dirty="0"/>
                  <a:t>并从</a:t>
                </a:r>
                <a:r>
                  <a:rPr lang="en-US" altLang="zh-CN" sz="2800" dirty="0"/>
                  <a:t>1</a:t>
                </a:r>
                <a:r>
                  <a:rPr lang="zh-CN" altLang="en-US" sz="2800" dirty="0"/>
                  <a:t>到</a:t>
                </a:r>
                <a:r>
                  <a:rPr lang="en-US" altLang="zh-CN" sz="2800" dirty="0"/>
                  <a:t>3</a:t>
                </a:r>
                <a:r>
                  <a:rPr lang="zh-CN" altLang="en-US" sz="2800" dirty="0"/>
                  <a:t>求和矩方程得：</a:t>
                </a:r>
                <a:endParaRPr lang="en-US" altLang="zh-CN" dirty="0"/>
              </a:p>
              <a:p>
                <a:pPr marL="0" indent="0" algn="ctr">
                  <a:spcBef>
                    <a:spcPts val="0"/>
                  </a:spcBef>
                  <a:buNone/>
                </a:pPr>
                <a:r>
                  <a:rPr lang="en-US" altLang="zh-CN" b="0" dirty="0"/>
                  <a:t> </a:t>
                </a:r>
                <a14:m>
                  <m:oMath xmlns:m="http://schemas.openxmlformats.org/officeDocument/2006/math">
                    <m:f>
                      <m:fPr>
                        <m:ctrlPr>
                          <a:rPr lang="en-US" altLang="zh-CN" b="0" i="1" smtClean="0">
                            <a:latin typeface="Cambria Math" panose="02040503050406030204" pitchFamily="18" charset="0"/>
                          </a:rPr>
                        </m:ctrlPr>
                      </m:fPr>
                      <m:num>
                        <m:r>
                          <a:rPr lang="en-US" altLang="zh-CN" b="0" i="1" smtClean="0">
                            <a:latin typeface="Cambria Math" panose="02040503050406030204" pitchFamily="18" charset="0"/>
                          </a:rPr>
                          <m:t>𝜕𝜀</m:t>
                        </m:r>
                      </m:num>
                      <m:den>
                        <m:r>
                          <a:rPr lang="en-US" altLang="zh-CN" b="0" i="1" smtClean="0">
                            <a:latin typeface="Cambria Math" panose="02040503050406030204" pitchFamily="18" charset="0"/>
                          </a:rPr>
                          <m:t>𝜕</m:t>
                        </m:r>
                        <m:r>
                          <a:rPr lang="en-US" altLang="zh-CN" b="0" i="1" smtClean="0">
                            <a:latin typeface="Cambria Math" panose="02040503050406030204" pitchFamily="18" charset="0"/>
                          </a:rPr>
                          <m:t>𝑡</m:t>
                        </m:r>
                      </m:den>
                    </m:f>
                    <m:r>
                      <a:rPr lang="en-US" altLang="zh-CN" b="0" i="1" smtClean="0">
                        <a:latin typeface="Cambria Math" panose="02040503050406030204" pitchFamily="18" charset="0"/>
                      </a:rPr>
                      <m:t>+</m:t>
                    </m:r>
                    <m:r>
                      <m:rPr>
                        <m:sty m:val="p"/>
                      </m:rPr>
                      <a:rPr lang="en-US" altLang="zh-CN" b="0" i="0" smtClean="0">
                        <a:latin typeface="Cambria Math" panose="02040503050406030204" pitchFamily="18" charset="0"/>
                      </a:rPr>
                      <m:t>∇</m:t>
                    </m:r>
                    <m:r>
                      <a:rPr lang="en-US" altLang="zh-CN" b="0" i="1" smtClean="0">
                        <a:latin typeface="Cambria Math" panose="02040503050406030204" pitchFamily="18" charset="0"/>
                      </a:rPr>
                      <m:t>⋅</m:t>
                    </m:r>
                    <m:d>
                      <m:dPr>
                        <m:ctrlPr>
                          <a:rPr lang="en-US" altLang="zh-CN" b="0" i="1" smtClean="0">
                            <a:latin typeface="Cambria Math" panose="02040503050406030204" pitchFamily="18" charset="0"/>
                          </a:rPr>
                        </m:ctrlPr>
                      </m:dPr>
                      <m:e>
                        <m:r>
                          <a:rPr lang="en-US" altLang="zh-CN" i="1">
                            <a:latin typeface="Cambria Math" panose="02040503050406030204" pitchFamily="18" charset="0"/>
                          </a:rPr>
                          <m:t>𝜀</m:t>
                        </m:r>
                        <m:r>
                          <a:rPr lang="en-US" altLang="zh-CN" b="1" i="1">
                            <a:latin typeface="Cambria Math" panose="02040503050406030204" pitchFamily="18" charset="0"/>
                          </a:rPr>
                          <m:t>𝒖</m:t>
                        </m:r>
                        <m:r>
                          <a:rPr lang="en-US" altLang="zh-CN" b="1" i="1" smtClean="0">
                            <a:latin typeface="Cambria Math" panose="02040503050406030204" pitchFamily="18" charset="0"/>
                          </a:rPr>
                          <m:t>+</m:t>
                        </m:r>
                        <m:r>
                          <a:rPr lang="en-US" altLang="zh-CN" b="1" i="1" smtClean="0">
                            <a:latin typeface="Cambria Math" panose="02040503050406030204" pitchFamily="18" charset="0"/>
                          </a:rPr>
                          <m:t>𝑷</m:t>
                        </m:r>
                        <m:r>
                          <a:rPr lang="en-US" altLang="zh-CN" b="1" i="1" smtClean="0">
                            <a:latin typeface="Cambria Math" panose="02040503050406030204" pitchFamily="18" charset="0"/>
                          </a:rPr>
                          <m:t>⋅</m:t>
                        </m:r>
                        <m:r>
                          <a:rPr lang="en-US" altLang="zh-CN" b="1" i="1" smtClean="0">
                            <a:latin typeface="Cambria Math" panose="02040503050406030204" pitchFamily="18" charset="0"/>
                          </a:rPr>
                          <m:t>𝒖</m:t>
                        </m:r>
                      </m:e>
                    </m:d>
                    <m:r>
                      <a:rPr lang="en-US" altLang="zh-CN" b="0" i="1" smtClean="0">
                        <a:latin typeface="Cambria Math" panose="02040503050406030204" pitchFamily="18" charset="0"/>
                      </a:rPr>
                      <m:t>−</m:t>
                    </m:r>
                    <m:r>
                      <a:rPr lang="en-US" altLang="zh-CN" b="0" i="1" smtClean="0">
                        <a:latin typeface="Cambria Math" panose="02040503050406030204" pitchFamily="18" charset="0"/>
                      </a:rPr>
                      <m:t>𝑛𝑞</m:t>
                    </m:r>
                    <m:r>
                      <a:rPr lang="en-US" altLang="zh-CN" b="1" i="1">
                        <a:latin typeface="Cambria Math" panose="02040503050406030204" pitchFamily="18" charset="0"/>
                      </a:rPr>
                      <m:t>𝑬</m:t>
                    </m:r>
                    <m:r>
                      <a:rPr lang="en-US" altLang="zh-CN" b="1" i="1">
                        <a:latin typeface="Cambria Math" panose="02040503050406030204" pitchFamily="18" charset="0"/>
                      </a:rPr>
                      <m:t>⋅</m:t>
                    </m:r>
                    <m:r>
                      <a:rPr lang="en-US" altLang="zh-CN" b="1" i="1">
                        <a:latin typeface="Cambria Math" panose="02040503050406030204" pitchFamily="18" charset="0"/>
                      </a:rPr>
                      <m:t>𝒖</m:t>
                    </m:r>
                    <m:r>
                      <a:rPr lang="en-US" altLang="zh-CN" b="0" i="1" smtClean="0">
                        <a:latin typeface="Cambria Math" panose="02040503050406030204" pitchFamily="18" charset="0"/>
                      </a:rPr>
                      <m:t>=</m:t>
                    </m:r>
                    <m:r>
                      <a:rPr lang="en-US" altLang="zh-CN" b="0" i="1" smtClean="0">
                        <a:latin typeface="Cambria Math" panose="02040503050406030204" pitchFamily="18" charset="0"/>
                      </a:rPr>
                      <m:t>0</m:t>
                    </m:r>
                  </m:oMath>
                </a14:m>
                <a:endParaRPr lang="zh-CN" altLang="en-US" dirty="0"/>
              </a:p>
              <a:p>
                <a:pPr>
                  <a:spcBef>
                    <a:spcPts val="0"/>
                  </a:spcBef>
                </a:pPr>
                <a:r>
                  <a:rPr lang="zh-CN" altLang="en-US" sz="3000" dirty="0"/>
                  <a:t>这里</a:t>
                </a:r>
                <a14:m>
                  <m:oMath xmlns:m="http://schemas.openxmlformats.org/officeDocument/2006/math">
                    <m:r>
                      <a:rPr lang="en-US" altLang="zh-CN" sz="3000" i="1">
                        <a:latin typeface="Cambria Math" panose="02040503050406030204" pitchFamily="18" charset="0"/>
                      </a:rPr>
                      <m:t>𝜀</m:t>
                    </m:r>
                    <m:r>
                      <a:rPr lang="en-US" altLang="zh-CN" sz="3000" i="1">
                        <a:latin typeface="Cambria Math" panose="02040503050406030204" pitchFamily="18" charset="0"/>
                      </a:rPr>
                      <m:t>=</m:t>
                    </m:r>
                    <m:f>
                      <m:fPr>
                        <m:ctrlPr>
                          <a:rPr lang="en-US" altLang="zh-CN" sz="3000" i="1">
                            <a:latin typeface="Cambria Math" panose="02040503050406030204" pitchFamily="18" charset="0"/>
                          </a:rPr>
                        </m:ctrlPr>
                      </m:fPr>
                      <m:num>
                        <m:r>
                          <a:rPr lang="en-US" altLang="zh-CN" sz="3000" i="1">
                            <a:latin typeface="Cambria Math" panose="02040503050406030204" pitchFamily="18" charset="0"/>
                          </a:rPr>
                          <m:t>1</m:t>
                        </m:r>
                      </m:num>
                      <m:den>
                        <m:r>
                          <a:rPr lang="en-US" altLang="zh-CN" sz="3000" i="1">
                            <a:latin typeface="Cambria Math" panose="02040503050406030204" pitchFamily="18" charset="0"/>
                          </a:rPr>
                          <m:t>2</m:t>
                        </m:r>
                      </m:den>
                    </m:f>
                    <m:r>
                      <a:rPr lang="en-US" altLang="zh-CN" sz="3000" i="1">
                        <a:latin typeface="Cambria Math" panose="02040503050406030204" pitchFamily="18" charset="0"/>
                      </a:rPr>
                      <m:t>𝑛𝑚</m:t>
                    </m:r>
                    <m:sSup>
                      <m:sSupPr>
                        <m:ctrlPr>
                          <a:rPr lang="en-US" altLang="zh-CN" sz="3000" i="1">
                            <a:latin typeface="Cambria Math" panose="02040503050406030204" pitchFamily="18" charset="0"/>
                          </a:rPr>
                        </m:ctrlPr>
                      </m:sSupPr>
                      <m:e>
                        <m:r>
                          <a:rPr lang="en-US" altLang="zh-CN" sz="3000" i="1">
                            <a:latin typeface="Cambria Math" panose="02040503050406030204" pitchFamily="18" charset="0"/>
                          </a:rPr>
                          <m:t>𝑢</m:t>
                        </m:r>
                      </m:e>
                      <m:sup>
                        <m:r>
                          <a:rPr lang="en-US" altLang="zh-CN" sz="3000" i="1">
                            <a:latin typeface="Cambria Math" panose="02040503050406030204" pitchFamily="18" charset="0"/>
                          </a:rPr>
                          <m:t>2</m:t>
                        </m:r>
                      </m:sup>
                    </m:sSup>
                    <m:r>
                      <a:rPr lang="en-US" altLang="zh-CN" sz="3000" i="1">
                        <a:latin typeface="Cambria Math" panose="02040503050406030204" pitchFamily="18" charset="0"/>
                      </a:rPr>
                      <m:t>+</m:t>
                    </m:r>
                    <m:f>
                      <m:fPr>
                        <m:ctrlPr>
                          <a:rPr lang="en-US" altLang="zh-CN" sz="3000" i="1">
                            <a:latin typeface="Cambria Math" panose="02040503050406030204" pitchFamily="18" charset="0"/>
                          </a:rPr>
                        </m:ctrlPr>
                      </m:fPr>
                      <m:num>
                        <m:r>
                          <a:rPr lang="en-US" altLang="zh-CN" sz="3000" i="1">
                            <a:latin typeface="Cambria Math" panose="02040503050406030204" pitchFamily="18" charset="0"/>
                          </a:rPr>
                          <m:t>3</m:t>
                        </m:r>
                      </m:num>
                      <m:den>
                        <m:r>
                          <a:rPr lang="en-US" altLang="zh-CN" sz="3000" i="1">
                            <a:latin typeface="Cambria Math" panose="02040503050406030204" pitchFamily="18" charset="0"/>
                          </a:rPr>
                          <m:t>2</m:t>
                        </m:r>
                      </m:den>
                    </m:f>
                    <m:r>
                      <a:rPr lang="en-US" altLang="zh-CN" sz="3000" i="1">
                        <a:latin typeface="Cambria Math" panose="02040503050406030204" pitchFamily="18" charset="0"/>
                      </a:rPr>
                      <m:t>𝑛𝑘𝑇</m:t>
                    </m:r>
                  </m:oMath>
                </a14:m>
                <a:r>
                  <a:rPr lang="zh-CN" altLang="en-US" sz="3000" dirty="0"/>
                  <a:t>是单位体积内的能量</a:t>
                </a:r>
                <a:r>
                  <a:rPr lang="en-US" altLang="zh-CN" sz="3000" dirty="0"/>
                  <a:t>(</a:t>
                </a:r>
                <a:r>
                  <a:rPr lang="zh-CN" altLang="en-US" sz="3000" dirty="0"/>
                  <a:t>该种粒子的动能和平动热能</a:t>
                </a:r>
                <a:r>
                  <a:rPr lang="en-US" altLang="zh-CN" sz="3000" dirty="0"/>
                  <a:t>)</a:t>
                </a:r>
                <a:r>
                  <a:rPr lang="zh-CN" altLang="en-US" sz="3000" dirty="0"/>
                  <a:t>。可取</a:t>
                </a:r>
                <a14:m>
                  <m:oMath xmlns:m="http://schemas.openxmlformats.org/officeDocument/2006/math">
                    <m:r>
                      <a:rPr lang="en-US" altLang="zh-CN" sz="3000" b="1" i="1">
                        <a:latin typeface="Cambria Math" panose="02040503050406030204" pitchFamily="18" charset="0"/>
                      </a:rPr>
                      <m:t>𝑷</m:t>
                    </m:r>
                    <m:r>
                      <a:rPr lang="en-US" altLang="zh-CN" sz="3000" b="1" i="1" smtClean="0">
                        <a:latin typeface="Cambria Math" panose="02040503050406030204" pitchFamily="18" charset="0"/>
                      </a:rPr>
                      <m:t>=</m:t>
                    </m:r>
                    <m:r>
                      <a:rPr lang="en-US" altLang="zh-CN" sz="3000" b="0" i="1" smtClean="0">
                        <a:latin typeface="Cambria Math" panose="02040503050406030204" pitchFamily="18" charset="0"/>
                      </a:rPr>
                      <m:t>𝑛𝑘𝑇</m:t>
                    </m:r>
                    <m:r>
                      <a:rPr lang="en-US" altLang="zh-CN" sz="3000" b="1" i="1" smtClean="0">
                        <a:latin typeface="Cambria Math" panose="02040503050406030204" pitchFamily="18" charset="0"/>
                      </a:rPr>
                      <m:t>𝑰</m:t>
                    </m:r>
                  </m:oMath>
                </a14:m>
                <a:r>
                  <a:rPr lang="zh-CN" altLang="en-US" sz="3000" dirty="0"/>
                  <a:t>，从这个方程结合运动方程，可以解出温度</a:t>
                </a:r>
                <a:r>
                  <a:rPr lang="en-US" altLang="zh-CN" sz="3000" i="1" dirty="0">
                    <a:latin typeface="Times New Roman" panose="02020603050405020304" pitchFamily="18" charset="0"/>
                    <a:cs typeface="Times New Roman" panose="02020603050405020304" pitchFamily="18" charset="0"/>
                  </a:rPr>
                  <a:t>T</a:t>
                </a:r>
                <a:r>
                  <a:rPr lang="zh-CN" altLang="en-US" sz="3000" dirty="0"/>
                  <a:t>随时间的变化。当分布函数远离平衡分布时，没有统一的温度，不同的方向上的压力也不一样，需要对每个的压力张量分量分别计算。</a:t>
                </a:r>
                <a:endParaRPr lang="zh-CN" altLang="en-US" sz="3000" dirty="0"/>
              </a:p>
              <a:p>
                <a:pPr>
                  <a:spcBef>
                    <a:spcPts val="0"/>
                  </a:spcBef>
                </a:pPr>
                <a:endParaRPr lang="zh-CN" altLang="en-US" dirty="0"/>
              </a:p>
            </p:txBody>
          </p:sp>
        </mc:Choice>
        <mc:Fallback>
          <p:sp>
            <p:nvSpPr>
              <p:cNvPr id="91138" name="文本占位符 121858"/>
              <p:cNvSpPr>
                <a:spLocks noRot="1" noChangeAspect="1" noMove="1" noResize="1" noEditPoints="1" noAdjustHandles="1" noChangeArrowheads="1" noChangeShapeType="1" noTextEdit="1"/>
              </p:cNvSpPr>
              <p:nvPr>
                <p:ph idx="1"/>
              </p:nvPr>
            </p:nvSpPr>
            <p:spPr>
              <a:xfrm>
                <a:off x="385763" y="1520788"/>
                <a:ext cx="8172758" cy="5148300"/>
              </a:xfrm>
              <a:blipFill rotWithShape="1">
                <a:blip r:embed="rId1"/>
                <a:stretch>
                  <a:fillRect l="-4" t="-12" r="-3209" b="6"/>
                </a:stretch>
              </a:blipFill>
            </p:spPr>
            <p:txBody>
              <a:bodyPr/>
              <a:lstStyle/>
              <a:p>
                <a:r>
                  <a:rPr lang="zh-CN" altLang="en-US">
                    <a:noFill/>
                  </a:rPr>
                  <a:t> </a:t>
                </a:r>
              </a:p>
            </p:txBody>
          </p:sp>
        </mc:Fallback>
      </mc:AlternateContent>
      <p:sp>
        <p:nvSpPr>
          <p:cNvPr id="91139" name="矩形 121859"/>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91140" name="矩形 121860"/>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Tree>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标题 128001"/>
          <p:cNvSpPr>
            <a:spLocks noGrp="1"/>
          </p:cNvSpPr>
          <p:nvPr>
            <p:ph type="title"/>
          </p:nvPr>
        </p:nvSpPr>
        <p:spPr/>
        <p:txBody>
          <a:bodyPr anchor="ctr"/>
          <a:lstStyle/>
          <a:p>
            <a:pPr marL="838200" indent="-838200"/>
            <a:r>
              <a:rPr lang="zh-CN" altLang="en-US" dirty="0"/>
              <a:t>压强方程的讨论</a:t>
            </a:r>
            <a:endParaRPr lang="zh-CN" altLang="en-US" dirty="0"/>
          </a:p>
        </p:txBody>
      </p:sp>
      <p:sp>
        <p:nvSpPr>
          <p:cNvPr id="98306" name="文本占位符 128002"/>
          <p:cNvSpPr>
            <a:spLocks noGrp="1"/>
          </p:cNvSpPr>
          <p:nvPr>
            <p:ph idx="1"/>
          </p:nvPr>
        </p:nvSpPr>
        <p:spPr>
          <a:xfrm>
            <a:off x="468313" y="1557338"/>
            <a:ext cx="8147050" cy="5040312"/>
          </a:xfrm>
        </p:spPr>
        <p:txBody>
          <a:bodyPr anchor="t"/>
          <a:lstStyle/>
          <a:p>
            <a:pPr>
              <a:lnSpc>
                <a:spcPct val="90000"/>
              </a:lnSpc>
              <a:spcBef>
                <a:spcPct val="0"/>
              </a:spcBef>
            </a:pPr>
            <a:r>
              <a:rPr lang="zh-CN" altLang="en-US" dirty="0"/>
              <a:t>如果不是绝热情况，需要知道热流，而写出热流满足的方程中，又必然需要引入更高阶矩的物理量，以至于将问题复杂化。对于有热流情况处理的简化办法是设置多方指数</a:t>
            </a:r>
            <a:r>
              <a:rPr lang="en-US" altLang="zh-CN" i="1" dirty="0">
                <a:latin typeface="Symbol" panose="05050102010706020507" pitchFamily="18" charset="2"/>
              </a:rPr>
              <a:t>g</a:t>
            </a:r>
            <a:r>
              <a:rPr lang="zh-CN" altLang="en-US" dirty="0"/>
              <a:t>为合理的数值来求解，如 </a:t>
            </a:r>
            <a:r>
              <a:rPr lang="en-US" altLang="zh-CN" i="1" dirty="0">
                <a:latin typeface="Symbol" panose="05050102010706020507" pitchFamily="18" charset="2"/>
              </a:rPr>
              <a:t>g</a:t>
            </a:r>
            <a:r>
              <a:rPr lang="en-US" altLang="zh-CN" dirty="0">
                <a:latin typeface="Times New Roman" panose="02020603050405020304" pitchFamily="18" charset="0"/>
                <a:cs typeface="Times New Roman" panose="02020603050405020304" pitchFamily="18" charset="0"/>
              </a:rPr>
              <a:t>=1</a:t>
            </a:r>
            <a:r>
              <a:rPr lang="zh-CN" altLang="en-US" dirty="0"/>
              <a:t>是等温过程。</a:t>
            </a:r>
            <a:endParaRPr lang="en-US" altLang="zh-CN" dirty="0"/>
          </a:p>
          <a:p>
            <a:pPr>
              <a:lnSpc>
                <a:spcPct val="90000"/>
              </a:lnSpc>
              <a:spcBef>
                <a:spcPct val="0"/>
              </a:spcBef>
            </a:pPr>
            <a:r>
              <a:rPr lang="zh-CN" altLang="en-US" dirty="0"/>
              <a:t>压强张量的非对角项，虽然在一般情况下，分布函数具有对称性，此时压强张量非对角分量为</a:t>
            </a:r>
            <a:r>
              <a:rPr lang="en-US" altLang="zh-CN" dirty="0"/>
              <a:t>0</a:t>
            </a:r>
            <a:r>
              <a:rPr lang="zh-CN" altLang="en-US" dirty="0"/>
              <a:t>，但对于特殊区域或有特殊效应出现的情况，常不为</a:t>
            </a:r>
            <a:r>
              <a:rPr lang="en-US" altLang="zh-CN" dirty="0"/>
              <a:t>0</a:t>
            </a:r>
            <a:r>
              <a:rPr lang="zh-CN" altLang="en-US" dirty="0"/>
              <a:t>，需通过矩方程来建立相应方程求解。</a:t>
            </a:r>
            <a:endParaRPr lang="zh-CN" altLang="en-US" dirty="0"/>
          </a:p>
        </p:txBody>
      </p:sp>
      <p:sp>
        <p:nvSpPr>
          <p:cNvPr id="98307" name="矩形 128003"/>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98308" name="矩形 128004"/>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Tree>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标题 130049"/>
          <p:cNvSpPr>
            <a:spLocks noGrp="1"/>
          </p:cNvSpPr>
          <p:nvPr>
            <p:ph type="title"/>
          </p:nvPr>
        </p:nvSpPr>
        <p:spPr/>
        <p:txBody>
          <a:bodyPr anchor="ctr"/>
          <a:lstStyle/>
          <a:p>
            <a:pPr marL="838200" indent="-838200"/>
            <a:r>
              <a:rPr lang="zh-CN" altLang="en-US" dirty="0"/>
              <a:t>电磁流体方程组 </a:t>
            </a:r>
            <a:endParaRPr lang="zh-CN" altLang="en-US" dirty="0"/>
          </a:p>
        </p:txBody>
      </p:sp>
      <mc:AlternateContent xmlns:mc="http://schemas.openxmlformats.org/markup-compatibility/2006">
        <mc:Choice xmlns:a14="http://schemas.microsoft.com/office/drawing/2010/main" Requires="a14">
          <p:sp>
            <p:nvSpPr>
              <p:cNvPr id="99330" name="文本占位符 130050"/>
              <p:cNvSpPr>
                <a:spLocks noGrp="1"/>
              </p:cNvSpPr>
              <p:nvPr>
                <p:ph idx="1"/>
              </p:nvPr>
            </p:nvSpPr>
            <p:spPr>
              <a:xfrm>
                <a:off x="468312" y="1412875"/>
                <a:ext cx="8352159" cy="5220481"/>
              </a:xfrm>
            </p:spPr>
            <p:txBody>
              <a:bodyPr anchor="t"/>
              <a:lstStyle/>
              <a:p>
                <a:pPr>
                  <a:spcBef>
                    <a:spcPct val="0"/>
                  </a:spcBef>
                </a:pPr>
                <a:r>
                  <a:rPr lang="zh-CN" altLang="en-US" dirty="0"/>
                  <a:t>通过矩方程的计算所得电磁流体方程组为：</a:t>
                </a:r>
                <a:endParaRPr lang="zh-CN" altLang="en-US" dirty="0"/>
              </a:p>
              <a:p>
                <a:pPr>
                  <a:spcBef>
                    <a:spcPct val="0"/>
                  </a:spcBef>
                </a:pPr>
                <a:r>
                  <a:rPr lang="en-US" altLang="zh-CN" dirty="0"/>
                  <a:t>1. </a:t>
                </a:r>
                <a:r>
                  <a:rPr lang="zh-CN" altLang="en-US" dirty="0"/>
                  <a:t>连续性方程：</a:t>
                </a:r>
                <a:endParaRPr lang="en-US" altLang="zh-CN" dirty="0"/>
              </a:p>
              <a:p>
                <a:pPr marL="0" indent="0" algn="ctr">
                  <a:spcBef>
                    <a:spcPct val="0"/>
                  </a:spcBef>
                  <a:buNone/>
                </a:pPr>
                <a14:m>
                  <m:oMath xmlns:m="http://schemas.openxmlformats.org/officeDocument/2006/math">
                    <m:f>
                      <m:fPr>
                        <m:ctrlPr>
                          <a:rPr lang="en-US" altLang="zh-CN" sz="3200" i="1" smtClean="0">
                            <a:solidFill>
                              <a:schemeClr val="tx1"/>
                            </a:solidFill>
                            <a:latin typeface="Cambria Math" panose="02040503050406030204" pitchFamily="18" charset="0"/>
                          </a:rPr>
                        </m:ctrlPr>
                      </m:fPr>
                      <m:num>
                        <m:r>
                          <a:rPr lang="en-US" altLang="zh-CN" sz="3200" i="1">
                            <a:solidFill>
                              <a:schemeClr val="tx1"/>
                            </a:solidFill>
                            <a:latin typeface="Cambria Math" panose="02040503050406030204" pitchFamily="18" charset="0"/>
                          </a:rPr>
                          <m:t>𝜕</m:t>
                        </m:r>
                        <m:r>
                          <a:rPr lang="en-US" altLang="zh-CN" sz="3200" i="1">
                            <a:latin typeface="Cambria Math" panose="02040503050406030204" pitchFamily="18" charset="0"/>
                          </a:rPr>
                          <m:t>𝑛</m:t>
                        </m:r>
                      </m:num>
                      <m:den>
                        <m:r>
                          <a:rPr lang="en-US" altLang="zh-CN" sz="3200" i="1">
                            <a:solidFill>
                              <a:schemeClr val="tx1"/>
                            </a:solidFill>
                            <a:latin typeface="Cambria Math" panose="02040503050406030204" pitchFamily="18" charset="0"/>
                          </a:rPr>
                          <m:t>𝜕</m:t>
                        </m:r>
                        <m:r>
                          <a:rPr lang="en-US" altLang="zh-CN" sz="3200" i="1">
                            <a:solidFill>
                              <a:schemeClr val="tx1"/>
                            </a:solidFill>
                            <a:latin typeface="Cambria Math" panose="02040503050406030204" pitchFamily="18" charset="0"/>
                          </a:rPr>
                          <m:t>𝑡</m:t>
                        </m:r>
                      </m:den>
                    </m:f>
                    <m:r>
                      <a:rPr lang="en-US" altLang="zh-CN" sz="3200" i="1">
                        <a:solidFill>
                          <a:schemeClr val="tx1"/>
                        </a:solidFill>
                        <a:latin typeface="Cambria Math" panose="02040503050406030204" pitchFamily="18" charset="0"/>
                      </a:rPr>
                      <m:t>+</m:t>
                    </m:r>
                    <m:r>
                      <m:rPr>
                        <m:sty m:val="p"/>
                      </m:rPr>
                      <a:rPr lang="en-US" altLang="zh-CN" sz="3200">
                        <a:solidFill>
                          <a:schemeClr val="tx1"/>
                        </a:solidFill>
                        <a:latin typeface="Cambria Math" panose="02040503050406030204" pitchFamily="18" charset="0"/>
                      </a:rPr>
                      <m:t>∇</m:t>
                    </m:r>
                    <m:r>
                      <a:rPr lang="en-US" altLang="zh-CN" sz="3200" i="1">
                        <a:latin typeface="Cambria Math" panose="02040503050406030204" pitchFamily="18" charset="0"/>
                      </a:rPr>
                      <m:t>⋅</m:t>
                    </m:r>
                    <m:d>
                      <m:dPr>
                        <m:ctrlPr>
                          <a:rPr lang="en-US" altLang="zh-CN" sz="3200" i="1" smtClean="0">
                            <a:solidFill>
                              <a:schemeClr val="tx1"/>
                            </a:solidFill>
                            <a:latin typeface="Cambria Math" panose="02040503050406030204" pitchFamily="18" charset="0"/>
                          </a:rPr>
                        </m:ctrlPr>
                      </m:dPr>
                      <m:e>
                        <m:r>
                          <a:rPr lang="en-US" altLang="zh-CN" sz="3200" i="1">
                            <a:solidFill>
                              <a:schemeClr val="tx1"/>
                            </a:solidFill>
                            <a:latin typeface="Cambria Math" panose="02040503050406030204" pitchFamily="18" charset="0"/>
                          </a:rPr>
                          <m:t>𝑛</m:t>
                        </m:r>
                        <m:r>
                          <a:rPr lang="en-US" altLang="zh-CN" sz="3200" b="1" i="1">
                            <a:latin typeface="Cambria Math" panose="02040503050406030204" pitchFamily="18" charset="0"/>
                          </a:rPr>
                          <m:t>𝒖</m:t>
                        </m:r>
                      </m:e>
                    </m:d>
                    <m:r>
                      <a:rPr lang="en-US" altLang="zh-CN" sz="3200" b="1" i="1">
                        <a:solidFill>
                          <a:schemeClr val="tx1"/>
                        </a:solidFill>
                        <a:latin typeface="Cambria Math" panose="02040503050406030204" pitchFamily="18" charset="0"/>
                      </a:rPr>
                      <m:t>=</m:t>
                    </m:r>
                    <m:r>
                      <a:rPr lang="en-US" altLang="zh-CN" sz="3200" b="1" i="1">
                        <a:solidFill>
                          <a:schemeClr val="tx1"/>
                        </a:solidFill>
                        <a:latin typeface="Cambria Math" panose="02040503050406030204" pitchFamily="18" charset="0"/>
                      </a:rPr>
                      <m:t>0</m:t>
                    </m:r>
                  </m:oMath>
                </a14:m>
                <a:r>
                  <a:rPr lang="zh-CN" altLang="en-US" sz="3200" dirty="0"/>
                  <a:t> 或 </a:t>
                </a:r>
                <a14:m>
                  <m:oMath xmlns:m="http://schemas.openxmlformats.org/officeDocument/2006/math">
                    <m:f>
                      <m:fPr>
                        <m:ctrlPr>
                          <a:rPr lang="en-US" altLang="zh-CN" i="1">
                            <a:latin typeface="Cambria Math" panose="02040503050406030204" pitchFamily="18" charset="0"/>
                          </a:rPr>
                        </m:ctrlPr>
                      </m:fPr>
                      <m:num>
                        <m:r>
                          <a:rPr lang="en-US" altLang="zh-CN" b="0" i="1" smtClean="0">
                            <a:latin typeface="Cambria Math" panose="02040503050406030204" pitchFamily="18" charset="0"/>
                          </a:rPr>
                          <m:t>𝑑</m:t>
                        </m:r>
                        <m:r>
                          <a:rPr lang="en-US" altLang="zh-CN" i="1">
                            <a:latin typeface="Cambria Math" panose="02040503050406030204" pitchFamily="18" charset="0"/>
                          </a:rPr>
                          <m:t>𝑛</m:t>
                        </m:r>
                      </m:num>
                      <m:den>
                        <m:r>
                          <a:rPr lang="en-US" altLang="zh-CN" b="0" i="1" smtClean="0">
                            <a:latin typeface="Cambria Math" panose="02040503050406030204" pitchFamily="18" charset="0"/>
                          </a:rPr>
                          <m:t>𝑑</m:t>
                        </m:r>
                        <m:r>
                          <a:rPr lang="en-US" altLang="zh-CN" i="1">
                            <a:latin typeface="Cambria Math" panose="02040503050406030204" pitchFamily="18" charset="0"/>
                          </a:rPr>
                          <m:t>𝑡</m:t>
                        </m:r>
                      </m:den>
                    </m:f>
                    <m:r>
                      <a:rPr lang="en-US" altLang="zh-CN" i="1">
                        <a:latin typeface="Cambria Math" panose="02040503050406030204" pitchFamily="18" charset="0"/>
                      </a:rPr>
                      <m:t>+</m:t>
                    </m:r>
                    <m:r>
                      <a:rPr lang="en-US" altLang="zh-CN" i="1">
                        <a:latin typeface="Cambria Math" panose="02040503050406030204" pitchFamily="18" charset="0"/>
                      </a:rPr>
                      <m:t>𝑛</m:t>
                    </m:r>
                    <m:r>
                      <m:rPr>
                        <m:sty m:val="p"/>
                      </m:rPr>
                      <a:rPr lang="en-US" altLang="zh-CN">
                        <a:latin typeface="Cambria Math" panose="02040503050406030204" pitchFamily="18" charset="0"/>
                      </a:rPr>
                      <m:t>∇</m:t>
                    </m:r>
                    <m:r>
                      <a:rPr lang="en-US" altLang="zh-CN" i="1">
                        <a:latin typeface="Cambria Math" panose="02040503050406030204" pitchFamily="18" charset="0"/>
                      </a:rPr>
                      <m:t>⋅</m:t>
                    </m:r>
                    <m:r>
                      <a:rPr lang="en-US" altLang="zh-CN" b="1" i="1">
                        <a:latin typeface="Cambria Math" panose="02040503050406030204" pitchFamily="18" charset="0"/>
                      </a:rPr>
                      <m:t>𝒖</m:t>
                    </m:r>
                    <m:r>
                      <a:rPr lang="en-US" altLang="zh-CN" b="1" i="1">
                        <a:latin typeface="Cambria Math" panose="02040503050406030204" pitchFamily="18" charset="0"/>
                      </a:rPr>
                      <m:t>=</m:t>
                    </m:r>
                    <m:r>
                      <a:rPr lang="en-US" altLang="zh-CN" b="1" i="1">
                        <a:latin typeface="Cambria Math" panose="02040503050406030204" pitchFamily="18" charset="0"/>
                      </a:rPr>
                      <m:t>0</m:t>
                    </m:r>
                  </m:oMath>
                </a14:m>
                <a:endParaRPr lang="en-US" altLang="zh-CN" sz="3200" dirty="0"/>
              </a:p>
              <a:p>
                <a:pPr>
                  <a:spcBef>
                    <a:spcPct val="0"/>
                  </a:spcBef>
                </a:pPr>
                <a:r>
                  <a:rPr lang="en-US" altLang="zh-CN" dirty="0"/>
                  <a:t>2.</a:t>
                </a:r>
                <a:r>
                  <a:rPr lang="zh-CN" altLang="en-US" dirty="0"/>
                  <a:t>动量方程（守恒型）或牛顿方程</a:t>
                </a:r>
                <a:endParaRPr lang="zh-CN" altLang="en-US" dirty="0"/>
              </a:p>
              <a:p>
                <a:pPr marL="0" indent="0">
                  <a:lnSpc>
                    <a:spcPct val="110000"/>
                  </a:lnSpc>
                  <a:buNone/>
                </a:pPr>
                <a14:m>
                  <m:oMathPara xmlns:m="http://schemas.openxmlformats.org/officeDocument/2006/math">
                    <m:oMathParaPr>
                      <m:jc m:val="centerGroup"/>
                    </m:oMathParaPr>
                    <m:oMath xmlns:m="http://schemas.openxmlformats.org/officeDocument/2006/math">
                      <m:f>
                        <m:fPr>
                          <m:ctrlPr>
                            <a:rPr lang="en-US" altLang="zh-CN" sz="2800" i="1" smtClean="0">
                              <a:latin typeface="Cambria Math" panose="02040503050406030204" pitchFamily="18" charset="0"/>
                            </a:rPr>
                          </m:ctrlPr>
                        </m:fPr>
                        <m:num>
                          <m:r>
                            <a:rPr lang="en-US" altLang="zh-CN" sz="2800" i="1">
                              <a:latin typeface="Cambria Math" panose="02040503050406030204" pitchFamily="18" charset="0"/>
                            </a:rPr>
                            <m:t>𝜕</m:t>
                          </m:r>
                          <m:d>
                            <m:dPr>
                              <m:ctrlPr>
                                <a:rPr lang="en-US" altLang="zh-CN" sz="2800" i="1">
                                  <a:latin typeface="Cambria Math" panose="02040503050406030204" pitchFamily="18" charset="0"/>
                                </a:rPr>
                              </m:ctrlPr>
                            </m:dPr>
                            <m:e>
                              <m:sSub>
                                <m:sSubPr>
                                  <m:ctrlPr>
                                    <a:rPr lang="en-US" altLang="zh-CN" sz="2800" i="1" smtClean="0">
                                      <a:solidFill>
                                        <a:srgbClr val="FF0000"/>
                                      </a:solidFill>
                                      <a:latin typeface="Cambria Math" panose="02040503050406030204" pitchFamily="18" charset="0"/>
                                    </a:rPr>
                                  </m:ctrlPr>
                                </m:sSubPr>
                                <m:e>
                                  <m:r>
                                    <a:rPr lang="en-US" altLang="zh-CN" sz="2800" i="1">
                                      <a:solidFill>
                                        <a:srgbClr val="FF0000"/>
                                      </a:solidFill>
                                      <a:latin typeface="Cambria Math" panose="02040503050406030204" pitchFamily="18" charset="0"/>
                                    </a:rPr>
                                    <m:t>𝑛</m:t>
                                  </m:r>
                                </m:e>
                                <m:sub>
                                  <m:r>
                                    <a:rPr lang="en-US" altLang="zh-CN" sz="2800" i="1">
                                      <a:solidFill>
                                        <a:srgbClr val="FF0000"/>
                                      </a:solidFill>
                                      <a:latin typeface="Cambria Math" panose="02040503050406030204" pitchFamily="18" charset="0"/>
                                    </a:rPr>
                                    <m:t>𝑎</m:t>
                                  </m:r>
                                </m:sub>
                              </m:sSub>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𝑚</m:t>
                                  </m:r>
                                </m:e>
                                <m:sub>
                                  <m:r>
                                    <a:rPr lang="en-US" altLang="zh-CN" sz="2800" i="1">
                                      <a:latin typeface="Cambria Math" panose="02040503050406030204" pitchFamily="18" charset="0"/>
                                    </a:rPr>
                                    <m:t>𝑎</m:t>
                                  </m:r>
                                </m:sub>
                              </m:sSub>
                              <m:sSub>
                                <m:sSubPr>
                                  <m:ctrlPr>
                                    <a:rPr lang="en-US" altLang="zh-CN" sz="2800" i="1">
                                      <a:latin typeface="Cambria Math" panose="02040503050406030204" pitchFamily="18" charset="0"/>
                                    </a:rPr>
                                  </m:ctrlPr>
                                </m:sSubPr>
                                <m:e>
                                  <m:r>
                                    <a:rPr lang="en-US" altLang="zh-CN" sz="2800" b="1" i="1">
                                      <a:latin typeface="Cambria Math" panose="02040503050406030204" pitchFamily="18" charset="0"/>
                                    </a:rPr>
                                    <m:t>𝒖</m:t>
                                  </m:r>
                                </m:e>
                                <m:sub>
                                  <m:r>
                                    <a:rPr lang="en-US" altLang="zh-CN" sz="2800" i="1">
                                      <a:latin typeface="Cambria Math" panose="02040503050406030204" pitchFamily="18" charset="0"/>
                                    </a:rPr>
                                    <m:t>𝑎</m:t>
                                  </m:r>
                                </m:sub>
                              </m:sSub>
                            </m:e>
                          </m:d>
                        </m:num>
                        <m:den>
                          <m:r>
                            <a:rPr lang="en-US" altLang="zh-CN" sz="2800" i="1">
                              <a:latin typeface="Cambria Math" panose="02040503050406030204" pitchFamily="18" charset="0"/>
                            </a:rPr>
                            <m:t>𝜕</m:t>
                          </m:r>
                          <m:r>
                            <a:rPr lang="en-US" altLang="zh-CN" sz="2800" i="1">
                              <a:latin typeface="Cambria Math" panose="02040503050406030204" pitchFamily="18" charset="0"/>
                            </a:rPr>
                            <m:t>𝑡</m:t>
                          </m:r>
                        </m:den>
                      </m:f>
                      <m:r>
                        <a:rPr lang="en-US" altLang="zh-CN" sz="2800" i="1">
                          <a:latin typeface="Cambria Math" panose="02040503050406030204" pitchFamily="18" charset="0"/>
                        </a:rPr>
                        <m:t>+</m:t>
                      </m:r>
                      <m:r>
                        <m:rPr>
                          <m:sty m:val="p"/>
                        </m:rPr>
                        <a:rPr lang="en-US" altLang="zh-CN" sz="2800">
                          <a:latin typeface="Cambria Math" panose="02040503050406030204" pitchFamily="18" charset="0"/>
                        </a:rPr>
                        <m:t>∇</m:t>
                      </m:r>
                      <m:r>
                        <a:rPr lang="en-US" altLang="zh-CN" sz="2800" i="1">
                          <a:latin typeface="Cambria Math" panose="02040503050406030204" pitchFamily="18" charset="0"/>
                        </a:rPr>
                        <m:t>⋅</m:t>
                      </m:r>
                      <m:d>
                        <m:dPr>
                          <m:ctrlPr>
                            <a:rPr lang="en-US" altLang="zh-CN" sz="2800" i="1">
                              <a:latin typeface="Cambria Math" panose="02040503050406030204" pitchFamily="18" charset="0"/>
                            </a:rPr>
                          </m:ctrlPr>
                        </m:dPr>
                        <m:e>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𝑚</m:t>
                              </m:r>
                            </m:e>
                            <m:sub>
                              <m:r>
                                <a:rPr lang="en-US" altLang="zh-CN" sz="2800" i="1">
                                  <a:latin typeface="Cambria Math" panose="02040503050406030204" pitchFamily="18" charset="0"/>
                                </a:rPr>
                                <m:t>𝑎</m:t>
                              </m:r>
                            </m:sub>
                          </m:sSub>
                          <m:sSub>
                            <m:sSubPr>
                              <m:ctrlPr>
                                <a:rPr lang="en-US" altLang="zh-CN" sz="2800" i="1" smtClean="0">
                                  <a:solidFill>
                                    <a:srgbClr val="FF0000"/>
                                  </a:solidFill>
                                  <a:latin typeface="Cambria Math" panose="02040503050406030204" pitchFamily="18" charset="0"/>
                                </a:rPr>
                              </m:ctrlPr>
                            </m:sSubPr>
                            <m:e>
                              <m:r>
                                <a:rPr lang="en-US" altLang="zh-CN" sz="2800" i="1">
                                  <a:solidFill>
                                    <a:srgbClr val="FF0000"/>
                                  </a:solidFill>
                                  <a:latin typeface="Cambria Math" panose="02040503050406030204" pitchFamily="18" charset="0"/>
                                </a:rPr>
                                <m:t>𝑛</m:t>
                              </m:r>
                            </m:e>
                            <m:sub>
                              <m:r>
                                <a:rPr lang="en-US" altLang="zh-CN" sz="2800" i="1">
                                  <a:solidFill>
                                    <a:srgbClr val="FF0000"/>
                                  </a:solidFill>
                                  <a:latin typeface="Cambria Math" panose="02040503050406030204" pitchFamily="18" charset="0"/>
                                </a:rPr>
                                <m:t>𝑎</m:t>
                              </m:r>
                            </m:sub>
                          </m:sSub>
                          <m:sSub>
                            <m:sSubPr>
                              <m:ctrlPr>
                                <a:rPr lang="en-US" altLang="zh-CN" sz="2800" i="1">
                                  <a:solidFill>
                                    <a:srgbClr val="FF0000"/>
                                  </a:solidFill>
                                  <a:latin typeface="Cambria Math" panose="02040503050406030204" pitchFamily="18" charset="0"/>
                                </a:rPr>
                              </m:ctrlPr>
                            </m:sSubPr>
                            <m:e>
                              <m:r>
                                <a:rPr lang="en-US" altLang="zh-CN" sz="2800" b="1" i="1">
                                  <a:solidFill>
                                    <a:srgbClr val="FF0000"/>
                                  </a:solidFill>
                                  <a:latin typeface="Cambria Math" panose="02040503050406030204" pitchFamily="18" charset="0"/>
                                </a:rPr>
                                <m:t>𝒖</m:t>
                              </m:r>
                            </m:e>
                            <m:sub>
                              <m:r>
                                <a:rPr lang="en-US" altLang="zh-CN" sz="2800" i="1">
                                  <a:solidFill>
                                    <a:srgbClr val="FF0000"/>
                                  </a:solidFill>
                                  <a:latin typeface="Cambria Math" panose="02040503050406030204" pitchFamily="18" charset="0"/>
                                </a:rPr>
                                <m:t>𝑎</m:t>
                              </m:r>
                            </m:sub>
                          </m:sSub>
                          <m:sSub>
                            <m:sSubPr>
                              <m:ctrlPr>
                                <a:rPr lang="en-US" altLang="zh-CN" sz="2800" i="1">
                                  <a:latin typeface="Cambria Math" panose="02040503050406030204" pitchFamily="18" charset="0"/>
                                </a:rPr>
                              </m:ctrlPr>
                            </m:sSubPr>
                            <m:e>
                              <m:r>
                                <a:rPr lang="en-US" altLang="zh-CN" sz="2800" b="1" i="1">
                                  <a:latin typeface="Cambria Math" panose="02040503050406030204" pitchFamily="18" charset="0"/>
                                </a:rPr>
                                <m:t>𝒖</m:t>
                              </m:r>
                            </m:e>
                            <m:sub>
                              <m:r>
                                <a:rPr lang="en-US" altLang="zh-CN" sz="2800" i="1">
                                  <a:latin typeface="Cambria Math" panose="02040503050406030204" pitchFamily="18" charset="0"/>
                                </a:rPr>
                                <m:t>𝑎</m:t>
                              </m:r>
                            </m:sub>
                          </m:sSub>
                        </m:e>
                      </m:d>
                      <m:r>
                        <a:rPr lang="en-US" altLang="zh-CN" sz="2800" b="0" i="1" smtClean="0">
                          <a:latin typeface="Cambria Math" panose="02040503050406030204" pitchFamily="18" charset="0"/>
                        </a:rPr>
                        <m:t>+</m:t>
                      </m:r>
                      <m:r>
                        <m:rPr>
                          <m:sty m:val="p"/>
                        </m:rPr>
                        <a:rPr lang="en-US" altLang="zh-CN" sz="2800">
                          <a:latin typeface="Cambria Math" panose="02040503050406030204" pitchFamily="18" charset="0"/>
                        </a:rPr>
                        <m:t>∇</m:t>
                      </m:r>
                      <m:r>
                        <a:rPr lang="en-US" altLang="zh-CN" sz="2800" i="1">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b="1" i="1">
                              <a:latin typeface="Cambria Math" panose="02040503050406030204" pitchFamily="18" charset="0"/>
                            </a:rPr>
                            <m:t>𝑷</m:t>
                          </m:r>
                        </m:e>
                        <m:sub>
                          <m:r>
                            <a:rPr lang="en-US" altLang="zh-CN" sz="2800" i="1">
                              <a:latin typeface="Cambria Math" panose="02040503050406030204" pitchFamily="18" charset="0"/>
                            </a:rPr>
                            <m:t>𝑎</m:t>
                          </m:r>
                        </m:sub>
                      </m:sSub>
                      <m:r>
                        <a:rPr lang="en-US" altLang="zh-CN" sz="2800" i="1">
                          <a:latin typeface="Cambria Math" panose="02040503050406030204" pitchFamily="18" charset="0"/>
                        </a:rPr>
                        <m:t>−</m:t>
                      </m:r>
                      <m:sSub>
                        <m:sSubPr>
                          <m:ctrlPr>
                            <a:rPr lang="en-US" altLang="zh-CN" sz="2800" b="0" i="1" smtClean="0">
                              <a:latin typeface="Cambria Math" panose="02040503050406030204" pitchFamily="18" charset="0"/>
                            </a:rPr>
                          </m:ctrlPr>
                        </m:sSubPr>
                        <m:e>
                          <m:r>
                            <a:rPr lang="en-US" altLang="zh-CN" sz="2800" i="1">
                              <a:latin typeface="Cambria Math" panose="02040503050406030204" pitchFamily="18" charset="0"/>
                            </a:rPr>
                            <m:t>𝑛</m:t>
                          </m:r>
                        </m:e>
                        <m:sub>
                          <m:r>
                            <a:rPr lang="en-US" altLang="zh-CN" sz="2800" b="0" i="1" smtClean="0">
                              <a:latin typeface="Cambria Math" panose="02040503050406030204" pitchFamily="18" charset="0"/>
                            </a:rPr>
                            <m:t>𝑎</m:t>
                          </m:r>
                        </m:sub>
                      </m:sSub>
                      <m:sSub>
                        <m:sSubPr>
                          <m:ctrlPr>
                            <a:rPr lang="en-US" altLang="zh-CN" sz="2800" i="1">
                              <a:latin typeface="Cambria Math" panose="02040503050406030204" pitchFamily="18" charset="0"/>
                            </a:rPr>
                          </m:ctrlPr>
                        </m:sSubPr>
                        <m:e>
                          <m:r>
                            <a:rPr lang="en-US" altLang="zh-CN" sz="2800" b="0" i="1" smtClean="0">
                              <a:latin typeface="Cambria Math" panose="02040503050406030204" pitchFamily="18" charset="0"/>
                            </a:rPr>
                            <m:t>𝑞</m:t>
                          </m:r>
                        </m:e>
                        <m:sub>
                          <m:r>
                            <a:rPr lang="en-US" altLang="zh-CN" sz="2800" i="1">
                              <a:latin typeface="Cambria Math" panose="02040503050406030204" pitchFamily="18" charset="0"/>
                            </a:rPr>
                            <m:t>𝑎</m:t>
                          </m:r>
                        </m:sub>
                      </m:sSub>
                      <m:d>
                        <m:dPr>
                          <m:ctrlPr>
                            <a:rPr lang="en-US" altLang="zh-CN" sz="2800" i="1">
                              <a:latin typeface="Cambria Math" panose="02040503050406030204" pitchFamily="18" charset="0"/>
                            </a:rPr>
                          </m:ctrlPr>
                        </m:dPr>
                        <m:e>
                          <m:r>
                            <a:rPr lang="en-US" altLang="zh-CN" sz="2800" b="1" i="1">
                              <a:latin typeface="Cambria Math" panose="02040503050406030204" pitchFamily="18" charset="0"/>
                            </a:rPr>
                            <m:t>𝑬</m:t>
                          </m:r>
                          <m:r>
                            <a:rPr lang="en-US" altLang="zh-CN" sz="2800" b="1" i="1">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b="1" i="1">
                                  <a:latin typeface="Cambria Math" panose="02040503050406030204" pitchFamily="18" charset="0"/>
                                </a:rPr>
                                <m:t>𝒖</m:t>
                              </m:r>
                            </m:e>
                            <m:sub>
                              <m:r>
                                <a:rPr lang="en-US" altLang="zh-CN" sz="2800" i="1">
                                  <a:latin typeface="Cambria Math" panose="02040503050406030204" pitchFamily="18" charset="0"/>
                                </a:rPr>
                                <m:t>𝑎</m:t>
                              </m:r>
                            </m:sub>
                          </m:sSub>
                          <m:r>
                            <a:rPr lang="en-US" altLang="zh-CN" sz="2800" i="1">
                              <a:latin typeface="Cambria Math" panose="02040503050406030204" pitchFamily="18" charset="0"/>
                            </a:rPr>
                            <m:t>×</m:t>
                          </m:r>
                          <m:r>
                            <a:rPr lang="en-US" altLang="zh-CN" sz="2800" b="1" i="1">
                              <a:latin typeface="Cambria Math" panose="02040503050406030204" pitchFamily="18" charset="0"/>
                            </a:rPr>
                            <m:t>𝑩</m:t>
                          </m:r>
                        </m:e>
                      </m:d>
                      <m:r>
                        <a:rPr lang="en-US" altLang="zh-CN" sz="2800" b="1" i="1">
                          <a:latin typeface="Cambria Math" panose="02040503050406030204" pitchFamily="18" charset="0"/>
                        </a:rPr>
                        <m:t>=</m:t>
                      </m:r>
                      <m:r>
                        <a:rPr lang="en-US" altLang="zh-CN" sz="2800" i="1">
                          <a:latin typeface="Cambria Math" panose="02040503050406030204" pitchFamily="18" charset="0"/>
                        </a:rPr>
                        <m:t>−</m:t>
                      </m:r>
                      <m:nary>
                        <m:naryPr>
                          <m:chr m:val="∑"/>
                          <m:supHide m:val="on"/>
                          <m:ctrlPr>
                            <a:rPr lang="en-US" altLang="zh-CN" sz="2800" i="1" smtClean="0">
                              <a:latin typeface="Cambria Math" panose="02040503050406030204" pitchFamily="18" charset="0"/>
                            </a:rPr>
                          </m:ctrlPr>
                        </m:naryPr>
                        <m:sub>
                          <m:r>
                            <m:rPr>
                              <m:brk m:alnAt="7"/>
                            </m:rPr>
                            <a:rPr lang="en-US" altLang="zh-CN" sz="2800" b="0" i="1" smtClean="0">
                              <a:latin typeface="Cambria Math" panose="02040503050406030204" pitchFamily="18" charset="0"/>
                            </a:rPr>
                            <m:t>𝑏</m:t>
                          </m:r>
                        </m:sub>
                        <m:sup/>
                        <m:e>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𝜈</m:t>
                              </m:r>
                            </m:e>
                            <m:sub>
                              <m:r>
                                <a:rPr lang="en-US" altLang="zh-CN" sz="2800" i="1">
                                  <a:latin typeface="Cambria Math" panose="02040503050406030204" pitchFamily="18" charset="0"/>
                                </a:rPr>
                                <m:t>𝑎𝑏</m:t>
                              </m:r>
                            </m:sub>
                          </m:sSub>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𝑛</m:t>
                              </m:r>
                            </m:e>
                            <m:sub>
                              <m:r>
                                <a:rPr lang="en-US" altLang="zh-CN" sz="2800" i="1">
                                  <a:latin typeface="Cambria Math" panose="02040503050406030204" pitchFamily="18" charset="0"/>
                                </a:rPr>
                                <m:t>𝑎</m:t>
                              </m:r>
                            </m:sub>
                          </m:sSub>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𝑚</m:t>
                              </m:r>
                            </m:e>
                            <m:sub>
                              <m:r>
                                <a:rPr lang="en-US" altLang="zh-CN" sz="2800" i="1">
                                  <a:latin typeface="Cambria Math" panose="02040503050406030204" pitchFamily="18" charset="0"/>
                                </a:rPr>
                                <m:t>𝑎𝑏</m:t>
                              </m:r>
                            </m:sub>
                          </m:sSub>
                          <m:d>
                            <m:dPr>
                              <m:ctrlPr>
                                <a:rPr lang="en-US" altLang="zh-CN" sz="2800" i="1">
                                  <a:latin typeface="Cambria Math" panose="02040503050406030204" pitchFamily="18" charset="0"/>
                                </a:rPr>
                              </m:ctrlPr>
                            </m:dPr>
                            <m:e>
                              <m:sSub>
                                <m:sSubPr>
                                  <m:ctrlPr>
                                    <a:rPr lang="en-US" altLang="zh-CN" sz="2800" i="1">
                                      <a:latin typeface="Cambria Math" panose="02040503050406030204" pitchFamily="18" charset="0"/>
                                    </a:rPr>
                                  </m:ctrlPr>
                                </m:sSubPr>
                                <m:e>
                                  <m:r>
                                    <a:rPr lang="en-US" altLang="zh-CN" sz="2800" b="1" i="1">
                                      <a:latin typeface="Cambria Math" panose="02040503050406030204" pitchFamily="18" charset="0"/>
                                    </a:rPr>
                                    <m:t>𝒖</m:t>
                                  </m:r>
                                </m:e>
                                <m:sub>
                                  <m:r>
                                    <a:rPr lang="en-US" altLang="zh-CN" sz="2800" i="1">
                                      <a:latin typeface="Cambria Math" panose="02040503050406030204" pitchFamily="18" charset="0"/>
                                    </a:rPr>
                                    <m:t>𝑎</m:t>
                                  </m:r>
                                </m:sub>
                              </m:sSub>
                              <m:r>
                                <a:rPr lang="en-US" altLang="zh-CN" sz="2800" i="1">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b="1" i="1">
                                      <a:latin typeface="Cambria Math" panose="02040503050406030204" pitchFamily="18" charset="0"/>
                                    </a:rPr>
                                    <m:t>𝒖</m:t>
                                  </m:r>
                                </m:e>
                                <m:sub>
                                  <m:r>
                                    <a:rPr lang="en-US" altLang="zh-CN" sz="2800" i="1">
                                      <a:latin typeface="Cambria Math" panose="02040503050406030204" pitchFamily="18" charset="0"/>
                                    </a:rPr>
                                    <m:t>𝑏</m:t>
                                  </m:r>
                                </m:sub>
                              </m:sSub>
                            </m:e>
                          </m:d>
                        </m:e>
                      </m:nary>
                    </m:oMath>
                  </m:oMathPara>
                </a14:m>
                <a:endParaRPr lang="en-US" altLang="zh-CN" sz="2800" dirty="0"/>
              </a:p>
              <a:p>
                <a:pPr>
                  <a:lnSpc>
                    <a:spcPct val="110000"/>
                  </a:lnSpc>
                </a:pPr>
                <a:r>
                  <a:rPr lang="zh-CN" altLang="en-US" sz="3200" dirty="0"/>
                  <a:t>前两项可写为：</a:t>
                </a:r>
                <a14:m>
                  <m:oMath xmlns:m="http://schemas.openxmlformats.org/officeDocument/2006/math">
                    <m:sSub>
                      <m:sSubPr>
                        <m:ctrlPr>
                          <a:rPr lang="en-US" altLang="zh-CN" sz="3200" i="1">
                            <a:latin typeface="Cambria Math" panose="02040503050406030204" pitchFamily="18" charset="0"/>
                          </a:rPr>
                        </m:ctrlPr>
                      </m:sSubPr>
                      <m:e>
                        <m:r>
                          <a:rPr lang="en-US" altLang="zh-CN" sz="3200" i="1">
                            <a:latin typeface="Cambria Math" panose="02040503050406030204" pitchFamily="18" charset="0"/>
                          </a:rPr>
                          <m:t>𝑛</m:t>
                        </m:r>
                      </m:e>
                      <m:sub>
                        <m:r>
                          <a:rPr lang="en-US" altLang="zh-CN" sz="3200" i="1">
                            <a:latin typeface="Cambria Math" panose="02040503050406030204" pitchFamily="18" charset="0"/>
                          </a:rPr>
                          <m:t>𝑎</m:t>
                        </m:r>
                      </m:sub>
                    </m:sSub>
                    <m:sSub>
                      <m:sSubPr>
                        <m:ctrlPr>
                          <a:rPr lang="en-US" altLang="zh-CN" sz="3200" i="1">
                            <a:latin typeface="Cambria Math" panose="02040503050406030204" pitchFamily="18" charset="0"/>
                          </a:rPr>
                        </m:ctrlPr>
                      </m:sSubPr>
                      <m:e>
                        <m:r>
                          <a:rPr lang="en-US" altLang="zh-CN" sz="3200" i="1">
                            <a:latin typeface="Cambria Math" panose="02040503050406030204" pitchFamily="18" charset="0"/>
                          </a:rPr>
                          <m:t>𝑚</m:t>
                        </m:r>
                      </m:e>
                      <m:sub>
                        <m:r>
                          <a:rPr lang="en-US" altLang="zh-CN" sz="3200" i="1">
                            <a:latin typeface="Cambria Math" panose="02040503050406030204" pitchFamily="18" charset="0"/>
                          </a:rPr>
                          <m:t>𝑎</m:t>
                        </m:r>
                      </m:sub>
                    </m:sSub>
                    <m:f>
                      <m:fPr>
                        <m:ctrlPr>
                          <a:rPr lang="en-US" altLang="zh-CN" sz="3200" b="0" i="1" smtClean="0">
                            <a:latin typeface="Cambria Math" panose="02040503050406030204" pitchFamily="18" charset="0"/>
                          </a:rPr>
                        </m:ctrlPr>
                      </m:fPr>
                      <m:num>
                        <m:r>
                          <a:rPr lang="en-US" altLang="zh-CN" sz="3200" b="0" i="1" smtClean="0">
                            <a:latin typeface="Cambria Math" panose="02040503050406030204" pitchFamily="18" charset="0"/>
                          </a:rPr>
                          <m:t>𝑑</m:t>
                        </m:r>
                        <m:sSub>
                          <m:sSubPr>
                            <m:ctrlPr>
                              <a:rPr lang="en-US" altLang="zh-CN" sz="3200" i="1">
                                <a:latin typeface="Cambria Math" panose="02040503050406030204" pitchFamily="18" charset="0"/>
                              </a:rPr>
                            </m:ctrlPr>
                          </m:sSubPr>
                          <m:e>
                            <m:r>
                              <a:rPr lang="en-US" altLang="zh-CN" sz="3200" b="1" i="1">
                                <a:latin typeface="Cambria Math" panose="02040503050406030204" pitchFamily="18" charset="0"/>
                              </a:rPr>
                              <m:t>𝒖</m:t>
                            </m:r>
                          </m:e>
                          <m:sub>
                            <m:r>
                              <a:rPr lang="en-US" altLang="zh-CN" sz="3200" i="1">
                                <a:latin typeface="Cambria Math" panose="02040503050406030204" pitchFamily="18" charset="0"/>
                              </a:rPr>
                              <m:t>𝑎</m:t>
                            </m:r>
                          </m:sub>
                        </m:sSub>
                      </m:num>
                      <m:den>
                        <m:r>
                          <a:rPr lang="en-US" altLang="zh-CN" sz="3200" b="0" i="1" smtClean="0">
                            <a:latin typeface="Cambria Math" panose="02040503050406030204" pitchFamily="18" charset="0"/>
                          </a:rPr>
                          <m:t>𝑑𝑡</m:t>
                        </m:r>
                      </m:den>
                    </m:f>
                  </m:oMath>
                </a14:m>
                <a:r>
                  <a:rPr lang="zh-CN" altLang="en-US" dirty="0"/>
                  <a:t>，即拉格朗日表达。</a:t>
                </a:r>
                <a:endParaRPr lang="zh-CN" altLang="en-US" dirty="0"/>
              </a:p>
              <a:p>
                <a:pPr>
                  <a:spcBef>
                    <a:spcPct val="0"/>
                  </a:spcBef>
                </a:pPr>
                <a:endParaRPr lang="zh-CN" altLang="en-US" dirty="0"/>
              </a:p>
            </p:txBody>
          </p:sp>
        </mc:Choice>
        <mc:Fallback>
          <p:sp>
            <p:nvSpPr>
              <p:cNvPr id="99330" name="文本占位符 130050"/>
              <p:cNvSpPr>
                <a:spLocks noRot="1" noChangeAspect="1" noMove="1" noResize="1" noEditPoints="1" noAdjustHandles="1" noChangeArrowheads="1" noChangeShapeType="1" noTextEdit="1"/>
              </p:cNvSpPr>
              <p:nvPr>
                <p:ph idx="1"/>
              </p:nvPr>
            </p:nvSpPr>
            <p:spPr>
              <a:xfrm>
                <a:off x="468312" y="1412875"/>
                <a:ext cx="8352159" cy="5220481"/>
              </a:xfrm>
              <a:blipFill rotWithShape="1">
                <a:blip r:embed="rId1"/>
                <a:stretch>
                  <a:fillRect l="-4" r="-1866" b="-6857"/>
                </a:stretch>
              </a:blipFill>
            </p:spPr>
            <p:txBody>
              <a:bodyPr/>
              <a:lstStyle/>
              <a:p>
                <a:r>
                  <a:rPr lang="zh-CN" altLang="en-US">
                    <a:noFill/>
                  </a:rPr>
                  <a:t> </a:t>
                </a:r>
              </a:p>
            </p:txBody>
          </p:sp>
        </mc:Fallback>
      </mc:AlternateContent>
      <p:sp>
        <p:nvSpPr>
          <p:cNvPr id="99331" name="矩形 130051"/>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99332" name="矩形 130052"/>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Tree>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标题 129025"/>
          <p:cNvSpPr>
            <a:spLocks noGrp="1"/>
          </p:cNvSpPr>
          <p:nvPr>
            <p:ph type="title"/>
          </p:nvPr>
        </p:nvSpPr>
        <p:spPr/>
        <p:txBody>
          <a:bodyPr anchor="ctr"/>
          <a:lstStyle/>
          <a:p>
            <a:pPr marL="838200" indent="-838200"/>
            <a:r>
              <a:rPr lang="zh-CN" altLang="en-US" dirty="0"/>
              <a:t>电磁流体方程组</a:t>
            </a:r>
            <a:endParaRPr lang="zh-CN" altLang="en-US" dirty="0"/>
          </a:p>
        </p:txBody>
      </p:sp>
      <mc:AlternateContent xmlns:mc="http://schemas.openxmlformats.org/markup-compatibility/2006">
        <mc:Choice xmlns:a14="http://schemas.microsoft.com/office/drawing/2010/main" Requires="a14">
          <p:sp>
            <p:nvSpPr>
              <p:cNvPr id="100354" name="文本占位符 129026"/>
              <p:cNvSpPr>
                <a:spLocks noGrp="1"/>
              </p:cNvSpPr>
              <p:nvPr>
                <p:ph idx="1"/>
              </p:nvPr>
            </p:nvSpPr>
            <p:spPr>
              <a:xfrm>
                <a:off x="468312" y="1412875"/>
                <a:ext cx="8316155" cy="5170485"/>
              </a:xfrm>
            </p:spPr>
            <p:txBody>
              <a:bodyPr anchor="t"/>
              <a:lstStyle/>
              <a:p>
                <a:pPr>
                  <a:spcBef>
                    <a:spcPct val="0"/>
                  </a:spcBef>
                </a:pPr>
                <a:r>
                  <a:rPr lang="en-US" altLang="zh-CN" dirty="0"/>
                  <a:t>3.1 </a:t>
                </a:r>
                <a:r>
                  <a:rPr lang="zh-CN" altLang="en-US" dirty="0"/>
                  <a:t>能量方程</a:t>
                </a:r>
                <a:r>
                  <a:rPr lang="en-US" altLang="zh-CN" dirty="0"/>
                  <a:t>(</a:t>
                </a:r>
                <a:r>
                  <a:rPr lang="zh-CN" altLang="en-US" dirty="0"/>
                  <a:t>各向同性，有电场的焦耳热</a:t>
                </a:r>
                <a:r>
                  <a:rPr lang="en-US" altLang="zh-CN" dirty="0"/>
                  <a:t>)</a:t>
                </a:r>
                <a:r>
                  <a:rPr lang="zh-CN" altLang="en-US" dirty="0"/>
                  <a:t>：</a:t>
                </a:r>
                <a:endParaRPr lang="en-US" altLang="zh-CN" dirty="0"/>
              </a:p>
              <a:p>
                <a:pPr marL="0" indent="0" algn="ctr">
                  <a:spcBef>
                    <a:spcPts val="0"/>
                  </a:spcBef>
                  <a:buNone/>
                </a:pPr>
                <a14:m>
                  <m:oMathPara xmlns:m="http://schemas.openxmlformats.org/officeDocument/2006/math">
                    <m:oMathParaPr>
                      <m:jc m:val="centerGroup"/>
                    </m:oMathParaPr>
                    <m:oMath xmlns:m="http://schemas.openxmlformats.org/officeDocument/2006/math">
                      <m:f>
                        <m:fPr>
                          <m:ctrlPr>
                            <a:rPr lang="en-US" altLang="zh-CN" b="0" i="1" smtClean="0">
                              <a:latin typeface="Cambria Math" panose="02040503050406030204" pitchFamily="18" charset="0"/>
                            </a:rPr>
                          </m:ctrlPr>
                        </m:fPr>
                        <m:num>
                          <m:r>
                            <a:rPr lang="en-US" altLang="zh-CN" b="0" i="1" smtClean="0">
                              <a:latin typeface="Cambria Math" panose="02040503050406030204" pitchFamily="18" charset="0"/>
                            </a:rPr>
                            <m:t>𝜕𝜀</m:t>
                          </m:r>
                        </m:num>
                        <m:den>
                          <m:r>
                            <a:rPr lang="en-US" altLang="zh-CN" b="0" i="1" smtClean="0">
                              <a:latin typeface="Cambria Math" panose="02040503050406030204" pitchFamily="18" charset="0"/>
                            </a:rPr>
                            <m:t>𝜕</m:t>
                          </m:r>
                          <m:r>
                            <a:rPr lang="en-US" altLang="zh-CN" b="0" i="1" smtClean="0">
                              <a:latin typeface="Cambria Math" panose="02040503050406030204" pitchFamily="18" charset="0"/>
                            </a:rPr>
                            <m:t>𝑡</m:t>
                          </m:r>
                        </m:den>
                      </m:f>
                      <m:r>
                        <a:rPr lang="en-US" altLang="zh-CN" b="0" i="1" smtClean="0">
                          <a:latin typeface="Cambria Math" panose="02040503050406030204" pitchFamily="18" charset="0"/>
                        </a:rPr>
                        <m:t>+</m:t>
                      </m:r>
                      <m:r>
                        <m:rPr>
                          <m:sty m:val="p"/>
                        </m:rPr>
                        <a:rPr lang="en-US" altLang="zh-CN" b="0" i="0" smtClean="0">
                          <a:latin typeface="Cambria Math" panose="02040503050406030204" pitchFamily="18" charset="0"/>
                        </a:rPr>
                        <m:t>∇</m:t>
                      </m:r>
                      <m:r>
                        <a:rPr lang="en-US" altLang="zh-CN" b="0" i="1" smtClean="0">
                          <a:latin typeface="Cambria Math" panose="02040503050406030204" pitchFamily="18" charset="0"/>
                        </a:rPr>
                        <m:t>⋅</m:t>
                      </m:r>
                      <m:d>
                        <m:dPr>
                          <m:ctrlPr>
                            <a:rPr lang="en-US" altLang="zh-CN" b="0" i="1" smtClean="0">
                              <a:latin typeface="Cambria Math" panose="02040503050406030204" pitchFamily="18" charset="0"/>
                            </a:rPr>
                          </m:ctrlPr>
                        </m:dPr>
                        <m:e>
                          <m:r>
                            <a:rPr lang="en-US" altLang="zh-CN" i="1">
                              <a:latin typeface="Cambria Math" panose="02040503050406030204" pitchFamily="18" charset="0"/>
                            </a:rPr>
                            <m:t>𝜀</m:t>
                          </m:r>
                          <m:r>
                            <a:rPr lang="en-US" altLang="zh-CN" b="1" i="1">
                              <a:latin typeface="Cambria Math" panose="02040503050406030204" pitchFamily="18" charset="0"/>
                            </a:rPr>
                            <m:t>𝒖</m:t>
                          </m:r>
                          <m:r>
                            <a:rPr lang="en-US" altLang="zh-CN" b="1" i="1" smtClean="0">
                              <a:latin typeface="Cambria Math" panose="02040503050406030204" pitchFamily="18" charset="0"/>
                            </a:rPr>
                            <m:t>+</m:t>
                          </m:r>
                          <m:r>
                            <a:rPr lang="en-US" altLang="zh-CN" b="1" i="1" smtClean="0">
                              <a:latin typeface="Cambria Math" panose="02040503050406030204" pitchFamily="18" charset="0"/>
                            </a:rPr>
                            <m:t>𝑷</m:t>
                          </m:r>
                          <m:r>
                            <a:rPr lang="en-US" altLang="zh-CN" b="1" i="1" smtClean="0">
                              <a:latin typeface="Cambria Math" panose="02040503050406030204" pitchFamily="18" charset="0"/>
                            </a:rPr>
                            <m:t>⋅</m:t>
                          </m:r>
                          <m:r>
                            <a:rPr lang="en-US" altLang="zh-CN" b="1" i="1" smtClean="0">
                              <a:latin typeface="Cambria Math" panose="02040503050406030204" pitchFamily="18" charset="0"/>
                            </a:rPr>
                            <m:t>𝒖</m:t>
                          </m:r>
                        </m:e>
                      </m:d>
                      <m:r>
                        <a:rPr lang="en-US" altLang="zh-CN" b="0" i="1" smtClean="0">
                          <a:latin typeface="Cambria Math" panose="02040503050406030204" pitchFamily="18" charset="0"/>
                        </a:rPr>
                        <m:t>−</m:t>
                      </m:r>
                      <m:r>
                        <a:rPr lang="en-US" altLang="zh-CN" b="0" i="1" smtClean="0">
                          <a:latin typeface="Cambria Math" panose="02040503050406030204" pitchFamily="18" charset="0"/>
                        </a:rPr>
                        <m:t>𝑛𝑞</m:t>
                      </m:r>
                      <m:r>
                        <a:rPr lang="en-US" altLang="zh-CN" b="1" i="1">
                          <a:latin typeface="Cambria Math" panose="02040503050406030204" pitchFamily="18" charset="0"/>
                        </a:rPr>
                        <m:t>𝑬</m:t>
                      </m:r>
                      <m:r>
                        <a:rPr lang="en-US" altLang="zh-CN" b="1" i="1">
                          <a:latin typeface="Cambria Math" panose="02040503050406030204" pitchFamily="18" charset="0"/>
                        </a:rPr>
                        <m:t>⋅</m:t>
                      </m:r>
                      <m:r>
                        <a:rPr lang="en-US" altLang="zh-CN" b="1" i="1">
                          <a:latin typeface="Cambria Math" panose="02040503050406030204" pitchFamily="18" charset="0"/>
                        </a:rPr>
                        <m:t>𝒖</m:t>
                      </m:r>
                      <m:r>
                        <a:rPr lang="en-US" altLang="zh-CN" b="0" i="1" smtClean="0">
                          <a:latin typeface="Cambria Math" panose="02040503050406030204" pitchFamily="18" charset="0"/>
                        </a:rPr>
                        <m:t>=</m:t>
                      </m:r>
                      <m:r>
                        <a:rPr lang="en-US" altLang="zh-CN" b="0" i="1" smtClean="0">
                          <a:latin typeface="Cambria Math" panose="02040503050406030204" pitchFamily="18" charset="0"/>
                        </a:rPr>
                        <m:t>0</m:t>
                      </m:r>
                    </m:oMath>
                  </m:oMathPara>
                </a14:m>
                <a:endParaRPr lang="zh-CN" altLang="en-US" dirty="0"/>
              </a:p>
              <a:p>
                <a:pPr marL="0" indent="0">
                  <a:spcBef>
                    <a:spcPts val="0"/>
                  </a:spcBef>
                  <a:buNone/>
                </a:pPr>
                <a:r>
                  <a:rPr lang="zh-CN" altLang="en-US" sz="3000" dirty="0"/>
                  <a:t>   这里</a:t>
                </a:r>
                <a14:m>
                  <m:oMath xmlns:m="http://schemas.openxmlformats.org/officeDocument/2006/math">
                    <m:r>
                      <a:rPr lang="en-US" altLang="zh-CN" sz="3000" i="1">
                        <a:latin typeface="Cambria Math" panose="02040503050406030204" pitchFamily="18" charset="0"/>
                      </a:rPr>
                      <m:t>𝜀</m:t>
                    </m:r>
                    <m:r>
                      <a:rPr lang="en-US" altLang="zh-CN" sz="3000" i="1">
                        <a:latin typeface="Cambria Math" panose="02040503050406030204" pitchFamily="18" charset="0"/>
                      </a:rPr>
                      <m:t>=</m:t>
                    </m:r>
                    <m:f>
                      <m:fPr>
                        <m:ctrlPr>
                          <a:rPr lang="en-US" altLang="zh-CN" sz="3000" i="1">
                            <a:latin typeface="Cambria Math" panose="02040503050406030204" pitchFamily="18" charset="0"/>
                          </a:rPr>
                        </m:ctrlPr>
                      </m:fPr>
                      <m:num>
                        <m:r>
                          <a:rPr lang="en-US" altLang="zh-CN" sz="3000" i="1">
                            <a:latin typeface="Cambria Math" panose="02040503050406030204" pitchFamily="18" charset="0"/>
                          </a:rPr>
                          <m:t>1</m:t>
                        </m:r>
                      </m:num>
                      <m:den>
                        <m:r>
                          <a:rPr lang="en-US" altLang="zh-CN" sz="3000" i="1">
                            <a:latin typeface="Cambria Math" panose="02040503050406030204" pitchFamily="18" charset="0"/>
                          </a:rPr>
                          <m:t>2</m:t>
                        </m:r>
                      </m:den>
                    </m:f>
                    <m:r>
                      <a:rPr lang="en-US" altLang="zh-CN" sz="3000" i="1">
                        <a:latin typeface="Cambria Math" panose="02040503050406030204" pitchFamily="18" charset="0"/>
                      </a:rPr>
                      <m:t>𝑛𝑚</m:t>
                    </m:r>
                    <m:sSup>
                      <m:sSupPr>
                        <m:ctrlPr>
                          <a:rPr lang="en-US" altLang="zh-CN" sz="3000" i="1">
                            <a:latin typeface="Cambria Math" panose="02040503050406030204" pitchFamily="18" charset="0"/>
                          </a:rPr>
                        </m:ctrlPr>
                      </m:sSupPr>
                      <m:e>
                        <m:r>
                          <a:rPr lang="en-US" altLang="zh-CN" sz="3000" i="1">
                            <a:latin typeface="Cambria Math" panose="02040503050406030204" pitchFamily="18" charset="0"/>
                          </a:rPr>
                          <m:t>𝑢</m:t>
                        </m:r>
                      </m:e>
                      <m:sup>
                        <m:r>
                          <a:rPr lang="en-US" altLang="zh-CN" sz="3000" i="1">
                            <a:latin typeface="Cambria Math" panose="02040503050406030204" pitchFamily="18" charset="0"/>
                          </a:rPr>
                          <m:t>2</m:t>
                        </m:r>
                      </m:sup>
                    </m:sSup>
                    <m:r>
                      <a:rPr lang="en-US" altLang="zh-CN" sz="3000" i="1">
                        <a:latin typeface="Cambria Math" panose="02040503050406030204" pitchFamily="18" charset="0"/>
                      </a:rPr>
                      <m:t>+</m:t>
                    </m:r>
                    <m:f>
                      <m:fPr>
                        <m:ctrlPr>
                          <a:rPr lang="en-US" altLang="zh-CN" sz="3000" i="1">
                            <a:latin typeface="Cambria Math" panose="02040503050406030204" pitchFamily="18" charset="0"/>
                          </a:rPr>
                        </m:ctrlPr>
                      </m:fPr>
                      <m:num>
                        <m:r>
                          <a:rPr lang="en-US" altLang="zh-CN" sz="3000" i="1">
                            <a:latin typeface="Cambria Math" panose="02040503050406030204" pitchFamily="18" charset="0"/>
                          </a:rPr>
                          <m:t>3</m:t>
                        </m:r>
                      </m:num>
                      <m:den>
                        <m:r>
                          <a:rPr lang="en-US" altLang="zh-CN" sz="3000" i="1">
                            <a:latin typeface="Cambria Math" panose="02040503050406030204" pitchFamily="18" charset="0"/>
                          </a:rPr>
                          <m:t>2</m:t>
                        </m:r>
                      </m:den>
                    </m:f>
                    <m:r>
                      <a:rPr lang="en-US" altLang="zh-CN" sz="3000" i="1">
                        <a:latin typeface="Cambria Math" panose="02040503050406030204" pitchFamily="18" charset="0"/>
                      </a:rPr>
                      <m:t>𝑛𝑘𝑇</m:t>
                    </m:r>
                  </m:oMath>
                </a14:m>
                <a:r>
                  <a:rPr lang="zh-CN" altLang="en-US" sz="3000" dirty="0"/>
                  <a:t>是单位体积内的能量。</a:t>
                </a:r>
                <a:endParaRPr lang="zh-CN" altLang="en-US" dirty="0"/>
              </a:p>
              <a:p>
                <a:pPr>
                  <a:spcBef>
                    <a:spcPct val="0"/>
                  </a:spcBef>
                </a:pPr>
                <a:r>
                  <a:rPr lang="en-US" altLang="zh-CN" dirty="0"/>
                  <a:t>3.2 </a:t>
                </a:r>
                <a:r>
                  <a:rPr lang="zh-CN" altLang="en-US" dirty="0"/>
                  <a:t>绝热方程</a:t>
                </a:r>
                <a:r>
                  <a:rPr lang="en-US" altLang="zh-CN" dirty="0"/>
                  <a:t>(</a:t>
                </a:r>
                <a:r>
                  <a:rPr lang="zh-CN" altLang="en-US" dirty="0"/>
                  <a:t>各向同性，</a:t>
                </a:r>
                <a:r>
                  <a:rPr lang="en-US" altLang="zh-CN" i="1" dirty="0">
                    <a:latin typeface="Times New Roman" panose="02020603050405020304" pitchFamily="18" charset="0"/>
                    <a:cs typeface="Times New Roman" panose="02020603050405020304" pitchFamily="18" charset="0"/>
                  </a:rPr>
                  <a:t>D</a:t>
                </a:r>
                <a:r>
                  <a:rPr lang="zh-CN" altLang="en-US" dirty="0"/>
                  <a:t>维运动，无磁场</a:t>
                </a:r>
                <a:r>
                  <a:rPr lang="en-US" altLang="zh-CN" dirty="0"/>
                  <a:t>)</a:t>
                </a:r>
                <a:r>
                  <a:rPr lang="zh-CN" altLang="en-US" dirty="0"/>
                  <a:t>：</a:t>
                </a:r>
                <a:endParaRPr lang="zh-CN" altLang="en-US" dirty="0"/>
              </a:p>
              <a:p>
                <a:pPr marL="0" indent="0" algn="ctr">
                  <a:spcBef>
                    <a:spcPct val="0"/>
                  </a:spcBef>
                  <a:buNone/>
                </a:pPr>
                <a14:m>
                  <m:oMath xmlns:m="http://schemas.openxmlformats.org/officeDocument/2006/math">
                    <m:f>
                      <m:fPr>
                        <m:ctrlPr>
                          <a:rPr lang="en-US" altLang="zh-CN" sz="3200" i="1" smtClean="0">
                            <a:latin typeface="Cambria Math" panose="02040503050406030204" pitchFamily="18" charset="0"/>
                          </a:rPr>
                        </m:ctrlPr>
                      </m:fPr>
                      <m:num>
                        <m:r>
                          <a:rPr lang="en-US" altLang="zh-CN" sz="3200" i="1">
                            <a:latin typeface="Cambria Math" panose="02040503050406030204" pitchFamily="18" charset="0"/>
                          </a:rPr>
                          <m:t>𝑑</m:t>
                        </m:r>
                      </m:num>
                      <m:den>
                        <m:r>
                          <a:rPr lang="en-US" altLang="zh-CN" sz="3200" i="1">
                            <a:latin typeface="Cambria Math" panose="02040503050406030204" pitchFamily="18" charset="0"/>
                          </a:rPr>
                          <m:t>𝑑𝑡</m:t>
                        </m:r>
                      </m:den>
                    </m:f>
                    <m:d>
                      <m:dPr>
                        <m:ctrlPr>
                          <a:rPr lang="en-US" altLang="zh-CN" sz="3200" i="1">
                            <a:latin typeface="Cambria Math" panose="02040503050406030204" pitchFamily="18" charset="0"/>
                          </a:rPr>
                        </m:ctrlPr>
                      </m:dPr>
                      <m:e>
                        <m:r>
                          <a:rPr lang="en-US" altLang="zh-CN" sz="3200" i="1">
                            <a:latin typeface="Cambria Math" panose="02040503050406030204" pitchFamily="18" charset="0"/>
                          </a:rPr>
                          <m:t>𝑝</m:t>
                        </m:r>
                        <m:sSup>
                          <m:sSupPr>
                            <m:ctrlPr>
                              <a:rPr lang="en-US" altLang="zh-CN" sz="3200" i="1">
                                <a:latin typeface="Cambria Math" panose="02040503050406030204" pitchFamily="18" charset="0"/>
                              </a:rPr>
                            </m:ctrlPr>
                          </m:sSupPr>
                          <m:e>
                            <m:r>
                              <a:rPr lang="en-US" altLang="zh-CN" sz="3200" i="1">
                                <a:latin typeface="Cambria Math" panose="02040503050406030204" pitchFamily="18" charset="0"/>
                              </a:rPr>
                              <m:t>𝑛</m:t>
                            </m:r>
                          </m:e>
                          <m:sup>
                            <m:r>
                              <a:rPr lang="en-US" altLang="zh-CN" sz="3200" i="1" dirty="0">
                                <a:latin typeface="Cambria Math" panose="02040503050406030204" pitchFamily="18" charset="0"/>
                              </a:rPr>
                              <m:t>−</m:t>
                            </m:r>
                            <m:r>
                              <a:rPr lang="en-US" altLang="zh-CN" sz="3200" b="0" i="1" dirty="0" smtClean="0">
                                <a:latin typeface="Cambria Math" panose="02040503050406030204" pitchFamily="18" charset="0"/>
                              </a:rPr>
                              <m:t>𝛾</m:t>
                            </m:r>
                          </m:sup>
                        </m:sSup>
                      </m:e>
                    </m:d>
                    <m:r>
                      <a:rPr lang="en-US" altLang="zh-CN" sz="3200" b="1" i="1">
                        <a:latin typeface="Cambria Math" panose="02040503050406030204" pitchFamily="18" charset="0"/>
                      </a:rPr>
                      <m:t>=</m:t>
                    </m:r>
                    <m:r>
                      <a:rPr lang="en-US" altLang="zh-CN" sz="3200" b="1" i="1">
                        <a:latin typeface="Cambria Math" panose="02040503050406030204" pitchFamily="18" charset="0"/>
                      </a:rPr>
                      <m:t>0</m:t>
                    </m:r>
                    <m:r>
                      <a:rPr lang="zh-CN" altLang="en-US" sz="3200" b="1" i="1">
                        <a:latin typeface="Cambria Math" panose="02040503050406030204" pitchFamily="18" charset="0"/>
                      </a:rPr>
                      <m:t>，</m:t>
                    </m:r>
                    <m:r>
                      <a:rPr lang="en-US" altLang="zh-CN" sz="3200" b="0" i="1" smtClean="0">
                        <a:latin typeface="Cambria Math" panose="02040503050406030204" pitchFamily="18" charset="0"/>
                      </a:rPr>
                      <m:t>𝛾</m:t>
                    </m:r>
                    <m:r>
                      <a:rPr lang="en-US" altLang="zh-CN" sz="3200" b="0" i="1" smtClean="0">
                        <a:latin typeface="Cambria Math" panose="02040503050406030204" pitchFamily="18" charset="0"/>
                      </a:rPr>
                      <m:t>=</m:t>
                    </m:r>
                    <m:f>
                      <m:fPr>
                        <m:ctrlPr>
                          <a:rPr lang="en-US" altLang="zh-CN" sz="3200" i="1" smtClean="0">
                            <a:latin typeface="Cambria Math" panose="02040503050406030204" pitchFamily="18" charset="0"/>
                          </a:rPr>
                        </m:ctrlPr>
                      </m:fPr>
                      <m:num>
                        <m:r>
                          <a:rPr lang="en-US" altLang="zh-CN" sz="3200" b="0" i="1" smtClean="0">
                            <a:latin typeface="Cambria Math" panose="02040503050406030204" pitchFamily="18" charset="0"/>
                          </a:rPr>
                          <m:t>𝐷</m:t>
                        </m:r>
                        <m:r>
                          <a:rPr lang="en-US" altLang="zh-CN" sz="3200" b="0" i="1" smtClean="0">
                            <a:latin typeface="Cambria Math" panose="02040503050406030204" pitchFamily="18" charset="0"/>
                          </a:rPr>
                          <m:t>+</m:t>
                        </m:r>
                        <m:r>
                          <a:rPr lang="en-US" altLang="zh-CN" sz="3200" b="0" i="1" smtClean="0">
                            <a:latin typeface="Cambria Math" panose="02040503050406030204" pitchFamily="18" charset="0"/>
                          </a:rPr>
                          <m:t>2</m:t>
                        </m:r>
                      </m:num>
                      <m:den>
                        <m:r>
                          <a:rPr lang="en-US" altLang="zh-CN" sz="3200" b="0" i="1" smtClean="0">
                            <a:latin typeface="Cambria Math" panose="02040503050406030204" pitchFamily="18" charset="0"/>
                          </a:rPr>
                          <m:t>𝐷</m:t>
                        </m:r>
                      </m:den>
                    </m:f>
                  </m:oMath>
                </a14:m>
                <a:r>
                  <a:rPr lang="zh-CN" altLang="en-US" dirty="0"/>
                  <a:t> </a:t>
                </a:r>
                <a:endParaRPr lang="zh-CN" altLang="en-US" dirty="0"/>
              </a:p>
              <a:p>
                <a:pPr>
                  <a:spcBef>
                    <a:spcPct val="0"/>
                  </a:spcBef>
                </a:pPr>
                <a:r>
                  <a:rPr lang="en-US" altLang="zh-CN" dirty="0"/>
                  <a:t>3.3 </a:t>
                </a:r>
                <a:r>
                  <a:rPr lang="zh-CN" altLang="en-US" dirty="0"/>
                  <a:t>双绝热方程（下面三个中取二个）</a:t>
                </a:r>
                <a:endParaRPr lang="zh-CN" altLang="en-US" dirty="0"/>
              </a:p>
              <a:p>
                <a:pPr marL="0" indent="0" algn="ctr">
                  <a:spcBef>
                    <a:spcPct val="0"/>
                  </a:spcBef>
                  <a:buNone/>
                </a:pPr>
                <a14:m>
                  <m:oMath xmlns:m="http://schemas.openxmlformats.org/officeDocument/2006/math">
                    <m:f>
                      <m:fPr>
                        <m:ctrlPr>
                          <a:rPr lang="en-US" altLang="zh-CN" i="1">
                            <a:latin typeface="Cambria Math" panose="02040503050406030204" pitchFamily="18" charset="0"/>
                          </a:rPr>
                        </m:ctrlPr>
                      </m:fPr>
                      <m:num>
                        <m:r>
                          <a:rPr lang="en-US" altLang="zh-CN" i="1">
                            <a:latin typeface="Cambria Math" panose="02040503050406030204" pitchFamily="18" charset="0"/>
                          </a:rPr>
                          <m:t>𝑑</m:t>
                        </m:r>
                      </m:num>
                      <m:den>
                        <m:r>
                          <a:rPr lang="en-US" altLang="zh-CN" i="1">
                            <a:latin typeface="Cambria Math" panose="02040503050406030204" pitchFamily="18" charset="0"/>
                          </a:rPr>
                          <m:t>𝑑𝑡</m:t>
                        </m:r>
                      </m:den>
                    </m:f>
                    <m:d>
                      <m:dPr>
                        <m:ctrlPr>
                          <a:rPr lang="en-US" altLang="zh-CN" i="1">
                            <a:latin typeface="Cambria Math" panose="02040503050406030204" pitchFamily="18" charset="0"/>
                          </a:rPr>
                        </m:ctrlPr>
                      </m:dPr>
                      <m:e>
                        <m:f>
                          <m:fPr>
                            <m:ctrlPr>
                              <a:rPr lang="en-US" altLang="zh-CN" i="1" smtClean="0">
                                <a:latin typeface="Cambria Math" panose="02040503050406030204" pitchFamily="18" charset="0"/>
                              </a:rPr>
                            </m:ctrlPr>
                          </m:fPr>
                          <m:num>
                            <m:sSub>
                              <m:sSubPr>
                                <m:ctrlPr>
                                  <a:rPr lang="en-US" altLang="zh-CN" i="1">
                                    <a:latin typeface="Cambria Math" panose="02040503050406030204" pitchFamily="18" charset="0"/>
                                  </a:rPr>
                                </m:ctrlPr>
                              </m:sSubPr>
                              <m:e>
                                <m:r>
                                  <a:rPr lang="en-US" altLang="zh-CN" i="1">
                                    <a:latin typeface="Cambria Math" panose="02040503050406030204" pitchFamily="18" charset="0"/>
                                  </a:rPr>
                                  <m:t>𝑝</m:t>
                                </m:r>
                              </m:e>
                              <m:sub>
                                <m:r>
                                  <a:rPr lang="en-US" altLang="zh-CN" i="1">
                                    <a:latin typeface="Cambria Math" panose="02040503050406030204" pitchFamily="18" charset="0"/>
                                    <a:ea typeface="Cambria Math" panose="02040503050406030204" pitchFamily="18" charset="0"/>
                                  </a:rPr>
                                  <m:t>∥</m:t>
                                </m:r>
                              </m:sub>
                            </m:sSub>
                            <m:sSup>
                              <m:sSupPr>
                                <m:ctrlPr>
                                  <a:rPr lang="en-US" altLang="zh-CN" i="1">
                                    <a:latin typeface="Cambria Math" panose="02040503050406030204" pitchFamily="18" charset="0"/>
                                  </a:rPr>
                                </m:ctrlPr>
                              </m:sSupPr>
                              <m:e>
                                <m:r>
                                  <a:rPr lang="en-US" altLang="zh-CN" i="1">
                                    <a:latin typeface="Cambria Math" panose="02040503050406030204" pitchFamily="18" charset="0"/>
                                  </a:rPr>
                                  <m:t>𝐵</m:t>
                                </m:r>
                              </m:e>
                              <m:sup>
                                <m:r>
                                  <a:rPr lang="en-US" altLang="zh-CN" i="1">
                                    <a:latin typeface="Cambria Math" panose="02040503050406030204" pitchFamily="18" charset="0"/>
                                  </a:rPr>
                                  <m:t>2</m:t>
                                </m:r>
                              </m:sup>
                            </m:sSup>
                          </m:num>
                          <m:den>
                            <m:sSup>
                              <m:sSupPr>
                                <m:ctrlPr>
                                  <a:rPr lang="en-US" altLang="zh-CN" i="1">
                                    <a:latin typeface="Cambria Math" panose="02040503050406030204" pitchFamily="18" charset="0"/>
                                  </a:rPr>
                                </m:ctrlPr>
                              </m:sSupPr>
                              <m:e>
                                <m:r>
                                  <a:rPr lang="en-US" altLang="zh-CN" i="1">
                                    <a:latin typeface="Cambria Math" panose="02040503050406030204" pitchFamily="18" charset="0"/>
                                  </a:rPr>
                                  <m:t>𝑛</m:t>
                                </m:r>
                              </m:e>
                              <m:sup>
                                <m:r>
                                  <a:rPr lang="en-US" altLang="zh-CN" i="1">
                                    <a:latin typeface="Cambria Math" panose="02040503050406030204" pitchFamily="18" charset="0"/>
                                  </a:rPr>
                                  <m:t>3</m:t>
                                </m:r>
                              </m:sup>
                            </m:sSup>
                          </m:den>
                        </m:f>
                      </m:e>
                    </m:d>
                    <m:r>
                      <a:rPr lang="en-US" altLang="zh-CN" b="1" i="1">
                        <a:latin typeface="Cambria Math" panose="02040503050406030204" pitchFamily="18" charset="0"/>
                      </a:rPr>
                      <m:t>=</m:t>
                    </m:r>
                    <m:r>
                      <a:rPr lang="en-US" altLang="zh-CN" b="1" i="1">
                        <a:latin typeface="Cambria Math" panose="02040503050406030204" pitchFamily="18" charset="0"/>
                      </a:rPr>
                      <m:t>0</m:t>
                    </m:r>
                  </m:oMath>
                </a14:m>
                <a:r>
                  <a:rPr lang="zh-CN" altLang="en-US" dirty="0"/>
                  <a:t>，</a:t>
                </a:r>
                <a14:m>
                  <m:oMath xmlns:m="http://schemas.openxmlformats.org/officeDocument/2006/math">
                    <m:f>
                      <m:fPr>
                        <m:ctrlPr>
                          <a:rPr lang="en-US" altLang="zh-CN" i="1">
                            <a:latin typeface="Cambria Math" panose="02040503050406030204" pitchFamily="18" charset="0"/>
                          </a:rPr>
                        </m:ctrlPr>
                      </m:fPr>
                      <m:num>
                        <m:r>
                          <a:rPr lang="en-US" altLang="zh-CN" i="1">
                            <a:latin typeface="Cambria Math" panose="02040503050406030204" pitchFamily="18" charset="0"/>
                          </a:rPr>
                          <m:t>𝑑</m:t>
                        </m:r>
                      </m:num>
                      <m:den>
                        <m:r>
                          <a:rPr lang="en-US" altLang="zh-CN" i="1">
                            <a:latin typeface="Cambria Math" panose="02040503050406030204" pitchFamily="18" charset="0"/>
                          </a:rPr>
                          <m:t>𝑑𝑡</m:t>
                        </m:r>
                      </m:den>
                    </m:f>
                    <m:r>
                      <a:rPr lang="en-US" altLang="zh-CN" i="1">
                        <a:latin typeface="Cambria Math" panose="02040503050406030204" pitchFamily="18" charset="0"/>
                      </a:rPr>
                      <m:t>(</m:t>
                    </m:r>
                    <m:f>
                      <m:fPr>
                        <m:ctrlPr>
                          <a:rPr lang="en-US" altLang="zh-CN" b="0" i="1" smtClean="0">
                            <a:latin typeface="Cambria Math" panose="02040503050406030204" pitchFamily="18" charset="0"/>
                            <a:ea typeface="Cambria Math" panose="02040503050406030204" pitchFamily="18" charset="0"/>
                          </a:rPr>
                        </m:ctrlPr>
                      </m:fPr>
                      <m:num>
                        <m:sSubSup>
                          <m:sSubSupPr>
                            <m:ctrlPr>
                              <a:rPr lang="en-US" altLang="zh-CN" i="1">
                                <a:latin typeface="Cambria Math" panose="02040503050406030204" pitchFamily="18" charset="0"/>
                              </a:rPr>
                            </m:ctrlPr>
                          </m:sSubSupPr>
                          <m:e>
                            <m:r>
                              <a:rPr lang="en-US" altLang="zh-CN" i="1">
                                <a:latin typeface="Cambria Math" panose="02040503050406030204" pitchFamily="18" charset="0"/>
                              </a:rPr>
                              <m:t>𝑝</m:t>
                            </m:r>
                          </m:e>
                          <m:sub>
                            <m:r>
                              <a:rPr lang="en-US" altLang="zh-CN" i="1">
                                <a:latin typeface="Cambria Math" panose="02040503050406030204" pitchFamily="18" charset="0"/>
                                <a:ea typeface="Cambria Math" panose="02040503050406030204" pitchFamily="18" charset="0"/>
                              </a:rPr>
                              <m:t>⊥</m:t>
                            </m:r>
                          </m:sub>
                          <m:sup>
                            <m:r>
                              <a:rPr lang="en-US" altLang="zh-CN" i="1">
                                <a:latin typeface="Cambria Math" panose="02040503050406030204" pitchFamily="18" charset="0"/>
                                <a:ea typeface="Cambria Math" panose="02040503050406030204" pitchFamily="18" charset="0"/>
                              </a:rPr>
                              <m:t>2</m:t>
                            </m:r>
                          </m:sup>
                        </m:sSubSup>
                        <m:sSub>
                          <m:sSubPr>
                            <m:ctrlPr>
                              <a:rPr lang="en-US" altLang="zh-CN" i="1">
                                <a:latin typeface="Cambria Math" panose="02040503050406030204" pitchFamily="18" charset="0"/>
                              </a:rPr>
                            </m:ctrlPr>
                          </m:sSubPr>
                          <m:e>
                            <m:r>
                              <a:rPr lang="en-US" altLang="zh-CN" i="1">
                                <a:latin typeface="Cambria Math" panose="02040503050406030204" pitchFamily="18" charset="0"/>
                              </a:rPr>
                              <m:t>𝑝</m:t>
                            </m:r>
                          </m:e>
                          <m:sub>
                            <m:r>
                              <a:rPr lang="en-US" altLang="zh-CN" i="1">
                                <a:latin typeface="Cambria Math" panose="02040503050406030204" pitchFamily="18" charset="0"/>
                                <a:ea typeface="Cambria Math" panose="02040503050406030204" pitchFamily="18" charset="0"/>
                              </a:rPr>
                              <m:t>∥</m:t>
                            </m:r>
                          </m:sub>
                        </m:sSub>
                      </m:num>
                      <m:den>
                        <m:sSup>
                          <m:sSupPr>
                            <m:ctrlPr>
                              <a:rPr lang="en-US" altLang="zh-CN" i="1">
                                <a:latin typeface="Cambria Math" panose="02040503050406030204" pitchFamily="18" charset="0"/>
                              </a:rPr>
                            </m:ctrlPr>
                          </m:sSupPr>
                          <m:e>
                            <m:r>
                              <a:rPr lang="en-US" altLang="zh-CN" i="1">
                                <a:latin typeface="Cambria Math" panose="02040503050406030204" pitchFamily="18" charset="0"/>
                              </a:rPr>
                              <m:t>𝑛</m:t>
                            </m:r>
                          </m:e>
                          <m:sup>
                            <m:r>
                              <a:rPr lang="en-US" altLang="zh-CN" i="1" dirty="0">
                                <a:latin typeface="Cambria Math" panose="02040503050406030204" pitchFamily="18" charset="0"/>
                              </a:rPr>
                              <m:t>5</m:t>
                            </m:r>
                          </m:sup>
                        </m:sSup>
                      </m:den>
                    </m:f>
                    <m:r>
                      <a:rPr lang="en-US" altLang="zh-CN" i="1" dirty="0">
                        <a:latin typeface="Cambria Math" panose="02040503050406030204" pitchFamily="18" charset="0"/>
                      </a:rPr>
                      <m:t>)</m:t>
                    </m:r>
                    <m:r>
                      <a:rPr lang="en-US" altLang="zh-CN" b="1" i="1">
                        <a:latin typeface="Cambria Math" panose="02040503050406030204" pitchFamily="18" charset="0"/>
                      </a:rPr>
                      <m:t>=</m:t>
                    </m:r>
                    <m:r>
                      <a:rPr lang="en-US" altLang="zh-CN" b="1" i="1">
                        <a:latin typeface="Cambria Math" panose="02040503050406030204" pitchFamily="18" charset="0"/>
                      </a:rPr>
                      <m:t>0</m:t>
                    </m:r>
                  </m:oMath>
                </a14:m>
                <a:r>
                  <a:rPr lang="zh-CN" altLang="en-US" dirty="0"/>
                  <a:t>，</a:t>
                </a:r>
                <a14:m>
                  <m:oMath xmlns:m="http://schemas.openxmlformats.org/officeDocument/2006/math">
                    <m:f>
                      <m:fPr>
                        <m:ctrlPr>
                          <a:rPr lang="en-US" altLang="zh-CN" i="1">
                            <a:latin typeface="Cambria Math" panose="02040503050406030204" pitchFamily="18" charset="0"/>
                          </a:rPr>
                        </m:ctrlPr>
                      </m:fPr>
                      <m:num>
                        <m:r>
                          <a:rPr lang="en-US" altLang="zh-CN" i="1">
                            <a:latin typeface="Cambria Math" panose="02040503050406030204" pitchFamily="18" charset="0"/>
                          </a:rPr>
                          <m:t>𝑑</m:t>
                        </m:r>
                      </m:num>
                      <m:den>
                        <m:r>
                          <a:rPr lang="en-US" altLang="zh-CN" i="1">
                            <a:latin typeface="Cambria Math" panose="02040503050406030204" pitchFamily="18" charset="0"/>
                          </a:rPr>
                          <m:t>𝑑𝑡</m:t>
                        </m:r>
                      </m:den>
                    </m:f>
                    <m:d>
                      <m:dPr>
                        <m:ctrlPr>
                          <a:rPr lang="en-US" altLang="zh-CN" i="1">
                            <a:latin typeface="Cambria Math" panose="02040503050406030204" pitchFamily="18" charset="0"/>
                          </a:rPr>
                        </m:ctrlPr>
                      </m:dPr>
                      <m:e>
                        <m:f>
                          <m:fPr>
                            <m:ctrlPr>
                              <a:rPr lang="en-US" altLang="zh-CN" i="1">
                                <a:latin typeface="Cambria Math" panose="02040503050406030204" pitchFamily="18" charset="0"/>
                              </a:rPr>
                            </m:ctrlPr>
                          </m:fPr>
                          <m:num>
                            <m:sSub>
                              <m:sSubPr>
                                <m:ctrlPr>
                                  <a:rPr lang="en-US" altLang="zh-CN" i="1">
                                    <a:latin typeface="Cambria Math" panose="02040503050406030204" pitchFamily="18" charset="0"/>
                                  </a:rPr>
                                </m:ctrlPr>
                              </m:sSubPr>
                              <m:e>
                                <m:r>
                                  <a:rPr lang="en-US" altLang="zh-CN" i="1">
                                    <a:latin typeface="Cambria Math" panose="02040503050406030204" pitchFamily="18" charset="0"/>
                                  </a:rPr>
                                  <m:t>𝑝</m:t>
                                </m:r>
                              </m:e>
                              <m:sub>
                                <m:r>
                                  <a:rPr lang="en-US" altLang="zh-CN" i="1">
                                    <a:latin typeface="Cambria Math" panose="02040503050406030204" pitchFamily="18" charset="0"/>
                                    <a:ea typeface="Cambria Math" panose="02040503050406030204" pitchFamily="18" charset="0"/>
                                  </a:rPr>
                                  <m:t>⊥</m:t>
                                </m:r>
                              </m:sub>
                            </m:sSub>
                          </m:num>
                          <m:den>
                            <m:r>
                              <a:rPr lang="en-US" altLang="zh-CN" i="1">
                                <a:latin typeface="Cambria Math" panose="02040503050406030204" pitchFamily="18" charset="0"/>
                                <a:ea typeface="Cambria Math" panose="02040503050406030204" pitchFamily="18" charset="0"/>
                              </a:rPr>
                              <m:t>𝑛</m:t>
                            </m:r>
                            <m:r>
                              <a:rPr lang="en-US" altLang="zh-CN" i="1">
                                <a:latin typeface="Cambria Math" panose="02040503050406030204" pitchFamily="18" charset="0"/>
                              </a:rPr>
                              <m:t>𝐵</m:t>
                            </m:r>
                          </m:den>
                        </m:f>
                      </m:e>
                    </m:d>
                    <m:r>
                      <a:rPr lang="en-US" altLang="zh-CN" i="1">
                        <a:latin typeface="Cambria Math" panose="02040503050406030204" pitchFamily="18" charset="0"/>
                      </a:rPr>
                      <m:t>=</m:t>
                    </m:r>
                    <m:r>
                      <a:rPr lang="en-US" altLang="zh-CN" i="1">
                        <a:latin typeface="Cambria Math" panose="02040503050406030204" pitchFamily="18" charset="0"/>
                      </a:rPr>
                      <m:t>0</m:t>
                    </m:r>
                  </m:oMath>
                </a14:m>
                <a:endParaRPr lang="zh-CN" altLang="en-US" dirty="0"/>
              </a:p>
              <a:p>
                <a:pPr>
                  <a:spcBef>
                    <a:spcPct val="0"/>
                  </a:spcBef>
                </a:pPr>
                <a:r>
                  <a:rPr lang="zh-CN" altLang="en-US" dirty="0"/>
                  <a:t>这三个方程依据具体情况选择其二。</a:t>
                </a:r>
                <a:endParaRPr lang="zh-CN" altLang="en-US" dirty="0"/>
              </a:p>
            </p:txBody>
          </p:sp>
        </mc:Choice>
        <mc:Fallback>
          <p:sp>
            <p:nvSpPr>
              <p:cNvPr id="100354" name="文本占位符 129026"/>
              <p:cNvSpPr>
                <a:spLocks noRot="1" noChangeAspect="1" noMove="1" noResize="1" noEditPoints="1" noAdjustHandles="1" noChangeArrowheads="1" noChangeShapeType="1" noTextEdit="1"/>
              </p:cNvSpPr>
              <p:nvPr>
                <p:ph idx="1"/>
              </p:nvPr>
            </p:nvSpPr>
            <p:spPr>
              <a:xfrm>
                <a:off x="468312" y="1412875"/>
                <a:ext cx="8316155" cy="5170485"/>
              </a:xfrm>
              <a:blipFill rotWithShape="1">
                <a:blip r:embed="rId1"/>
                <a:stretch>
                  <a:fillRect l="-4" r="-3231" b="6"/>
                </a:stretch>
              </a:blipFill>
            </p:spPr>
            <p:txBody>
              <a:bodyPr/>
              <a:lstStyle/>
              <a:p>
                <a:r>
                  <a:rPr lang="zh-CN" altLang="en-US">
                    <a:noFill/>
                  </a:rPr>
                  <a:t> </a:t>
                </a:r>
              </a:p>
            </p:txBody>
          </p:sp>
        </mc:Fallback>
      </mc:AlternateContent>
      <p:sp>
        <p:nvSpPr>
          <p:cNvPr id="100355" name="矩形 129027"/>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100356" name="矩形 129028"/>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Tree>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标题 165889"/>
          <p:cNvSpPr>
            <a:spLocks noGrp="1"/>
          </p:cNvSpPr>
          <p:nvPr>
            <p:ph type="title"/>
          </p:nvPr>
        </p:nvSpPr>
        <p:spPr/>
        <p:txBody>
          <a:bodyPr anchor="ctr"/>
          <a:lstStyle/>
          <a:p>
            <a:r>
              <a:rPr lang="zh-CN" altLang="en-US" dirty="0"/>
              <a:t>练习题</a:t>
            </a:r>
            <a:endParaRPr lang="zh-CN" altLang="en-US" dirty="0"/>
          </a:p>
        </p:txBody>
      </p:sp>
      <mc:AlternateContent xmlns:mc="http://schemas.openxmlformats.org/markup-compatibility/2006">
        <mc:Choice xmlns:a14="http://schemas.microsoft.com/office/drawing/2010/main" Requires="a14">
          <p:sp>
            <p:nvSpPr>
              <p:cNvPr id="101378" name="文本占位符 165890"/>
              <p:cNvSpPr>
                <a:spLocks noGrp="1"/>
              </p:cNvSpPr>
              <p:nvPr>
                <p:ph type="body" sz="half" idx="1"/>
              </p:nvPr>
            </p:nvSpPr>
            <p:spPr>
              <a:xfrm>
                <a:off x="457200" y="1600200"/>
                <a:ext cx="8002588" cy="4673600"/>
              </a:xfrm>
            </p:spPr>
            <p:txBody>
              <a:bodyPr anchor="t"/>
              <a:lstStyle/>
              <a:p>
                <a:r>
                  <a:rPr lang="zh-CN" altLang="en-US" sz="2800" dirty="0"/>
                  <a:t>从矩方程推导出等离子体的受力方程。</a:t>
                </a:r>
                <a:endParaRPr lang="en-US" altLang="zh-CN" sz="2800" dirty="0"/>
              </a:p>
              <a:p>
                <a:r>
                  <a:rPr lang="zh-CN" altLang="en-US" sz="2800" dirty="0"/>
                  <a:t>从能量方程 </a:t>
                </a:r>
                <a14:m>
                  <m:oMath xmlns:m="http://schemas.openxmlformats.org/officeDocument/2006/math">
                    <m:f>
                      <m:fPr>
                        <m:ctrlPr>
                          <a:rPr lang="en-US" altLang="zh-CN" sz="2800" b="0" i="1" smtClean="0">
                            <a:latin typeface="Cambria Math" panose="02040503050406030204" pitchFamily="18" charset="0"/>
                          </a:rPr>
                        </m:ctrlPr>
                      </m:fPr>
                      <m:num>
                        <m:r>
                          <a:rPr lang="en-US" altLang="zh-CN" sz="2800" b="0" i="1" smtClean="0">
                            <a:latin typeface="Cambria Math" panose="02040503050406030204" pitchFamily="18" charset="0"/>
                          </a:rPr>
                          <m:t>𝜕𝜀</m:t>
                        </m:r>
                      </m:num>
                      <m:den>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𝑡</m:t>
                        </m:r>
                      </m:den>
                    </m:f>
                    <m:r>
                      <a:rPr lang="en-US" altLang="zh-CN" sz="2800" b="0" i="1" smtClean="0">
                        <a:latin typeface="Cambria Math" panose="02040503050406030204" pitchFamily="18" charset="0"/>
                      </a:rPr>
                      <m:t>+</m:t>
                    </m:r>
                    <m:r>
                      <m:rPr>
                        <m:sty m:val="p"/>
                      </m:rPr>
                      <a:rPr lang="en-US" altLang="zh-CN" sz="2800" b="0" i="0" smtClean="0">
                        <a:latin typeface="Cambria Math" panose="02040503050406030204" pitchFamily="18" charset="0"/>
                      </a:rPr>
                      <m:t>∇</m:t>
                    </m:r>
                    <m:r>
                      <a:rPr lang="en-US" altLang="zh-CN" sz="2800" b="0" i="1" smtClean="0">
                        <a:latin typeface="Cambria Math" panose="02040503050406030204" pitchFamily="18" charset="0"/>
                      </a:rPr>
                      <m:t>⋅</m:t>
                    </m:r>
                    <m:d>
                      <m:dPr>
                        <m:ctrlPr>
                          <a:rPr lang="en-US" altLang="zh-CN" sz="2800" b="0" i="1" smtClean="0">
                            <a:latin typeface="Cambria Math" panose="02040503050406030204" pitchFamily="18" charset="0"/>
                          </a:rPr>
                        </m:ctrlPr>
                      </m:dPr>
                      <m:e>
                        <m:r>
                          <a:rPr lang="en-US" altLang="zh-CN" sz="2800" i="1">
                            <a:latin typeface="Cambria Math" panose="02040503050406030204" pitchFamily="18" charset="0"/>
                          </a:rPr>
                          <m:t>𝜀</m:t>
                        </m:r>
                        <m:r>
                          <a:rPr lang="en-US" altLang="zh-CN" sz="2800" b="1" i="1">
                            <a:latin typeface="Cambria Math" panose="02040503050406030204" pitchFamily="18" charset="0"/>
                          </a:rPr>
                          <m:t>𝒖</m:t>
                        </m:r>
                        <m:r>
                          <a:rPr lang="en-US" altLang="zh-CN" sz="2800" b="1" i="1" smtClean="0">
                            <a:latin typeface="Cambria Math" panose="02040503050406030204" pitchFamily="18" charset="0"/>
                          </a:rPr>
                          <m:t>+</m:t>
                        </m:r>
                        <m:r>
                          <a:rPr lang="en-US" altLang="zh-CN" sz="2800" b="1" i="1" smtClean="0">
                            <a:latin typeface="Cambria Math" panose="02040503050406030204" pitchFamily="18" charset="0"/>
                          </a:rPr>
                          <m:t>𝑷</m:t>
                        </m:r>
                        <m:r>
                          <a:rPr lang="en-US" altLang="zh-CN" sz="2800" b="1" i="1" smtClean="0">
                            <a:latin typeface="Cambria Math" panose="02040503050406030204" pitchFamily="18" charset="0"/>
                          </a:rPr>
                          <m:t>⋅</m:t>
                        </m:r>
                        <m:r>
                          <a:rPr lang="en-US" altLang="zh-CN" sz="2800" b="1" i="1" smtClean="0">
                            <a:latin typeface="Cambria Math" panose="02040503050406030204" pitchFamily="18" charset="0"/>
                          </a:rPr>
                          <m:t>𝒖</m:t>
                        </m:r>
                      </m:e>
                    </m:d>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𝑛𝑞</m:t>
                    </m:r>
                    <m:r>
                      <a:rPr lang="en-US" altLang="zh-CN" sz="2800" b="1" i="1">
                        <a:latin typeface="Cambria Math" panose="02040503050406030204" pitchFamily="18" charset="0"/>
                      </a:rPr>
                      <m:t>𝑬</m:t>
                    </m:r>
                    <m:r>
                      <a:rPr lang="en-US" altLang="zh-CN" sz="2800" b="1" i="1">
                        <a:latin typeface="Cambria Math" panose="02040503050406030204" pitchFamily="18" charset="0"/>
                      </a:rPr>
                      <m:t>⋅</m:t>
                    </m:r>
                    <m:r>
                      <a:rPr lang="en-US" altLang="zh-CN" sz="2800" b="1" i="1">
                        <a:latin typeface="Cambria Math" panose="02040503050406030204" pitchFamily="18" charset="0"/>
                      </a:rPr>
                      <m:t>𝒖</m:t>
                    </m:r>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0</m:t>
                    </m:r>
                  </m:oMath>
                </a14:m>
                <a:endParaRPr lang="zh-CN" altLang="en-US" sz="2800" dirty="0"/>
              </a:p>
              <a:p>
                <a:pPr marL="0" indent="0">
                  <a:spcBef>
                    <a:spcPts val="0"/>
                  </a:spcBef>
                  <a:buNone/>
                </a:pPr>
                <a:r>
                  <a:rPr lang="zh-CN" altLang="en-US" sz="2800" dirty="0"/>
                  <a:t>   （这里</a:t>
                </a:r>
                <a14:m>
                  <m:oMath xmlns:m="http://schemas.openxmlformats.org/officeDocument/2006/math">
                    <m:r>
                      <a:rPr lang="en-US" altLang="zh-CN" sz="2800" i="1">
                        <a:latin typeface="Cambria Math" panose="02040503050406030204" pitchFamily="18" charset="0"/>
                      </a:rPr>
                      <m:t>𝜀</m:t>
                    </m:r>
                    <m:r>
                      <a:rPr lang="en-US" altLang="zh-CN" sz="2800" i="1">
                        <a:latin typeface="Cambria Math" panose="02040503050406030204" pitchFamily="18" charset="0"/>
                      </a:rPr>
                      <m:t>=</m:t>
                    </m:r>
                    <m:f>
                      <m:fPr>
                        <m:ctrlPr>
                          <a:rPr lang="en-US" altLang="zh-CN" sz="2800" i="1">
                            <a:latin typeface="Cambria Math" panose="02040503050406030204" pitchFamily="18" charset="0"/>
                          </a:rPr>
                        </m:ctrlPr>
                      </m:fPr>
                      <m:num>
                        <m:r>
                          <a:rPr lang="en-US" altLang="zh-CN" sz="2800" i="1">
                            <a:latin typeface="Cambria Math" panose="02040503050406030204" pitchFamily="18" charset="0"/>
                          </a:rPr>
                          <m:t>1</m:t>
                        </m:r>
                      </m:num>
                      <m:den>
                        <m:r>
                          <a:rPr lang="en-US" altLang="zh-CN" sz="2800" i="1">
                            <a:latin typeface="Cambria Math" panose="02040503050406030204" pitchFamily="18" charset="0"/>
                          </a:rPr>
                          <m:t>2</m:t>
                        </m:r>
                      </m:den>
                    </m:f>
                    <m:r>
                      <a:rPr lang="en-US" altLang="zh-CN" sz="2800" i="1">
                        <a:latin typeface="Cambria Math" panose="02040503050406030204" pitchFamily="18" charset="0"/>
                      </a:rPr>
                      <m:t>𝑛𝑚</m:t>
                    </m:r>
                    <m:sSup>
                      <m:sSupPr>
                        <m:ctrlPr>
                          <a:rPr lang="en-US" altLang="zh-CN" sz="2800" i="1">
                            <a:latin typeface="Cambria Math" panose="02040503050406030204" pitchFamily="18" charset="0"/>
                          </a:rPr>
                        </m:ctrlPr>
                      </m:sSupPr>
                      <m:e>
                        <m:r>
                          <a:rPr lang="en-US" altLang="zh-CN" sz="2800" i="1">
                            <a:latin typeface="Cambria Math" panose="02040503050406030204" pitchFamily="18" charset="0"/>
                          </a:rPr>
                          <m:t>𝑢</m:t>
                        </m:r>
                      </m:e>
                      <m:sup>
                        <m:r>
                          <a:rPr lang="en-US" altLang="zh-CN" sz="2800" i="1">
                            <a:latin typeface="Cambria Math" panose="02040503050406030204" pitchFamily="18" charset="0"/>
                          </a:rPr>
                          <m:t>2</m:t>
                        </m:r>
                      </m:sup>
                    </m:sSup>
                    <m:r>
                      <a:rPr lang="en-US" altLang="zh-CN" sz="2800" i="1">
                        <a:latin typeface="Cambria Math" panose="02040503050406030204" pitchFamily="18" charset="0"/>
                      </a:rPr>
                      <m:t>+</m:t>
                    </m:r>
                    <m:f>
                      <m:fPr>
                        <m:ctrlPr>
                          <a:rPr lang="en-US" altLang="zh-CN" sz="2800" i="1">
                            <a:latin typeface="Cambria Math" panose="02040503050406030204" pitchFamily="18" charset="0"/>
                          </a:rPr>
                        </m:ctrlPr>
                      </m:fPr>
                      <m:num>
                        <m:r>
                          <a:rPr lang="en-US" altLang="zh-CN" sz="2800" i="1">
                            <a:latin typeface="Cambria Math" panose="02040503050406030204" pitchFamily="18" charset="0"/>
                          </a:rPr>
                          <m:t>3</m:t>
                        </m:r>
                      </m:num>
                      <m:den>
                        <m:r>
                          <a:rPr lang="en-US" altLang="zh-CN" sz="2800" i="1">
                            <a:latin typeface="Cambria Math" panose="02040503050406030204" pitchFamily="18" charset="0"/>
                          </a:rPr>
                          <m:t>2</m:t>
                        </m:r>
                      </m:den>
                    </m:f>
                    <m:r>
                      <a:rPr lang="en-US" altLang="zh-CN" sz="2800" i="1">
                        <a:latin typeface="Cambria Math" panose="02040503050406030204" pitchFamily="18" charset="0"/>
                      </a:rPr>
                      <m:t>𝑛𝑘𝑇</m:t>
                    </m:r>
                  </m:oMath>
                </a14:m>
                <a:r>
                  <a:rPr lang="zh-CN" altLang="en-US" sz="2800" dirty="0"/>
                  <a:t>是单位体积内的能量）导出其拉格朗日形式：</a:t>
                </a:r>
                <a:endParaRPr lang="zh-CN" altLang="en-US" sz="2800" dirty="0"/>
              </a:p>
              <a:p>
                <a:pPr marL="0" indent="0">
                  <a:buNone/>
                </a:pPr>
                <a14:m>
                  <m:oMathPara xmlns:m="http://schemas.openxmlformats.org/officeDocument/2006/math">
                    <m:oMathParaPr>
                      <m:jc m:val="centerGroup"/>
                    </m:oMathParaPr>
                    <m:oMath xmlns:m="http://schemas.openxmlformats.org/officeDocument/2006/math">
                      <m:r>
                        <a:rPr lang="en-US" altLang="zh-CN" sz="2800" b="0" i="1" smtClean="0">
                          <a:latin typeface="Cambria Math" panose="02040503050406030204" pitchFamily="18" charset="0"/>
                        </a:rPr>
                        <m:t>𝑛</m:t>
                      </m:r>
                      <m:f>
                        <m:fPr>
                          <m:ctrlPr>
                            <a:rPr lang="en-US" altLang="zh-CN" sz="2800" i="1">
                              <a:latin typeface="Cambria Math" panose="02040503050406030204" pitchFamily="18" charset="0"/>
                            </a:rPr>
                          </m:ctrlPr>
                        </m:fPr>
                        <m:num>
                          <m:r>
                            <a:rPr lang="en-US" altLang="zh-CN" sz="2800" b="0" i="1" smtClean="0">
                              <a:latin typeface="Cambria Math" panose="02040503050406030204" pitchFamily="18" charset="0"/>
                            </a:rPr>
                            <m:t>𝑑</m:t>
                          </m:r>
                        </m:num>
                        <m:den>
                          <m:r>
                            <a:rPr lang="en-US" altLang="zh-CN" sz="2800" b="0" i="1" smtClean="0">
                              <a:latin typeface="Cambria Math" panose="02040503050406030204" pitchFamily="18" charset="0"/>
                            </a:rPr>
                            <m:t>𝑑</m:t>
                          </m:r>
                          <m:r>
                            <a:rPr lang="en-US" altLang="zh-CN" sz="2800" i="1">
                              <a:latin typeface="Cambria Math" panose="02040503050406030204" pitchFamily="18" charset="0"/>
                            </a:rPr>
                            <m:t>𝑡</m:t>
                          </m:r>
                        </m:den>
                      </m:f>
                      <m:d>
                        <m:dPr>
                          <m:ctrlPr>
                            <a:rPr lang="en-US" altLang="zh-CN" sz="2800" b="0" i="1" smtClean="0">
                              <a:latin typeface="Cambria Math" panose="02040503050406030204" pitchFamily="18" charset="0"/>
                            </a:rPr>
                          </m:ctrlPr>
                        </m:dPr>
                        <m:e>
                          <m:f>
                            <m:fPr>
                              <m:ctrlPr>
                                <a:rPr lang="en-US" altLang="zh-CN" sz="2800" b="0" i="1" smtClean="0">
                                  <a:latin typeface="Cambria Math" panose="02040503050406030204" pitchFamily="18" charset="0"/>
                                </a:rPr>
                              </m:ctrlPr>
                            </m:fPr>
                            <m:num>
                              <m:r>
                                <a:rPr lang="en-US" altLang="zh-CN" sz="2800" b="0" i="1" smtClean="0">
                                  <a:latin typeface="Cambria Math" panose="02040503050406030204" pitchFamily="18" charset="0"/>
                                </a:rPr>
                                <m:t>1</m:t>
                              </m:r>
                            </m:num>
                            <m:den>
                              <m:r>
                                <a:rPr lang="en-US" altLang="zh-CN" sz="2800" b="0" i="1" smtClean="0">
                                  <a:latin typeface="Cambria Math" panose="02040503050406030204" pitchFamily="18" charset="0"/>
                                </a:rPr>
                                <m:t>2</m:t>
                              </m:r>
                            </m:den>
                          </m:f>
                          <m:r>
                            <a:rPr lang="en-US" altLang="zh-CN" sz="2800" b="0" i="1" smtClean="0">
                              <a:latin typeface="Cambria Math" panose="02040503050406030204" pitchFamily="18" charset="0"/>
                            </a:rPr>
                            <m:t>𝑚</m:t>
                          </m:r>
                          <m:sSup>
                            <m:sSupPr>
                              <m:ctrlPr>
                                <a:rPr lang="en-US" altLang="zh-CN" sz="2800" b="0" i="1" smtClean="0">
                                  <a:latin typeface="Cambria Math" panose="02040503050406030204" pitchFamily="18" charset="0"/>
                                </a:rPr>
                              </m:ctrlPr>
                            </m:sSupPr>
                            <m:e>
                              <m:r>
                                <a:rPr lang="en-US" altLang="zh-CN" sz="2800" b="0" i="1" smtClean="0">
                                  <a:latin typeface="Cambria Math" panose="02040503050406030204" pitchFamily="18" charset="0"/>
                                </a:rPr>
                                <m:t>𝑢</m:t>
                              </m:r>
                            </m:e>
                            <m:sup>
                              <m:r>
                                <a:rPr lang="en-US" altLang="zh-CN" sz="2800" b="0" i="1" smtClean="0">
                                  <a:latin typeface="Cambria Math" panose="02040503050406030204" pitchFamily="18" charset="0"/>
                                </a:rPr>
                                <m:t>2</m:t>
                              </m:r>
                            </m:sup>
                          </m:sSup>
                          <m:r>
                            <a:rPr lang="en-US" altLang="zh-CN" sz="2800" b="0" i="1" smtClean="0">
                              <a:latin typeface="Cambria Math" panose="02040503050406030204" pitchFamily="18" charset="0"/>
                            </a:rPr>
                            <m:t>+</m:t>
                          </m:r>
                          <m:f>
                            <m:fPr>
                              <m:ctrlPr>
                                <a:rPr lang="en-US" altLang="zh-CN" sz="2800" b="0" i="1" smtClean="0">
                                  <a:latin typeface="Cambria Math" panose="02040503050406030204" pitchFamily="18" charset="0"/>
                                </a:rPr>
                              </m:ctrlPr>
                            </m:fPr>
                            <m:num>
                              <m:r>
                                <a:rPr lang="en-US" altLang="zh-CN" sz="2800" b="0" i="1" smtClean="0">
                                  <a:latin typeface="Cambria Math" panose="02040503050406030204" pitchFamily="18" charset="0"/>
                                </a:rPr>
                                <m:t>3</m:t>
                              </m:r>
                            </m:num>
                            <m:den>
                              <m:r>
                                <a:rPr lang="en-US" altLang="zh-CN" sz="2800" b="0" i="1" smtClean="0">
                                  <a:latin typeface="Cambria Math" panose="02040503050406030204" pitchFamily="18" charset="0"/>
                                </a:rPr>
                                <m:t>2</m:t>
                              </m:r>
                            </m:den>
                          </m:f>
                          <m:r>
                            <a:rPr lang="en-US" altLang="zh-CN" sz="2800" b="0" i="1" smtClean="0">
                              <a:latin typeface="Cambria Math" panose="02040503050406030204" pitchFamily="18" charset="0"/>
                            </a:rPr>
                            <m:t>𝑘𝑇</m:t>
                          </m:r>
                        </m:e>
                      </m:d>
                      <m:r>
                        <a:rPr lang="en-US" altLang="zh-CN" sz="2800" i="1">
                          <a:latin typeface="Cambria Math" panose="02040503050406030204" pitchFamily="18" charset="0"/>
                        </a:rPr>
                        <m:t>+</m:t>
                      </m:r>
                      <m:r>
                        <m:rPr>
                          <m:sty m:val="p"/>
                        </m:rPr>
                        <a:rPr lang="en-US" altLang="zh-CN" sz="2800">
                          <a:latin typeface="Cambria Math" panose="02040503050406030204" pitchFamily="18" charset="0"/>
                        </a:rPr>
                        <m:t>∇</m:t>
                      </m:r>
                      <m:r>
                        <a:rPr lang="en-US" altLang="zh-CN" sz="2800" i="1">
                          <a:latin typeface="Cambria Math" panose="02040503050406030204" pitchFamily="18" charset="0"/>
                        </a:rPr>
                        <m:t>⋅</m:t>
                      </m:r>
                      <m:d>
                        <m:dPr>
                          <m:ctrlPr>
                            <a:rPr lang="en-US" altLang="zh-CN" sz="2800" i="1">
                              <a:latin typeface="Cambria Math" panose="02040503050406030204" pitchFamily="18" charset="0"/>
                            </a:rPr>
                          </m:ctrlPr>
                        </m:dPr>
                        <m:e>
                          <m:r>
                            <a:rPr lang="en-US" altLang="zh-CN" sz="2800" b="1" i="1" smtClean="0">
                              <a:latin typeface="Cambria Math" panose="02040503050406030204" pitchFamily="18" charset="0"/>
                            </a:rPr>
                            <m:t>𝑷</m:t>
                          </m:r>
                          <m:r>
                            <a:rPr lang="en-US" altLang="zh-CN" sz="2800" b="1" i="1">
                              <a:latin typeface="Cambria Math" panose="02040503050406030204" pitchFamily="18" charset="0"/>
                            </a:rPr>
                            <m:t>⋅</m:t>
                          </m:r>
                          <m:r>
                            <a:rPr lang="en-US" altLang="zh-CN" sz="2800" b="1" i="1">
                              <a:latin typeface="Cambria Math" panose="02040503050406030204" pitchFamily="18" charset="0"/>
                            </a:rPr>
                            <m:t>𝒖</m:t>
                          </m:r>
                        </m:e>
                      </m:d>
                      <m:r>
                        <a:rPr lang="en-US" altLang="zh-CN" sz="2800" i="1">
                          <a:latin typeface="Cambria Math" panose="02040503050406030204" pitchFamily="18" charset="0"/>
                        </a:rPr>
                        <m:t>−</m:t>
                      </m:r>
                      <m:r>
                        <a:rPr lang="en-US" altLang="zh-CN" sz="2800" i="1">
                          <a:latin typeface="Cambria Math" panose="02040503050406030204" pitchFamily="18" charset="0"/>
                        </a:rPr>
                        <m:t>𝑛𝑞</m:t>
                      </m:r>
                      <m:r>
                        <a:rPr lang="en-US" altLang="zh-CN" sz="2800" b="1" i="1">
                          <a:latin typeface="Cambria Math" panose="02040503050406030204" pitchFamily="18" charset="0"/>
                        </a:rPr>
                        <m:t>𝑬</m:t>
                      </m:r>
                      <m:r>
                        <a:rPr lang="en-US" altLang="zh-CN" sz="2800" b="1" i="1">
                          <a:latin typeface="Cambria Math" panose="02040503050406030204" pitchFamily="18" charset="0"/>
                        </a:rPr>
                        <m:t>⋅</m:t>
                      </m:r>
                      <m:r>
                        <a:rPr lang="en-US" altLang="zh-CN" sz="2800" b="1" i="1">
                          <a:latin typeface="Cambria Math" panose="02040503050406030204" pitchFamily="18" charset="0"/>
                        </a:rPr>
                        <m:t>𝒖</m:t>
                      </m:r>
                      <m:r>
                        <a:rPr lang="en-US" altLang="zh-CN" sz="2800" i="1">
                          <a:latin typeface="Cambria Math" panose="02040503050406030204" pitchFamily="18" charset="0"/>
                        </a:rPr>
                        <m:t>=</m:t>
                      </m:r>
                      <m:r>
                        <a:rPr lang="en-US" altLang="zh-CN" sz="2800" i="1">
                          <a:latin typeface="Cambria Math" panose="02040503050406030204" pitchFamily="18" charset="0"/>
                        </a:rPr>
                        <m:t>0</m:t>
                      </m:r>
                    </m:oMath>
                  </m:oMathPara>
                </a14:m>
                <a:endParaRPr lang="zh-CN" altLang="en-US" sz="2800" dirty="0"/>
              </a:p>
              <a:p>
                <a:endParaRPr lang="zh-CN" altLang="en-US" sz="2800" dirty="0"/>
              </a:p>
            </p:txBody>
          </p:sp>
        </mc:Choice>
        <mc:Fallback>
          <p:sp>
            <p:nvSpPr>
              <p:cNvPr id="101378" name="文本占位符 165890"/>
              <p:cNvSpPr>
                <a:spLocks noRot="1" noChangeAspect="1" noMove="1" noResize="1" noEditPoints="1" noAdjustHandles="1" noChangeArrowheads="1" noChangeShapeType="1" noTextEdit="1"/>
              </p:cNvSpPr>
              <p:nvPr>
                <p:ph type="body" sz="half" idx="1"/>
              </p:nvPr>
            </p:nvSpPr>
            <p:spPr>
              <a:xfrm>
                <a:off x="457200" y="1600200"/>
                <a:ext cx="8002588" cy="4673600"/>
              </a:xfrm>
              <a:blipFill rotWithShape="1">
                <a:blip r:embed="rId1"/>
                <a:stretch>
                  <a:fillRect r="4"/>
                </a:stretch>
              </a:blipFill>
            </p:spPr>
            <p:txBody>
              <a:bodyPr/>
              <a:lstStyle/>
              <a:p>
                <a:r>
                  <a:rPr lang="zh-CN" altLang="en-US">
                    <a:noFill/>
                  </a:rPr>
                  <a:t> </a:t>
                </a:r>
              </a:p>
            </p:txBody>
          </p:sp>
        </mc:Fallback>
      </mc:AlternateContent>
    </p:spTree>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1" name="标题 133121"/>
          <p:cNvSpPr>
            <a:spLocks noGrp="1"/>
          </p:cNvSpPr>
          <p:nvPr>
            <p:ph type="title"/>
          </p:nvPr>
        </p:nvSpPr>
        <p:spPr/>
        <p:txBody>
          <a:bodyPr anchor="ctr"/>
          <a:lstStyle/>
          <a:p>
            <a:pPr marL="838200" indent="-838200"/>
            <a:r>
              <a:rPr lang="zh-CN" altLang="en-US" dirty="0"/>
              <a:t>磁流体力学方程组</a:t>
            </a:r>
            <a:endParaRPr lang="zh-CN" altLang="en-US" dirty="0"/>
          </a:p>
        </p:txBody>
      </p:sp>
      <mc:AlternateContent xmlns:mc="http://schemas.openxmlformats.org/markup-compatibility/2006">
        <mc:Choice xmlns:a14="http://schemas.microsoft.com/office/drawing/2010/main" Requires="a14">
          <p:sp>
            <p:nvSpPr>
              <p:cNvPr id="102402" name="文本占位符 133122"/>
              <p:cNvSpPr>
                <a:spLocks noGrp="1"/>
              </p:cNvSpPr>
              <p:nvPr>
                <p:ph idx="1"/>
              </p:nvPr>
            </p:nvSpPr>
            <p:spPr>
              <a:xfrm>
                <a:off x="468313" y="1304764"/>
                <a:ext cx="8147050" cy="5219861"/>
              </a:xfrm>
            </p:spPr>
            <p:txBody>
              <a:bodyPr anchor="t"/>
              <a:lstStyle/>
              <a:p>
                <a:r>
                  <a:rPr lang="zh-CN" altLang="en-US" sz="2800" dirty="0"/>
                  <a:t>将等离子体中的各个成分写出的电磁流体方程相加，即得等离子体整体满足的磁流体力学方程组。</a:t>
                </a:r>
                <a:endParaRPr lang="zh-CN" altLang="en-US" sz="2800" dirty="0"/>
              </a:p>
              <a:p>
                <a:r>
                  <a:rPr lang="zh-CN" altLang="en-US" sz="2800" dirty="0"/>
                  <a:t>连续性方程 ：</a:t>
                </a:r>
                <a:endParaRPr lang="en-US" altLang="zh-CN" sz="2800" dirty="0"/>
              </a:p>
              <a:p>
                <a:pPr marL="0" indent="0" algn="ctr">
                  <a:buNone/>
                </a:pPr>
                <a14:m>
                  <m:oMath xmlns:m="http://schemas.openxmlformats.org/officeDocument/2006/math">
                    <m:f>
                      <m:fPr>
                        <m:ctrlPr>
                          <a:rPr lang="en-US" altLang="zh-CN" sz="2800" i="1" smtClean="0">
                            <a:solidFill>
                              <a:schemeClr val="tx1"/>
                            </a:solidFill>
                            <a:latin typeface="Cambria Math" panose="02040503050406030204" pitchFamily="18" charset="0"/>
                          </a:rPr>
                        </m:ctrlPr>
                      </m:fPr>
                      <m:num>
                        <m:r>
                          <a:rPr lang="en-US" altLang="zh-CN" sz="2800" i="1">
                            <a:solidFill>
                              <a:schemeClr val="tx1"/>
                            </a:solidFill>
                            <a:latin typeface="Cambria Math" panose="02040503050406030204" pitchFamily="18" charset="0"/>
                          </a:rPr>
                          <m:t>𝜕</m:t>
                        </m:r>
                        <m:r>
                          <a:rPr lang="en-US" altLang="zh-CN" sz="2800" b="0" i="1" smtClean="0">
                            <a:solidFill>
                              <a:schemeClr val="tx1"/>
                            </a:solidFill>
                            <a:latin typeface="Cambria Math" panose="02040503050406030204" pitchFamily="18" charset="0"/>
                          </a:rPr>
                          <m:t>𝜌</m:t>
                        </m:r>
                      </m:num>
                      <m:den>
                        <m:r>
                          <a:rPr lang="en-US" altLang="zh-CN" sz="2800" i="1">
                            <a:solidFill>
                              <a:schemeClr val="tx1"/>
                            </a:solidFill>
                            <a:latin typeface="Cambria Math" panose="02040503050406030204" pitchFamily="18" charset="0"/>
                          </a:rPr>
                          <m:t>𝜕</m:t>
                        </m:r>
                        <m:r>
                          <a:rPr lang="en-US" altLang="zh-CN" sz="2800" i="1">
                            <a:solidFill>
                              <a:schemeClr val="tx1"/>
                            </a:solidFill>
                            <a:latin typeface="Cambria Math" panose="02040503050406030204" pitchFamily="18" charset="0"/>
                          </a:rPr>
                          <m:t>𝑡</m:t>
                        </m:r>
                      </m:den>
                    </m:f>
                    <m:r>
                      <a:rPr lang="en-US" altLang="zh-CN" sz="2800" i="1">
                        <a:solidFill>
                          <a:schemeClr val="tx1"/>
                        </a:solidFill>
                        <a:latin typeface="Cambria Math" panose="02040503050406030204" pitchFamily="18" charset="0"/>
                      </a:rPr>
                      <m:t>+</m:t>
                    </m:r>
                    <m:r>
                      <m:rPr>
                        <m:sty m:val="p"/>
                      </m:rPr>
                      <a:rPr lang="en-US" altLang="zh-CN" sz="2800">
                        <a:solidFill>
                          <a:schemeClr val="tx1"/>
                        </a:solidFill>
                        <a:latin typeface="Cambria Math" panose="02040503050406030204" pitchFamily="18" charset="0"/>
                      </a:rPr>
                      <m:t>∇</m:t>
                    </m:r>
                    <m:r>
                      <a:rPr lang="en-US" altLang="zh-CN" sz="2800" i="1">
                        <a:latin typeface="Cambria Math" panose="02040503050406030204" pitchFamily="18" charset="0"/>
                      </a:rPr>
                      <m:t>⋅</m:t>
                    </m:r>
                    <m:d>
                      <m:dPr>
                        <m:ctrlPr>
                          <a:rPr lang="en-US" altLang="zh-CN" sz="2800" i="1" smtClean="0">
                            <a:solidFill>
                              <a:schemeClr val="tx1"/>
                            </a:solidFill>
                            <a:latin typeface="Cambria Math" panose="02040503050406030204" pitchFamily="18" charset="0"/>
                          </a:rPr>
                        </m:ctrlPr>
                      </m:dPr>
                      <m:e>
                        <m:r>
                          <a:rPr lang="en-US" altLang="zh-CN" sz="2800" i="1">
                            <a:latin typeface="Cambria Math" panose="02040503050406030204" pitchFamily="18" charset="0"/>
                          </a:rPr>
                          <m:t>𝜌</m:t>
                        </m:r>
                        <m:r>
                          <a:rPr lang="en-US" altLang="zh-CN" sz="2800" b="1" i="1">
                            <a:latin typeface="Cambria Math" panose="02040503050406030204" pitchFamily="18" charset="0"/>
                          </a:rPr>
                          <m:t>𝒖</m:t>
                        </m:r>
                      </m:e>
                    </m:d>
                    <m:r>
                      <a:rPr lang="en-US" altLang="zh-CN" sz="2800" b="1" i="1">
                        <a:solidFill>
                          <a:schemeClr val="tx1"/>
                        </a:solidFill>
                        <a:latin typeface="Cambria Math" panose="02040503050406030204" pitchFamily="18" charset="0"/>
                      </a:rPr>
                      <m:t>=</m:t>
                    </m:r>
                    <m:r>
                      <a:rPr lang="en-US" altLang="zh-CN" sz="2800" b="1" i="1">
                        <a:solidFill>
                          <a:schemeClr val="tx1"/>
                        </a:solidFill>
                        <a:latin typeface="Cambria Math" panose="02040503050406030204" pitchFamily="18" charset="0"/>
                      </a:rPr>
                      <m:t>0</m:t>
                    </m:r>
                  </m:oMath>
                </a14:m>
                <a:r>
                  <a:rPr lang="zh-CN" altLang="en-US" sz="2800" dirty="0"/>
                  <a:t> 或 </a:t>
                </a:r>
                <a14:m>
                  <m:oMath xmlns:m="http://schemas.openxmlformats.org/officeDocument/2006/math">
                    <m:f>
                      <m:fPr>
                        <m:ctrlPr>
                          <a:rPr lang="en-US" altLang="zh-CN" sz="2800" i="1">
                            <a:latin typeface="Cambria Math" panose="02040503050406030204" pitchFamily="18" charset="0"/>
                          </a:rPr>
                        </m:ctrlPr>
                      </m:fPr>
                      <m:num>
                        <m:r>
                          <a:rPr lang="en-US" altLang="zh-CN" sz="2800" b="0" i="1" smtClean="0">
                            <a:latin typeface="Cambria Math" panose="02040503050406030204" pitchFamily="18" charset="0"/>
                          </a:rPr>
                          <m:t>𝑑</m:t>
                        </m:r>
                        <m:r>
                          <a:rPr lang="en-US" altLang="zh-CN" sz="2800" i="1">
                            <a:latin typeface="Cambria Math" panose="02040503050406030204" pitchFamily="18" charset="0"/>
                          </a:rPr>
                          <m:t>𝜌</m:t>
                        </m:r>
                      </m:num>
                      <m:den>
                        <m:r>
                          <a:rPr lang="en-US" altLang="zh-CN" sz="2800" b="0" i="1" smtClean="0">
                            <a:latin typeface="Cambria Math" panose="02040503050406030204" pitchFamily="18" charset="0"/>
                          </a:rPr>
                          <m:t>𝑑</m:t>
                        </m:r>
                        <m:r>
                          <a:rPr lang="en-US" altLang="zh-CN" sz="2800" i="1">
                            <a:latin typeface="Cambria Math" panose="02040503050406030204" pitchFamily="18" charset="0"/>
                          </a:rPr>
                          <m:t>𝑡</m:t>
                        </m:r>
                      </m:den>
                    </m:f>
                    <m:r>
                      <a:rPr lang="en-US" altLang="zh-CN" sz="2800" i="1">
                        <a:latin typeface="Cambria Math" panose="02040503050406030204" pitchFamily="18" charset="0"/>
                      </a:rPr>
                      <m:t>+</m:t>
                    </m:r>
                    <m:r>
                      <a:rPr lang="en-US" altLang="zh-CN" sz="2800" i="1">
                        <a:latin typeface="Cambria Math" panose="02040503050406030204" pitchFamily="18" charset="0"/>
                      </a:rPr>
                      <m:t>𝜌</m:t>
                    </m:r>
                    <m:r>
                      <m:rPr>
                        <m:sty m:val="p"/>
                      </m:rPr>
                      <a:rPr lang="en-US" altLang="zh-CN" sz="2800">
                        <a:latin typeface="Cambria Math" panose="02040503050406030204" pitchFamily="18" charset="0"/>
                      </a:rPr>
                      <m:t>∇</m:t>
                    </m:r>
                    <m:r>
                      <a:rPr lang="en-US" altLang="zh-CN" sz="2800" i="1">
                        <a:latin typeface="Cambria Math" panose="02040503050406030204" pitchFamily="18" charset="0"/>
                      </a:rPr>
                      <m:t>⋅</m:t>
                    </m:r>
                    <m:r>
                      <a:rPr lang="en-US" altLang="zh-CN" sz="2800" b="1" i="1">
                        <a:latin typeface="Cambria Math" panose="02040503050406030204" pitchFamily="18" charset="0"/>
                      </a:rPr>
                      <m:t>𝒖</m:t>
                    </m:r>
                    <m:r>
                      <a:rPr lang="en-US" altLang="zh-CN" sz="2800" b="1" i="1">
                        <a:latin typeface="Cambria Math" panose="02040503050406030204" pitchFamily="18" charset="0"/>
                      </a:rPr>
                      <m:t>=</m:t>
                    </m:r>
                    <m:r>
                      <a:rPr lang="en-US" altLang="zh-CN" sz="2800" b="1" i="1">
                        <a:latin typeface="Cambria Math" panose="02040503050406030204" pitchFamily="18" charset="0"/>
                      </a:rPr>
                      <m:t>0</m:t>
                    </m:r>
                  </m:oMath>
                </a14:m>
                <a:endParaRPr lang="en-US" altLang="zh-CN" sz="2800" dirty="0"/>
              </a:p>
              <a:p>
                <a:r>
                  <a:rPr lang="zh-CN" altLang="en-US" sz="2800" dirty="0"/>
                  <a:t>这里</a:t>
                </a:r>
                <a14:m>
                  <m:oMath xmlns:m="http://schemas.openxmlformats.org/officeDocument/2006/math">
                    <m:r>
                      <a:rPr lang="en-US" altLang="zh-CN" sz="2800" i="1">
                        <a:latin typeface="Cambria Math" panose="02040503050406030204" pitchFamily="18" charset="0"/>
                      </a:rPr>
                      <m:t>𝜌</m:t>
                    </m:r>
                    <m:r>
                      <a:rPr lang="en-US" altLang="zh-CN" sz="2800" i="1" smtClean="0">
                        <a:latin typeface="Cambria Math" panose="02040503050406030204" pitchFamily="18" charset="0"/>
                      </a:rPr>
                      <m:t>=</m:t>
                    </m:r>
                    <m:nary>
                      <m:naryPr>
                        <m:chr m:val="∑"/>
                        <m:supHide m:val="on"/>
                        <m:ctrlPr>
                          <a:rPr lang="en-US" altLang="zh-CN" sz="2800" i="1" smtClean="0">
                            <a:latin typeface="Cambria Math" panose="02040503050406030204" pitchFamily="18" charset="0"/>
                          </a:rPr>
                        </m:ctrlPr>
                      </m:naryPr>
                      <m:sub>
                        <m:r>
                          <m:rPr>
                            <m:brk m:alnAt="7"/>
                          </m:rPr>
                          <a:rPr lang="en-US" altLang="zh-CN" sz="2800" b="0" i="1" smtClean="0">
                            <a:latin typeface="Cambria Math" panose="02040503050406030204" pitchFamily="18" charset="0"/>
                          </a:rPr>
                          <m:t>𝑎</m:t>
                        </m:r>
                      </m:sub>
                      <m:sup/>
                      <m:e>
                        <m:sSub>
                          <m:sSubPr>
                            <m:ctrlPr>
                              <a:rPr lang="en-US" altLang="zh-CN" sz="2800" b="0" i="1" smtClean="0">
                                <a:latin typeface="Cambria Math" panose="02040503050406030204" pitchFamily="18" charset="0"/>
                              </a:rPr>
                            </m:ctrlPr>
                          </m:sSubPr>
                          <m:e>
                            <m:r>
                              <a:rPr lang="en-US" altLang="zh-CN" sz="2800" b="0" i="1" smtClean="0">
                                <a:latin typeface="Cambria Math" panose="02040503050406030204" pitchFamily="18" charset="0"/>
                              </a:rPr>
                              <m:t>𝑚</m:t>
                            </m:r>
                          </m:e>
                          <m:sub>
                            <m:r>
                              <a:rPr lang="en-US" altLang="zh-CN" sz="2800" b="0" i="1" smtClean="0">
                                <a:latin typeface="Cambria Math" panose="02040503050406030204" pitchFamily="18" charset="0"/>
                              </a:rPr>
                              <m:t>𝑎</m:t>
                            </m:r>
                          </m:sub>
                        </m:sSub>
                        <m:sSub>
                          <m:sSubPr>
                            <m:ctrlPr>
                              <a:rPr lang="en-US" altLang="zh-CN" sz="2800" b="0" i="1" smtClean="0">
                                <a:latin typeface="Cambria Math" panose="02040503050406030204" pitchFamily="18" charset="0"/>
                              </a:rPr>
                            </m:ctrlPr>
                          </m:sSubPr>
                          <m:e>
                            <m:r>
                              <a:rPr lang="en-US" altLang="zh-CN" sz="2800" b="0" i="1" smtClean="0">
                                <a:latin typeface="Cambria Math" panose="02040503050406030204" pitchFamily="18" charset="0"/>
                              </a:rPr>
                              <m:t>𝑛</m:t>
                            </m:r>
                          </m:e>
                          <m:sub>
                            <m:r>
                              <a:rPr lang="en-US" altLang="zh-CN" sz="2800" b="0" i="1" smtClean="0">
                                <a:latin typeface="Cambria Math" panose="02040503050406030204" pitchFamily="18" charset="0"/>
                              </a:rPr>
                              <m:t>𝑎</m:t>
                            </m:r>
                          </m:sub>
                        </m:sSub>
                      </m:e>
                    </m:nary>
                  </m:oMath>
                </a14:m>
                <a:r>
                  <a:rPr lang="zh-CN" altLang="en-US" sz="2800" dirty="0"/>
                  <a:t>是等离子体密度，而</a:t>
                </a:r>
                <a14:m>
                  <m:oMath xmlns:m="http://schemas.openxmlformats.org/officeDocument/2006/math">
                    <m:r>
                      <a:rPr lang="en-US" altLang="zh-CN" sz="2800" i="1">
                        <a:latin typeface="Cambria Math" panose="02040503050406030204" pitchFamily="18" charset="0"/>
                      </a:rPr>
                      <m:t>𝜌</m:t>
                    </m:r>
                    <m:r>
                      <a:rPr lang="en-US" altLang="zh-CN" sz="2800" b="1" i="1">
                        <a:latin typeface="Cambria Math" panose="02040503050406030204" pitchFamily="18" charset="0"/>
                      </a:rPr>
                      <m:t>𝒖</m:t>
                    </m:r>
                    <m:r>
                      <a:rPr lang="en-US" altLang="zh-CN" sz="2800" i="1">
                        <a:latin typeface="Cambria Math" panose="02040503050406030204" pitchFamily="18" charset="0"/>
                      </a:rPr>
                      <m:t>=</m:t>
                    </m:r>
                    <m:nary>
                      <m:naryPr>
                        <m:chr m:val="∑"/>
                        <m:supHide m:val="on"/>
                        <m:ctrlPr>
                          <a:rPr lang="en-US" altLang="zh-CN" sz="2800" i="1">
                            <a:latin typeface="Cambria Math" panose="02040503050406030204" pitchFamily="18" charset="0"/>
                          </a:rPr>
                        </m:ctrlPr>
                      </m:naryPr>
                      <m:sub>
                        <m:r>
                          <m:rPr>
                            <m:brk m:alnAt="7"/>
                          </m:rPr>
                          <a:rPr lang="en-US" altLang="zh-CN" sz="2800" i="1">
                            <a:latin typeface="Cambria Math" panose="02040503050406030204" pitchFamily="18" charset="0"/>
                          </a:rPr>
                          <m:t>𝑎</m:t>
                        </m:r>
                      </m:sub>
                      <m:sup/>
                      <m:e>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𝑚</m:t>
                            </m:r>
                          </m:e>
                          <m:sub>
                            <m:r>
                              <a:rPr lang="en-US" altLang="zh-CN" sz="2800" i="1">
                                <a:latin typeface="Cambria Math" panose="02040503050406030204" pitchFamily="18" charset="0"/>
                              </a:rPr>
                              <m:t>𝑎</m:t>
                            </m:r>
                          </m:sub>
                        </m:sSub>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𝑛</m:t>
                            </m:r>
                          </m:e>
                          <m:sub>
                            <m:r>
                              <a:rPr lang="en-US" altLang="zh-CN" sz="2800" i="1">
                                <a:latin typeface="Cambria Math" panose="02040503050406030204" pitchFamily="18" charset="0"/>
                              </a:rPr>
                              <m:t>𝑎</m:t>
                            </m:r>
                          </m:sub>
                        </m:sSub>
                        <m:sSub>
                          <m:sSubPr>
                            <m:ctrlPr>
                              <a:rPr lang="en-US" altLang="zh-CN" sz="2800" b="0" i="1" smtClean="0">
                                <a:latin typeface="Cambria Math" panose="02040503050406030204" pitchFamily="18" charset="0"/>
                              </a:rPr>
                            </m:ctrlPr>
                          </m:sSubPr>
                          <m:e>
                            <m:r>
                              <a:rPr lang="en-US" altLang="zh-CN" sz="2800" b="1" i="1" smtClean="0">
                                <a:latin typeface="Cambria Math" panose="02040503050406030204" pitchFamily="18" charset="0"/>
                              </a:rPr>
                              <m:t>𝒖</m:t>
                            </m:r>
                          </m:e>
                          <m:sub>
                            <m:r>
                              <a:rPr lang="en-US" altLang="zh-CN" sz="2800" b="0" i="1" smtClean="0">
                                <a:latin typeface="Cambria Math" panose="02040503050406030204" pitchFamily="18" charset="0"/>
                              </a:rPr>
                              <m:t>𝑎</m:t>
                            </m:r>
                          </m:sub>
                        </m:sSub>
                      </m:e>
                    </m:nary>
                  </m:oMath>
                </a14:m>
                <a:r>
                  <a:rPr lang="zh-CN" altLang="en-US" sz="2800" dirty="0"/>
                  <a:t>是单位体积的等离子体的动量，可见</a:t>
                </a:r>
                <a:r>
                  <a:rPr lang="en-US" altLang="zh-CN" sz="2800" b="1" i="1" dirty="0">
                    <a:latin typeface="Times New Roman" panose="02020603050405020304" pitchFamily="18" charset="0"/>
                    <a:cs typeface="Times New Roman" panose="02020603050405020304" pitchFamily="18" charset="0"/>
                  </a:rPr>
                  <a:t>u</a:t>
                </a:r>
                <a:r>
                  <a:rPr lang="zh-CN" altLang="en-US" sz="2800" dirty="0"/>
                  <a:t>也是每小块等离子体的质心运动速度。考虑到等离子体是准中性的，运动时，各种离子成分的速度基本为</a:t>
                </a:r>
                <a:r>
                  <a:rPr lang="en-US" altLang="zh-CN" sz="2800" b="1" i="1" dirty="0">
                    <a:latin typeface="Times New Roman" panose="02020603050405020304" pitchFamily="18" charset="0"/>
                    <a:cs typeface="Times New Roman" panose="02020603050405020304" pitchFamily="18" charset="0"/>
                  </a:rPr>
                  <a:t>u</a:t>
                </a:r>
                <a:r>
                  <a:rPr lang="zh-CN" altLang="en-US" sz="2800" dirty="0"/>
                  <a:t>。但在有电流存在时，电子速度会有所不同，由于电子很轻，电子速度对质心速度的贡献极小，速度不同所带来的影响可以忽略。</a:t>
                </a:r>
                <a:endParaRPr lang="zh-CN" altLang="en-US" sz="2800" dirty="0"/>
              </a:p>
            </p:txBody>
          </p:sp>
        </mc:Choice>
        <mc:Fallback>
          <p:sp>
            <p:nvSpPr>
              <p:cNvPr id="102402" name="文本占位符 133122"/>
              <p:cNvSpPr>
                <a:spLocks noRot="1" noChangeAspect="1" noMove="1" noResize="1" noEditPoints="1" noAdjustHandles="1" noChangeArrowheads="1" noChangeShapeType="1" noTextEdit="1"/>
              </p:cNvSpPr>
              <p:nvPr>
                <p:ph idx="1"/>
              </p:nvPr>
            </p:nvSpPr>
            <p:spPr>
              <a:xfrm>
                <a:off x="468313" y="1304764"/>
                <a:ext cx="8147050" cy="5219861"/>
              </a:xfrm>
              <a:blipFill rotWithShape="1">
                <a:blip r:embed="rId1"/>
                <a:stretch>
                  <a:fillRect l="-4" t="-9" r="-1352" b="-1569"/>
                </a:stretch>
              </a:blipFill>
            </p:spPr>
            <p:txBody>
              <a:bodyPr/>
              <a:lstStyle/>
              <a:p>
                <a:r>
                  <a:rPr lang="zh-CN" altLang="en-US">
                    <a:noFill/>
                  </a:rPr>
                  <a:t> </a:t>
                </a:r>
              </a:p>
            </p:txBody>
          </p:sp>
        </mc:Fallback>
      </mc:AlternateContent>
      <p:sp>
        <p:nvSpPr>
          <p:cNvPr id="102403" name="矩形 133123"/>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102404" name="矩形 133124"/>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内容占位符 16390"/>
          <p:cNvPicPr>
            <a:picLocks noGrp="1" noChangeAspect="1"/>
          </p:cNvPicPr>
          <p:nvPr>
            <p:ph sz="quarter" idx="3"/>
          </p:nvPr>
        </p:nvPicPr>
        <p:blipFill>
          <a:blip r:embed="rId1"/>
          <a:stretch>
            <a:fillRect/>
          </a:stretch>
        </p:blipFill>
        <p:spPr>
          <a:xfrm>
            <a:off x="1655763" y="2528888"/>
            <a:ext cx="5616575" cy="3822700"/>
          </a:xfrm>
        </p:spPr>
      </p:pic>
      <p:sp>
        <p:nvSpPr>
          <p:cNvPr id="12290" name="文本占位符 16386"/>
          <p:cNvSpPr>
            <a:spLocks noGrp="1"/>
          </p:cNvSpPr>
          <p:nvPr>
            <p:ph type="body" sz="half" idx="1"/>
          </p:nvPr>
        </p:nvSpPr>
        <p:spPr>
          <a:xfrm>
            <a:off x="457200" y="333375"/>
            <a:ext cx="7570788" cy="3455988"/>
          </a:xfrm>
        </p:spPr>
        <p:txBody>
          <a:bodyPr anchor="t"/>
          <a:lstStyle/>
          <a:p>
            <a:endParaRPr lang="en-US" altLang="zh-CN" sz="2800" dirty="0"/>
          </a:p>
          <a:p>
            <a:pPr lvl="1"/>
            <a:r>
              <a:rPr lang="zh-CN" altLang="en-US" sz="2400" dirty="0"/>
              <a:t>这里</a:t>
            </a:r>
            <a:r>
              <a:rPr lang="en-US" altLang="zh-CN" sz="2400" i="1" dirty="0">
                <a:latin typeface="Times New Roman" panose="02020603050405020304" pitchFamily="18" charset="0"/>
                <a:cs typeface="Times New Roman" panose="02020603050405020304" pitchFamily="18" charset="0"/>
              </a:rPr>
              <a:t>n</a:t>
            </a:r>
            <a:r>
              <a:rPr lang="en-US" altLang="zh-CN" sz="1600" i="1" dirty="0">
                <a:latin typeface="Times New Roman" panose="02020603050405020304" pitchFamily="18" charset="0"/>
                <a:cs typeface="Times New Roman" panose="02020603050405020304" pitchFamily="18" charset="0"/>
              </a:rPr>
              <a:t>e</a:t>
            </a:r>
            <a:r>
              <a:rPr lang="zh-CN" altLang="en-US" sz="2400" dirty="0"/>
              <a:t>，</a:t>
            </a:r>
            <a:r>
              <a:rPr lang="en-US" altLang="zh-CN" sz="2400" i="1" dirty="0" err="1">
                <a:latin typeface="Times New Roman" panose="02020603050405020304" pitchFamily="18" charset="0"/>
                <a:cs typeface="Times New Roman" panose="02020603050405020304" pitchFamily="18" charset="0"/>
              </a:rPr>
              <a:t>n</a:t>
            </a:r>
            <a:r>
              <a:rPr lang="en-US" altLang="zh-CN" sz="1600" i="1" dirty="0" err="1">
                <a:latin typeface="Times New Roman" panose="02020603050405020304" pitchFamily="18" charset="0"/>
                <a:cs typeface="Times New Roman" panose="02020603050405020304" pitchFamily="18" charset="0"/>
              </a:rPr>
              <a:t>i</a:t>
            </a:r>
            <a:r>
              <a:rPr lang="zh-CN" altLang="en-US" sz="2400" dirty="0"/>
              <a:t>是电子和氢离子的密度，</a:t>
            </a:r>
            <a:r>
              <a:rPr lang="en-US" altLang="zh-CN" sz="2400" i="1" dirty="0">
                <a:latin typeface="Times New Roman" panose="02020603050405020304" pitchFamily="18" charset="0"/>
                <a:cs typeface="Times New Roman" panose="02020603050405020304" pitchFamily="18" charset="0"/>
              </a:rPr>
              <a:t>n</a:t>
            </a:r>
            <a:r>
              <a:rPr lang="en-US" altLang="zh-CN" sz="1600" dirty="0">
                <a:latin typeface="Times New Roman" panose="02020603050405020304" pitchFamily="18" charset="0"/>
                <a:cs typeface="Times New Roman" panose="02020603050405020304" pitchFamily="18" charset="0"/>
              </a:rPr>
              <a:t>o</a:t>
            </a:r>
            <a:r>
              <a:rPr lang="zh-CN" altLang="en-US" sz="2400" dirty="0"/>
              <a:t>是中性氢原子的密度，</a:t>
            </a:r>
            <a:r>
              <a:rPr lang="en-US" altLang="zh-CN" sz="2400" i="1" dirty="0">
                <a:latin typeface="Times New Roman" panose="02020603050405020304" pitchFamily="18" charset="0"/>
                <a:cs typeface="Times New Roman" panose="02020603050405020304" pitchFamily="18" charset="0"/>
              </a:rPr>
              <a:t>h </a:t>
            </a:r>
            <a:r>
              <a:rPr lang="zh-CN" altLang="en-US" sz="2400" dirty="0"/>
              <a:t>是</a:t>
            </a:r>
            <a:r>
              <a:rPr lang="en-US" altLang="zh-CN" sz="2400" dirty="0"/>
              <a:t>Planck</a:t>
            </a:r>
            <a:r>
              <a:rPr lang="zh-CN" altLang="en-US" sz="2400" dirty="0"/>
              <a:t>常数，</a:t>
            </a:r>
            <a:r>
              <a:rPr lang="en-US" altLang="zh-CN" sz="2400" i="1" dirty="0">
                <a:latin typeface="Times New Roman" panose="02020603050405020304" pitchFamily="18" charset="0"/>
                <a:cs typeface="Times New Roman" panose="02020603050405020304" pitchFamily="18" charset="0"/>
              </a:rPr>
              <a:t>k </a:t>
            </a:r>
            <a:r>
              <a:rPr lang="zh-CN" altLang="en-US" sz="2400" dirty="0"/>
              <a:t>是</a:t>
            </a:r>
            <a:r>
              <a:rPr lang="en-US" altLang="zh-CN" sz="2400" dirty="0"/>
              <a:t>Boltzmann</a:t>
            </a:r>
            <a:r>
              <a:rPr lang="zh-CN" altLang="en-US" sz="2400" dirty="0"/>
              <a:t>常数。 </a:t>
            </a:r>
            <a:r>
              <a:rPr lang="en-US" altLang="zh-CN" sz="2400" dirty="0" err="1">
                <a:latin typeface="Symbol" panose="05050102010706020507" pitchFamily="18" charset="2"/>
              </a:rPr>
              <a:t>p</a:t>
            </a:r>
            <a:r>
              <a:rPr lang="en-US" altLang="zh-CN" sz="1600" i="1" dirty="0" err="1">
                <a:latin typeface="Times New Roman" panose="02020603050405020304" pitchFamily="18" charset="0"/>
                <a:cs typeface="Times New Roman" panose="02020603050405020304" pitchFamily="18" charset="0"/>
              </a:rPr>
              <a:t>e</a:t>
            </a:r>
            <a:r>
              <a:rPr lang="en-US" altLang="zh-CN" sz="2400" dirty="0"/>
              <a:t>, </a:t>
            </a:r>
            <a:r>
              <a:rPr lang="en-US" altLang="zh-CN" sz="2400" dirty="0">
                <a:latin typeface="Symbol" panose="05050102010706020507" pitchFamily="18" charset="2"/>
              </a:rPr>
              <a:t>p</a:t>
            </a:r>
            <a:r>
              <a:rPr lang="en-US" altLang="zh-CN" sz="1600" i="1" dirty="0">
                <a:latin typeface="Times New Roman" panose="02020603050405020304" pitchFamily="18" charset="0"/>
                <a:cs typeface="Times New Roman" panose="02020603050405020304" pitchFamily="18" charset="0"/>
              </a:rPr>
              <a:t>i</a:t>
            </a:r>
            <a:r>
              <a:rPr lang="en-US" altLang="zh-CN" sz="2400" dirty="0"/>
              <a:t>, </a:t>
            </a:r>
            <a:r>
              <a:rPr lang="en-US" altLang="zh-CN" sz="2400" dirty="0" err="1">
                <a:latin typeface="Symbol" panose="05050102010706020507" pitchFamily="18" charset="2"/>
              </a:rPr>
              <a:t>p</a:t>
            </a:r>
            <a:r>
              <a:rPr lang="en-US" altLang="zh-CN" sz="1600" dirty="0" err="1">
                <a:latin typeface="Times New Roman" panose="02020603050405020304" pitchFamily="18" charset="0"/>
                <a:cs typeface="Times New Roman" panose="02020603050405020304" pitchFamily="18" charset="0"/>
              </a:rPr>
              <a:t>o</a:t>
            </a:r>
            <a:r>
              <a:rPr lang="zh-CN" altLang="en-US" sz="2400" dirty="0"/>
              <a:t>分别是电子、氢离子和氢原子的统计权重，分别是</a:t>
            </a:r>
            <a:r>
              <a:rPr lang="en-US" altLang="zh-CN" sz="2400" dirty="0"/>
              <a:t>2</a:t>
            </a:r>
            <a:r>
              <a:rPr lang="zh-CN" altLang="en-US" sz="2400" dirty="0"/>
              <a:t>，</a:t>
            </a:r>
            <a:r>
              <a:rPr lang="en-US" altLang="zh-CN" sz="2400" dirty="0"/>
              <a:t>2</a:t>
            </a:r>
            <a:r>
              <a:rPr lang="zh-CN" altLang="en-US" sz="2400" dirty="0"/>
              <a:t>，</a:t>
            </a:r>
            <a:r>
              <a:rPr lang="en-US" altLang="zh-CN" sz="2400" dirty="0"/>
              <a:t>1</a:t>
            </a:r>
            <a:r>
              <a:rPr lang="zh-CN" altLang="en-US" sz="2400" dirty="0"/>
              <a:t>，而 </a:t>
            </a:r>
            <a:r>
              <a:rPr lang="en-US" altLang="zh-CN" sz="2400" i="1" dirty="0" err="1">
                <a:latin typeface="Times New Roman" panose="02020603050405020304" pitchFamily="18" charset="0"/>
                <a:cs typeface="Times New Roman" panose="02020603050405020304" pitchFamily="18" charset="0"/>
              </a:rPr>
              <a:t>E</a:t>
            </a:r>
            <a:r>
              <a:rPr lang="en-US" altLang="zh-CN" sz="1600" i="1" dirty="0" err="1">
                <a:latin typeface="Times New Roman" panose="02020603050405020304" pitchFamily="18" charset="0"/>
                <a:cs typeface="Times New Roman" panose="02020603050405020304" pitchFamily="18" charset="0"/>
              </a:rPr>
              <a:t>i</a:t>
            </a:r>
            <a:r>
              <a:rPr lang="en-US" altLang="zh-CN" sz="1600" dirty="0"/>
              <a:t> </a:t>
            </a:r>
            <a:r>
              <a:rPr lang="zh-CN" altLang="en-US" sz="2400" dirty="0"/>
              <a:t>是电离能，为</a:t>
            </a:r>
            <a:r>
              <a:rPr lang="en-US" altLang="zh-CN" sz="2400" dirty="0"/>
              <a:t>13.6 </a:t>
            </a:r>
            <a:r>
              <a:rPr lang="en-US" altLang="zh-CN" dirty="0">
                <a:latin typeface="Times New Roman" panose="02020603050405020304" pitchFamily="18" charset="0"/>
                <a:cs typeface="Times New Roman" panose="02020603050405020304" pitchFamily="18" charset="0"/>
              </a:rPr>
              <a:t>eV</a:t>
            </a:r>
            <a:r>
              <a:rPr lang="zh-CN" altLang="en-US" sz="2400" dirty="0"/>
              <a:t>。 </a:t>
            </a:r>
            <a:endParaRPr lang="zh-CN" altLang="en-US" sz="2400" dirty="0"/>
          </a:p>
          <a:p>
            <a:endParaRPr lang="zh-CN" altLang="en-US" sz="2800" dirty="0"/>
          </a:p>
        </p:txBody>
      </p:sp>
    </p:spTree>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5" name="标题 140289"/>
          <p:cNvSpPr>
            <a:spLocks noGrp="1"/>
          </p:cNvSpPr>
          <p:nvPr>
            <p:ph type="title"/>
          </p:nvPr>
        </p:nvSpPr>
        <p:spPr/>
        <p:txBody>
          <a:bodyPr anchor="ctr"/>
          <a:lstStyle/>
          <a:p>
            <a:pPr marL="838200" indent="-838200"/>
            <a:r>
              <a:rPr lang="zh-CN" altLang="en-US" dirty="0"/>
              <a:t>磁流体力学方程组</a:t>
            </a:r>
            <a:endParaRPr lang="zh-CN" altLang="en-US" dirty="0"/>
          </a:p>
        </p:txBody>
      </p:sp>
      <p:sp>
        <p:nvSpPr>
          <p:cNvPr id="103426" name="文本占位符 140290"/>
          <p:cNvSpPr>
            <a:spLocks noGrp="1"/>
          </p:cNvSpPr>
          <p:nvPr>
            <p:ph idx="1"/>
          </p:nvPr>
        </p:nvSpPr>
        <p:spPr>
          <a:xfrm>
            <a:off x="468313" y="1412875"/>
            <a:ext cx="8147050" cy="5076825"/>
          </a:xfrm>
        </p:spPr>
        <p:txBody>
          <a:bodyPr anchor="t"/>
          <a:lstStyle/>
          <a:p>
            <a:pPr>
              <a:spcAft>
                <a:spcPct val="10000"/>
              </a:spcAft>
            </a:pPr>
            <a:r>
              <a:rPr lang="zh-CN" altLang="en-US" sz="2800" dirty="0"/>
              <a:t>受力方程：</a:t>
            </a:r>
            <a:endParaRPr lang="zh-CN" altLang="en-US" sz="2800" dirty="0"/>
          </a:p>
          <a:p>
            <a:pPr>
              <a:spcBef>
                <a:spcPct val="40000"/>
              </a:spcBef>
              <a:spcAft>
                <a:spcPct val="10000"/>
              </a:spcAft>
            </a:pPr>
            <a:endParaRPr lang="zh-CN" altLang="en-US" sz="2800" dirty="0"/>
          </a:p>
          <a:p>
            <a:pPr>
              <a:spcBef>
                <a:spcPct val="50000"/>
              </a:spcBef>
              <a:spcAft>
                <a:spcPct val="10000"/>
              </a:spcAft>
            </a:pPr>
            <a:endParaRPr lang="zh-CN" altLang="en-US" sz="2800" dirty="0"/>
          </a:p>
          <a:p>
            <a:pPr>
              <a:spcBef>
                <a:spcPct val="50000"/>
              </a:spcBef>
              <a:spcAft>
                <a:spcPct val="10000"/>
              </a:spcAft>
            </a:pPr>
            <a:endParaRPr lang="zh-CN" altLang="en-US" sz="2800" dirty="0"/>
          </a:p>
          <a:p>
            <a:pPr>
              <a:spcBef>
                <a:spcPct val="50000"/>
              </a:spcBef>
              <a:spcAft>
                <a:spcPct val="10000"/>
              </a:spcAft>
            </a:pPr>
            <a:endParaRPr lang="zh-CN" altLang="en-US" sz="2800" dirty="0"/>
          </a:p>
          <a:p>
            <a:pPr>
              <a:spcBef>
                <a:spcPct val="0"/>
              </a:spcBef>
            </a:pPr>
            <a:r>
              <a:rPr lang="zh-CN" altLang="en-US" sz="2800" dirty="0"/>
              <a:t>碰撞项由于是等离子体各个成分内部的碰撞，求和之后总动量并不随碰撞改变，因而相互抵消。</a:t>
            </a:r>
            <a:endParaRPr lang="zh-CN" altLang="en-US" sz="2800" dirty="0"/>
          </a:p>
          <a:p>
            <a:pPr>
              <a:spcBef>
                <a:spcPct val="0"/>
              </a:spcBef>
            </a:pPr>
            <a:r>
              <a:rPr lang="zh-CN" altLang="en-US" sz="2800" dirty="0"/>
              <a:t>如果考虑准电中性条件，则</a:t>
            </a:r>
            <a:endParaRPr lang="zh-CN" altLang="en-US" sz="2800" dirty="0"/>
          </a:p>
        </p:txBody>
      </p:sp>
      <p:sp>
        <p:nvSpPr>
          <p:cNvPr id="103427" name="矩形 140291"/>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103428" name="矩形 140292"/>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graphicFrame>
        <p:nvGraphicFramePr>
          <p:cNvPr id="103429" name="对象 140294"/>
          <p:cNvGraphicFramePr/>
          <p:nvPr/>
        </p:nvGraphicFramePr>
        <p:xfrm>
          <a:off x="576263" y="1916113"/>
          <a:ext cx="7629525" cy="2844800"/>
        </p:xfrm>
        <a:graphic>
          <a:graphicData uri="http://schemas.openxmlformats.org/presentationml/2006/ole">
            <mc:AlternateContent xmlns:mc="http://schemas.openxmlformats.org/markup-compatibility/2006">
              <mc:Choice xmlns:v="urn:schemas-microsoft-com:vml" Requires="v">
                <p:oleObj spid="_x0000_s2" name="" r:id="rId1" imgW="3683000" imgH="1625600" progId="Equation.DSMT4">
                  <p:embed/>
                </p:oleObj>
              </mc:Choice>
              <mc:Fallback>
                <p:oleObj name="" r:id="rId1" imgW="3683000" imgH="1625600" progId="Equation.DSMT4">
                  <p:embed/>
                  <p:pic>
                    <p:nvPicPr>
                      <p:cNvPr id="0" name="图片 3269"/>
                      <p:cNvPicPr/>
                      <p:nvPr/>
                    </p:nvPicPr>
                    <p:blipFill>
                      <a:blip r:embed="rId2"/>
                      <a:stretch>
                        <a:fillRect/>
                      </a:stretch>
                    </p:blipFill>
                    <p:spPr>
                      <a:xfrm>
                        <a:off x="576263" y="1916113"/>
                        <a:ext cx="7629525" cy="2844800"/>
                      </a:xfrm>
                      <a:prstGeom prst="rect">
                        <a:avLst/>
                      </a:prstGeom>
                      <a:noFill/>
                      <a:ln w="38100">
                        <a:noFill/>
                        <a:miter/>
                      </a:ln>
                    </p:spPr>
                  </p:pic>
                </p:oleObj>
              </mc:Fallback>
            </mc:AlternateContent>
          </a:graphicData>
        </a:graphic>
      </p:graphicFrame>
      <p:graphicFrame>
        <p:nvGraphicFramePr>
          <p:cNvPr id="103430" name="对象 140295"/>
          <p:cNvGraphicFramePr/>
          <p:nvPr/>
        </p:nvGraphicFramePr>
        <p:xfrm>
          <a:off x="5292725" y="5481638"/>
          <a:ext cx="965200" cy="522287"/>
        </p:xfrm>
        <a:graphic>
          <a:graphicData uri="http://schemas.openxmlformats.org/presentationml/2006/ole">
            <mc:AlternateContent xmlns:mc="http://schemas.openxmlformats.org/markup-compatibility/2006">
              <mc:Choice xmlns:v="urn:schemas-microsoft-com:vml" Requires="v">
                <p:oleObj spid="_x0000_s3" name="" r:id="rId3" imgW="431800" imgH="241300" progId="Equation.DSMT4">
                  <p:embed/>
                </p:oleObj>
              </mc:Choice>
              <mc:Fallback>
                <p:oleObj name="" r:id="rId3" imgW="431800" imgH="241300" progId="Equation.DSMT4">
                  <p:embed/>
                  <p:pic>
                    <p:nvPicPr>
                      <p:cNvPr id="0" name="图片 3265"/>
                      <p:cNvPicPr/>
                      <p:nvPr/>
                    </p:nvPicPr>
                    <p:blipFill>
                      <a:blip r:embed="rId4"/>
                      <a:stretch>
                        <a:fillRect/>
                      </a:stretch>
                    </p:blipFill>
                    <p:spPr>
                      <a:xfrm>
                        <a:off x="5292725" y="5481638"/>
                        <a:ext cx="965200" cy="522287"/>
                      </a:xfrm>
                      <a:prstGeom prst="rect">
                        <a:avLst/>
                      </a:prstGeom>
                      <a:noFill/>
                      <a:ln w="38100">
                        <a:noFill/>
                        <a:miter/>
                      </a:ln>
                    </p:spPr>
                  </p:pic>
                </p:oleObj>
              </mc:Fallback>
            </mc:AlternateContent>
          </a:graphicData>
        </a:graphic>
      </p:graphicFrame>
    </p:spTree>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标题 129025"/>
          <p:cNvSpPr>
            <a:spLocks noGrp="1"/>
          </p:cNvSpPr>
          <p:nvPr>
            <p:ph type="title"/>
          </p:nvPr>
        </p:nvSpPr>
        <p:spPr/>
        <p:txBody>
          <a:bodyPr anchor="ctr"/>
          <a:lstStyle/>
          <a:p>
            <a:pPr marL="838200" indent="-838200"/>
            <a:r>
              <a:rPr lang="zh-CN" altLang="en-US" dirty="0"/>
              <a:t>电磁流体方程组</a:t>
            </a:r>
            <a:endParaRPr lang="zh-CN" altLang="en-US" dirty="0"/>
          </a:p>
        </p:txBody>
      </p:sp>
      <mc:AlternateContent xmlns:mc="http://schemas.openxmlformats.org/markup-compatibility/2006">
        <mc:Choice xmlns:a14="http://schemas.microsoft.com/office/drawing/2010/main" Requires="a14">
          <p:sp>
            <p:nvSpPr>
              <p:cNvPr id="100354" name="文本占位符 129026"/>
              <p:cNvSpPr>
                <a:spLocks noGrp="1"/>
              </p:cNvSpPr>
              <p:nvPr>
                <p:ph idx="1"/>
              </p:nvPr>
            </p:nvSpPr>
            <p:spPr>
              <a:xfrm>
                <a:off x="468312" y="1412875"/>
                <a:ext cx="8316155" cy="5170485"/>
              </a:xfrm>
            </p:spPr>
            <p:txBody>
              <a:bodyPr anchor="t"/>
              <a:lstStyle/>
              <a:p>
                <a:pPr>
                  <a:spcBef>
                    <a:spcPct val="0"/>
                  </a:spcBef>
                </a:pPr>
                <a:r>
                  <a:rPr lang="en-US" altLang="zh-CN" dirty="0"/>
                  <a:t>3.1 </a:t>
                </a:r>
                <a:r>
                  <a:rPr lang="zh-CN" altLang="en-US" dirty="0"/>
                  <a:t>能量方程</a:t>
                </a:r>
                <a:r>
                  <a:rPr lang="en-US" altLang="zh-CN" dirty="0"/>
                  <a:t>(</a:t>
                </a:r>
                <a:r>
                  <a:rPr lang="zh-CN" altLang="en-US" dirty="0"/>
                  <a:t>各向同性，有电流的焦耳热</a:t>
                </a:r>
                <a:r>
                  <a:rPr lang="en-US" altLang="zh-CN" dirty="0"/>
                  <a:t>)</a:t>
                </a:r>
                <a:r>
                  <a:rPr lang="zh-CN" altLang="en-US" dirty="0"/>
                  <a:t>：</a:t>
                </a:r>
                <a:endParaRPr lang="en-US" altLang="zh-CN" dirty="0"/>
              </a:p>
              <a:p>
                <a:pPr marL="0" indent="0" algn="ctr">
                  <a:spcBef>
                    <a:spcPts val="0"/>
                  </a:spcBef>
                  <a:buNone/>
                </a:pPr>
                <a14:m>
                  <m:oMathPara xmlns:m="http://schemas.openxmlformats.org/officeDocument/2006/math">
                    <m:oMathParaPr>
                      <m:jc m:val="centerGroup"/>
                    </m:oMathParaPr>
                    <m:oMath xmlns:m="http://schemas.openxmlformats.org/officeDocument/2006/math">
                      <m:f>
                        <m:fPr>
                          <m:ctrlPr>
                            <a:rPr lang="en-US" altLang="zh-CN" b="0" i="1" smtClean="0">
                              <a:latin typeface="Cambria Math" panose="02040503050406030204" pitchFamily="18" charset="0"/>
                            </a:rPr>
                          </m:ctrlPr>
                        </m:fPr>
                        <m:num>
                          <m:r>
                            <a:rPr lang="en-US" altLang="zh-CN" b="0" i="1" smtClean="0">
                              <a:latin typeface="Cambria Math" panose="02040503050406030204" pitchFamily="18" charset="0"/>
                            </a:rPr>
                            <m:t>𝜕𝜀</m:t>
                          </m:r>
                        </m:num>
                        <m:den>
                          <m:r>
                            <a:rPr lang="en-US" altLang="zh-CN" b="0" i="1" smtClean="0">
                              <a:latin typeface="Cambria Math" panose="02040503050406030204" pitchFamily="18" charset="0"/>
                            </a:rPr>
                            <m:t>𝜕</m:t>
                          </m:r>
                          <m:r>
                            <a:rPr lang="en-US" altLang="zh-CN" b="0" i="1" smtClean="0">
                              <a:latin typeface="Cambria Math" panose="02040503050406030204" pitchFamily="18" charset="0"/>
                            </a:rPr>
                            <m:t>𝑡</m:t>
                          </m:r>
                        </m:den>
                      </m:f>
                      <m:r>
                        <a:rPr lang="en-US" altLang="zh-CN" b="0" i="1" smtClean="0">
                          <a:latin typeface="Cambria Math" panose="02040503050406030204" pitchFamily="18" charset="0"/>
                        </a:rPr>
                        <m:t>+</m:t>
                      </m:r>
                      <m:r>
                        <m:rPr>
                          <m:sty m:val="p"/>
                        </m:rPr>
                        <a:rPr lang="en-US" altLang="zh-CN" b="0" i="0" smtClean="0">
                          <a:latin typeface="Cambria Math" panose="02040503050406030204" pitchFamily="18" charset="0"/>
                        </a:rPr>
                        <m:t>∇</m:t>
                      </m:r>
                      <m:r>
                        <a:rPr lang="en-US" altLang="zh-CN" b="0" i="1" smtClean="0">
                          <a:latin typeface="Cambria Math" panose="02040503050406030204" pitchFamily="18" charset="0"/>
                        </a:rPr>
                        <m:t>⋅</m:t>
                      </m:r>
                      <m:d>
                        <m:dPr>
                          <m:ctrlPr>
                            <a:rPr lang="en-US" altLang="zh-CN" b="0" i="1" smtClean="0">
                              <a:latin typeface="Cambria Math" panose="02040503050406030204" pitchFamily="18" charset="0"/>
                            </a:rPr>
                          </m:ctrlPr>
                        </m:dPr>
                        <m:e>
                          <m:r>
                            <a:rPr lang="en-US" altLang="zh-CN" i="1">
                              <a:latin typeface="Cambria Math" panose="02040503050406030204" pitchFamily="18" charset="0"/>
                            </a:rPr>
                            <m:t>𝜀</m:t>
                          </m:r>
                          <m:r>
                            <a:rPr lang="en-US" altLang="zh-CN" b="1" i="1">
                              <a:latin typeface="Cambria Math" panose="02040503050406030204" pitchFamily="18" charset="0"/>
                            </a:rPr>
                            <m:t>𝒖</m:t>
                          </m:r>
                          <m:r>
                            <a:rPr lang="en-US" altLang="zh-CN" b="1" i="1" smtClean="0">
                              <a:latin typeface="Cambria Math" panose="02040503050406030204" pitchFamily="18" charset="0"/>
                            </a:rPr>
                            <m:t>+</m:t>
                          </m:r>
                          <m:r>
                            <a:rPr lang="en-US" altLang="zh-CN" b="0" i="1" smtClean="0">
                              <a:latin typeface="Cambria Math" panose="02040503050406030204" pitchFamily="18" charset="0"/>
                            </a:rPr>
                            <m:t>𝑝</m:t>
                          </m:r>
                          <m:r>
                            <a:rPr lang="en-US" altLang="zh-CN" b="1" i="1" smtClean="0">
                              <a:latin typeface="Cambria Math" panose="02040503050406030204" pitchFamily="18" charset="0"/>
                            </a:rPr>
                            <m:t>𝒖</m:t>
                          </m:r>
                        </m:e>
                      </m:d>
                      <m:r>
                        <a:rPr lang="en-US" altLang="zh-CN" b="0" i="1" smtClean="0">
                          <a:latin typeface="Cambria Math" panose="02040503050406030204" pitchFamily="18" charset="0"/>
                        </a:rPr>
                        <m:t>−</m:t>
                      </m:r>
                      <m:r>
                        <a:rPr lang="en-US" altLang="zh-CN" b="1" i="1" smtClean="0">
                          <a:latin typeface="Cambria Math" panose="02040503050406030204" pitchFamily="18" charset="0"/>
                        </a:rPr>
                        <m:t>𝒋</m:t>
                      </m:r>
                      <m:r>
                        <a:rPr lang="en-US" altLang="zh-CN" b="1" i="1">
                          <a:latin typeface="Cambria Math" panose="02040503050406030204" pitchFamily="18" charset="0"/>
                        </a:rPr>
                        <m:t>⋅</m:t>
                      </m:r>
                      <m:r>
                        <a:rPr lang="en-US" altLang="zh-CN" b="1" i="1" smtClean="0">
                          <a:latin typeface="Cambria Math" panose="02040503050406030204" pitchFamily="18" charset="0"/>
                        </a:rPr>
                        <m:t>𝑬</m:t>
                      </m:r>
                      <m:r>
                        <a:rPr lang="en-US" altLang="zh-CN" b="0" i="1" smtClean="0">
                          <a:latin typeface="Cambria Math" panose="02040503050406030204" pitchFamily="18" charset="0"/>
                        </a:rPr>
                        <m:t>=</m:t>
                      </m:r>
                      <m:r>
                        <a:rPr lang="en-US" altLang="zh-CN" b="0" i="1" smtClean="0">
                          <a:latin typeface="Cambria Math" panose="02040503050406030204" pitchFamily="18" charset="0"/>
                        </a:rPr>
                        <m:t>0</m:t>
                      </m:r>
                    </m:oMath>
                  </m:oMathPara>
                </a14:m>
                <a:endParaRPr lang="zh-CN" altLang="en-US" dirty="0"/>
              </a:p>
              <a:p>
                <a:pPr marL="0" indent="0">
                  <a:spcBef>
                    <a:spcPts val="0"/>
                  </a:spcBef>
                  <a:buNone/>
                </a:pPr>
                <a:r>
                  <a:rPr lang="zh-CN" altLang="en-US" sz="3000" dirty="0"/>
                  <a:t>   这里</a:t>
                </a:r>
                <a14:m>
                  <m:oMath xmlns:m="http://schemas.openxmlformats.org/officeDocument/2006/math">
                    <m:r>
                      <a:rPr lang="en-US" altLang="zh-CN" sz="3000" i="1">
                        <a:latin typeface="Cambria Math" panose="02040503050406030204" pitchFamily="18" charset="0"/>
                      </a:rPr>
                      <m:t>𝜀</m:t>
                    </m:r>
                    <m:r>
                      <a:rPr lang="en-US" altLang="zh-CN" sz="3000" i="1">
                        <a:latin typeface="Cambria Math" panose="02040503050406030204" pitchFamily="18" charset="0"/>
                      </a:rPr>
                      <m:t>=</m:t>
                    </m:r>
                    <m:f>
                      <m:fPr>
                        <m:ctrlPr>
                          <a:rPr lang="en-US" altLang="zh-CN" sz="3000" b="0" i="1" smtClean="0">
                            <a:latin typeface="Cambria Math" panose="02040503050406030204" pitchFamily="18" charset="0"/>
                          </a:rPr>
                        </m:ctrlPr>
                      </m:fPr>
                      <m:num>
                        <m:r>
                          <a:rPr lang="en-US" altLang="zh-CN" sz="3000" b="0" i="1" smtClean="0">
                            <a:latin typeface="Cambria Math" panose="02040503050406030204" pitchFamily="18" charset="0"/>
                          </a:rPr>
                          <m:t>1</m:t>
                        </m:r>
                      </m:num>
                      <m:den>
                        <m:r>
                          <a:rPr lang="en-US" altLang="zh-CN" sz="3000" b="0" i="1" smtClean="0">
                            <a:latin typeface="Cambria Math" panose="02040503050406030204" pitchFamily="18" charset="0"/>
                          </a:rPr>
                          <m:t>2</m:t>
                        </m:r>
                      </m:den>
                    </m:f>
                    <m:r>
                      <a:rPr lang="en-US" altLang="zh-CN" sz="3000" b="0" i="1" smtClean="0">
                        <a:latin typeface="Cambria Math" panose="02040503050406030204" pitchFamily="18" charset="0"/>
                      </a:rPr>
                      <m:t>𝜌</m:t>
                    </m:r>
                    <m:sSup>
                      <m:sSupPr>
                        <m:ctrlPr>
                          <a:rPr lang="en-US" altLang="zh-CN" sz="3000" b="0" i="1" smtClean="0">
                            <a:latin typeface="Cambria Math" panose="02040503050406030204" pitchFamily="18" charset="0"/>
                          </a:rPr>
                        </m:ctrlPr>
                      </m:sSupPr>
                      <m:e>
                        <m:r>
                          <a:rPr lang="en-US" altLang="zh-CN" sz="3000" b="0" i="1" smtClean="0">
                            <a:latin typeface="Cambria Math" panose="02040503050406030204" pitchFamily="18" charset="0"/>
                          </a:rPr>
                          <m:t>𝑢</m:t>
                        </m:r>
                      </m:e>
                      <m:sup>
                        <m:r>
                          <a:rPr lang="en-US" altLang="zh-CN" sz="3000" b="0" i="1" smtClean="0">
                            <a:latin typeface="Cambria Math" panose="02040503050406030204" pitchFamily="18" charset="0"/>
                          </a:rPr>
                          <m:t>2</m:t>
                        </m:r>
                      </m:sup>
                    </m:sSup>
                    <m:r>
                      <a:rPr lang="en-US" altLang="zh-CN" sz="3000" b="0" i="1" smtClean="0">
                        <a:latin typeface="Cambria Math" panose="02040503050406030204" pitchFamily="18" charset="0"/>
                      </a:rPr>
                      <m:t>+</m:t>
                    </m:r>
                    <m:f>
                      <m:fPr>
                        <m:ctrlPr>
                          <a:rPr lang="en-US" altLang="zh-CN" sz="3000" b="0" i="1" smtClean="0">
                            <a:latin typeface="Cambria Math" panose="02040503050406030204" pitchFamily="18" charset="0"/>
                          </a:rPr>
                        </m:ctrlPr>
                      </m:fPr>
                      <m:num>
                        <m:r>
                          <a:rPr lang="en-US" altLang="zh-CN" sz="3000" b="0" i="1" smtClean="0">
                            <a:latin typeface="Cambria Math" panose="02040503050406030204" pitchFamily="18" charset="0"/>
                          </a:rPr>
                          <m:t>3</m:t>
                        </m:r>
                      </m:num>
                      <m:den>
                        <m:r>
                          <a:rPr lang="en-US" altLang="zh-CN" sz="3000" b="0" i="1" smtClean="0">
                            <a:latin typeface="Cambria Math" panose="02040503050406030204" pitchFamily="18" charset="0"/>
                          </a:rPr>
                          <m:t>2</m:t>
                        </m:r>
                      </m:den>
                    </m:f>
                    <m:r>
                      <a:rPr lang="en-US" altLang="zh-CN" sz="3000" b="0" i="1" smtClean="0">
                        <a:latin typeface="Cambria Math" panose="02040503050406030204" pitchFamily="18" charset="0"/>
                      </a:rPr>
                      <m:t>𝑝</m:t>
                    </m:r>
                  </m:oMath>
                </a14:m>
                <a:r>
                  <a:rPr lang="zh-CN" altLang="en-US" sz="3000" dirty="0"/>
                  <a:t>是单位体积内的能量。</a:t>
                </a:r>
                <a:endParaRPr lang="zh-CN" altLang="en-US" dirty="0"/>
              </a:p>
              <a:p>
                <a:pPr>
                  <a:spcBef>
                    <a:spcPct val="0"/>
                  </a:spcBef>
                </a:pPr>
                <a:r>
                  <a:rPr lang="en-US" altLang="zh-CN" dirty="0"/>
                  <a:t>3.2 </a:t>
                </a:r>
                <a:r>
                  <a:rPr lang="zh-CN" altLang="en-US" dirty="0"/>
                  <a:t>绝热方程</a:t>
                </a:r>
                <a:r>
                  <a:rPr lang="en-US" altLang="zh-CN" dirty="0"/>
                  <a:t>(</a:t>
                </a:r>
                <a:r>
                  <a:rPr lang="zh-CN" altLang="en-US" dirty="0"/>
                  <a:t>各向同性，</a:t>
                </a:r>
                <a:r>
                  <a:rPr lang="en-US" altLang="zh-CN" i="1" dirty="0">
                    <a:latin typeface="Times New Roman" panose="02020603050405020304" pitchFamily="18" charset="0"/>
                    <a:cs typeface="Times New Roman" panose="02020603050405020304" pitchFamily="18" charset="0"/>
                  </a:rPr>
                  <a:t>D</a:t>
                </a:r>
                <a:r>
                  <a:rPr lang="zh-CN" altLang="en-US" dirty="0"/>
                  <a:t>维运动，无磁场</a:t>
                </a:r>
                <a:r>
                  <a:rPr lang="en-US" altLang="zh-CN" dirty="0"/>
                  <a:t>)</a:t>
                </a:r>
                <a:r>
                  <a:rPr lang="zh-CN" altLang="en-US" dirty="0"/>
                  <a:t>：</a:t>
                </a:r>
                <a:endParaRPr lang="zh-CN" altLang="en-US" dirty="0"/>
              </a:p>
              <a:p>
                <a:pPr marL="0" indent="0" algn="ctr">
                  <a:spcBef>
                    <a:spcPct val="0"/>
                  </a:spcBef>
                  <a:buNone/>
                </a:pPr>
                <a14:m>
                  <m:oMath xmlns:m="http://schemas.openxmlformats.org/officeDocument/2006/math">
                    <m:f>
                      <m:fPr>
                        <m:ctrlPr>
                          <a:rPr lang="en-US" altLang="zh-CN" sz="3200" i="1" smtClean="0">
                            <a:latin typeface="Cambria Math" panose="02040503050406030204" pitchFamily="18" charset="0"/>
                          </a:rPr>
                        </m:ctrlPr>
                      </m:fPr>
                      <m:num>
                        <m:r>
                          <a:rPr lang="en-US" altLang="zh-CN" sz="3200" i="1">
                            <a:latin typeface="Cambria Math" panose="02040503050406030204" pitchFamily="18" charset="0"/>
                          </a:rPr>
                          <m:t>𝑑</m:t>
                        </m:r>
                      </m:num>
                      <m:den>
                        <m:r>
                          <a:rPr lang="en-US" altLang="zh-CN" sz="3200" i="1">
                            <a:latin typeface="Cambria Math" panose="02040503050406030204" pitchFamily="18" charset="0"/>
                          </a:rPr>
                          <m:t>𝑑𝑡</m:t>
                        </m:r>
                      </m:den>
                    </m:f>
                    <m:d>
                      <m:dPr>
                        <m:ctrlPr>
                          <a:rPr lang="en-US" altLang="zh-CN" sz="3200" i="1">
                            <a:latin typeface="Cambria Math" panose="02040503050406030204" pitchFamily="18" charset="0"/>
                          </a:rPr>
                        </m:ctrlPr>
                      </m:dPr>
                      <m:e>
                        <m:r>
                          <a:rPr lang="en-US" altLang="zh-CN" sz="3200" i="1">
                            <a:latin typeface="Cambria Math" panose="02040503050406030204" pitchFamily="18" charset="0"/>
                          </a:rPr>
                          <m:t>𝑝</m:t>
                        </m:r>
                        <m:sSup>
                          <m:sSupPr>
                            <m:ctrlPr>
                              <a:rPr lang="en-US" altLang="zh-CN" sz="3200" i="1">
                                <a:latin typeface="Cambria Math" panose="02040503050406030204" pitchFamily="18" charset="0"/>
                              </a:rPr>
                            </m:ctrlPr>
                          </m:sSupPr>
                          <m:e>
                            <m:r>
                              <a:rPr lang="en-US" altLang="zh-CN" sz="3200" b="0" i="1" smtClean="0">
                                <a:latin typeface="Cambria Math" panose="02040503050406030204" pitchFamily="18" charset="0"/>
                              </a:rPr>
                              <m:t>𝜌</m:t>
                            </m:r>
                          </m:e>
                          <m:sup>
                            <m:r>
                              <a:rPr lang="en-US" altLang="zh-CN" sz="3200" i="1" dirty="0">
                                <a:latin typeface="Cambria Math" panose="02040503050406030204" pitchFamily="18" charset="0"/>
                              </a:rPr>
                              <m:t>−</m:t>
                            </m:r>
                            <m:r>
                              <a:rPr lang="en-US" altLang="zh-CN" sz="3200" b="0" i="1" dirty="0" smtClean="0">
                                <a:latin typeface="Cambria Math" panose="02040503050406030204" pitchFamily="18" charset="0"/>
                              </a:rPr>
                              <m:t>𝛾</m:t>
                            </m:r>
                          </m:sup>
                        </m:sSup>
                      </m:e>
                    </m:d>
                    <m:r>
                      <a:rPr lang="en-US" altLang="zh-CN" sz="3200" b="1" i="1">
                        <a:latin typeface="Cambria Math" panose="02040503050406030204" pitchFamily="18" charset="0"/>
                      </a:rPr>
                      <m:t>=</m:t>
                    </m:r>
                    <m:r>
                      <a:rPr lang="en-US" altLang="zh-CN" sz="3200" b="1" i="1">
                        <a:latin typeface="Cambria Math" panose="02040503050406030204" pitchFamily="18" charset="0"/>
                      </a:rPr>
                      <m:t>0</m:t>
                    </m:r>
                    <m:r>
                      <a:rPr lang="zh-CN" altLang="en-US" sz="3200" b="1" i="1">
                        <a:latin typeface="Cambria Math" panose="02040503050406030204" pitchFamily="18" charset="0"/>
                      </a:rPr>
                      <m:t>，</m:t>
                    </m:r>
                    <m:r>
                      <a:rPr lang="en-US" altLang="zh-CN" sz="3200" b="0" i="1" smtClean="0">
                        <a:latin typeface="Cambria Math" panose="02040503050406030204" pitchFamily="18" charset="0"/>
                      </a:rPr>
                      <m:t>𝛾</m:t>
                    </m:r>
                    <m:r>
                      <a:rPr lang="en-US" altLang="zh-CN" sz="3200" b="0" i="1" smtClean="0">
                        <a:latin typeface="Cambria Math" panose="02040503050406030204" pitchFamily="18" charset="0"/>
                      </a:rPr>
                      <m:t>=</m:t>
                    </m:r>
                    <m:f>
                      <m:fPr>
                        <m:ctrlPr>
                          <a:rPr lang="en-US" altLang="zh-CN" sz="3200" i="1" smtClean="0">
                            <a:latin typeface="Cambria Math" panose="02040503050406030204" pitchFamily="18" charset="0"/>
                          </a:rPr>
                        </m:ctrlPr>
                      </m:fPr>
                      <m:num>
                        <m:r>
                          <a:rPr lang="en-US" altLang="zh-CN" sz="3200" b="0" i="1" smtClean="0">
                            <a:latin typeface="Cambria Math" panose="02040503050406030204" pitchFamily="18" charset="0"/>
                          </a:rPr>
                          <m:t>𝐷</m:t>
                        </m:r>
                        <m:r>
                          <a:rPr lang="en-US" altLang="zh-CN" sz="3200" b="0" i="1" smtClean="0">
                            <a:latin typeface="Cambria Math" panose="02040503050406030204" pitchFamily="18" charset="0"/>
                          </a:rPr>
                          <m:t>+</m:t>
                        </m:r>
                        <m:r>
                          <a:rPr lang="en-US" altLang="zh-CN" sz="3200" b="0" i="1" smtClean="0">
                            <a:latin typeface="Cambria Math" panose="02040503050406030204" pitchFamily="18" charset="0"/>
                          </a:rPr>
                          <m:t>2</m:t>
                        </m:r>
                      </m:num>
                      <m:den>
                        <m:r>
                          <a:rPr lang="en-US" altLang="zh-CN" sz="3200" b="0" i="1" smtClean="0">
                            <a:latin typeface="Cambria Math" panose="02040503050406030204" pitchFamily="18" charset="0"/>
                          </a:rPr>
                          <m:t>𝐷</m:t>
                        </m:r>
                      </m:den>
                    </m:f>
                  </m:oMath>
                </a14:m>
                <a:r>
                  <a:rPr lang="zh-CN" altLang="en-US" dirty="0"/>
                  <a:t> </a:t>
                </a:r>
                <a:endParaRPr lang="zh-CN" altLang="en-US" dirty="0"/>
              </a:p>
              <a:p>
                <a:pPr>
                  <a:spcBef>
                    <a:spcPct val="0"/>
                  </a:spcBef>
                </a:pPr>
                <a:r>
                  <a:rPr lang="en-US" altLang="zh-CN" dirty="0"/>
                  <a:t>3.3 </a:t>
                </a:r>
                <a:r>
                  <a:rPr lang="zh-CN" altLang="en-US" dirty="0"/>
                  <a:t>双绝热方程（下面三个中取二个）</a:t>
                </a:r>
                <a:endParaRPr lang="zh-CN" altLang="en-US" dirty="0"/>
              </a:p>
              <a:p>
                <a:pPr marL="0" indent="0" algn="ctr">
                  <a:spcBef>
                    <a:spcPct val="0"/>
                  </a:spcBef>
                  <a:buNone/>
                </a:pPr>
                <a14:m>
                  <m:oMath xmlns:m="http://schemas.openxmlformats.org/officeDocument/2006/math">
                    <m:f>
                      <m:fPr>
                        <m:ctrlPr>
                          <a:rPr lang="en-US" altLang="zh-CN" i="1">
                            <a:latin typeface="Cambria Math" panose="02040503050406030204" pitchFamily="18" charset="0"/>
                          </a:rPr>
                        </m:ctrlPr>
                      </m:fPr>
                      <m:num>
                        <m:r>
                          <a:rPr lang="en-US" altLang="zh-CN" i="1">
                            <a:latin typeface="Cambria Math" panose="02040503050406030204" pitchFamily="18" charset="0"/>
                          </a:rPr>
                          <m:t>𝑑</m:t>
                        </m:r>
                      </m:num>
                      <m:den>
                        <m:r>
                          <a:rPr lang="en-US" altLang="zh-CN" i="1">
                            <a:latin typeface="Cambria Math" panose="02040503050406030204" pitchFamily="18" charset="0"/>
                          </a:rPr>
                          <m:t>𝑑𝑡</m:t>
                        </m:r>
                      </m:den>
                    </m:f>
                    <m:d>
                      <m:dPr>
                        <m:ctrlPr>
                          <a:rPr lang="en-US" altLang="zh-CN" i="1">
                            <a:latin typeface="Cambria Math" panose="02040503050406030204" pitchFamily="18" charset="0"/>
                          </a:rPr>
                        </m:ctrlPr>
                      </m:dPr>
                      <m:e>
                        <m:f>
                          <m:fPr>
                            <m:ctrlPr>
                              <a:rPr lang="en-US" altLang="zh-CN" i="1" smtClean="0">
                                <a:latin typeface="Cambria Math" panose="02040503050406030204" pitchFamily="18" charset="0"/>
                              </a:rPr>
                            </m:ctrlPr>
                          </m:fPr>
                          <m:num>
                            <m:sSub>
                              <m:sSubPr>
                                <m:ctrlPr>
                                  <a:rPr lang="en-US" altLang="zh-CN" i="1">
                                    <a:latin typeface="Cambria Math" panose="02040503050406030204" pitchFamily="18" charset="0"/>
                                  </a:rPr>
                                </m:ctrlPr>
                              </m:sSubPr>
                              <m:e>
                                <m:r>
                                  <a:rPr lang="en-US" altLang="zh-CN" i="1">
                                    <a:latin typeface="Cambria Math" panose="02040503050406030204" pitchFamily="18" charset="0"/>
                                  </a:rPr>
                                  <m:t>𝑝</m:t>
                                </m:r>
                              </m:e>
                              <m:sub>
                                <m:r>
                                  <a:rPr lang="en-US" altLang="zh-CN" i="1">
                                    <a:latin typeface="Cambria Math" panose="02040503050406030204" pitchFamily="18" charset="0"/>
                                    <a:ea typeface="Cambria Math" panose="02040503050406030204" pitchFamily="18" charset="0"/>
                                  </a:rPr>
                                  <m:t>∥</m:t>
                                </m:r>
                              </m:sub>
                            </m:sSub>
                            <m:sSup>
                              <m:sSupPr>
                                <m:ctrlPr>
                                  <a:rPr lang="en-US" altLang="zh-CN" i="1">
                                    <a:latin typeface="Cambria Math" panose="02040503050406030204" pitchFamily="18" charset="0"/>
                                  </a:rPr>
                                </m:ctrlPr>
                              </m:sSupPr>
                              <m:e>
                                <m:r>
                                  <a:rPr lang="en-US" altLang="zh-CN" i="1">
                                    <a:latin typeface="Cambria Math" panose="02040503050406030204" pitchFamily="18" charset="0"/>
                                  </a:rPr>
                                  <m:t>𝐵</m:t>
                                </m:r>
                              </m:e>
                              <m:sup>
                                <m:r>
                                  <a:rPr lang="en-US" altLang="zh-CN" i="1">
                                    <a:latin typeface="Cambria Math" panose="02040503050406030204" pitchFamily="18" charset="0"/>
                                  </a:rPr>
                                  <m:t>2</m:t>
                                </m:r>
                              </m:sup>
                            </m:sSup>
                          </m:num>
                          <m:den>
                            <m:sSup>
                              <m:sSupPr>
                                <m:ctrlPr>
                                  <a:rPr lang="en-US" altLang="zh-CN" i="1">
                                    <a:latin typeface="Cambria Math" panose="02040503050406030204" pitchFamily="18" charset="0"/>
                                  </a:rPr>
                                </m:ctrlPr>
                              </m:sSupPr>
                              <m:e>
                                <m:r>
                                  <a:rPr lang="en-US" altLang="zh-CN" i="1">
                                    <a:latin typeface="Cambria Math" panose="02040503050406030204" pitchFamily="18" charset="0"/>
                                  </a:rPr>
                                  <m:t>𝜌</m:t>
                                </m:r>
                              </m:e>
                              <m:sup>
                                <m:r>
                                  <a:rPr lang="en-US" altLang="zh-CN" i="1">
                                    <a:latin typeface="Cambria Math" panose="02040503050406030204" pitchFamily="18" charset="0"/>
                                  </a:rPr>
                                  <m:t>3</m:t>
                                </m:r>
                              </m:sup>
                            </m:sSup>
                          </m:den>
                        </m:f>
                      </m:e>
                    </m:d>
                    <m:r>
                      <a:rPr lang="en-US" altLang="zh-CN" b="1" i="1">
                        <a:latin typeface="Cambria Math" panose="02040503050406030204" pitchFamily="18" charset="0"/>
                      </a:rPr>
                      <m:t>=</m:t>
                    </m:r>
                    <m:r>
                      <a:rPr lang="en-US" altLang="zh-CN" b="1" i="1">
                        <a:latin typeface="Cambria Math" panose="02040503050406030204" pitchFamily="18" charset="0"/>
                      </a:rPr>
                      <m:t>0</m:t>
                    </m:r>
                  </m:oMath>
                </a14:m>
                <a:r>
                  <a:rPr lang="zh-CN" altLang="en-US" dirty="0"/>
                  <a:t>，</a:t>
                </a:r>
                <a14:m>
                  <m:oMath xmlns:m="http://schemas.openxmlformats.org/officeDocument/2006/math">
                    <m:f>
                      <m:fPr>
                        <m:ctrlPr>
                          <a:rPr lang="en-US" altLang="zh-CN" i="1">
                            <a:latin typeface="Cambria Math" panose="02040503050406030204" pitchFamily="18" charset="0"/>
                          </a:rPr>
                        </m:ctrlPr>
                      </m:fPr>
                      <m:num>
                        <m:r>
                          <a:rPr lang="en-US" altLang="zh-CN" i="1">
                            <a:latin typeface="Cambria Math" panose="02040503050406030204" pitchFamily="18" charset="0"/>
                          </a:rPr>
                          <m:t>𝑑</m:t>
                        </m:r>
                      </m:num>
                      <m:den>
                        <m:r>
                          <a:rPr lang="en-US" altLang="zh-CN" i="1">
                            <a:latin typeface="Cambria Math" panose="02040503050406030204" pitchFamily="18" charset="0"/>
                          </a:rPr>
                          <m:t>𝑑𝑡</m:t>
                        </m:r>
                      </m:den>
                    </m:f>
                    <m:r>
                      <a:rPr lang="en-US" altLang="zh-CN" i="1">
                        <a:latin typeface="Cambria Math" panose="02040503050406030204" pitchFamily="18" charset="0"/>
                      </a:rPr>
                      <m:t>(</m:t>
                    </m:r>
                    <m:f>
                      <m:fPr>
                        <m:ctrlPr>
                          <a:rPr lang="en-US" altLang="zh-CN" b="0" i="1" smtClean="0">
                            <a:latin typeface="Cambria Math" panose="02040503050406030204" pitchFamily="18" charset="0"/>
                            <a:ea typeface="Cambria Math" panose="02040503050406030204" pitchFamily="18" charset="0"/>
                          </a:rPr>
                        </m:ctrlPr>
                      </m:fPr>
                      <m:num>
                        <m:sSubSup>
                          <m:sSubSupPr>
                            <m:ctrlPr>
                              <a:rPr lang="en-US" altLang="zh-CN" i="1">
                                <a:latin typeface="Cambria Math" panose="02040503050406030204" pitchFamily="18" charset="0"/>
                              </a:rPr>
                            </m:ctrlPr>
                          </m:sSubSupPr>
                          <m:e>
                            <m:r>
                              <a:rPr lang="en-US" altLang="zh-CN" i="1">
                                <a:latin typeface="Cambria Math" panose="02040503050406030204" pitchFamily="18" charset="0"/>
                              </a:rPr>
                              <m:t>𝑝</m:t>
                            </m:r>
                          </m:e>
                          <m:sub>
                            <m:r>
                              <a:rPr lang="en-US" altLang="zh-CN" i="1">
                                <a:latin typeface="Cambria Math" panose="02040503050406030204" pitchFamily="18" charset="0"/>
                                <a:ea typeface="Cambria Math" panose="02040503050406030204" pitchFamily="18" charset="0"/>
                              </a:rPr>
                              <m:t>⊥</m:t>
                            </m:r>
                          </m:sub>
                          <m:sup>
                            <m:r>
                              <a:rPr lang="en-US" altLang="zh-CN" i="1">
                                <a:latin typeface="Cambria Math" panose="02040503050406030204" pitchFamily="18" charset="0"/>
                                <a:ea typeface="Cambria Math" panose="02040503050406030204" pitchFamily="18" charset="0"/>
                              </a:rPr>
                              <m:t>2</m:t>
                            </m:r>
                          </m:sup>
                        </m:sSubSup>
                        <m:sSub>
                          <m:sSubPr>
                            <m:ctrlPr>
                              <a:rPr lang="en-US" altLang="zh-CN" i="1">
                                <a:latin typeface="Cambria Math" panose="02040503050406030204" pitchFamily="18" charset="0"/>
                              </a:rPr>
                            </m:ctrlPr>
                          </m:sSubPr>
                          <m:e>
                            <m:r>
                              <a:rPr lang="en-US" altLang="zh-CN" i="1">
                                <a:latin typeface="Cambria Math" panose="02040503050406030204" pitchFamily="18" charset="0"/>
                              </a:rPr>
                              <m:t>𝑝</m:t>
                            </m:r>
                          </m:e>
                          <m:sub>
                            <m:r>
                              <a:rPr lang="en-US" altLang="zh-CN" i="1">
                                <a:latin typeface="Cambria Math" panose="02040503050406030204" pitchFamily="18" charset="0"/>
                                <a:ea typeface="Cambria Math" panose="02040503050406030204" pitchFamily="18" charset="0"/>
                              </a:rPr>
                              <m:t>∥</m:t>
                            </m:r>
                          </m:sub>
                        </m:sSub>
                      </m:num>
                      <m:den>
                        <m:sSup>
                          <m:sSupPr>
                            <m:ctrlPr>
                              <a:rPr lang="en-US" altLang="zh-CN" i="1">
                                <a:latin typeface="Cambria Math" panose="02040503050406030204" pitchFamily="18" charset="0"/>
                              </a:rPr>
                            </m:ctrlPr>
                          </m:sSupPr>
                          <m:e>
                            <m:r>
                              <a:rPr lang="en-US" altLang="zh-CN" i="1">
                                <a:latin typeface="Cambria Math" panose="02040503050406030204" pitchFamily="18" charset="0"/>
                              </a:rPr>
                              <m:t>𝜌</m:t>
                            </m:r>
                          </m:e>
                          <m:sup>
                            <m:r>
                              <a:rPr lang="en-US" altLang="zh-CN" i="1" dirty="0">
                                <a:latin typeface="Cambria Math" panose="02040503050406030204" pitchFamily="18" charset="0"/>
                              </a:rPr>
                              <m:t>5</m:t>
                            </m:r>
                          </m:sup>
                        </m:sSup>
                      </m:den>
                    </m:f>
                    <m:r>
                      <a:rPr lang="en-US" altLang="zh-CN" i="1" dirty="0">
                        <a:latin typeface="Cambria Math" panose="02040503050406030204" pitchFamily="18" charset="0"/>
                      </a:rPr>
                      <m:t>)</m:t>
                    </m:r>
                    <m:r>
                      <a:rPr lang="en-US" altLang="zh-CN" b="1" i="1">
                        <a:latin typeface="Cambria Math" panose="02040503050406030204" pitchFamily="18" charset="0"/>
                      </a:rPr>
                      <m:t>=</m:t>
                    </m:r>
                    <m:r>
                      <a:rPr lang="en-US" altLang="zh-CN" b="1" i="1">
                        <a:latin typeface="Cambria Math" panose="02040503050406030204" pitchFamily="18" charset="0"/>
                      </a:rPr>
                      <m:t>0</m:t>
                    </m:r>
                  </m:oMath>
                </a14:m>
                <a:r>
                  <a:rPr lang="zh-CN" altLang="en-US" dirty="0"/>
                  <a:t>，</a:t>
                </a:r>
                <a14:m>
                  <m:oMath xmlns:m="http://schemas.openxmlformats.org/officeDocument/2006/math">
                    <m:f>
                      <m:fPr>
                        <m:ctrlPr>
                          <a:rPr lang="en-US" altLang="zh-CN" i="1">
                            <a:latin typeface="Cambria Math" panose="02040503050406030204" pitchFamily="18" charset="0"/>
                          </a:rPr>
                        </m:ctrlPr>
                      </m:fPr>
                      <m:num>
                        <m:r>
                          <a:rPr lang="en-US" altLang="zh-CN" i="1">
                            <a:latin typeface="Cambria Math" panose="02040503050406030204" pitchFamily="18" charset="0"/>
                          </a:rPr>
                          <m:t>𝑑</m:t>
                        </m:r>
                      </m:num>
                      <m:den>
                        <m:r>
                          <a:rPr lang="en-US" altLang="zh-CN" i="1">
                            <a:latin typeface="Cambria Math" panose="02040503050406030204" pitchFamily="18" charset="0"/>
                          </a:rPr>
                          <m:t>𝑑𝑡</m:t>
                        </m:r>
                      </m:den>
                    </m:f>
                    <m:d>
                      <m:dPr>
                        <m:ctrlPr>
                          <a:rPr lang="en-US" altLang="zh-CN" i="1">
                            <a:latin typeface="Cambria Math" panose="02040503050406030204" pitchFamily="18" charset="0"/>
                          </a:rPr>
                        </m:ctrlPr>
                      </m:dPr>
                      <m:e>
                        <m:f>
                          <m:fPr>
                            <m:ctrlPr>
                              <a:rPr lang="en-US" altLang="zh-CN" i="1">
                                <a:latin typeface="Cambria Math" panose="02040503050406030204" pitchFamily="18" charset="0"/>
                              </a:rPr>
                            </m:ctrlPr>
                          </m:fPr>
                          <m:num>
                            <m:sSub>
                              <m:sSubPr>
                                <m:ctrlPr>
                                  <a:rPr lang="en-US" altLang="zh-CN" i="1">
                                    <a:latin typeface="Cambria Math" panose="02040503050406030204" pitchFamily="18" charset="0"/>
                                  </a:rPr>
                                </m:ctrlPr>
                              </m:sSubPr>
                              <m:e>
                                <m:r>
                                  <a:rPr lang="en-US" altLang="zh-CN" i="1">
                                    <a:latin typeface="Cambria Math" panose="02040503050406030204" pitchFamily="18" charset="0"/>
                                  </a:rPr>
                                  <m:t>𝑝</m:t>
                                </m:r>
                              </m:e>
                              <m:sub>
                                <m:r>
                                  <a:rPr lang="en-US" altLang="zh-CN" i="1">
                                    <a:latin typeface="Cambria Math" panose="02040503050406030204" pitchFamily="18" charset="0"/>
                                    <a:ea typeface="Cambria Math" panose="02040503050406030204" pitchFamily="18" charset="0"/>
                                  </a:rPr>
                                  <m:t>⊥</m:t>
                                </m:r>
                              </m:sub>
                            </m:sSub>
                          </m:num>
                          <m:den>
                            <m:r>
                              <a:rPr lang="en-US" altLang="zh-CN" i="1">
                                <a:latin typeface="Cambria Math" panose="02040503050406030204" pitchFamily="18" charset="0"/>
                              </a:rPr>
                              <m:t>𝜌</m:t>
                            </m:r>
                            <m:r>
                              <a:rPr lang="en-US" altLang="zh-CN" i="1">
                                <a:latin typeface="Cambria Math" panose="02040503050406030204" pitchFamily="18" charset="0"/>
                              </a:rPr>
                              <m:t>𝐵</m:t>
                            </m:r>
                          </m:den>
                        </m:f>
                      </m:e>
                    </m:d>
                    <m:r>
                      <a:rPr lang="en-US" altLang="zh-CN" i="1">
                        <a:latin typeface="Cambria Math" panose="02040503050406030204" pitchFamily="18" charset="0"/>
                      </a:rPr>
                      <m:t>=</m:t>
                    </m:r>
                    <m:r>
                      <a:rPr lang="en-US" altLang="zh-CN" i="1">
                        <a:latin typeface="Cambria Math" panose="02040503050406030204" pitchFamily="18" charset="0"/>
                      </a:rPr>
                      <m:t>0</m:t>
                    </m:r>
                  </m:oMath>
                </a14:m>
                <a:endParaRPr lang="zh-CN" altLang="en-US" dirty="0"/>
              </a:p>
              <a:p>
                <a:pPr marL="0" indent="0">
                  <a:spcBef>
                    <a:spcPct val="0"/>
                  </a:spcBef>
                  <a:buNone/>
                </a:pPr>
                <a:endParaRPr lang="zh-CN" altLang="en-US" dirty="0"/>
              </a:p>
            </p:txBody>
          </p:sp>
        </mc:Choice>
        <mc:Fallback>
          <p:sp>
            <p:nvSpPr>
              <p:cNvPr id="100354" name="文本占位符 129026"/>
              <p:cNvSpPr>
                <a:spLocks noRot="1" noChangeAspect="1" noMove="1" noResize="1" noEditPoints="1" noAdjustHandles="1" noChangeArrowheads="1" noChangeShapeType="1" noTextEdit="1"/>
              </p:cNvSpPr>
              <p:nvPr>
                <p:ph idx="1"/>
              </p:nvPr>
            </p:nvSpPr>
            <p:spPr>
              <a:xfrm>
                <a:off x="468312" y="1412875"/>
                <a:ext cx="8316155" cy="5170485"/>
              </a:xfrm>
              <a:blipFill rotWithShape="1">
                <a:blip r:embed="rId1"/>
                <a:stretch>
                  <a:fillRect l="-4" r="-3231" b="-411"/>
                </a:stretch>
              </a:blipFill>
            </p:spPr>
            <p:txBody>
              <a:bodyPr/>
              <a:lstStyle/>
              <a:p>
                <a:r>
                  <a:rPr lang="zh-CN" altLang="en-US">
                    <a:noFill/>
                  </a:rPr>
                  <a:t> </a:t>
                </a:r>
              </a:p>
            </p:txBody>
          </p:sp>
        </mc:Fallback>
      </mc:AlternateContent>
      <p:sp>
        <p:nvSpPr>
          <p:cNvPr id="100355" name="矩形 129027"/>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100356" name="矩形 129028"/>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Tree>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49" name="标题 134145"/>
          <p:cNvSpPr>
            <a:spLocks noGrp="1"/>
          </p:cNvSpPr>
          <p:nvPr>
            <p:ph type="title"/>
          </p:nvPr>
        </p:nvSpPr>
        <p:spPr/>
        <p:txBody>
          <a:bodyPr anchor="ctr"/>
          <a:lstStyle/>
          <a:p>
            <a:pPr marL="838200" indent="-838200"/>
            <a:r>
              <a:rPr lang="zh-CN" altLang="en-US" dirty="0"/>
              <a:t>磁流体力学方程组</a:t>
            </a:r>
            <a:endParaRPr lang="zh-CN" altLang="en-US" dirty="0"/>
          </a:p>
        </p:txBody>
      </p:sp>
      <p:sp>
        <p:nvSpPr>
          <p:cNvPr id="104450" name="文本占位符 134146"/>
          <p:cNvSpPr>
            <a:spLocks noGrp="1"/>
          </p:cNvSpPr>
          <p:nvPr>
            <p:ph idx="1"/>
          </p:nvPr>
        </p:nvSpPr>
        <p:spPr>
          <a:xfrm>
            <a:off x="468313" y="1412875"/>
            <a:ext cx="8147050" cy="5256213"/>
          </a:xfrm>
        </p:spPr>
        <p:txBody>
          <a:bodyPr anchor="t"/>
          <a:lstStyle/>
          <a:p>
            <a:r>
              <a:rPr lang="zh-CN" altLang="en-US" dirty="0"/>
              <a:t>能量方程：</a:t>
            </a:r>
            <a:endParaRPr lang="zh-CN" altLang="en-US" dirty="0"/>
          </a:p>
          <a:p>
            <a:pPr>
              <a:spcBef>
                <a:spcPct val="0"/>
              </a:spcBef>
            </a:pPr>
            <a:endParaRPr lang="zh-CN" altLang="en-US" dirty="0"/>
          </a:p>
          <a:p>
            <a:pPr>
              <a:spcBef>
                <a:spcPct val="40000"/>
              </a:spcBef>
            </a:pPr>
            <a:r>
              <a:rPr lang="zh-CN" altLang="en-US" dirty="0"/>
              <a:t>式中</a:t>
            </a:r>
            <a:r>
              <a:rPr lang="en-US" altLang="zh-CN" dirty="0">
                <a:latin typeface="Symbol" panose="05050102010706020507" pitchFamily="18" charset="2"/>
              </a:rPr>
              <a:t>e</a:t>
            </a:r>
            <a:r>
              <a:rPr lang="zh-CN" altLang="en-US" dirty="0"/>
              <a:t>是等离子体中的平均热运动动能。</a:t>
            </a:r>
            <a:endParaRPr lang="zh-CN" altLang="en-US" dirty="0"/>
          </a:p>
          <a:p>
            <a:pPr>
              <a:spcBef>
                <a:spcPct val="0"/>
              </a:spcBef>
            </a:pPr>
            <a:r>
              <a:rPr lang="zh-CN" altLang="en-US" dirty="0"/>
              <a:t>各项同性条件下，可以使用绝热方程：</a:t>
            </a:r>
            <a:endParaRPr lang="zh-CN" altLang="en-US" dirty="0"/>
          </a:p>
          <a:p>
            <a:pPr>
              <a:spcBef>
                <a:spcPct val="0"/>
              </a:spcBef>
            </a:pPr>
            <a:endParaRPr lang="zh-CN" altLang="en-US" dirty="0"/>
          </a:p>
          <a:p>
            <a:pPr>
              <a:spcBef>
                <a:spcPct val="0"/>
              </a:spcBef>
            </a:pPr>
            <a:endParaRPr lang="zh-CN" altLang="en-US" dirty="0"/>
          </a:p>
          <a:p>
            <a:pPr>
              <a:spcBef>
                <a:spcPct val="0"/>
              </a:spcBef>
            </a:pPr>
            <a:r>
              <a:rPr lang="zh-CN" altLang="en-US" dirty="0"/>
              <a:t>或有磁场时的双绝热方程：</a:t>
            </a:r>
            <a:endParaRPr lang="zh-CN" altLang="en-US" dirty="0"/>
          </a:p>
        </p:txBody>
      </p:sp>
      <p:sp>
        <p:nvSpPr>
          <p:cNvPr id="104451" name="矩形 134147"/>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104452" name="矩形 134148"/>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graphicFrame>
        <p:nvGraphicFramePr>
          <p:cNvPr id="104453" name="对象 134149"/>
          <p:cNvGraphicFramePr/>
          <p:nvPr/>
        </p:nvGraphicFramePr>
        <p:xfrm>
          <a:off x="2271713" y="1844675"/>
          <a:ext cx="5395912" cy="852488"/>
        </p:xfrm>
        <a:graphic>
          <a:graphicData uri="http://schemas.openxmlformats.org/presentationml/2006/ole">
            <mc:AlternateContent xmlns:mc="http://schemas.openxmlformats.org/markup-compatibility/2006">
              <mc:Choice xmlns:v="urn:schemas-microsoft-com:vml" Requires="v">
                <p:oleObj spid="_x0000_s2" name="" r:id="rId1" imgW="2411730" imgH="393700" progId="Equation.DSMT4">
                  <p:embed/>
                </p:oleObj>
              </mc:Choice>
              <mc:Fallback>
                <p:oleObj name="" r:id="rId1" imgW="2411730" imgH="393700" progId="Equation.DSMT4">
                  <p:embed/>
                  <p:pic>
                    <p:nvPicPr>
                      <p:cNvPr id="0" name="图片 3271"/>
                      <p:cNvPicPr/>
                      <p:nvPr/>
                    </p:nvPicPr>
                    <p:blipFill>
                      <a:blip r:embed="rId2"/>
                      <a:stretch>
                        <a:fillRect/>
                      </a:stretch>
                    </p:blipFill>
                    <p:spPr>
                      <a:xfrm>
                        <a:off x="2271713" y="1844675"/>
                        <a:ext cx="5395912" cy="852488"/>
                      </a:xfrm>
                      <a:prstGeom prst="rect">
                        <a:avLst/>
                      </a:prstGeom>
                      <a:noFill/>
                      <a:ln w="38100">
                        <a:noFill/>
                        <a:miter/>
                      </a:ln>
                    </p:spPr>
                  </p:pic>
                </p:oleObj>
              </mc:Fallback>
            </mc:AlternateContent>
          </a:graphicData>
        </a:graphic>
      </p:graphicFrame>
      <p:graphicFrame>
        <p:nvGraphicFramePr>
          <p:cNvPr id="104454" name="对象 134151"/>
          <p:cNvGraphicFramePr/>
          <p:nvPr/>
        </p:nvGraphicFramePr>
        <p:xfrm>
          <a:off x="3276600" y="3644900"/>
          <a:ext cx="2108200" cy="917575"/>
        </p:xfrm>
        <a:graphic>
          <a:graphicData uri="http://schemas.openxmlformats.org/presentationml/2006/ole">
            <mc:AlternateContent xmlns:mc="http://schemas.openxmlformats.org/markup-compatibility/2006">
              <mc:Choice xmlns:v="urn:schemas-microsoft-com:vml" Requires="v">
                <p:oleObj spid="_x0000_s3" name="" r:id="rId3" imgW="876300" imgH="393700" progId="Equation.DSMT4">
                  <p:embed/>
                </p:oleObj>
              </mc:Choice>
              <mc:Fallback>
                <p:oleObj name="" r:id="rId3" imgW="876300" imgH="393700" progId="Equation.DSMT4">
                  <p:embed/>
                  <p:pic>
                    <p:nvPicPr>
                      <p:cNvPr id="0" name="图片 3266"/>
                      <p:cNvPicPr/>
                      <p:nvPr/>
                    </p:nvPicPr>
                    <p:blipFill>
                      <a:blip r:embed="rId4"/>
                      <a:stretch>
                        <a:fillRect/>
                      </a:stretch>
                    </p:blipFill>
                    <p:spPr>
                      <a:xfrm>
                        <a:off x="3276600" y="3644900"/>
                        <a:ext cx="2108200" cy="917575"/>
                      </a:xfrm>
                      <a:prstGeom prst="rect">
                        <a:avLst/>
                      </a:prstGeom>
                      <a:noFill/>
                      <a:ln w="38100">
                        <a:noFill/>
                        <a:miter/>
                      </a:ln>
                    </p:spPr>
                  </p:pic>
                </p:oleObj>
              </mc:Fallback>
            </mc:AlternateContent>
          </a:graphicData>
        </a:graphic>
      </p:graphicFrame>
      <p:graphicFrame>
        <p:nvGraphicFramePr>
          <p:cNvPr id="104455" name="对象 134152"/>
          <p:cNvGraphicFramePr/>
          <p:nvPr/>
        </p:nvGraphicFramePr>
        <p:xfrm>
          <a:off x="2627313" y="5013325"/>
          <a:ext cx="4249737" cy="1065213"/>
        </p:xfrm>
        <a:graphic>
          <a:graphicData uri="http://schemas.openxmlformats.org/presentationml/2006/ole">
            <mc:AlternateContent xmlns:mc="http://schemas.openxmlformats.org/markup-compatibility/2006">
              <mc:Choice xmlns:v="urn:schemas-microsoft-com:vml" Requires="v">
                <p:oleObj spid="_x0000_s4" name="" r:id="rId5" imgW="1765300" imgH="457200" progId="Equation.DSMT4">
                  <p:embed/>
                </p:oleObj>
              </mc:Choice>
              <mc:Fallback>
                <p:oleObj name="" r:id="rId5" imgW="1765300" imgH="457200" progId="Equation.DSMT4">
                  <p:embed/>
                  <p:pic>
                    <p:nvPicPr>
                      <p:cNvPr id="0" name="图片 3267"/>
                      <p:cNvPicPr/>
                      <p:nvPr/>
                    </p:nvPicPr>
                    <p:blipFill>
                      <a:blip r:embed="rId6"/>
                      <a:stretch>
                        <a:fillRect/>
                      </a:stretch>
                    </p:blipFill>
                    <p:spPr>
                      <a:xfrm>
                        <a:off x="2627313" y="5013325"/>
                        <a:ext cx="4249737" cy="1065213"/>
                      </a:xfrm>
                      <a:prstGeom prst="rect">
                        <a:avLst/>
                      </a:prstGeom>
                      <a:noFill/>
                      <a:ln w="38100">
                        <a:noFill/>
                        <a:miter/>
                      </a:ln>
                    </p:spPr>
                  </p:pic>
                </p:oleObj>
              </mc:Fallback>
            </mc:AlternateContent>
          </a:graphicData>
        </a:graphic>
      </p:graphicFrame>
    </p:spTree>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标题 135169"/>
          <p:cNvSpPr>
            <a:spLocks noGrp="1"/>
          </p:cNvSpPr>
          <p:nvPr>
            <p:ph type="title"/>
          </p:nvPr>
        </p:nvSpPr>
        <p:spPr/>
        <p:txBody>
          <a:bodyPr anchor="ctr"/>
          <a:lstStyle/>
          <a:p>
            <a:pPr marL="838200" indent="-838200"/>
            <a:r>
              <a:rPr lang="zh-CN" altLang="en-US" dirty="0"/>
              <a:t>电场、磁场、电流</a:t>
            </a:r>
            <a:endParaRPr lang="zh-CN" altLang="en-US" dirty="0"/>
          </a:p>
        </p:txBody>
      </p:sp>
      <p:sp>
        <p:nvSpPr>
          <p:cNvPr id="105474" name="文本占位符 135170"/>
          <p:cNvSpPr>
            <a:spLocks noGrp="1"/>
          </p:cNvSpPr>
          <p:nvPr>
            <p:ph idx="1"/>
          </p:nvPr>
        </p:nvSpPr>
        <p:spPr>
          <a:xfrm>
            <a:off x="468313" y="1412875"/>
            <a:ext cx="8147050" cy="5256213"/>
          </a:xfrm>
        </p:spPr>
        <p:txBody>
          <a:bodyPr anchor="t"/>
          <a:lstStyle/>
          <a:p>
            <a:pPr>
              <a:spcAft>
                <a:spcPct val="30000"/>
              </a:spcAft>
            </a:pPr>
            <a:r>
              <a:rPr lang="zh-CN" altLang="en-US" dirty="0"/>
              <a:t>利用麦克斯韦方程组，进一步给出磁场：</a:t>
            </a:r>
            <a:endParaRPr lang="zh-CN" altLang="en-US" dirty="0"/>
          </a:p>
          <a:p>
            <a:endParaRPr lang="zh-CN" altLang="en-US" dirty="0"/>
          </a:p>
          <a:p>
            <a:pPr>
              <a:spcBef>
                <a:spcPct val="0"/>
              </a:spcBef>
            </a:pPr>
            <a:r>
              <a:rPr lang="zh-CN" altLang="en-US" dirty="0"/>
              <a:t>其中的电场的获得比较复杂，最简单的方法是，假设等离子体是良导体，内部没有平行电场，而垂直电场完全是流动造成的：</a:t>
            </a:r>
            <a:endParaRPr lang="zh-CN" altLang="en-US" dirty="0"/>
          </a:p>
          <a:p>
            <a:pPr>
              <a:spcBef>
                <a:spcPct val="0"/>
              </a:spcBef>
            </a:pPr>
            <a:endParaRPr lang="zh-CN" altLang="en-US" dirty="0"/>
          </a:p>
          <a:p>
            <a:pPr>
              <a:spcBef>
                <a:spcPct val="0"/>
              </a:spcBef>
            </a:pPr>
            <a:r>
              <a:rPr lang="zh-CN" altLang="en-US" dirty="0"/>
              <a:t>从单粒子理论我们知道，这个电场恰好导致等离子体整体以速度</a:t>
            </a:r>
            <a:r>
              <a:rPr lang="en-US" altLang="zh-CN" b="1"/>
              <a:t>u</a:t>
            </a:r>
            <a:r>
              <a:rPr lang="zh-CN" altLang="en-US" dirty="0"/>
              <a:t>流动。或者说，坐标变换到与等离子体一起运动时，就感受不到这个电场了。</a:t>
            </a:r>
            <a:endParaRPr lang="zh-CN" altLang="en-US" dirty="0"/>
          </a:p>
        </p:txBody>
      </p:sp>
      <p:sp>
        <p:nvSpPr>
          <p:cNvPr id="105475" name="矩形 135171"/>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105476" name="矩形 135172"/>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graphicFrame>
        <p:nvGraphicFramePr>
          <p:cNvPr id="105477" name="对象 135173"/>
          <p:cNvGraphicFramePr/>
          <p:nvPr/>
        </p:nvGraphicFramePr>
        <p:xfrm>
          <a:off x="3132138" y="1916113"/>
          <a:ext cx="1817687" cy="852487"/>
        </p:xfrm>
        <a:graphic>
          <a:graphicData uri="http://schemas.openxmlformats.org/presentationml/2006/ole">
            <mc:AlternateContent xmlns:mc="http://schemas.openxmlformats.org/markup-compatibility/2006">
              <mc:Choice xmlns:v="urn:schemas-microsoft-com:vml" Requires="v">
                <p:oleObj spid="_x0000_s2" name="" r:id="rId1" imgW="812800" imgH="393700" progId="Equation.DSMT4">
                  <p:embed/>
                </p:oleObj>
              </mc:Choice>
              <mc:Fallback>
                <p:oleObj name="" r:id="rId1" imgW="812800" imgH="393700" progId="Equation.DSMT4">
                  <p:embed/>
                  <p:pic>
                    <p:nvPicPr>
                      <p:cNvPr id="0" name="图片 3170"/>
                      <p:cNvPicPr/>
                      <p:nvPr/>
                    </p:nvPicPr>
                    <p:blipFill>
                      <a:blip r:embed="rId2"/>
                      <a:stretch>
                        <a:fillRect/>
                      </a:stretch>
                    </p:blipFill>
                    <p:spPr>
                      <a:xfrm>
                        <a:off x="3132138" y="1916113"/>
                        <a:ext cx="1817687" cy="852487"/>
                      </a:xfrm>
                      <a:prstGeom prst="rect">
                        <a:avLst/>
                      </a:prstGeom>
                      <a:noFill/>
                      <a:ln w="38100">
                        <a:noFill/>
                        <a:miter/>
                      </a:ln>
                    </p:spPr>
                  </p:pic>
                </p:oleObj>
              </mc:Fallback>
            </mc:AlternateContent>
          </a:graphicData>
        </a:graphic>
      </p:graphicFrame>
      <p:graphicFrame>
        <p:nvGraphicFramePr>
          <p:cNvPr id="105478" name="对象 135174"/>
          <p:cNvGraphicFramePr/>
          <p:nvPr/>
        </p:nvGraphicFramePr>
        <p:xfrm>
          <a:off x="3276600" y="4221163"/>
          <a:ext cx="1681163" cy="414337"/>
        </p:xfrm>
        <a:graphic>
          <a:graphicData uri="http://schemas.openxmlformats.org/presentationml/2006/ole">
            <mc:AlternateContent xmlns:mc="http://schemas.openxmlformats.org/markup-compatibility/2006">
              <mc:Choice xmlns:v="urn:schemas-microsoft-com:vml" Requires="v">
                <p:oleObj spid="_x0000_s3" name="" r:id="rId3" imgW="697865" imgH="177800" progId="Equation.DSMT4">
                  <p:embed/>
                </p:oleObj>
              </mc:Choice>
              <mc:Fallback>
                <p:oleObj name="" r:id="rId3" imgW="697865" imgH="177800" progId="Equation.DSMT4">
                  <p:embed/>
                  <p:pic>
                    <p:nvPicPr>
                      <p:cNvPr id="0" name="图片 3168"/>
                      <p:cNvPicPr/>
                      <p:nvPr/>
                    </p:nvPicPr>
                    <p:blipFill>
                      <a:blip r:embed="rId4"/>
                      <a:stretch>
                        <a:fillRect/>
                      </a:stretch>
                    </p:blipFill>
                    <p:spPr>
                      <a:xfrm>
                        <a:off x="3276600" y="4221163"/>
                        <a:ext cx="1681163" cy="414337"/>
                      </a:xfrm>
                      <a:prstGeom prst="rect">
                        <a:avLst/>
                      </a:prstGeom>
                      <a:noFill/>
                      <a:ln w="38100">
                        <a:noFill/>
                        <a:miter/>
                      </a:ln>
                    </p:spPr>
                  </p:pic>
                </p:oleObj>
              </mc:Fallback>
            </mc:AlternateContent>
          </a:graphicData>
        </a:graphic>
      </p:graphicFrame>
    </p:spTree>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7" name="标题 136193"/>
          <p:cNvSpPr>
            <a:spLocks noGrp="1"/>
          </p:cNvSpPr>
          <p:nvPr>
            <p:ph type="title"/>
          </p:nvPr>
        </p:nvSpPr>
        <p:spPr/>
        <p:txBody>
          <a:bodyPr anchor="ctr"/>
          <a:lstStyle/>
          <a:p>
            <a:pPr marL="838200" indent="-838200"/>
            <a:r>
              <a:rPr lang="zh-CN" altLang="en-US" dirty="0"/>
              <a:t>封闭的磁流体力学方程组</a:t>
            </a:r>
            <a:endParaRPr lang="zh-CN" altLang="en-US" dirty="0"/>
          </a:p>
        </p:txBody>
      </p:sp>
      <p:sp>
        <p:nvSpPr>
          <p:cNvPr id="106498" name="文本占位符 136194"/>
          <p:cNvSpPr>
            <a:spLocks noGrp="1"/>
          </p:cNvSpPr>
          <p:nvPr>
            <p:ph idx="1"/>
          </p:nvPr>
        </p:nvSpPr>
        <p:spPr>
          <a:xfrm>
            <a:off x="468313" y="1412875"/>
            <a:ext cx="8147050" cy="5256213"/>
          </a:xfrm>
        </p:spPr>
        <p:txBody>
          <a:bodyPr anchor="t"/>
          <a:lstStyle/>
          <a:p>
            <a:r>
              <a:rPr lang="zh-CN" altLang="en-US" dirty="0"/>
              <a:t>简化的磁流体力学方程组如下：</a:t>
            </a:r>
            <a:endParaRPr lang="zh-CN" altLang="en-US" dirty="0"/>
          </a:p>
          <a:p>
            <a:pPr>
              <a:spcBef>
                <a:spcPct val="40000"/>
              </a:spcBef>
            </a:pPr>
            <a:endParaRPr lang="zh-CN" altLang="en-US" dirty="0"/>
          </a:p>
          <a:p>
            <a:pPr>
              <a:spcBef>
                <a:spcPct val="40000"/>
              </a:spcBef>
            </a:pPr>
            <a:endParaRPr lang="zh-CN" altLang="en-US" dirty="0"/>
          </a:p>
        </p:txBody>
      </p:sp>
      <p:sp>
        <p:nvSpPr>
          <p:cNvPr id="106499" name="矩形 136195"/>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106500" name="矩形 136196"/>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graphicFrame>
        <p:nvGraphicFramePr>
          <p:cNvPr id="106501" name="对象 136197"/>
          <p:cNvGraphicFramePr/>
          <p:nvPr/>
        </p:nvGraphicFramePr>
        <p:xfrm>
          <a:off x="1979613" y="1952625"/>
          <a:ext cx="2698750" cy="4437063"/>
        </p:xfrm>
        <a:graphic>
          <a:graphicData uri="http://schemas.openxmlformats.org/presentationml/2006/ole">
            <mc:AlternateContent xmlns:mc="http://schemas.openxmlformats.org/markup-compatibility/2006">
              <mc:Choice xmlns:v="urn:schemas-microsoft-com:vml" Requires="v">
                <p:oleObj spid="_x0000_s2" name="" r:id="rId1" imgW="1206500" imgH="2082800" progId="Equation.DSMT4">
                  <p:embed/>
                </p:oleObj>
              </mc:Choice>
              <mc:Fallback>
                <p:oleObj name="" r:id="rId1" imgW="1206500" imgH="2082800" progId="Equation.DSMT4">
                  <p:embed/>
                  <p:pic>
                    <p:nvPicPr>
                      <p:cNvPr id="0" name="图片 3166"/>
                      <p:cNvPicPr/>
                      <p:nvPr/>
                    </p:nvPicPr>
                    <p:blipFill>
                      <a:blip r:embed="rId2"/>
                      <a:stretch>
                        <a:fillRect/>
                      </a:stretch>
                    </p:blipFill>
                    <p:spPr>
                      <a:xfrm>
                        <a:off x="1979613" y="1952625"/>
                        <a:ext cx="2698750" cy="4437063"/>
                      </a:xfrm>
                      <a:prstGeom prst="rect">
                        <a:avLst/>
                      </a:prstGeom>
                      <a:noFill/>
                      <a:ln w="38100">
                        <a:noFill/>
                        <a:miter/>
                      </a:ln>
                    </p:spPr>
                  </p:pic>
                </p:oleObj>
              </mc:Fallback>
            </mc:AlternateContent>
          </a:graphicData>
        </a:graphic>
      </p:graphicFrame>
    </p:spTree>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标题 145409"/>
          <p:cNvSpPr>
            <a:spLocks noGrp="1"/>
          </p:cNvSpPr>
          <p:nvPr>
            <p:ph type="title"/>
          </p:nvPr>
        </p:nvSpPr>
        <p:spPr/>
        <p:txBody>
          <a:bodyPr anchor="ctr"/>
          <a:lstStyle/>
          <a:p>
            <a:pPr marL="838200" indent="-838200"/>
            <a:r>
              <a:rPr lang="zh-CN" altLang="en-US" dirty="0"/>
              <a:t>等离子体的磁流体描述</a:t>
            </a:r>
            <a:endParaRPr lang="zh-CN" altLang="en-US" dirty="0"/>
          </a:p>
        </p:txBody>
      </p:sp>
      <p:sp>
        <p:nvSpPr>
          <p:cNvPr id="107522" name="文本占位符 145410"/>
          <p:cNvSpPr>
            <a:spLocks noGrp="1"/>
          </p:cNvSpPr>
          <p:nvPr>
            <p:ph idx="1"/>
          </p:nvPr>
        </p:nvSpPr>
        <p:spPr>
          <a:xfrm>
            <a:off x="468313" y="1628775"/>
            <a:ext cx="8147050" cy="5040313"/>
          </a:xfrm>
        </p:spPr>
        <p:txBody>
          <a:bodyPr anchor="t"/>
          <a:lstStyle/>
          <a:p>
            <a:r>
              <a:rPr lang="zh-CN" altLang="en-US" dirty="0"/>
              <a:t>描述等离子体的物理量，有密度</a:t>
            </a:r>
            <a:r>
              <a:rPr lang="en-US" altLang="zh-CN">
                <a:latin typeface="Symbol" panose="05050102010706020507" pitchFamily="18" charset="2"/>
              </a:rPr>
              <a:t>r</a:t>
            </a:r>
            <a:r>
              <a:rPr lang="zh-CN" altLang="en-US" dirty="0"/>
              <a:t>，速度</a:t>
            </a:r>
            <a:r>
              <a:rPr lang="en-US" altLang="zh-CN" b="1"/>
              <a:t>u</a:t>
            </a:r>
            <a:r>
              <a:rPr lang="zh-CN" altLang="en-US" dirty="0"/>
              <a:t>，温度</a:t>
            </a:r>
            <a:r>
              <a:rPr lang="en-US" altLang="zh-CN" dirty="0"/>
              <a:t>T</a:t>
            </a:r>
            <a:r>
              <a:rPr lang="zh-CN" altLang="en-US" dirty="0"/>
              <a:t>（或压力</a:t>
            </a:r>
            <a:r>
              <a:rPr lang="en-US" altLang="zh-CN" dirty="0"/>
              <a:t>p</a:t>
            </a:r>
            <a:r>
              <a:rPr lang="zh-CN" altLang="en-US" dirty="0"/>
              <a:t>），磁场</a:t>
            </a:r>
            <a:r>
              <a:rPr lang="en-US" altLang="zh-CN" b="1"/>
              <a:t>B</a:t>
            </a:r>
            <a:r>
              <a:rPr lang="zh-CN" altLang="en-US" dirty="0"/>
              <a:t>（或者为矢势或磁标势），它们均是随空间和时间变化的场量。</a:t>
            </a:r>
            <a:endParaRPr lang="zh-CN" altLang="en-US" dirty="0"/>
          </a:p>
          <a:p>
            <a:r>
              <a:rPr lang="zh-CN" altLang="en-US" dirty="0"/>
              <a:t>等离子体作为中性的整体运动。其中可以有电流存在，电流是由磁场形态决定的。</a:t>
            </a:r>
            <a:endParaRPr lang="zh-CN" altLang="en-US" dirty="0"/>
          </a:p>
          <a:p>
            <a:r>
              <a:rPr lang="zh-CN" altLang="en-US" dirty="0"/>
              <a:t>磁场力和热压力共同对等离子体整体运动起作用。</a:t>
            </a:r>
            <a:endParaRPr lang="zh-CN" altLang="en-US" dirty="0"/>
          </a:p>
          <a:p>
            <a:r>
              <a:rPr lang="zh-CN" altLang="en-US" dirty="0"/>
              <a:t>等离子体的运动也影响磁场变化。</a:t>
            </a:r>
            <a:endParaRPr lang="zh-CN" altLang="en-US" dirty="0"/>
          </a:p>
        </p:txBody>
      </p:sp>
      <p:sp>
        <p:nvSpPr>
          <p:cNvPr id="107523" name="矩形 145411"/>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107524" name="矩形 145412"/>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Tree>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标题 139265"/>
          <p:cNvSpPr>
            <a:spLocks noGrp="1"/>
          </p:cNvSpPr>
          <p:nvPr>
            <p:ph type="title"/>
          </p:nvPr>
        </p:nvSpPr>
        <p:spPr/>
        <p:txBody>
          <a:bodyPr anchor="ctr"/>
          <a:lstStyle/>
          <a:p>
            <a:pPr marL="838200" indent="-838200"/>
            <a:r>
              <a:rPr lang="zh-CN" altLang="en-US" dirty="0"/>
              <a:t>磁压力和磁张力</a:t>
            </a:r>
            <a:endParaRPr lang="zh-CN" altLang="en-US" dirty="0"/>
          </a:p>
        </p:txBody>
      </p:sp>
      <p:sp>
        <p:nvSpPr>
          <p:cNvPr id="108546" name="文本占位符 139266"/>
          <p:cNvSpPr>
            <a:spLocks noGrp="1"/>
          </p:cNvSpPr>
          <p:nvPr>
            <p:ph idx="1"/>
          </p:nvPr>
        </p:nvSpPr>
        <p:spPr>
          <a:xfrm>
            <a:off x="468313" y="1412875"/>
            <a:ext cx="8280400" cy="5256213"/>
          </a:xfrm>
        </p:spPr>
        <p:txBody>
          <a:bodyPr anchor="t"/>
          <a:lstStyle/>
          <a:p>
            <a:pPr>
              <a:spcAft>
                <a:spcPct val="30000"/>
              </a:spcAft>
            </a:pPr>
            <a:r>
              <a:rPr lang="zh-CN" altLang="en-US" dirty="0"/>
              <a:t>磁流体区别于普通流体的一个显著特征是，在磁流体中存在磁场和电流相互作用形成的洛仑兹力。而电流也可以从磁场得到：</a:t>
            </a:r>
            <a:endParaRPr lang="zh-CN" altLang="en-US" dirty="0"/>
          </a:p>
          <a:p>
            <a:endParaRPr lang="zh-CN" altLang="en-US" dirty="0"/>
          </a:p>
          <a:p>
            <a:pPr>
              <a:spcBef>
                <a:spcPct val="0"/>
              </a:spcBef>
            </a:pPr>
            <a:r>
              <a:rPr lang="zh-CN" altLang="en-US" dirty="0"/>
              <a:t>因此从牛顿方程看 ：</a:t>
            </a:r>
            <a:endParaRPr lang="zh-CN" altLang="en-US" dirty="0"/>
          </a:p>
          <a:p>
            <a:pPr>
              <a:spcBef>
                <a:spcPct val="0"/>
              </a:spcBef>
            </a:pPr>
            <a:endParaRPr lang="zh-CN" altLang="en-US" dirty="0"/>
          </a:p>
          <a:p>
            <a:pPr>
              <a:spcBef>
                <a:spcPct val="0"/>
              </a:spcBef>
            </a:pPr>
            <a:endParaRPr lang="zh-CN" altLang="en-US" dirty="0"/>
          </a:p>
          <a:p>
            <a:pPr>
              <a:spcBef>
                <a:spcPct val="0"/>
              </a:spcBef>
            </a:pPr>
            <a:r>
              <a:rPr lang="zh-CN" altLang="en-US" dirty="0"/>
              <a:t>从而单位体积的受力除了普通的压力梯度力之外，磁场的作用力可化为磁压力梯度力和磁张力。</a:t>
            </a:r>
            <a:endParaRPr lang="zh-CN" altLang="en-US" dirty="0"/>
          </a:p>
        </p:txBody>
      </p:sp>
      <p:sp>
        <p:nvSpPr>
          <p:cNvPr id="108547" name="矩形 139267"/>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108548" name="矩形 139268"/>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graphicFrame>
        <p:nvGraphicFramePr>
          <p:cNvPr id="108549" name="对象 139269"/>
          <p:cNvGraphicFramePr/>
          <p:nvPr/>
        </p:nvGraphicFramePr>
        <p:xfrm>
          <a:off x="4135438" y="2852738"/>
          <a:ext cx="1731962" cy="935037"/>
        </p:xfrm>
        <a:graphic>
          <a:graphicData uri="http://schemas.openxmlformats.org/presentationml/2006/ole">
            <mc:AlternateContent xmlns:mc="http://schemas.openxmlformats.org/markup-compatibility/2006">
              <mc:Choice xmlns:v="urn:schemas-microsoft-com:vml" Requires="v">
                <p:oleObj spid="_x0000_s2" name="" r:id="rId1" imgW="774700" imgH="431800" progId="Equation.DSMT4">
                  <p:embed/>
                </p:oleObj>
              </mc:Choice>
              <mc:Fallback>
                <p:oleObj name="" r:id="rId1" imgW="774700" imgH="431800" progId="Equation.DSMT4">
                  <p:embed/>
                  <p:pic>
                    <p:nvPicPr>
                      <p:cNvPr id="0" name="图片 3167"/>
                      <p:cNvPicPr/>
                      <p:nvPr/>
                    </p:nvPicPr>
                    <p:blipFill>
                      <a:blip r:embed="rId2"/>
                      <a:stretch>
                        <a:fillRect/>
                      </a:stretch>
                    </p:blipFill>
                    <p:spPr>
                      <a:xfrm>
                        <a:off x="4135438" y="2852738"/>
                        <a:ext cx="1731962" cy="935037"/>
                      </a:xfrm>
                      <a:prstGeom prst="rect">
                        <a:avLst/>
                      </a:prstGeom>
                      <a:noFill/>
                      <a:ln w="38100">
                        <a:noFill/>
                        <a:miter/>
                      </a:ln>
                    </p:spPr>
                  </p:pic>
                </p:oleObj>
              </mc:Fallback>
            </mc:AlternateContent>
          </a:graphicData>
        </a:graphic>
      </p:graphicFrame>
      <p:graphicFrame>
        <p:nvGraphicFramePr>
          <p:cNvPr id="108550" name="对象 139270"/>
          <p:cNvGraphicFramePr/>
          <p:nvPr/>
        </p:nvGraphicFramePr>
        <p:xfrm>
          <a:off x="684213" y="4103688"/>
          <a:ext cx="8027987" cy="981075"/>
        </p:xfrm>
        <a:graphic>
          <a:graphicData uri="http://schemas.openxmlformats.org/presentationml/2006/ole">
            <mc:AlternateContent xmlns:mc="http://schemas.openxmlformats.org/markup-compatibility/2006">
              <mc:Choice xmlns:v="urn:schemas-microsoft-com:vml" Requires="v">
                <p:oleObj spid="_x0000_s3" name="" r:id="rId3" imgW="3619500" imgH="457200" progId="Equation.DSMT4">
                  <p:embed/>
                </p:oleObj>
              </mc:Choice>
              <mc:Fallback>
                <p:oleObj name="" r:id="rId3" imgW="3619500" imgH="457200" progId="Equation.DSMT4">
                  <p:embed/>
                  <p:pic>
                    <p:nvPicPr>
                      <p:cNvPr id="0" name="图片 3169"/>
                      <p:cNvPicPr/>
                      <p:nvPr/>
                    </p:nvPicPr>
                    <p:blipFill>
                      <a:blip r:embed="rId4"/>
                      <a:stretch>
                        <a:fillRect/>
                      </a:stretch>
                    </p:blipFill>
                    <p:spPr>
                      <a:xfrm>
                        <a:off x="684213" y="4103688"/>
                        <a:ext cx="8027987" cy="981075"/>
                      </a:xfrm>
                      <a:prstGeom prst="rect">
                        <a:avLst/>
                      </a:prstGeom>
                      <a:noFill/>
                      <a:ln w="38100">
                        <a:noFill/>
                        <a:miter/>
                      </a:ln>
                    </p:spPr>
                  </p:pic>
                </p:oleObj>
              </mc:Fallback>
            </mc:AlternateContent>
          </a:graphicData>
        </a:graphic>
      </p:graphicFrame>
    </p:spTree>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标题 143361"/>
          <p:cNvSpPr>
            <a:spLocks noGrp="1"/>
          </p:cNvSpPr>
          <p:nvPr>
            <p:ph type="title"/>
          </p:nvPr>
        </p:nvSpPr>
        <p:spPr/>
        <p:txBody>
          <a:bodyPr anchor="ctr"/>
          <a:lstStyle/>
          <a:p>
            <a:pPr marL="838200" indent="-838200"/>
            <a:r>
              <a:rPr lang="zh-CN" altLang="en-US" dirty="0"/>
              <a:t>磁压力</a:t>
            </a:r>
            <a:endParaRPr lang="zh-CN" altLang="en-US" dirty="0"/>
          </a:p>
        </p:txBody>
      </p:sp>
      <p:sp>
        <p:nvSpPr>
          <p:cNvPr id="109570" name="文本占位符 143362"/>
          <p:cNvSpPr>
            <a:spLocks noGrp="1"/>
          </p:cNvSpPr>
          <p:nvPr>
            <p:ph idx="1"/>
          </p:nvPr>
        </p:nvSpPr>
        <p:spPr>
          <a:xfrm>
            <a:off x="323850" y="1412875"/>
            <a:ext cx="8424863" cy="5256213"/>
          </a:xfrm>
        </p:spPr>
        <p:txBody>
          <a:bodyPr anchor="t"/>
          <a:lstStyle/>
          <a:p>
            <a:pPr>
              <a:lnSpc>
                <a:spcPct val="90000"/>
              </a:lnSpc>
              <a:spcAft>
                <a:spcPct val="30000"/>
              </a:spcAft>
            </a:pPr>
            <a:r>
              <a:rPr lang="zh-CN" altLang="en-US" dirty="0"/>
              <a:t>从受力的表达式中，可知磁压力为：</a:t>
            </a:r>
            <a:endParaRPr lang="zh-CN" altLang="en-US" dirty="0"/>
          </a:p>
          <a:p>
            <a:pPr>
              <a:lnSpc>
                <a:spcPct val="90000"/>
              </a:lnSpc>
              <a:spcAft>
                <a:spcPct val="30000"/>
              </a:spcAft>
            </a:pPr>
            <a:endParaRPr lang="zh-CN" altLang="en-US" dirty="0"/>
          </a:p>
          <a:p>
            <a:pPr>
              <a:lnSpc>
                <a:spcPct val="90000"/>
              </a:lnSpc>
              <a:spcBef>
                <a:spcPct val="10000"/>
              </a:spcBef>
              <a:spcAft>
                <a:spcPct val="20000"/>
              </a:spcAft>
            </a:pPr>
            <a:r>
              <a:rPr lang="zh-CN" altLang="en-US" dirty="0"/>
              <a:t>其表现和普通的热压力行为一样。热压力与磁压力之比称为</a:t>
            </a:r>
            <a:r>
              <a:rPr lang="en-US" altLang="zh-CN">
                <a:latin typeface="Symbol" panose="05050102010706020507" pitchFamily="18" charset="2"/>
              </a:rPr>
              <a:t>b</a:t>
            </a:r>
            <a:r>
              <a:rPr lang="zh-CN" altLang="en-US" dirty="0"/>
              <a:t>值，是表征等离子体的磁化程度的重要参量：</a:t>
            </a:r>
            <a:endParaRPr lang="zh-CN" altLang="en-US" dirty="0"/>
          </a:p>
          <a:p>
            <a:pPr>
              <a:lnSpc>
                <a:spcPct val="90000"/>
              </a:lnSpc>
              <a:spcBef>
                <a:spcPct val="50000"/>
              </a:spcBef>
            </a:pPr>
            <a:endParaRPr lang="zh-CN" altLang="en-US" dirty="0"/>
          </a:p>
          <a:p>
            <a:pPr>
              <a:lnSpc>
                <a:spcPct val="90000"/>
              </a:lnSpc>
              <a:spcBef>
                <a:spcPct val="0"/>
              </a:spcBef>
            </a:pPr>
            <a:r>
              <a:rPr lang="zh-CN" altLang="en-US" dirty="0"/>
              <a:t>行星际空间等离子体中的</a:t>
            </a:r>
            <a:r>
              <a:rPr lang="en-US" altLang="zh-CN">
                <a:latin typeface="Symbol" panose="05050102010706020507" pitchFamily="18" charset="2"/>
              </a:rPr>
              <a:t>b</a:t>
            </a:r>
            <a:r>
              <a:rPr lang="zh-CN" altLang="en-US" dirty="0"/>
              <a:t>值大致是</a:t>
            </a:r>
            <a:r>
              <a:rPr lang="en-US" altLang="zh-CN" dirty="0"/>
              <a:t>1</a:t>
            </a:r>
            <a:r>
              <a:rPr lang="zh-CN" altLang="en-US" dirty="0"/>
              <a:t>左右，此时，磁场属于较弱的形态；日冕中或聚变实验装置（如托卡马克）中，</a:t>
            </a:r>
            <a:r>
              <a:rPr lang="en-US" altLang="zh-CN">
                <a:latin typeface="Symbol" panose="05050102010706020507" pitchFamily="18" charset="2"/>
              </a:rPr>
              <a:t>b</a:t>
            </a:r>
            <a:r>
              <a:rPr lang="zh-CN" altLang="en-US" dirty="0"/>
              <a:t>值的典型数值是</a:t>
            </a:r>
            <a:r>
              <a:rPr lang="en-US" altLang="zh-CN" dirty="0"/>
              <a:t>0.1</a:t>
            </a:r>
            <a:r>
              <a:rPr lang="zh-CN" altLang="en-US" dirty="0"/>
              <a:t>，此时，磁场相对较强。</a:t>
            </a:r>
            <a:endParaRPr lang="zh-CN" altLang="en-US" dirty="0"/>
          </a:p>
        </p:txBody>
      </p:sp>
      <p:sp>
        <p:nvSpPr>
          <p:cNvPr id="109571" name="矩形 143363"/>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109572" name="矩形 143364"/>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graphicFrame>
        <p:nvGraphicFramePr>
          <p:cNvPr id="109573" name="对象 143365"/>
          <p:cNvGraphicFramePr/>
          <p:nvPr/>
        </p:nvGraphicFramePr>
        <p:xfrm>
          <a:off x="3708400" y="1862138"/>
          <a:ext cx="1363663" cy="990600"/>
        </p:xfrm>
        <a:graphic>
          <a:graphicData uri="http://schemas.openxmlformats.org/presentationml/2006/ole">
            <mc:AlternateContent xmlns:mc="http://schemas.openxmlformats.org/markup-compatibility/2006">
              <mc:Choice xmlns:v="urn:schemas-microsoft-com:vml" Requires="v">
                <p:oleObj spid="_x0000_s2" name="" r:id="rId1" imgW="609600" imgH="457200" progId="Equation.DSMT4">
                  <p:embed/>
                </p:oleObj>
              </mc:Choice>
              <mc:Fallback>
                <p:oleObj name="" r:id="rId1" imgW="609600" imgH="457200" progId="Equation.DSMT4">
                  <p:embed/>
                  <p:pic>
                    <p:nvPicPr>
                      <p:cNvPr id="0" name="图片 3165"/>
                      <p:cNvPicPr/>
                      <p:nvPr/>
                    </p:nvPicPr>
                    <p:blipFill>
                      <a:blip r:embed="rId2"/>
                      <a:stretch>
                        <a:fillRect/>
                      </a:stretch>
                    </p:blipFill>
                    <p:spPr>
                      <a:xfrm>
                        <a:off x="3708400" y="1862138"/>
                        <a:ext cx="1363663" cy="990600"/>
                      </a:xfrm>
                      <a:prstGeom prst="rect">
                        <a:avLst/>
                      </a:prstGeom>
                      <a:noFill/>
                      <a:ln w="38100">
                        <a:noFill/>
                        <a:miter/>
                      </a:ln>
                    </p:spPr>
                  </p:pic>
                </p:oleObj>
              </mc:Fallback>
            </mc:AlternateContent>
          </a:graphicData>
        </a:graphic>
      </p:graphicFrame>
      <p:graphicFrame>
        <p:nvGraphicFramePr>
          <p:cNvPr id="109574" name="对象 143367"/>
          <p:cNvGraphicFramePr/>
          <p:nvPr/>
        </p:nvGraphicFramePr>
        <p:xfrm>
          <a:off x="3725863" y="4005263"/>
          <a:ext cx="2214562" cy="935037"/>
        </p:xfrm>
        <a:graphic>
          <a:graphicData uri="http://schemas.openxmlformats.org/presentationml/2006/ole">
            <mc:AlternateContent xmlns:mc="http://schemas.openxmlformats.org/markup-compatibility/2006">
              <mc:Choice xmlns:v="urn:schemas-microsoft-com:vml" Requires="v">
                <p:oleObj spid="_x0000_s3" name="" r:id="rId3" imgW="990600" imgH="431800" progId="Equation.DSMT4">
                  <p:embed/>
                </p:oleObj>
              </mc:Choice>
              <mc:Fallback>
                <p:oleObj name="" r:id="rId3" imgW="990600" imgH="431800" progId="Equation.DSMT4">
                  <p:embed/>
                  <p:pic>
                    <p:nvPicPr>
                      <p:cNvPr id="0" name="图片 3171"/>
                      <p:cNvPicPr/>
                      <p:nvPr/>
                    </p:nvPicPr>
                    <p:blipFill>
                      <a:blip r:embed="rId4"/>
                      <a:stretch>
                        <a:fillRect/>
                      </a:stretch>
                    </p:blipFill>
                    <p:spPr>
                      <a:xfrm>
                        <a:off x="3725863" y="4005263"/>
                        <a:ext cx="2214562" cy="935037"/>
                      </a:xfrm>
                      <a:prstGeom prst="rect">
                        <a:avLst/>
                      </a:prstGeom>
                      <a:noFill/>
                      <a:ln w="38100">
                        <a:noFill/>
                        <a:miter/>
                      </a:ln>
                    </p:spPr>
                  </p:pic>
                </p:oleObj>
              </mc:Fallback>
            </mc:AlternateContent>
          </a:graphicData>
        </a:graphic>
      </p:graphicFrame>
    </p:spTree>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3" name="标题 141313"/>
          <p:cNvSpPr>
            <a:spLocks noGrp="1"/>
          </p:cNvSpPr>
          <p:nvPr>
            <p:ph type="title"/>
          </p:nvPr>
        </p:nvSpPr>
        <p:spPr/>
        <p:txBody>
          <a:bodyPr anchor="ctr"/>
          <a:lstStyle/>
          <a:p>
            <a:pPr marL="838200" indent="-838200"/>
            <a:r>
              <a:rPr lang="zh-CN" altLang="en-US" dirty="0"/>
              <a:t>磁张力</a:t>
            </a:r>
            <a:endParaRPr lang="zh-CN" altLang="en-US" dirty="0"/>
          </a:p>
        </p:txBody>
      </p:sp>
      <p:sp>
        <p:nvSpPr>
          <p:cNvPr id="110594" name="文本占位符 141314"/>
          <p:cNvSpPr>
            <a:spLocks noGrp="1"/>
          </p:cNvSpPr>
          <p:nvPr>
            <p:ph idx="1"/>
          </p:nvPr>
        </p:nvSpPr>
        <p:spPr>
          <a:xfrm>
            <a:off x="323850" y="1412875"/>
            <a:ext cx="8424863" cy="5256213"/>
          </a:xfrm>
        </p:spPr>
        <p:txBody>
          <a:bodyPr anchor="t"/>
          <a:lstStyle/>
          <a:p>
            <a:pPr>
              <a:spcAft>
                <a:spcPct val="30000"/>
              </a:spcAft>
            </a:pPr>
            <a:r>
              <a:rPr lang="zh-CN" altLang="en-US" dirty="0"/>
              <a:t>受力的另一项为：</a:t>
            </a:r>
            <a:endParaRPr lang="zh-CN" altLang="en-US" dirty="0"/>
          </a:p>
          <a:p>
            <a:pPr>
              <a:spcBef>
                <a:spcPct val="0"/>
              </a:spcBef>
            </a:pPr>
            <a:endParaRPr lang="zh-CN" altLang="en-US" dirty="0"/>
          </a:p>
          <a:p>
            <a:pPr>
              <a:spcBef>
                <a:spcPct val="0"/>
              </a:spcBef>
            </a:pPr>
            <a:endParaRPr lang="zh-CN" altLang="en-US" dirty="0"/>
          </a:p>
          <a:p>
            <a:pPr>
              <a:spcBef>
                <a:spcPct val="0"/>
              </a:spcBef>
            </a:pPr>
            <a:r>
              <a:rPr lang="zh-CN" altLang="en-US" dirty="0"/>
              <a:t>前一项是磁张力        （其值是磁压力的</a:t>
            </a:r>
            <a:r>
              <a:rPr lang="en-US" altLang="zh-CN" dirty="0"/>
              <a:t>2</a:t>
            </a:r>
            <a:r>
              <a:rPr lang="zh-CN" altLang="en-US" dirty="0"/>
              <a:t>倍）拉紧磁力线造成的，合力指向曲率中心，大小和磁张力及磁力线曲率成正比，是磁力线弯曲的恢复力。</a:t>
            </a:r>
            <a:endParaRPr lang="zh-CN" altLang="en-US" dirty="0"/>
          </a:p>
          <a:p>
            <a:pPr>
              <a:spcBef>
                <a:spcPct val="0"/>
              </a:spcBef>
            </a:pPr>
            <a:r>
              <a:rPr lang="zh-CN" altLang="en-US" dirty="0"/>
              <a:t>磁压力梯度力不一定垂直于磁场，但总的洛仑兹力一定是垂直于磁场的。而后一项正抵消了磁压力梯度力的平行分量。</a:t>
            </a:r>
            <a:endParaRPr lang="zh-CN" altLang="en-US" dirty="0"/>
          </a:p>
        </p:txBody>
      </p:sp>
      <p:sp>
        <p:nvSpPr>
          <p:cNvPr id="110595" name="矩形 141315"/>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110596" name="矩形 141316"/>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graphicFrame>
        <p:nvGraphicFramePr>
          <p:cNvPr id="110597" name="对象 141318"/>
          <p:cNvGraphicFramePr/>
          <p:nvPr/>
        </p:nvGraphicFramePr>
        <p:xfrm>
          <a:off x="900113" y="2060575"/>
          <a:ext cx="7435850" cy="981075"/>
        </p:xfrm>
        <a:graphic>
          <a:graphicData uri="http://schemas.openxmlformats.org/presentationml/2006/ole">
            <mc:AlternateContent xmlns:mc="http://schemas.openxmlformats.org/markup-compatibility/2006">
              <mc:Choice xmlns:v="urn:schemas-microsoft-com:vml" Requires="v">
                <p:oleObj spid="_x0000_s2" name="" r:id="rId1" imgW="3352800" imgH="457200" progId="Equation.DSMT4">
                  <p:embed/>
                </p:oleObj>
              </mc:Choice>
              <mc:Fallback>
                <p:oleObj name="" r:id="rId1" imgW="3352800" imgH="457200" progId="Equation.DSMT4">
                  <p:embed/>
                  <p:pic>
                    <p:nvPicPr>
                      <p:cNvPr id="0" name="图片 3172"/>
                      <p:cNvPicPr/>
                      <p:nvPr/>
                    </p:nvPicPr>
                    <p:blipFill>
                      <a:blip r:embed="rId2"/>
                      <a:stretch>
                        <a:fillRect/>
                      </a:stretch>
                    </p:blipFill>
                    <p:spPr>
                      <a:xfrm>
                        <a:off x="900113" y="2060575"/>
                        <a:ext cx="7435850" cy="981075"/>
                      </a:xfrm>
                      <a:prstGeom prst="rect">
                        <a:avLst/>
                      </a:prstGeom>
                      <a:noFill/>
                      <a:ln w="38100">
                        <a:noFill/>
                        <a:miter/>
                      </a:ln>
                    </p:spPr>
                  </p:pic>
                </p:oleObj>
              </mc:Fallback>
            </mc:AlternateContent>
          </a:graphicData>
        </a:graphic>
      </p:graphicFrame>
      <p:graphicFrame>
        <p:nvGraphicFramePr>
          <p:cNvPr id="110598" name="对象 141319"/>
          <p:cNvGraphicFramePr/>
          <p:nvPr/>
        </p:nvGraphicFramePr>
        <p:xfrm>
          <a:off x="3635375" y="3068638"/>
          <a:ext cx="993775" cy="522287"/>
        </p:xfrm>
        <a:graphic>
          <a:graphicData uri="http://schemas.openxmlformats.org/presentationml/2006/ole">
            <mc:AlternateContent xmlns:mc="http://schemas.openxmlformats.org/markup-compatibility/2006">
              <mc:Choice xmlns:v="urn:schemas-microsoft-com:vml" Requires="v">
                <p:oleObj spid="_x0000_s3" name="" r:id="rId3" imgW="444500" imgH="241300" progId="Equation.DSMT4">
                  <p:embed/>
                </p:oleObj>
              </mc:Choice>
              <mc:Fallback>
                <p:oleObj name="" r:id="rId3" imgW="444500" imgH="241300" progId="Equation.DSMT4">
                  <p:embed/>
                  <p:pic>
                    <p:nvPicPr>
                      <p:cNvPr id="0" name="图片 3174"/>
                      <p:cNvPicPr/>
                      <p:nvPr/>
                    </p:nvPicPr>
                    <p:blipFill>
                      <a:blip r:embed="rId4"/>
                      <a:stretch>
                        <a:fillRect/>
                      </a:stretch>
                    </p:blipFill>
                    <p:spPr>
                      <a:xfrm>
                        <a:off x="3635375" y="3068638"/>
                        <a:ext cx="993775" cy="522287"/>
                      </a:xfrm>
                      <a:prstGeom prst="rect">
                        <a:avLst/>
                      </a:prstGeom>
                      <a:noFill/>
                      <a:ln w="38100">
                        <a:noFill/>
                        <a:miter/>
                      </a:ln>
                    </p:spPr>
                  </p:pic>
                </p:oleObj>
              </mc:Fallback>
            </mc:AlternateContent>
          </a:graphicData>
        </a:graphic>
      </p:graphicFrame>
      <p:grpSp>
        <p:nvGrpSpPr>
          <p:cNvPr id="110599" name="组合 141325"/>
          <p:cNvGrpSpPr/>
          <p:nvPr/>
        </p:nvGrpSpPr>
        <p:grpSpPr>
          <a:xfrm>
            <a:off x="7092950" y="692150"/>
            <a:ext cx="1584325" cy="1441450"/>
            <a:chOff x="4468" y="618"/>
            <a:chExt cx="998" cy="908"/>
          </a:xfrm>
        </p:grpSpPr>
        <p:sp>
          <p:nvSpPr>
            <p:cNvPr id="110600" name="任意多边形 141320"/>
            <p:cNvSpPr/>
            <p:nvPr/>
          </p:nvSpPr>
          <p:spPr>
            <a:xfrm>
              <a:off x="4513" y="618"/>
              <a:ext cx="907" cy="908"/>
            </a:xfrm>
            <a:custGeom>
              <a:avLst/>
              <a:gdLst/>
              <a:ahLst/>
              <a:cxnLst>
                <a:cxn ang="270">
                  <a:pos x="10800" y="0"/>
                </a:cxn>
                <a:cxn ang="180">
                  <a:pos x="3294" y="5732"/>
                </a:cxn>
                <a:cxn ang="270">
                  <a:pos x="10800" y="3487"/>
                </a:cxn>
                <a:cxn ang="0">
                  <a:pos x="18305" y="5732"/>
                </a:cxn>
              </a:cxnLst>
              <a:rect l="0" t="0" r="0" b="0"/>
              <a:pathLst>
                <a:path w="21600" h="21600">
                  <a:moveTo>
                    <a:pt x="4739" y="6708"/>
                  </a:moveTo>
                  <a:cubicBezTo>
                    <a:pt x="6053" y="4764"/>
                    <a:pt x="8277" y="3487"/>
                    <a:pt x="10800" y="3487"/>
                  </a:cubicBezTo>
                  <a:cubicBezTo>
                    <a:pt x="13323" y="3487"/>
                    <a:pt x="15547" y="4764"/>
                    <a:pt x="16861" y="6707"/>
                  </a:cubicBezTo>
                  <a:lnTo>
                    <a:pt x="19751" y="4756"/>
                  </a:lnTo>
                  <a:cubicBezTo>
                    <a:pt x="17810" y="1885"/>
                    <a:pt x="14525" y="-1"/>
                    <a:pt x="10800" y="-1"/>
                  </a:cubicBezTo>
                  <a:cubicBezTo>
                    <a:pt x="7074" y="-1"/>
                    <a:pt x="3790" y="1885"/>
                    <a:pt x="1848" y="4755"/>
                  </a:cubicBezTo>
                  <a:close/>
                </a:path>
              </a:pathLst>
            </a:custGeom>
            <a:solidFill>
              <a:schemeClr val="accent1"/>
            </a:solidFill>
            <a:ln w="9525" cap="flat" cmpd="sng">
              <a:solidFill>
                <a:schemeClr val="tx1"/>
              </a:solidFill>
              <a:prstDash val="solid"/>
              <a:miter/>
              <a:headEnd type="none" w="med" len="med"/>
              <a:tailEnd type="none" w="med" len="med"/>
            </a:ln>
          </p:spPr>
          <p:txBody>
            <a:bodyPr/>
            <a:lstStyle/>
            <a:p>
              <a:endParaRPr lang="zh-CN" altLang="en-US"/>
            </a:p>
          </p:txBody>
        </p:sp>
        <p:sp>
          <p:nvSpPr>
            <p:cNvPr id="110601" name="右箭头 141322"/>
            <p:cNvSpPr/>
            <p:nvPr/>
          </p:nvSpPr>
          <p:spPr>
            <a:xfrm rot="3310933">
              <a:off x="5283" y="933"/>
              <a:ext cx="227" cy="136"/>
            </a:xfrm>
            <a:prstGeom prst="rightArrow">
              <a:avLst>
                <a:gd name="adj1" fmla="val 50000"/>
                <a:gd name="adj2" fmla="val 41720"/>
              </a:avLst>
            </a:prstGeom>
            <a:noFill/>
            <a:ln w="9525" cap="flat" cmpd="sng">
              <a:solidFill>
                <a:schemeClr val="tx1"/>
              </a:solidFill>
              <a:prstDash val="solid"/>
              <a:miter/>
              <a:headEnd type="none" w="med" len="med"/>
              <a:tailEnd type="none" w="med" len="med"/>
            </a:ln>
          </p:spPr>
          <p:txBody>
            <a:bodyPr anchor="t"/>
            <a:lstStyle/>
            <a:p>
              <a:pPr algn="ctr"/>
              <a:endParaRPr lang="zh-CN" altLang="en-US">
                <a:latin typeface="Arial" panose="020B0604020202020204" pitchFamily="34" charset="0"/>
              </a:endParaRPr>
            </a:p>
          </p:txBody>
        </p:sp>
        <p:sp>
          <p:nvSpPr>
            <p:cNvPr id="110602" name="右箭头 141323"/>
            <p:cNvSpPr/>
            <p:nvPr/>
          </p:nvSpPr>
          <p:spPr>
            <a:xfrm rot="7675280">
              <a:off x="4421" y="934"/>
              <a:ext cx="227" cy="136"/>
            </a:xfrm>
            <a:prstGeom prst="rightArrow">
              <a:avLst>
                <a:gd name="adj1" fmla="val 50000"/>
                <a:gd name="adj2" fmla="val 41720"/>
              </a:avLst>
            </a:prstGeom>
            <a:noFill/>
            <a:ln w="9525" cap="flat" cmpd="sng">
              <a:solidFill>
                <a:schemeClr val="tx1"/>
              </a:solidFill>
              <a:prstDash val="solid"/>
              <a:miter/>
              <a:headEnd type="none" w="med" len="med"/>
              <a:tailEnd type="none" w="med" len="med"/>
            </a:ln>
          </p:spPr>
          <p:txBody>
            <a:bodyPr anchor="t"/>
            <a:lstStyle/>
            <a:p>
              <a:pPr algn="ctr"/>
              <a:endParaRPr lang="zh-CN" altLang="en-US">
                <a:latin typeface="Arial" panose="020B0604020202020204" pitchFamily="34" charset="0"/>
              </a:endParaRPr>
            </a:p>
          </p:txBody>
        </p:sp>
        <p:sp>
          <p:nvSpPr>
            <p:cNvPr id="110603" name="下箭头 141324"/>
            <p:cNvSpPr/>
            <p:nvPr/>
          </p:nvSpPr>
          <p:spPr>
            <a:xfrm>
              <a:off x="4921" y="845"/>
              <a:ext cx="91" cy="317"/>
            </a:xfrm>
            <a:prstGeom prst="downArrow">
              <a:avLst>
                <a:gd name="adj1" fmla="val 50000"/>
                <a:gd name="adj2" fmla="val 87071"/>
              </a:avLst>
            </a:prstGeom>
            <a:solidFill>
              <a:srgbClr val="FF0000"/>
            </a:solidFill>
            <a:ln w="9525" cap="flat" cmpd="sng">
              <a:solidFill>
                <a:schemeClr val="tx1"/>
              </a:solidFill>
              <a:prstDash val="solid"/>
              <a:miter/>
              <a:headEnd type="none" w="med" len="med"/>
              <a:tailEnd type="none" w="med" len="med"/>
            </a:ln>
          </p:spPr>
          <p:txBody>
            <a:bodyPr anchor="t"/>
            <a:lstStyle/>
            <a:p>
              <a:pPr algn="ctr"/>
              <a:endParaRPr lang="zh-CN" altLang="en-US">
                <a:latin typeface="Arial" panose="020B0604020202020204" pitchFamily="34" charset="0"/>
              </a:endParaRPr>
            </a:p>
          </p:txBody>
        </p:sp>
      </p:grpSp>
    </p:spTree>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标题 146433"/>
          <p:cNvSpPr>
            <a:spLocks noGrp="1"/>
          </p:cNvSpPr>
          <p:nvPr>
            <p:ph type="title"/>
          </p:nvPr>
        </p:nvSpPr>
        <p:spPr/>
        <p:txBody>
          <a:bodyPr anchor="ctr"/>
          <a:lstStyle/>
          <a:p>
            <a:pPr marL="838200" indent="-838200"/>
            <a:r>
              <a:rPr lang="zh-CN" altLang="en-US" dirty="0"/>
              <a:t>洛仑兹力与电磁张量</a:t>
            </a:r>
            <a:endParaRPr lang="zh-CN" altLang="en-US" dirty="0"/>
          </a:p>
        </p:txBody>
      </p:sp>
      <p:sp>
        <p:nvSpPr>
          <p:cNvPr id="111618" name="文本占位符 146434"/>
          <p:cNvSpPr>
            <a:spLocks noGrp="1"/>
          </p:cNvSpPr>
          <p:nvPr>
            <p:ph idx="1"/>
          </p:nvPr>
        </p:nvSpPr>
        <p:spPr>
          <a:xfrm>
            <a:off x="323850" y="1412875"/>
            <a:ext cx="8424863" cy="5256213"/>
          </a:xfrm>
        </p:spPr>
        <p:txBody>
          <a:bodyPr anchor="t"/>
          <a:lstStyle/>
          <a:p>
            <a:pPr>
              <a:spcAft>
                <a:spcPct val="30000"/>
              </a:spcAft>
            </a:pPr>
            <a:r>
              <a:rPr lang="zh-CN" altLang="en-US" dirty="0"/>
              <a:t>另一方面，洛仑兹力可以写为：</a:t>
            </a:r>
            <a:endParaRPr lang="zh-CN" altLang="en-US" dirty="0"/>
          </a:p>
          <a:p>
            <a:pPr>
              <a:spcAft>
                <a:spcPct val="30000"/>
              </a:spcAft>
            </a:pPr>
            <a:endParaRPr lang="zh-CN" altLang="en-US" dirty="0"/>
          </a:p>
          <a:p>
            <a:pPr>
              <a:spcBef>
                <a:spcPct val="0"/>
              </a:spcBef>
            </a:pPr>
            <a:endParaRPr lang="zh-CN" altLang="en-US" dirty="0"/>
          </a:p>
          <a:p>
            <a:pPr>
              <a:spcBef>
                <a:spcPct val="0"/>
              </a:spcBef>
            </a:pPr>
            <a:endParaRPr lang="zh-CN" altLang="en-US" dirty="0"/>
          </a:p>
          <a:p>
            <a:pPr>
              <a:spcBef>
                <a:spcPct val="0"/>
              </a:spcBef>
            </a:pPr>
            <a:r>
              <a:rPr lang="zh-CN" altLang="en-US" dirty="0"/>
              <a:t>其中，</a:t>
            </a:r>
            <a:r>
              <a:rPr lang="en-US" altLang="zh-CN" b="1"/>
              <a:t>T</a:t>
            </a:r>
            <a:r>
              <a:rPr lang="zh-CN" altLang="en-US" dirty="0"/>
              <a:t>是电磁张量，包括各项同性的磁压力，以及沿着磁场方向的磁张力。抵消之后，是垂直于磁场的磁压力，以及沿着磁力线方向的磁张力（其最后的合力为垂直于磁场的恢复力）。</a:t>
            </a:r>
            <a:endParaRPr lang="zh-CN" altLang="en-US" dirty="0"/>
          </a:p>
        </p:txBody>
      </p:sp>
      <p:sp>
        <p:nvSpPr>
          <p:cNvPr id="111619" name="矩形 146435"/>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111620" name="矩形 146436"/>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graphicFrame>
        <p:nvGraphicFramePr>
          <p:cNvPr id="111621" name="对象 146437"/>
          <p:cNvGraphicFramePr/>
          <p:nvPr/>
        </p:nvGraphicFramePr>
        <p:xfrm>
          <a:off x="1763713" y="1916113"/>
          <a:ext cx="4545012" cy="1873250"/>
        </p:xfrm>
        <a:graphic>
          <a:graphicData uri="http://schemas.openxmlformats.org/presentationml/2006/ole">
            <mc:AlternateContent xmlns:mc="http://schemas.openxmlformats.org/markup-compatibility/2006">
              <mc:Choice xmlns:v="urn:schemas-microsoft-com:vml" Requires="v">
                <p:oleObj spid="_x0000_s2" name="" r:id="rId1" imgW="2032000" imgH="914400" progId="Equation.DSMT4">
                  <p:embed/>
                </p:oleObj>
              </mc:Choice>
              <mc:Fallback>
                <p:oleObj name="" r:id="rId1" imgW="2032000" imgH="914400" progId="Equation.DSMT4">
                  <p:embed/>
                  <p:pic>
                    <p:nvPicPr>
                      <p:cNvPr id="0" name="图片 3175"/>
                      <p:cNvPicPr/>
                      <p:nvPr/>
                    </p:nvPicPr>
                    <p:blipFill>
                      <a:blip r:embed="rId2"/>
                      <a:stretch>
                        <a:fillRect/>
                      </a:stretch>
                    </p:blipFill>
                    <p:spPr>
                      <a:xfrm>
                        <a:off x="1763713" y="1916113"/>
                        <a:ext cx="4545012" cy="1873250"/>
                      </a:xfrm>
                      <a:prstGeom prst="rect">
                        <a:avLst/>
                      </a:prstGeom>
                      <a:noFill/>
                      <a:ln w="38100">
                        <a:noFill/>
                        <a:miter/>
                      </a:ln>
                    </p:spPr>
                  </p:pic>
                </p:oleObj>
              </mc:Fallback>
            </mc:AlternateContent>
          </a:graphicData>
        </a:graphic>
      </p:graphicFrame>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mc:Choice xmlns:a14="http://schemas.microsoft.com/office/drawing/2010/main" Requires="a14">
          <p:sp>
            <p:nvSpPr>
              <p:cNvPr id="13313" name="文本占位符 19458"/>
              <p:cNvSpPr>
                <a:spLocks noGrp="1"/>
              </p:cNvSpPr>
              <p:nvPr>
                <p:ph idx="1"/>
              </p:nvPr>
            </p:nvSpPr>
            <p:spPr>
              <a:xfrm>
                <a:off x="457200" y="1600200"/>
                <a:ext cx="8218488" cy="4525963"/>
              </a:xfrm>
            </p:spPr>
            <p:txBody>
              <a:bodyPr anchor="t"/>
              <a:lstStyle/>
              <a:p>
                <a:r>
                  <a:rPr lang="zh-CN" altLang="en-US" dirty="0"/>
                  <a:t>从等离子体密度可以估算粒子之间的平均距离：</a:t>
                </a:r>
                <a:r>
                  <a:rPr lang="en-US" altLang="zh-CN" dirty="0"/>
                  <a:t>		   </a:t>
                </a:r>
                <a14:m>
                  <m:oMath xmlns:m="http://schemas.openxmlformats.org/officeDocument/2006/math">
                    <m:r>
                      <a:rPr lang="en-US" altLang="zh-CN" b="0" i="1" smtClean="0">
                        <a:latin typeface="Cambria Math" panose="02040503050406030204" pitchFamily="18" charset="0"/>
                      </a:rPr>
                      <m:t>𝐿</m:t>
                    </m:r>
                    <m:r>
                      <a:rPr lang="en-US" altLang="zh-CN" b="0" i="1" smtClean="0">
                        <a:latin typeface="Cambria Math" panose="02040503050406030204" pitchFamily="18" charset="0"/>
                      </a:rPr>
                      <m:t>=</m:t>
                    </m:r>
                    <m:sSup>
                      <m:sSupPr>
                        <m:ctrlPr>
                          <a:rPr lang="en-US" altLang="zh-CN" b="0" i="1" smtClean="0">
                            <a:latin typeface="Cambria Math" panose="02040503050406030204" pitchFamily="18" charset="0"/>
                          </a:rPr>
                        </m:ctrlPr>
                      </m:sSupPr>
                      <m:e>
                        <m:r>
                          <a:rPr lang="en-US" altLang="zh-CN" b="0" i="1" smtClean="0">
                            <a:latin typeface="Cambria Math" panose="02040503050406030204" pitchFamily="18" charset="0"/>
                          </a:rPr>
                          <m:t>𝑛</m:t>
                        </m:r>
                      </m:e>
                      <m:sup>
                        <m:r>
                          <a:rPr lang="en-US" altLang="zh-CN" b="0" i="1" smtClean="0">
                            <a:latin typeface="Cambria Math" panose="02040503050406030204" pitchFamily="18" charset="0"/>
                          </a:rPr>
                          <m:t>− </m:t>
                        </m:r>
                        <m:f>
                          <m:fPr>
                            <m:ctrlPr>
                              <a:rPr lang="en-US" altLang="zh-CN" b="0" i="1" smtClean="0">
                                <a:latin typeface="Cambria Math" panose="02040503050406030204" pitchFamily="18" charset="0"/>
                              </a:rPr>
                            </m:ctrlPr>
                          </m:fPr>
                          <m:num>
                            <m:r>
                              <a:rPr lang="en-US" altLang="zh-CN" b="0" i="1" smtClean="0">
                                <a:latin typeface="Cambria Math" panose="02040503050406030204" pitchFamily="18" charset="0"/>
                              </a:rPr>
                              <m:t>1</m:t>
                            </m:r>
                          </m:num>
                          <m:den>
                            <m:r>
                              <a:rPr lang="en-US" altLang="zh-CN" b="0" i="1" smtClean="0">
                                <a:latin typeface="Cambria Math" panose="02040503050406030204" pitchFamily="18" charset="0"/>
                              </a:rPr>
                              <m:t>3</m:t>
                            </m:r>
                          </m:den>
                        </m:f>
                      </m:sup>
                    </m:sSup>
                  </m:oMath>
                </a14:m>
                <a:r>
                  <a:rPr lang="zh-CN" altLang="en-US" dirty="0"/>
                  <a:t> </a:t>
                </a:r>
                <a:endParaRPr lang="zh-CN" altLang="en-US" dirty="0"/>
              </a:p>
              <a:p>
                <a:r>
                  <a:rPr lang="zh-CN" altLang="en-US" dirty="0"/>
                  <a:t>在这个距离上，带电粒子之间的势能为</a:t>
                </a:r>
                <a:endParaRPr lang="zh-CN" altLang="en-US" dirty="0"/>
              </a:p>
              <a:p>
                <a:pPr marL="0" indent="0">
                  <a:buNone/>
                </a:pPr>
                <a14:m>
                  <m:oMathPara xmlns:m="http://schemas.openxmlformats.org/officeDocument/2006/math">
                    <m:oMathParaPr>
                      <m:jc m:val="centerGroup"/>
                    </m:oMathParaPr>
                    <m:oMath xmlns:m="http://schemas.openxmlformats.org/officeDocument/2006/math">
                      <m:r>
                        <a:rPr lang="en-US" altLang="zh-CN" b="0" i="1" smtClean="0">
                          <a:latin typeface="Cambria Math" panose="02040503050406030204" pitchFamily="18" charset="0"/>
                        </a:rPr>
                        <m:t>𝑈</m:t>
                      </m:r>
                      <m:r>
                        <a:rPr lang="en-US" altLang="zh-CN" i="1">
                          <a:latin typeface="Cambria Math" panose="02040503050406030204" pitchFamily="18" charset="0"/>
                        </a:rPr>
                        <m:t>=</m:t>
                      </m:r>
                      <m:f>
                        <m:fPr>
                          <m:ctrlPr>
                            <a:rPr lang="en-US" altLang="zh-CN" i="1" smtClean="0">
                              <a:latin typeface="Cambria Math" panose="02040503050406030204" pitchFamily="18" charset="0"/>
                            </a:rPr>
                          </m:ctrlPr>
                        </m:fPr>
                        <m:num>
                          <m:sSup>
                            <m:sSupPr>
                              <m:ctrlPr>
                                <a:rPr lang="en-US" altLang="zh-CN" i="1" smtClean="0">
                                  <a:latin typeface="Cambria Math" panose="02040503050406030204" pitchFamily="18" charset="0"/>
                                </a:rPr>
                              </m:ctrlPr>
                            </m:sSupPr>
                            <m:e>
                              <m:r>
                                <a:rPr lang="en-US" altLang="zh-CN" b="0" i="1" smtClean="0">
                                  <a:latin typeface="Cambria Math" panose="02040503050406030204" pitchFamily="18" charset="0"/>
                                </a:rPr>
                                <m:t>𝑒</m:t>
                              </m:r>
                            </m:e>
                            <m:sup>
                              <m:r>
                                <a:rPr lang="en-US" altLang="zh-CN" b="0" i="1" smtClean="0">
                                  <a:latin typeface="Cambria Math" panose="02040503050406030204" pitchFamily="18" charset="0"/>
                                </a:rPr>
                                <m:t>2</m:t>
                              </m:r>
                            </m:sup>
                          </m:sSup>
                        </m:num>
                        <m:den>
                          <m:r>
                            <a:rPr lang="en-US" altLang="zh-CN" b="0" i="1" smtClean="0">
                              <a:latin typeface="Cambria Math" panose="02040503050406030204" pitchFamily="18" charset="0"/>
                            </a:rPr>
                            <m:t>4</m:t>
                          </m:r>
                          <m:r>
                            <a:rPr lang="zh-CN" altLang="en-US" b="0" i="1" smtClean="0">
                              <a:latin typeface="Cambria Math" panose="02040503050406030204" pitchFamily="18" charset="0"/>
                            </a:rPr>
                            <m:t>𝜋</m:t>
                          </m:r>
                          <m:sSub>
                            <m:sSubPr>
                              <m:ctrlPr>
                                <a:rPr lang="en-US" altLang="zh-CN" b="0" i="1" smtClean="0">
                                  <a:latin typeface="Cambria Math" panose="02040503050406030204" pitchFamily="18" charset="0"/>
                                </a:rPr>
                              </m:ctrlPr>
                            </m:sSubPr>
                            <m:e>
                              <m:r>
                                <a:rPr lang="zh-CN" altLang="en-US" b="0" i="1" smtClean="0">
                                  <a:latin typeface="Cambria Math" panose="02040503050406030204" pitchFamily="18" charset="0"/>
                                </a:rPr>
                                <m:t>𝜀</m:t>
                              </m:r>
                            </m:e>
                            <m:sub>
                              <m:r>
                                <a:rPr lang="en-US" altLang="zh-CN" b="0" i="1" smtClean="0">
                                  <a:latin typeface="Cambria Math" panose="02040503050406030204" pitchFamily="18" charset="0"/>
                                </a:rPr>
                                <m:t>0</m:t>
                              </m:r>
                            </m:sub>
                          </m:sSub>
                          <m:r>
                            <a:rPr lang="en-US" altLang="zh-CN" b="0" i="1" smtClean="0">
                              <a:latin typeface="Cambria Math" panose="02040503050406030204" pitchFamily="18" charset="0"/>
                            </a:rPr>
                            <m:t>𝐿</m:t>
                          </m:r>
                        </m:den>
                      </m:f>
                    </m:oMath>
                  </m:oMathPara>
                </a14:m>
                <a:endParaRPr lang="zh-CN" altLang="en-US" dirty="0"/>
              </a:p>
              <a:p>
                <a:r>
                  <a:rPr lang="zh-CN" altLang="en-US" dirty="0"/>
                  <a:t>而粒子的动能是与温度有关的，常以</a:t>
                </a:r>
                <a:r>
                  <a:rPr lang="en-US" altLang="zh-CN" i="1" dirty="0" err="1">
                    <a:latin typeface="Times New Roman" panose="02020603050405020304" pitchFamily="18" charset="0"/>
                    <a:cs typeface="Times New Roman" panose="02020603050405020304" pitchFamily="18" charset="0"/>
                  </a:rPr>
                  <a:t>kT</a:t>
                </a:r>
                <a:r>
                  <a:rPr lang="zh-CN" altLang="en-US" dirty="0"/>
                  <a:t>作为典型值或数量级。对于等离子体，一般来说，其动能要比势能大得多。</a:t>
                </a:r>
                <a:endParaRPr lang="zh-CN" altLang="en-US" dirty="0"/>
              </a:p>
            </p:txBody>
          </p:sp>
        </mc:Choice>
        <mc:Fallback>
          <p:sp>
            <p:nvSpPr>
              <p:cNvPr id="13313" name="文本占位符 19458"/>
              <p:cNvSpPr>
                <a:spLocks noRot="1" noChangeAspect="1" noMove="1" noResize="1" noEditPoints="1" noAdjustHandles="1" noChangeArrowheads="1" noChangeShapeType="1" noTextEdit="1"/>
              </p:cNvSpPr>
              <p:nvPr>
                <p:ph idx="1"/>
              </p:nvPr>
            </p:nvSpPr>
            <p:spPr>
              <a:xfrm>
                <a:off x="457200" y="1600200"/>
                <a:ext cx="8218488" cy="4525963"/>
              </a:xfrm>
              <a:blipFill rotWithShape="1">
                <a:blip r:embed="rId1"/>
                <a:stretch>
                  <a:fillRect r="4" b="7"/>
                </a:stretch>
              </a:blipFill>
            </p:spPr>
            <p:txBody>
              <a:bodyPr/>
              <a:lstStyle/>
              <a:p>
                <a:r>
                  <a:rPr lang="zh-CN" altLang="en-US">
                    <a:noFill/>
                  </a:rPr>
                  <a:t> </a:t>
                </a:r>
              </a:p>
            </p:txBody>
          </p:sp>
        </mc:Fallback>
      </mc:AlternateContent>
      <p:sp>
        <p:nvSpPr>
          <p:cNvPr id="13314" name="标题 19457"/>
          <p:cNvSpPr>
            <a:spLocks noGrp="1"/>
          </p:cNvSpPr>
          <p:nvPr>
            <p:ph type="title"/>
          </p:nvPr>
        </p:nvSpPr>
        <p:spPr/>
        <p:txBody>
          <a:bodyPr anchor="ctr"/>
          <a:lstStyle/>
          <a:p>
            <a:r>
              <a:rPr lang="zh-CN" altLang="en-US" dirty="0"/>
              <a:t>动能与势能</a:t>
            </a:r>
            <a:endParaRPr lang="zh-CN" altLang="en-US" dirty="0"/>
          </a:p>
        </p:txBody>
      </p:sp>
      <p:sp>
        <p:nvSpPr>
          <p:cNvPr id="13315" name="矩形 19461"/>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13317" name="矩形 19463"/>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Tree>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1" name="标题 142337"/>
          <p:cNvSpPr>
            <a:spLocks noGrp="1"/>
          </p:cNvSpPr>
          <p:nvPr>
            <p:ph type="title"/>
          </p:nvPr>
        </p:nvSpPr>
        <p:spPr/>
        <p:txBody>
          <a:bodyPr anchor="ctr"/>
          <a:lstStyle/>
          <a:p>
            <a:pPr marL="838200" indent="-838200"/>
            <a:r>
              <a:rPr lang="zh-CN" altLang="en-US" dirty="0"/>
              <a:t>磁力线与等离子体一同流动</a:t>
            </a:r>
            <a:endParaRPr lang="zh-CN" altLang="en-US" dirty="0"/>
          </a:p>
        </p:txBody>
      </p:sp>
      <p:sp>
        <p:nvSpPr>
          <p:cNvPr id="112642" name="文本占位符 142338"/>
          <p:cNvSpPr>
            <a:spLocks noGrp="1"/>
          </p:cNvSpPr>
          <p:nvPr>
            <p:ph idx="1"/>
          </p:nvPr>
        </p:nvSpPr>
        <p:spPr>
          <a:xfrm>
            <a:off x="468313" y="1412875"/>
            <a:ext cx="8280400" cy="5111750"/>
          </a:xfrm>
        </p:spPr>
        <p:txBody>
          <a:bodyPr anchor="t"/>
          <a:lstStyle/>
          <a:p>
            <a:pPr>
              <a:spcAft>
                <a:spcPct val="30000"/>
              </a:spcAft>
            </a:pPr>
            <a:r>
              <a:rPr lang="zh-CN" altLang="en-US" sz="2800" dirty="0"/>
              <a:t>磁场的变化方程为：</a:t>
            </a:r>
            <a:endParaRPr lang="zh-CN" altLang="en-US" sz="2800" dirty="0"/>
          </a:p>
          <a:p>
            <a:endParaRPr lang="zh-CN" altLang="en-US" sz="2800" dirty="0"/>
          </a:p>
          <a:p>
            <a:pPr>
              <a:spcBef>
                <a:spcPct val="10000"/>
              </a:spcBef>
              <a:spcAft>
                <a:spcPct val="10000"/>
              </a:spcAft>
            </a:pPr>
            <a:r>
              <a:rPr lang="zh-CN" altLang="en-US" sz="2800" dirty="0"/>
              <a:t>这个方程可以化为：</a:t>
            </a:r>
            <a:endParaRPr lang="zh-CN" altLang="en-US" sz="2800" dirty="0"/>
          </a:p>
          <a:p>
            <a:pPr>
              <a:spcBef>
                <a:spcPct val="0"/>
              </a:spcBef>
            </a:pPr>
            <a:endParaRPr lang="zh-CN" altLang="en-US" sz="2800" dirty="0"/>
          </a:p>
          <a:p>
            <a:pPr>
              <a:spcBef>
                <a:spcPct val="0"/>
              </a:spcBef>
            </a:pPr>
            <a:endParaRPr lang="zh-CN" altLang="en-US" sz="2800" dirty="0"/>
          </a:p>
          <a:p>
            <a:pPr>
              <a:spcBef>
                <a:spcPct val="0"/>
              </a:spcBef>
            </a:pPr>
            <a:endParaRPr lang="zh-CN" altLang="en-US" sz="2800" dirty="0"/>
          </a:p>
          <a:p>
            <a:pPr>
              <a:spcBef>
                <a:spcPct val="0"/>
              </a:spcBef>
            </a:pPr>
            <a:endParaRPr lang="zh-CN" altLang="en-US" sz="2800" dirty="0"/>
          </a:p>
          <a:p>
            <a:pPr>
              <a:spcBef>
                <a:spcPct val="0"/>
              </a:spcBef>
            </a:pPr>
            <a:endParaRPr lang="zh-CN" altLang="en-US" sz="2800" dirty="0"/>
          </a:p>
          <a:p>
            <a:pPr>
              <a:spcBef>
                <a:spcPct val="0"/>
              </a:spcBef>
            </a:pPr>
            <a:r>
              <a:rPr lang="zh-CN" altLang="en-US" sz="2800" dirty="0"/>
              <a:t>与流动场中的线段所满足的方程形式相同。说明磁力线是冻结在等离子体中一起流动。这也是我们计算双绝热时所用的方程。</a:t>
            </a:r>
            <a:endParaRPr lang="zh-CN" altLang="en-US" sz="2800" dirty="0"/>
          </a:p>
        </p:txBody>
      </p:sp>
      <p:sp>
        <p:nvSpPr>
          <p:cNvPr id="112643" name="矩形 142339"/>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112644" name="矩形 142340"/>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graphicFrame>
        <p:nvGraphicFramePr>
          <p:cNvPr id="112645" name="对象 142341"/>
          <p:cNvGraphicFramePr/>
          <p:nvPr/>
        </p:nvGraphicFramePr>
        <p:xfrm>
          <a:off x="3913188" y="1844675"/>
          <a:ext cx="2328862" cy="792163"/>
        </p:xfrm>
        <a:graphic>
          <a:graphicData uri="http://schemas.openxmlformats.org/presentationml/2006/ole">
            <mc:AlternateContent xmlns:mc="http://schemas.openxmlformats.org/markup-compatibility/2006">
              <mc:Choice xmlns:v="urn:schemas-microsoft-com:vml" Requires="v">
                <p:oleObj spid="_x0000_s2" name="" r:id="rId1" imgW="1041400" imgH="393700" progId="Equation.DSMT4">
                  <p:embed/>
                </p:oleObj>
              </mc:Choice>
              <mc:Fallback>
                <p:oleObj name="" r:id="rId1" imgW="1041400" imgH="393700" progId="Equation.DSMT4">
                  <p:embed/>
                  <p:pic>
                    <p:nvPicPr>
                      <p:cNvPr id="0" name="图片 3176"/>
                      <p:cNvPicPr/>
                      <p:nvPr/>
                    </p:nvPicPr>
                    <p:blipFill>
                      <a:blip r:embed="rId2"/>
                      <a:stretch>
                        <a:fillRect/>
                      </a:stretch>
                    </p:blipFill>
                    <p:spPr>
                      <a:xfrm>
                        <a:off x="3913188" y="1844675"/>
                        <a:ext cx="2328862" cy="792163"/>
                      </a:xfrm>
                      <a:prstGeom prst="rect">
                        <a:avLst/>
                      </a:prstGeom>
                      <a:noFill/>
                      <a:ln w="38100">
                        <a:noFill/>
                        <a:miter/>
                      </a:ln>
                    </p:spPr>
                  </p:pic>
                </p:oleObj>
              </mc:Fallback>
            </mc:AlternateContent>
          </a:graphicData>
        </a:graphic>
      </p:graphicFrame>
      <p:graphicFrame>
        <p:nvGraphicFramePr>
          <p:cNvPr id="112646" name="对象 142343"/>
          <p:cNvGraphicFramePr/>
          <p:nvPr/>
        </p:nvGraphicFramePr>
        <p:xfrm>
          <a:off x="1979613" y="2960688"/>
          <a:ext cx="5616575" cy="2271712"/>
        </p:xfrm>
        <a:graphic>
          <a:graphicData uri="http://schemas.openxmlformats.org/presentationml/2006/ole">
            <mc:AlternateContent xmlns:mc="http://schemas.openxmlformats.org/markup-compatibility/2006">
              <mc:Choice xmlns:v="urn:schemas-microsoft-com:vml" Requires="v">
                <p:oleObj spid="_x0000_s3" name="" r:id="rId3" imgW="2794000" imgH="1282700" progId="Equation.DSMT4">
                  <p:embed/>
                </p:oleObj>
              </mc:Choice>
              <mc:Fallback>
                <p:oleObj name="" r:id="rId3" imgW="2794000" imgH="1282700" progId="Equation.DSMT4">
                  <p:embed/>
                  <p:pic>
                    <p:nvPicPr>
                      <p:cNvPr id="0" name="图片 3173"/>
                      <p:cNvPicPr/>
                      <p:nvPr/>
                    </p:nvPicPr>
                    <p:blipFill>
                      <a:blip r:embed="rId4"/>
                      <a:stretch>
                        <a:fillRect/>
                      </a:stretch>
                    </p:blipFill>
                    <p:spPr>
                      <a:xfrm>
                        <a:off x="1979613" y="2960688"/>
                        <a:ext cx="5616575" cy="2271712"/>
                      </a:xfrm>
                      <a:prstGeom prst="rect">
                        <a:avLst/>
                      </a:prstGeom>
                      <a:noFill/>
                      <a:ln w="38100">
                        <a:noFill/>
                        <a:miter/>
                      </a:ln>
                    </p:spPr>
                  </p:pic>
                </p:oleObj>
              </mc:Fallback>
            </mc:AlternateContent>
          </a:graphicData>
        </a:graphic>
      </p:graphicFrame>
    </p:spTree>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5" name="标题 144385"/>
          <p:cNvSpPr>
            <a:spLocks noGrp="1"/>
          </p:cNvSpPr>
          <p:nvPr>
            <p:ph type="title"/>
          </p:nvPr>
        </p:nvSpPr>
        <p:spPr/>
        <p:txBody>
          <a:bodyPr anchor="ctr"/>
          <a:lstStyle/>
          <a:p>
            <a:pPr marL="838200" indent="-838200"/>
            <a:r>
              <a:rPr lang="zh-CN" altLang="en-US" dirty="0"/>
              <a:t>磁场冻结时磁通不变</a:t>
            </a:r>
            <a:endParaRPr lang="zh-CN" altLang="en-US" dirty="0"/>
          </a:p>
        </p:txBody>
      </p:sp>
      <p:sp>
        <p:nvSpPr>
          <p:cNvPr id="113666" name="文本占位符 144386"/>
          <p:cNvSpPr>
            <a:spLocks noGrp="1"/>
          </p:cNvSpPr>
          <p:nvPr>
            <p:ph idx="1"/>
          </p:nvPr>
        </p:nvSpPr>
        <p:spPr>
          <a:xfrm>
            <a:off x="468313" y="1412875"/>
            <a:ext cx="5472112" cy="4032250"/>
          </a:xfrm>
        </p:spPr>
        <p:txBody>
          <a:bodyPr anchor="t"/>
          <a:lstStyle/>
          <a:p>
            <a:pPr>
              <a:lnSpc>
                <a:spcPct val="90000"/>
              </a:lnSpc>
              <a:spcBef>
                <a:spcPct val="0"/>
              </a:spcBef>
              <a:spcAft>
                <a:spcPct val="40000"/>
              </a:spcAft>
            </a:pPr>
            <a:r>
              <a:rPr lang="zh-CN" altLang="en-US" sz="2800" dirty="0"/>
              <a:t>在磁通量管中，等离子体质量不变，而</a:t>
            </a:r>
            <a:endParaRPr lang="zh-CN" altLang="en-US" sz="2800" dirty="0"/>
          </a:p>
          <a:p>
            <a:pPr>
              <a:spcBef>
                <a:spcPct val="10000"/>
              </a:spcBef>
              <a:spcAft>
                <a:spcPct val="10000"/>
              </a:spcAft>
            </a:pPr>
            <a:endParaRPr lang="zh-CN" altLang="en-US" sz="2800" dirty="0"/>
          </a:p>
          <a:p>
            <a:pPr>
              <a:lnSpc>
                <a:spcPct val="90000"/>
              </a:lnSpc>
              <a:spcBef>
                <a:spcPct val="0"/>
              </a:spcBef>
            </a:pPr>
            <a:endParaRPr lang="zh-CN" altLang="en-US" sz="2800" dirty="0"/>
          </a:p>
          <a:p>
            <a:pPr>
              <a:lnSpc>
                <a:spcPct val="90000"/>
              </a:lnSpc>
              <a:spcBef>
                <a:spcPct val="0"/>
              </a:spcBef>
            </a:pPr>
            <a:r>
              <a:rPr lang="zh-CN" altLang="en-US" sz="2800" dirty="0"/>
              <a:t>与线段元行为相同，说明磁通</a:t>
            </a:r>
            <a:r>
              <a:rPr lang="en-US" altLang="zh-CN" sz="2800">
                <a:latin typeface="Symbol" panose="05050102010706020507" pitchFamily="18" charset="2"/>
              </a:rPr>
              <a:t>F</a:t>
            </a:r>
            <a:r>
              <a:rPr lang="zh-CN" altLang="en-US" sz="2800" dirty="0"/>
              <a:t>也是不变的。</a:t>
            </a:r>
            <a:endParaRPr lang="zh-CN" altLang="en-US" sz="2800" dirty="0"/>
          </a:p>
          <a:p>
            <a:pPr>
              <a:lnSpc>
                <a:spcPct val="90000"/>
              </a:lnSpc>
              <a:spcBef>
                <a:spcPct val="0"/>
              </a:spcBef>
            </a:pPr>
            <a:r>
              <a:rPr lang="zh-CN" altLang="en-US" sz="2800" dirty="0"/>
              <a:t>另一方面，我们也可以直接从方程考察磁通冻结，在同一块面积</a:t>
            </a:r>
            <a:r>
              <a:rPr lang="en-US" altLang="zh-CN" sz="2800" dirty="0"/>
              <a:t>s</a:t>
            </a:r>
            <a:r>
              <a:rPr lang="zh-CN" altLang="en-US" sz="2800" dirty="0"/>
              <a:t>上的磁通保持不变：</a:t>
            </a:r>
            <a:endParaRPr lang="zh-CN" altLang="en-US" sz="2800"/>
          </a:p>
        </p:txBody>
      </p:sp>
      <p:sp>
        <p:nvSpPr>
          <p:cNvPr id="113667" name="矩形 144387"/>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113668" name="矩形 144388"/>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graphicFrame>
        <p:nvGraphicFramePr>
          <p:cNvPr id="113669" name="对象 144389"/>
          <p:cNvGraphicFramePr/>
          <p:nvPr/>
        </p:nvGraphicFramePr>
        <p:xfrm>
          <a:off x="1763713" y="2349500"/>
          <a:ext cx="2754312" cy="842963"/>
        </p:xfrm>
        <a:graphic>
          <a:graphicData uri="http://schemas.openxmlformats.org/presentationml/2006/ole">
            <mc:AlternateContent xmlns:mc="http://schemas.openxmlformats.org/markup-compatibility/2006">
              <mc:Choice xmlns:v="urn:schemas-microsoft-com:vml" Requires="v">
                <p:oleObj spid="_x0000_s2" name="" r:id="rId1" imgW="1231900" imgH="419100" progId="Equation.DSMT4">
                  <p:embed/>
                </p:oleObj>
              </mc:Choice>
              <mc:Fallback>
                <p:oleObj name="" r:id="rId1" imgW="1231900" imgH="419100" progId="Equation.DSMT4">
                  <p:embed/>
                  <p:pic>
                    <p:nvPicPr>
                      <p:cNvPr id="0" name="图片 3179"/>
                      <p:cNvPicPr/>
                      <p:nvPr/>
                    </p:nvPicPr>
                    <p:blipFill>
                      <a:blip r:embed="rId2"/>
                      <a:stretch>
                        <a:fillRect/>
                      </a:stretch>
                    </p:blipFill>
                    <p:spPr>
                      <a:xfrm>
                        <a:off x="1763713" y="2349500"/>
                        <a:ext cx="2754312" cy="842963"/>
                      </a:xfrm>
                      <a:prstGeom prst="rect">
                        <a:avLst/>
                      </a:prstGeom>
                      <a:noFill/>
                      <a:ln w="38100">
                        <a:noFill/>
                        <a:miter/>
                      </a:ln>
                    </p:spPr>
                  </p:pic>
                </p:oleObj>
              </mc:Fallback>
            </mc:AlternateContent>
          </a:graphicData>
        </a:graphic>
      </p:graphicFrame>
      <p:graphicFrame>
        <p:nvGraphicFramePr>
          <p:cNvPr id="113670" name="对象 144390"/>
          <p:cNvGraphicFramePr/>
          <p:nvPr/>
        </p:nvGraphicFramePr>
        <p:xfrm>
          <a:off x="1258888" y="5157788"/>
          <a:ext cx="6553200" cy="1576387"/>
        </p:xfrm>
        <a:graphic>
          <a:graphicData uri="http://schemas.openxmlformats.org/presentationml/2006/ole">
            <mc:AlternateContent xmlns:mc="http://schemas.openxmlformats.org/markup-compatibility/2006">
              <mc:Choice xmlns:v="urn:schemas-microsoft-com:vml" Requires="v">
                <p:oleObj spid="_x0000_s3" name="" r:id="rId3" imgW="3073400" imgH="838200" progId="Equation.DSMT4">
                  <p:embed/>
                </p:oleObj>
              </mc:Choice>
              <mc:Fallback>
                <p:oleObj name="" r:id="rId3" imgW="3073400" imgH="838200" progId="Equation.DSMT4">
                  <p:embed/>
                  <p:pic>
                    <p:nvPicPr>
                      <p:cNvPr id="0" name="图片 3178"/>
                      <p:cNvPicPr/>
                      <p:nvPr/>
                    </p:nvPicPr>
                    <p:blipFill>
                      <a:blip r:embed="rId4"/>
                      <a:stretch>
                        <a:fillRect/>
                      </a:stretch>
                    </p:blipFill>
                    <p:spPr>
                      <a:xfrm>
                        <a:off x="1258888" y="5157788"/>
                        <a:ext cx="6553200" cy="1576387"/>
                      </a:xfrm>
                      <a:prstGeom prst="rect">
                        <a:avLst/>
                      </a:prstGeom>
                      <a:noFill/>
                      <a:ln w="38100">
                        <a:noFill/>
                        <a:miter/>
                      </a:ln>
                    </p:spPr>
                  </p:pic>
                </p:oleObj>
              </mc:Fallback>
            </mc:AlternateContent>
          </a:graphicData>
        </a:graphic>
      </p:graphicFrame>
      <p:sp>
        <p:nvSpPr>
          <p:cNvPr id="113671" name="矩形 144393"/>
          <p:cNvSpPr>
            <a:spLocks noChangeAspect="1"/>
          </p:cNvSpPr>
          <p:nvPr/>
        </p:nvSpPr>
        <p:spPr>
          <a:xfrm>
            <a:off x="5830888" y="1196975"/>
            <a:ext cx="3313112" cy="3092450"/>
          </a:xfrm>
          <a:prstGeom prst="rect">
            <a:avLst/>
          </a:prstGeom>
          <a:noFill/>
          <a:ln w="9525">
            <a:noFill/>
          </a:ln>
        </p:spPr>
        <p:txBody>
          <a:bodyPr anchor="t"/>
          <a:lstStyle/>
          <a:p>
            <a:pPr algn="ctr"/>
            <a:endParaRPr lang="zh-CN" altLang="en-US">
              <a:latin typeface="Arial" panose="020B0604020202020204" pitchFamily="34" charset="0"/>
            </a:endParaRPr>
          </a:p>
        </p:txBody>
      </p:sp>
      <p:grpSp>
        <p:nvGrpSpPr>
          <p:cNvPr id="113672" name="组合 144408"/>
          <p:cNvGrpSpPr/>
          <p:nvPr/>
        </p:nvGrpSpPr>
        <p:grpSpPr>
          <a:xfrm>
            <a:off x="5940425" y="1658938"/>
            <a:ext cx="3168650" cy="2994025"/>
            <a:chOff x="3753" y="824"/>
            <a:chExt cx="1766" cy="1669"/>
          </a:xfrm>
        </p:grpSpPr>
        <p:sp>
          <p:nvSpPr>
            <p:cNvPr id="113673" name="任意多边形 144394"/>
            <p:cNvSpPr/>
            <p:nvPr/>
          </p:nvSpPr>
          <p:spPr>
            <a:xfrm>
              <a:off x="3981" y="1009"/>
              <a:ext cx="1070" cy="1357"/>
            </a:xfrm>
            <a:custGeom>
              <a:avLst/>
              <a:gdLst/>
              <a:ahLst/>
              <a:cxnLst/>
              <a:rect l="0" t="0" r="0" b="0"/>
              <a:pathLst>
                <a:path w="2400" h="3042">
                  <a:moveTo>
                    <a:pt x="390" y="1612"/>
                  </a:moveTo>
                  <a:cubicBezTo>
                    <a:pt x="540" y="1404"/>
                    <a:pt x="840" y="936"/>
                    <a:pt x="1110" y="676"/>
                  </a:cubicBezTo>
                  <a:cubicBezTo>
                    <a:pt x="1380" y="416"/>
                    <a:pt x="1800" y="104"/>
                    <a:pt x="2010" y="52"/>
                  </a:cubicBezTo>
                  <a:cubicBezTo>
                    <a:pt x="2220" y="0"/>
                    <a:pt x="2340" y="130"/>
                    <a:pt x="2370" y="364"/>
                  </a:cubicBezTo>
                  <a:cubicBezTo>
                    <a:pt x="2400" y="598"/>
                    <a:pt x="2370" y="1066"/>
                    <a:pt x="2190" y="1456"/>
                  </a:cubicBezTo>
                  <a:cubicBezTo>
                    <a:pt x="2010" y="1846"/>
                    <a:pt x="1620" y="2444"/>
                    <a:pt x="1290" y="2704"/>
                  </a:cubicBezTo>
                  <a:cubicBezTo>
                    <a:pt x="960" y="2964"/>
                    <a:pt x="420" y="3042"/>
                    <a:pt x="210" y="3016"/>
                  </a:cubicBezTo>
                  <a:cubicBezTo>
                    <a:pt x="0" y="2990"/>
                    <a:pt x="30" y="2730"/>
                    <a:pt x="30" y="2548"/>
                  </a:cubicBezTo>
                  <a:cubicBezTo>
                    <a:pt x="30" y="2366"/>
                    <a:pt x="150" y="2080"/>
                    <a:pt x="210" y="1924"/>
                  </a:cubicBezTo>
                  <a:cubicBezTo>
                    <a:pt x="270" y="1768"/>
                    <a:pt x="240" y="1820"/>
                    <a:pt x="390" y="1612"/>
                  </a:cubicBezTo>
                  <a:close/>
                </a:path>
              </a:pathLst>
            </a:custGeom>
            <a:pattFill prst="solidDmnd">
              <a:fgClr>
                <a:srgbClr val="C0C0C0"/>
              </a:fgClr>
              <a:bgClr>
                <a:srgbClr val="FFFFFF"/>
              </a:bgClr>
            </a:pattFill>
            <a:ln w="9525" cap="flat" cmpd="sng">
              <a:solidFill>
                <a:srgbClr val="000000"/>
              </a:solidFill>
              <a:prstDash val="solid"/>
              <a:round/>
              <a:headEnd type="none" w="med" len="med"/>
              <a:tailEnd type="none" w="med" len="med"/>
            </a:ln>
          </p:spPr>
          <p:txBody>
            <a:bodyPr/>
            <a:lstStyle/>
            <a:p>
              <a:endParaRPr lang="zh-CN" altLang="en-US"/>
            </a:p>
          </p:txBody>
        </p:sp>
        <p:sp>
          <p:nvSpPr>
            <p:cNvPr id="113674" name="任意多边形 144395"/>
            <p:cNvSpPr/>
            <p:nvPr/>
          </p:nvSpPr>
          <p:spPr>
            <a:xfrm>
              <a:off x="4088" y="1116"/>
              <a:ext cx="1070" cy="1357"/>
            </a:xfrm>
            <a:custGeom>
              <a:avLst/>
              <a:gdLst/>
              <a:ahLst/>
              <a:cxnLst/>
              <a:rect l="0" t="0" r="0" b="0"/>
              <a:pathLst>
                <a:path w="2400" h="3042">
                  <a:moveTo>
                    <a:pt x="390" y="1612"/>
                  </a:moveTo>
                  <a:cubicBezTo>
                    <a:pt x="540" y="1404"/>
                    <a:pt x="840" y="936"/>
                    <a:pt x="1110" y="676"/>
                  </a:cubicBezTo>
                  <a:cubicBezTo>
                    <a:pt x="1380" y="416"/>
                    <a:pt x="1800" y="104"/>
                    <a:pt x="2010" y="52"/>
                  </a:cubicBezTo>
                  <a:cubicBezTo>
                    <a:pt x="2220" y="0"/>
                    <a:pt x="2340" y="130"/>
                    <a:pt x="2370" y="364"/>
                  </a:cubicBezTo>
                  <a:cubicBezTo>
                    <a:pt x="2400" y="598"/>
                    <a:pt x="2370" y="1066"/>
                    <a:pt x="2190" y="1456"/>
                  </a:cubicBezTo>
                  <a:cubicBezTo>
                    <a:pt x="2010" y="1846"/>
                    <a:pt x="1620" y="2444"/>
                    <a:pt x="1290" y="2704"/>
                  </a:cubicBezTo>
                  <a:cubicBezTo>
                    <a:pt x="960" y="2964"/>
                    <a:pt x="420" y="3042"/>
                    <a:pt x="210" y="3016"/>
                  </a:cubicBezTo>
                  <a:cubicBezTo>
                    <a:pt x="0" y="2990"/>
                    <a:pt x="30" y="2730"/>
                    <a:pt x="30" y="2548"/>
                  </a:cubicBezTo>
                  <a:cubicBezTo>
                    <a:pt x="30" y="2366"/>
                    <a:pt x="150" y="2080"/>
                    <a:pt x="210" y="1924"/>
                  </a:cubicBezTo>
                  <a:cubicBezTo>
                    <a:pt x="270" y="1768"/>
                    <a:pt x="240" y="1820"/>
                    <a:pt x="390" y="1612"/>
                  </a:cubicBezTo>
                  <a:close/>
                </a:path>
              </a:pathLst>
            </a:custGeom>
            <a:noFill/>
            <a:ln w="9525" cap="flat" cmpd="sng">
              <a:solidFill>
                <a:srgbClr val="000000"/>
              </a:solidFill>
              <a:prstDash val="solid"/>
              <a:round/>
              <a:headEnd type="none" w="med" len="med"/>
              <a:tailEnd type="none" w="med" len="med"/>
            </a:ln>
          </p:spPr>
          <p:txBody>
            <a:bodyPr/>
            <a:lstStyle/>
            <a:p>
              <a:endParaRPr lang="zh-CN" altLang="en-US"/>
            </a:p>
          </p:txBody>
        </p:sp>
        <p:sp>
          <p:nvSpPr>
            <p:cNvPr id="113675" name="直接连接符 144396"/>
            <p:cNvSpPr/>
            <p:nvPr/>
          </p:nvSpPr>
          <p:spPr>
            <a:xfrm>
              <a:off x="4957" y="1032"/>
              <a:ext cx="161" cy="139"/>
            </a:xfrm>
            <a:prstGeom prst="line">
              <a:avLst/>
            </a:prstGeom>
            <a:ln w="9525" cap="flat" cmpd="sng">
              <a:solidFill>
                <a:srgbClr val="000000"/>
              </a:solidFill>
              <a:prstDash val="solid"/>
              <a:round/>
              <a:headEnd type="none" w="med" len="med"/>
              <a:tailEnd type="none" w="med" len="med"/>
            </a:ln>
          </p:spPr>
        </p:sp>
        <p:sp>
          <p:nvSpPr>
            <p:cNvPr id="113676" name="任意多边形 144397"/>
            <p:cNvSpPr/>
            <p:nvPr/>
          </p:nvSpPr>
          <p:spPr>
            <a:xfrm>
              <a:off x="4020" y="2339"/>
              <a:ext cx="121" cy="100"/>
            </a:xfrm>
            <a:custGeom>
              <a:avLst/>
              <a:gdLst/>
              <a:ahLst/>
              <a:cxnLst/>
              <a:rect l="0" t="0" r="0" b="0"/>
              <a:pathLst>
                <a:path w="270" h="225">
                  <a:moveTo>
                    <a:pt x="270" y="225"/>
                  </a:moveTo>
                  <a:lnTo>
                    <a:pt x="0" y="0"/>
                  </a:lnTo>
                </a:path>
              </a:pathLst>
            </a:custGeom>
            <a:noFill/>
            <a:ln w="9525" cap="flat" cmpd="sng">
              <a:solidFill>
                <a:srgbClr val="000000"/>
              </a:solidFill>
              <a:prstDash val="solid"/>
              <a:round/>
              <a:headEnd type="none" w="med" len="med"/>
              <a:tailEnd type="none" w="med" len="med"/>
            </a:ln>
          </p:spPr>
          <p:txBody>
            <a:bodyPr/>
            <a:lstStyle/>
            <a:p>
              <a:endParaRPr lang="zh-CN" altLang="en-US"/>
            </a:p>
          </p:txBody>
        </p:sp>
        <p:sp>
          <p:nvSpPr>
            <p:cNvPr id="113677" name="直接连接符 144398"/>
            <p:cNvSpPr/>
            <p:nvPr/>
          </p:nvSpPr>
          <p:spPr>
            <a:xfrm>
              <a:off x="5038" y="963"/>
              <a:ext cx="160" cy="139"/>
            </a:xfrm>
            <a:prstGeom prst="line">
              <a:avLst/>
            </a:prstGeom>
            <a:ln w="9525" cap="flat" cmpd="sng">
              <a:solidFill>
                <a:srgbClr val="000000"/>
              </a:solidFill>
              <a:prstDash val="solid"/>
              <a:round/>
              <a:headEnd type="none" w="med" len="med"/>
              <a:tailEnd type="triangle" w="med" len="med"/>
            </a:ln>
          </p:spPr>
        </p:sp>
        <p:sp>
          <p:nvSpPr>
            <p:cNvPr id="113678" name="文本框 144399"/>
            <p:cNvSpPr txBox="1"/>
            <p:nvPr/>
          </p:nvSpPr>
          <p:spPr>
            <a:xfrm>
              <a:off x="5118" y="824"/>
              <a:ext cx="321" cy="278"/>
            </a:xfrm>
            <a:prstGeom prst="rect">
              <a:avLst/>
            </a:prstGeom>
            <a:noFill/>
            <a:ln w="9525">
              <a:noFill/>
            </a:ln>
          </p:spPr>
          <p:txBody>
            <a:bodyPr anchor="t"/>
            <a:lstStyle/>
            <a:p>
              <a:pPr algn="just"/>
              <a:r>
                <a:rPr lang="en-US" altLang="zh-CN" sz="2900">
                  <a:latin typeface="Times New Roman" panose="02020603050405020304" pitchFamily="18" charset="0"/>
                </a:rPr>
                <a:t>u</a:t>
              </a:r>
              <a:endParaRPr lang="en-US" altLang="zh-CN" sz="3600">
                <a:latin typeface="Arial" panose="020B0604020202020204" pitchFamily="34" charset="0"/>
              </a:endParaRPr>
            </a:p>
          </p:txBody>
        </p:sp>
        <p:sp>
          <p:nvSpPr>
            <p:cNvPr id="113679" name="文本框 144400"/>
            <p:cNvSpPr txBox="1"/>
            <p:nvPr/>
          </p:nvSpPr>
          <p:spPr>
            <a:xfrm>
              <a:off x="4155" y="1380"/>
              <a:ext cx="321" cy="348"/>
            </a:xfrm>
            <a:prstGeom prst="rect">
              <a:avLst/>
            </a:prstGeom>
            <a:noFill/>
            <a:ln w="9525">
              <a:noFill/>
            </a:ln>
          </p:spPr>
          <p:txBody>
            <a:bodyPr anchor="t"/>
            <a:lstStyle/>
            <a:p>
              <a:pPr algn="just"/>
              <a:r>
                <a:rPr lang="en-US" altLang="zh-CN" sz="2000">
                  <a:latin typeface="Times New Roman" panose="02020603050405020304" pitchFamily="18" charset="0"/>
                </a:rPr>
                <a:t>A</a:t>
              </a:r>
              <a:endParaRPr lang="en-US" altLang="zh-CN" sz="3600">
                <a:latin typeface="Arial" panose="020B0604020202020204" pitchFamily="34" charset="0"/>
              </a:endParaRPr>
            </a:p>
          </p:txBody>
        </p:sp>
        <p:sp>
          <p:nvSpPr>
            <p:cNvPr id="113680" name="文本框 144401"/>
            <p:cNvSpPr txBox="1"/>
            <p:nvPr/>
          </p:nvSpPr>
          <p:spPr>
            <a:xfrm>
              <a:off x="4717" y="2145"/>
              <a:ext cx="321" cy="348"/>
            </a:xfrm>
            <a:prstGeom prst="rect">
              <a:avLst/>
            </a:prstGeom>
            <a:noFill/>
            <a:ln w="9525">
              <a:noFill/>
            </a:ln>
          </p:spPr>
          <p:txBody>
            <a:bodyPr anchor="t"/>
            <a:lstStyle/>
            <a:p>
              <a:pPr algn="just"/>
              <a:r>
                <a:rPr lang="en-US" altLang="zh-CN" sz="2000">
                  <a:latin typeface="Times New Roman" panose="02020603050405020304" pitchFamily="18" charset="0"/>
                </a:rPr>
                <a:t>B</a:t>
              </a:r>
              <a:endParaRPr lang="en-US" altLang="zh-CN" sz="3600">
                <a:latin typeface="Arial" panose="020B0604020202020204" pitchFamily="34" charset="0"/>
              </a:endParaRPr>
            </a:p>
          </p:txBody>
        </p:sp>
        <p:sp>
          <p:nvSpPr>
            <p:cNvPr id="113681" name="文本框 144402"/>
            <p:cNvSpPr txBox="1"/>
            <p:nvPr/>
          </p:nvSpPr>
          <p:spPr>
            <a:xfrm>
              <a:off x="4957" y="1450"/>
              <a:ext cx="321" cy="348"/>
            </a:xfrm>
            <a:prstGeom prst="rect">
              <a:avLst/>
            </a:prstGeom>
            <a:noFill/>
            <a:ln w="9525">
              <a:noFill/>
            </a:ln>
          </p:spPr>
          <p:txBody>
            <a:bodyPr anchor="t"/>
            <a:lstStyle/>
            <a:p>
              <a:pPr algn="just"/>
              <a:r>
                <a:rPr lang="en-US" altLang="zh-CN">
                  <a:latin typeface="Times New Roman" panose="02020603050405020304" pitchFamily="18" charset="0"/>
                </a:rPr>
                <a:t>C</a:t>
              </a:r>
              <a:endParaRPr lang="en-US" altLang="zh-CN" sz="3200">
                <a:latin typeface="Arial" panose="020B0604020202020204" pitchFamily="34" charset="0"/>
              </a:endParaRPr>
            </a:p>
          </p:txBody>
        </p:sp>
        <p:sp>
          <p:nvSpPr>
            <p:cNvPr id="113682" name="直接连接符 144403"/>
            <p:cNvSpPr/>
            <p:nvPr/>
          </p:nvSpPr>
          <p:spPr>
            <a:xfrm flipV="1">
              <a:off x="3753" y="1658"/>
              <a:ext cx="1606" cy="418"/>
            </a:xfrm>
            <a:prstGeom prst="line">
              <a:avLst/>
            </a:prstGeom>
            <a:ln w="9525" cap="flat" cmpd="sng">
              <a:solidFill>
                <a:srgbClr val="000000"/>
              </a:solidFill>
              <a:prstDash val="solid"/>
              <a:round/>
              <a:headEnd type="none" w="med" len="med"/>
              <a:tailEnd type="triangle" w="med" len="med"/>
            </a:ln>
          </p:spPr>
        </p:sp>
        <p:sp>
          <p:nvSpPr>
            <p:cNvPr id="113683" name="文本框 144404"/>
            <p:cNvSpPr txBox="1"/>
            <p:nvPr/>
          </p:nvSpPr>
          <p:spPr>
            <a:xfrm>
              <a:off x="5198" y="1658"/>
              <a:ext cx="321" cy="348"/>
            </a:xfrm>
            <a:prstGeom prst="rect">
              <a:avLst/>
            </a:prstGeom>
            <a:noFill/>
            <a:ln w="9525">
              <a:noFill/>
            </a:ln>
          </p:spPr>
          <p:txBody>
            <a:bodyPr anchor="t"/>
            <a:lstStyle/>
            <a:p>
              <a:pPr algn="just"/>
              <a:r>
                <a:rPr lang="en-US" altLang="zh-CN" sz="2000" b="1">
                  <a:latin typeface="Times New Roman" panose="02020603050405020304" pitchFamily="18" charset="0"/>
                </a:rPr>
                <a:t>B</a:t>
              </a:r>
              <a:endParaRPr lang="en-US" altLang="zh-CN" sz="3600">
                <a:latin typeface="Arial" panose="020B0604020202020204" pitchFamily="34" charset="0"/>
              </a:endParaRPr>
            </a:p>
          </p:txBody>
        </p:sp>
        <p:sp>
          <p:nvSpPr>
            <p:cNvPr id="113684" name="直接连接符 144405"/>
            <p:cNvSpPr/>
            <p:nvPr/>
          </p:nvSpPr>
          <p:spPr>
            <a:xfrm flipH="1">
              <a:off x="4957" y="1798"/>
              <a:ext cx="161" cy="278"/>
            </a:xfrm>
            <a:prstGeom prst="line">
              <a:avLst/>
            </a:prstGeom>
            <a:ln w="9525" cap="flat" cmpd="sng">
              <a:solidFill>
                <a:srgbClr val="000000"/>
              </a:solidFill>
              <a:prstDash val="solid"/>
              <a:round/>
              <a:headEnd type="none" w="med" len="med"/>
              <a:tailEnd type="triangle" w="med" len="med"/>
            </a:ln>
          </p:spPr>
        </p:sp>
        <p:sp>
          <p:nvSpPr>
            <p:cNvPr id="113685" name="文本框 144406"/>
            <p:cNvSpPr txBox="1"/>
            <p:nvPr/>
          </p:nvSpPr>
          <p:spPr>
            <a:xfrm>
              <a:off x="5038" y="1798"/>
              <a:ext cx="321" cy="278"/>
            </a:xfrm>
            <a:prstGeom prst="rect">
              <a:avLst/>
            </a:prstGeom>
            <a:noFill/>
            <a:ln w="9525">
              <a:noFill/>
            </a:ln>
          </p:spPr>
          <p:txBody>
            <a:bodyPr anchor="t"/>
            <a:lstStyle/>
            <a:p>
              <a:pPr algn="just"/>
              <a:r>
                <a:rPr lang="en-US" altLang="zh-CN" sz="2100">
                  <a:latin typeface="Times New Roman" panose="02020603050405020304" pitchFamily="18" charset="0"/>
                </a:rPr>
                <a:t>d</a:t>
              </a:r>
              <a:r>
                <a:rPr lang="en-US" altLang="zh-CN" sz="2100" b="1">
                  <a:latin typeface="Times New Roman" panose="02020603050405020304" pitchFamily="18" charset="0"/>
                </a:rPr>
                <a:t>l</a:t>
              </a:r>
              <a:endParaRPr lang="en-US" altLang="zh-CN" sz="2800">
                <a:latin typeface="Arial" panose="020B0604020202020204" pitchFamily="34" charset="0"/>
              </a:endParaRPr>
            </a:p>
          </p:txBody>
        </p:sp>
      </p:grpSp>
    </p:spTree>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标题 149505"/>
          <p:cNvSpPr>
            <a:spLocks noGrp="1"/>
          </p:cNvSpPr>
          <p:nvPr>
            <p:ph type="title"/>
          </p:nvPr>
        </p:nvSpPr>
        <p:spPr/>
        <p:txBody>
          <a:bodyPr anchor="ctr"/>
          <a:lstStyle/>
          <a:p>
            <a:pPr marL="838200" indent="-838200"/>
            <a:r>
              <a:rPr lang="zh-CN" altLang="en-US" dirty="0"/>
              <a:t>磁场的扩散项</a:t>
            </a:r>
            <a:endParaRPr lang="zh-CN" altLang="en-US" dirty="0"/>
          </a:p>
        </p:txBody>
      </p:sp>
      <p:sp>
        <p:nvSpPr>
          <p:cNvPr id="114690" name="文本占位符 149506"/>
          <p:cNvSpPr>
            <a:spLocks noGrp="1"/>
          </p:cNvSpPr>
          <p:nvPr>
            <p:ph idx="1"/>
          </p:nvPr>
        </p:nvSpPr>
        <p:spPr>
          <a:xfrm>
            <a:off x="250825" y="1484313"/>
            <a:ext cx="8351838" cy="5111750"/>
          </a:xfrm>
        </p:spPr>
        <p:txBody>
          <a:bodyPr anchor="t"/>
          <a:lstStyle/>
          <a:p>
            <a:pPr>
              <a:lnSpc>
                <a:spcPct val="80000"/>
              </a:lnSpc>
              <a:spcAft>
                <a:spcPct val="30000"/>
              </a:spcAft>
            </a:pPr>
            <a:r>
              <a:rPr lang="zh-CN" altLang="en-US" sz="2800" dirty="0"/>
              <a:t>当碰撞存在时，等效为等离子体中存在电阻。此时，在与等离子体一起运动的坐标系中的电场和电流之间有欧姆定律</a:t>
            </a:r>
            <a:endParaRPr lang="zh-CN" altLang="en-US" sz="2800" dirty="0"/>
          </a:p>
          <a:p>
            <a:pPr>
              <a:lnSpc>
                <a:spcPct val="80000"/>
              </a:lnSpc>
            </a:pPr>
            <a:endParaRPr lang="zh-CN" altLang="en-US" sz="2800" dirty="0"/>
          </a:p>
          <a:p>
            <a:pPr>
              <a:lnSpc>
                <a:spcPct val="80000"/>
              </a:lnSpc>
              <a:spcBef>
                <a:spcPct val="10000"/>
              </a:spcBef>
              <a:spcAft>
                <a:spcPct val="10000"/>
              </a:spcAft>
            </a:pPr>
            <a:r>
              <a:rPr lang="zh-CN" altLang="en-US" sz="2800" dirty="0"/>
              <a:t>此时，磁场的变化方程变为：</a:t>
            </a:r>
            <a:endParaRPr lang="zh-CN" altLang="en-US" sz="2800" dirty="0"/>
          </a:p>
          <a:p>
            <a:pPr>
              <a:lnSpc>
                <a:spcPct val="80000"/>
              </a:lnSpc>
              <a:spcBef>
                <a:spcPct val="10000"/>
              </a:spcBef>
              <a:spcAft>
                <a:spcPct val="10000"/>
              </a:spcAft>
            </a:pPr>
            <a:endParaRPr lang="zh-CN" altLang="en-US" sz="2800" dirty="0"/>
          </a:p>
          <a:p>
            <a:pPr>
              <a:spcAft>
                <a:spcPct val="20000"/>
              </a:spcAft>
            </a:pPr>
            <a:endParaRPr lang="zh-CN" altLang="en-US" sz="2800" dirty="0"/>
          </a:p>
          <a:p>
            <a:pPr>
              <a:lnSpc>
                <a:spcPct val="80000"/>
              </a:lnSpc>
              <a:spcBef>
                <a:spcPct val="10000"/>
              </a:spcBef>
              <a:spcAft>
                <a:spcPct val="10000"/>
              </a:spcAft>
            </a:pPr>
            <a:endParaRPr lang="zh-CN" altLang="en-US" sz="2800" dirty="0"/>
          </a:p>
          <a:p>
            <a:pPr>
              <a:spcBef>
                <a:spcPct val="0"/>
              </a:spcBef>
            </a:pPr>
            <a:r>
              <a:rPr lang="zh-CN" altLang="en-US" sz="2800" dirty="0"/>
              <a:t>最后一步等号在电阻率为常量时成立。这个方程我们已知右端第一项是等离子体和磁场冻结为一体的效应。而右端第二项对等离子体起到扩散作用。</a:t>
            </a:r>
            <a:endParaRPr lang="zh-CN" altLang="en-US" sz="2800"/>
          </a:p>
        </p:txBody>
      </p:sp>
      <p:sp>
        <p:nvSpPr>
          <p:cNvPr id="114691" name="矩形 149507"/>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114692" name="矩形 149508"/>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graphicFrame>
        <p:nvGraphicFramePr>
          <p:cNvPr id="114693" name="对象 149509"/>
          <p:cNvGraphicFramePr/>
          <p:nvPr/>
        </p:nvGraphicFramePr>
        <p:xfrm>
          <a:off x="3348038" y="2659063"/>
          <a:ext cx="2584450" cy="409575"/>
        </p:xfrm>
        <a:graphic>
          <a:graphicData uri="http://schemas.openxmlformats.org/presentationml/2006/ole">
            <mc:AlternateContent xmlns:mc="http://schemas.openxmlformats.org/markup-compatibility/2006">
              <mc:Choice xmlns:v="urn:schemas-microsoft-com:vml" Requires="v">
                <p:oleObj spid="_x0000_s2" name="" r:id="rId1" imgW="1155065" imgH="203200" progId="Equation.DSMT4">
                  <p:embed/>
                </p:oleObj>
              </mc:Choice>
              <mc:Fallback>
                <p:oleObj name="" r:id="rId1" imgW="1155065" imgH="203200" progId="Equation.DSMT4">
                  <p:embed/>
                  <p:pic>
                    <p:nvPicPr>
                      <p:cNvPr id="0" name="图片 3180"/>
                      <p:cNvPicPr/>
                      <p:nvPr/>
                    </p:nvPicPr>
                    <p:blipFill>
                      <a:blip r:embed="rId2"/>
                      <a:stretch>
                        <a:fillRect/>
                      </a:stretch>
                    </p:blipFill>
                    <p:spPr>
                      <a:xfrm>
                        <a:off x="3348038" y="2659063"/>
                        <a:ext cx="2584450" cy="409575"/>
                      </a:xfrm>
                      <a:prstGeom prst="rect">
                        <a:avLst/>
                      </a:prstGeom>
                      <a:noFill/>
                      <a:ln w="38100">
                        <a:noFill/>
                        <a:miter/>
                      </a:ln>
                    </p:spPr>
                  </p:pic>
                </p:oleObj>
              </mc:Fallback>
            </mc:AlternateContent>
          </a:graphicData>
        </a:graphic>
      </p:graphicFrame>
      <p:graphicFrame>
        <p:nvGraphicFramePr>
          <p:cNvPr id="114694" name="对象 149510"/>
          <p:cNvGraphicFramePr/>
          <p:nvPr/>
        </p:nvGraphicFramePr>
        <p:xfrm>
          <a:off x="1039813" y="3490913"/>
          <a:ext cx="7061200" cy="1593850"/>
        </p:xfrm>
        <a:graphic>
          <a:graphicData uri="http://schemas.openxmlformats.org/presentationml/2006/ole">
            <mc:AlternateContent xmlns:mc="http://schemas.openxmlformats.org/markup-compatibility/2006">
              <mc:Choice xmlns:v="urn:schemas-microsoft-com:vml" Requires="v">
                <p:oleObj spid="_x0000_s3" name="" r:id="rId3" imgW="3644900" imgH="889000" progId="Equation.DSMT4">
                  <p:embed/>
                </p:oleObj>
              </mc:Choice>
              <mc:Fallback>
                <p:oleObj name="" r:id="rId3" imgW="3644900" imgH="889000" progId="Equation.DSMT4">
                  <p:embed/>
                  <p:pic>
                    <p:nvPicPr>
                      <p:cNvPr id="0" name="图片 3177"/>
                      <p:cNvPicPr/>
                      <p:nvPr/>
                    </p:nvPicPr>
                    <p:blipFill>
                      <a:blip r:embed="rId4"/>
                      <a:stretch>
                        <a:fillRect/>
                      </a:stretch>
                    </p:blipFill>
                    <p:spPr>
                      <a:xfrm>
                        <a:off x="1039813" y="3490913"/>
                        <a:ext cx="7061200" cy="1593850"/>
                      </a:xfrm>
                      <a:prstGeom prst="rect">
                        <a:avLst/>
                      </a:prstGeom>
                      <a:noFill/>
                      <a:ln w="38100">
                        <a:noFill/>
                        <a:miter/>
                      </a:ln>
                    </p:spPr>
                  </p:pic>
                </p:oleObj>
              </mc:Fallback>
            </mc:AlternateContent>
          </a:graphicData>
        </a:graphic>
      </p:graphicFrame>
    </p:spTree>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标题 151553"/>
          <p:cNvSpPr>
            <a:spLocks noGrp="1"/>
          </p:cNvSpPr>
          <p:nvPr>
            <p:ph type="title"/>
          </p:nvPr>
        </p:nvSpPr>
        <p:spPr/>
        <p:txBody>
          <a:bodyPr anchor="ctr"/>
          <a:lstStyle/>
          <a:p>
            <a:pPr marL="838200" indent="-838200"/>
            <a:r>
              <a:rPr lang="zh-CN" altLang="en-US" dirty="0"/>
              <a:t>磁场扩散方程的一维解</a:t>
            </a:r>
            <a:endParaRPr lang="zh-CN" altLang="en-US" dirty="0"/>
          </a:p>
        </p:txBody>
      </p:sp>
      <p:sp>
        <p:nvSpPr>
          <p:cNvPr id="115714" name="文本占位符 151554"/>
          <p:cNvSpPr>
            <a:spLocks noGrp="1"/>
          </p:cNvSpPr>
          <p:nvPr>
            <p:ph idx="1"/>
          </p:nvPr>
        </p:nvSpPr>
        <p:spPr>
          <a:xfrm>
            <a:off x="250825" y="1484313"/>
            <a:ext cx="8351838" cy="5111750"/>
          </a:xfrm>
        </p:spPr>
        <p:txBody>
          <a:bodyPr anchor="t"/>
          <a:lstStyle/>
          <a:p>
            <a:pPr>
              <a:spcBef>
                <a:spcPct val="10000"/>
              </a:spcBef>
              <a:spcAft>
                <a:spcPct val="10000"/>
              </a:spcAft>
            </a:pPr>
            <a:r>
              <a:rPr lang="zh-CN" altLang="en-US" sz="2800" dirty="0"/>
              <a:t>考虑在与等离子体相对速度为</a:t>
            </a:r>
            <a:r>
              <a:rPr lang="en-US" altLang="zh-CN" sz="2800" dirty="0"/>
              <a:t>0</a:t>
            </a:r>
            <a:r>
              <a:rPr lang="zh-CN" altLang="en-US" sz="2800" dirty="0"/>
              <a:t>的随体坐标系中，此时，等离子体的速度为</a:t>
            </a:r>
            <a:r>
              <a:rPr lang="en-US" altLang="zh-CN" sz="2800" dirty="0"/>
              <a:t>0</a:t>
            </a:r>
            <a:r>
              <a:rPr lang="zh-CN" altLang="en-US" sz="2800" dirty="0"/>
              <a:t>，则方程只剩扩散项：</a:t>
            </a:r>
            <a:endParaRPr lang="zh-CN" altLang="en-US" sz="2800" dirty="0"/>
          </a:p>
          <a:p>
            <a:pPr>
              <a:spcBef>
                <a:spcPct val="40000"/>
              </a:spcBef>
              <a:spcAft>
                <a:spcPct val="40000"/>
              </a:spcAft>
            </a:pPr>
            <a:endParaRPr lang="zh-CN" altLang="en-US" sz="2800" dirty="0"/>
          </a:p>
          <a:p>
            <a:pPr>
              <a:lnSpc>
                <a:spcPct val="80000"/>
              </a:lnSpc>
              <a:spcBef>
                <a:spcPct val="10000"/>
              </a:spcBef>
              <a:spcAft>
                <a:spcPct val="10000"/>
              </a:spcAft>
            </a:pPr>
            <a:r>
              <a:rPr lang="zh-CN" altLang="en-US" sz="2800" dirty="0"/>
              <a:t>考虑一维情况：</a:t>
            </a:r>
            <a:endParaRPr lang="zh-CN" altLang="en-US" sz="2800" dirty="0"/>
          </a:p>
          <a:p>
            <a:pPr>
              <a:spcBef>
                <a:spcPct val="30000"/>
              </a:spcBef>
              <a:spcAft>
                <a:spcPct val="30000"/>
              </a:spcAft>
            </a:pPr>
            <a:endParaRPr lang="zh-CN" altLang="en-US" sz="2800" dirty="0"/>
          </a:p>
          <a:p>
            <a:pPr>
              <a:lnSpc>
                <a:spcPct val="80000"/>
              </a:lnSpc>
              <a:spcBef>
                <a:spcPct val="10000"/>
              </a:spcBef>
              <a:spcAft>
                <a:spcPct val="10000"/>
              </a:spcAft>
            </a:pPr>
            <a:r>
              <a:rPr lang="zh-CN" altLang="en-US" sz="2800" dirty="0"/>
              <a:t>初始条件：</a:t>
            </a:r>
            <a:r>
              <a:rPr lang="zh-CN" altLang="en-US" dirty="0"/>
              <a:t>                   ，</a:t>
            </a:r>
            <a:r>
              <a:rPr lang="zh-CN" altLang="en-US" sz="2800" dirty="0"/>
              <a:t>经傅里叶变换：</a:t>
            </a:r>
            <a:endParaRPr lang="zh-CN" altLang="en-US" sz="2800" dirty="0"/>
          </a:p>
          <a:p>
            <a:pPr>
              <a:spcBef>
                <a:spcPct val="0"/>
              </a:spcBef>
            </a:pPr>
            <a:endParaRPr lang="zh-CN" altLang="en-US" sz="2800" dirty="0"/>
          </a:p>
          <a:p>
            <a:pPr>
              <a:spcBef>
                <a:spcPct val="0"/>
              </a:spcBef>
            </a:pPr>
            <a:endParaRPr lang="zh-CN" altLang="en-US" sz="2800" dirty="0"/>
          </a:p>
          <a:p>
            <a:pPr>
              <a:spcBef>
                <a:spcPct val="0"/>
              </a:spcBef>
            </a:pPr>
            <a:r>
              <a:rPr lang="zh-CN" altLang="en-US" sz="2800" dirty="0"/>
              <a:t>解出</a:t>
            </a:r>
            <a:endParaRPr lang="zh-CN" altLang="en-US" sz="2800" dirty="0"/>
          </a:p>
        </p:txBody>
      </p:sp>
      <p:sp>
        <p:nvSpPr>
          <p:cNvPr id="115715" name="矩形 151555"/>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115716" name="矩形 151556"/>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graphicFrame>
        <p:nvGraphicFramePr>
          <p:cNvPr id="115717" name="对象 151557"/>
          <p:cNvGraphicFramePr/>
          <p:nvPr/>
        </p:nvGraphicFramePr>
        <p:xfrm>
          <a:off x="2195513" y="3514725"/>
          <a:ext cx="4914900" cy="922338"/>
        </p:xfrm>
        <a:graphic>
          <a:graphicData uri="http://schemas.openxmlformats.org/presentationml/2006/ole">
            <mc:AlternateContent xmlns:mc="http://schemas.openxmlformats.org/markup-compatibility/2006">
              <mc:Choice xmlns:v="urn:schemas-microsoft-com:vml" Requires="v">
                <p:oleObj spid="_x0000_s2" name="" r:id="rId1" imgW="2197100" imgH="457200" progId="Equation.DSMT4">
                  <p:embed/>
                </p:oleObj>
              </mc:Choice>
              <mc:Fallback>
                <p:oleObj name="" r:id="rId1" imgW="2197100" imgH="457200" progId="Equation.DSMT4">
                  <p:embed/>
                  <p:pic>
                    <p:nvPicPr>
                      <p:cNvPr id="0" name="图片 3293"/>
                      <p:cNvPicPr/>
                      <p:nvPr/>
                    </p:nvPicPr>
                    <p:blipFill>
                      <a:blip r:embed="rId2"/>
                      <a:stretch>
                        <a:fillRect/>
                      </a:stretch>
                    </p:blipFill>
                    <p:spPr>
                      <a:xfrm>
                        <a:off x="2195513" y="3514725"/>
                        <a:ext cx="4914900" cy="922338"/>
                      </a:xfrm>
                      <a:prstGeom prst="rect">
                        <a:avLst/>
                      </a:prstGeom>
                      <a:noFill/>
                      <a:ln w="38100">
                        <a:noFill/>
                        <a:miter/>
                      </a:ln>
                    </p:spPr>
                  </p:pic>
                </p:oleObj>
              </mc:Fallback>
            </mc:AlternateContent>
          </a:graphicData>
        </a:graphic>
      </p:graphicFrame>
      <p:graphicFrame>
        <p:nvGraphicFramePr>
          <p:cNvPr id="115718" name="对象 151558"/>
          <p:cNvGraphicFramePr/>
          <p:nvPr/>
        </p:nvGraphicFramePr>
        <p:xfrm>
          <a:off x="3635375" y="2420938"/>
          <a:ext cx="1673225" cy="773112"/>
        </p:xfrm>
        <a:graphic>
          <a:graphicData uri="http://schemas.openxmlformats.org/presentationml/2006/ole">
            <mc:AlternateContent xmlns:mc="http://schemas.openxmlformats.org/markup-compatibility/2006">
              <mc:Choice xmlns:v="urn:schemas-microsoft-com:vml" Requires="v">
                <p:oleObj spid="_x0000_s3" name="" r:id="rId3" imgW="863600" imgH="431800" progId="Equation.DSMT4">
                  <p:embed/>
                </p:oleObj>
              </mc:Choice>
              <mc:Fallback>
                <p:oleObj name="" r:id="rId3" imgW="863600" imgH="431800" progId="Equation.DSMT4">
                  <p:embed/>
                  <p:pic>
                    <p:nvPicPr>
                      <p:cNvPr id="0" name="图片 3288"/>
                      <p:cNvPicPr/>
                      <p:nvPr/>
                    </p:nvPicPr>
                    <p:blipFill>
                      <a:blip r:embed="rId4"/>
                      <a:stretch>
                        <a:fillRect/>
                      </a:stretch>
                    </p:blipFill>
                    <p:spPr>
                      <a:xfrm>
                        <a:off x="3635375" y="2420938"/>
                        <a:ext cx="1673225" cy="773112"/>
                      </a:xfrm>
                      <a:prstGeom prst="rect">
                        <a:avLst/>
                      </a:prstGeom>
                      <a:noFill/>
                      <a:ln w="38100">
                        <a:noFill/>
                        <a:miter/>
                      </a:ln>
                    </p:spPr>
                  </p:pic>
                </p:oleObj>
              </mc:Fallback>
            </mc:AlternateContent>
          </a:graphicData>
        </a:graphic>
      </p:graphicFrame>
      <p:graphicFrame>
        <p:nvGraphicFramePr>
          <p:cNvPr id="115719" name="对象 151559"/>
          <p:cNvGraphicFramePr/>
          <p:nvPr/>
        </p:nvGraphicFramePr>
        <p:xfrm>
          <a:off x="2411413" y="4335463"/>
          <a:ext cx="2103437" cy="461962"/>
        </p:xfrm>
        <a:graphic>
          <a:graphicData uri="http://schemas.openxmlformats.org/presentationml/2006/ole">
            <mc:AlternateContent xmlns:mc="http://schemas.openxmlformats.org/markup-compatibility/2006">
              <mc:Choice xmlns:v="urn:schemas-microsoft-com:vml" Requires="v">
                <p:oleObj spid="_x0000_s4" name="" r:id="rId5" imgW="940435" imgH="228600" progId="Equation.DSMT4">
                  <p:embed/>
                </p:oleObj>
              </mc:Choice>
              <mc:Fallback>
                <p:oleObj name="" r:id="rId5" imgW="940435" imgH="228600" progId="Equation.DSMT4">
                  <p:embed/>
                  <p:pic>
                    <p:nvPicPr>
                      <p:cNvPr id="0" name="图片 3292"/>
                      <p:cNvPicPr/>
                      <p:nvPr/>
                    </p:nvPicPr>
                    <p:blipFill>
                      <a:blip r:embed="rId6"/>
                      <a:stretch>
                        <a:fillRect/>
                      </a:stretch>
                    </p:blipFill>
                    <p:spPr>
                      <a:xfrm>
                        <a:off x="2411413" y="4335463"/>
                        <a:ext cx="2103437" cy="461962"/>
                      </a:xfrm>
                      <a:prstGeom prst="rect">
                        <a:avLst/>
                      </a:prstGeom>
                      <a:noFill/>
                      <a:ln w="38100">
                        <a:noFill/>
                        <a:miter/>
                      </a:ln>
                    </p:spPr>
                  </p:pic>
                </p:oleObj>
              </mc:Fallback>
            </mc:AlternateContent>
          </a:graphicData>
        </a:graphic>
      </p:graphicFrame>
      <p:graphicFrame>
        <p:nvGraphicFramePr>
          <p:cNvPr id="115720" name="对象 151560"/>
          <p:cNvGraphicFramePr/>
          <p:nvPr/>
        </p:nvGraphicFramePr>
        <p:xfrm>
          <a:off x="900113" y="4797425"/>
          <a:ext cx="7504112" cy="795338"/>
        </p:xfrm>
        <a:graphic>
          <a:graphicData uri="http://schemas.openxmlformats.org/presentationml/2006/ole">
            <mc:AlternateContent xmlns:mc="http://schemas.openxmlformats.org/markup-compatibility/2006">
              <mc:Choice xmlns:v="urn:schemas-microsoft-com:vml" Requires="v">
                <p:oleObj spid="_x0000_s5" name="" r:id="rId7" imgW="3351530" imgH="393700" progId="Equation.DSMT4">
                  <p:embed/>
                </p:oleObj>
              </mc:Choice>
              <mc:Fallback>
                <p:oleObj name="" r:id="rId7" imgW="3351530" imgH="393700" progId="Equation.DSMT4">
                  <p:embed/>
                  <p:pic>
                    <p:nvPicPr>
                      <p:cNvPr id="0" name="图片 3290"/>
                      <p:cNvPicPr/>
                      <p:nvPr/>
                    </p:nvPicPr>
                    <p:blipFill>
                      <a:blip r:embed="rId8"/>
                      <a:stretch>
                        <a:fillRect/>
                      </a:stretch>
                    </p:blipFill>
                    <p:spPr>
                      <a:xfrm>
                        <a:off x="900113" y="4797425"/>
                        <a:ext cx="7504112" cy="795338"/>
                      </a:xfrm>
                      <a:prstGeom prst="rect">
                        <a:avLst/>
                      </a:prstGeom>
                      <a:noFill/>
                      <a:ln w="38100">
                        <a:noFill/>
                        <a:miter/>
                      </a:ln>
                    </p:spPr>
                  </p:pic>
                </p:oleObj>
              </mc:Fallback>
            </mc:AlternateContent>
          </a:graphicData>
        </a:graphic>
      </p:graphicFrame>
      <p:graphicFrame>
        <p:nvGraphicFramePr>
          <p:cNvPr id="115721" name="对象 151561"/>
          <p:cNvGraphicFramePr/>
          <p:nvPr/>
        </p:nvGraphicFramePr>
        <p:xfrm>
          <a:off x="2295525" y="5589588"/>
          <a:ext cx="4148138" cy="539750"/>
        </p:xfrm>
        <a:graphic>
          <a:graphicData uri="http://schemas.openxmlformats.org/presentationml/2006/ole">
            <mc:AlternateContent xmlns:mc="http://schemas.openxmlformats.org/markup-compatibility/2006">
              <mc:Choice xmlns:v="urn:schemas-microsoft-com:vml" Requires="v">
                <p:oleObj spid="_x0000_s6" name="" r:id="rId9" imgW="1851660" imgH="266065" progId="Equation.DSMT4">
                  <p:embed/>
                </p:oleObj>
              </mc:Choice>
              <mc:Fallback>
                <p:oleObj name="" r:id="rId9" imgW="1851660" imgH="266065" progId="Equation.DSMT4">
                  <p:embed/>
                  <p:pic>
                    <p:nvPicPr>
                      <p:cNvPr id="0" name="图片 3291"/>
                      <p:cNvPicPr/>
                      <p:nvPr/>
                    </p:nvPicPr>
                    <p:blipFill>
                      <a:blip r:embed="rId10"/>
                      <a:stretch>
                        <a:fillRect/>
                      </a:stretch>
                    </p:blipFill>
                    <p:spPr>
                      <a:xfrm>
                        <a:off x="2295525" y="5589588"/>
                        <a:ext cx="4148138" cy="539750"/>
                      </a:xfrm>
                      <a:prstGeom prst="rect">
                        <a:avLst/>
                      </a:prstGeom>
                      <a:noFill/>
                      <a:ln w="38100">
                        <a:noFill/>
                        <a:miter/>
                      </a:ln>
                    </p:spPr>
                  </p:pic>
                </p:oleObj>
              </mc:Fallback>
            </mc:AlternateContent>
          </a:graphicData>
        </a:graphic>
      </p:graphicFrame>
    </p:spTree>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7" name="标题 150529"/>
          <p:cNvSpPr>
            <a:spLocks noGrp="1"/>
          </p:cNvSpPr>
          <p:nvPr>
            <p:ph type="title"/>
          </p:nvPr>
        </p:nvSpPr>
        <p:spPr/>
        <p:txBody>
          <a:bodyPr anchor="ctr"/>
          <a:lstStyle/>
          <a:p>
            <a:pPr marL="838200" indent="-838200"/>
            <a:r>
              <a:rPr lang="zh-CN" altLang="en-US" dirty="0"/>
              <a:t>磁场扩散方程的一维解</a:t>
            </a:r>
            <a:endParaRPr lang="zh-CN" altLang="en-US" dirty="0"/>
          </a:p>
        </p:txBody>
      </p:sp>
      <p:sp>
        <p:nvSpPr>
          <p:cNvPr id="116738" name="文本占位符 150530"/>
          <p:cNvSpPr>
            <a:spLocks noGrp="1"/>
          </p:cNvSpPr>
          <p:nvPr>
            <p:ph idx="1"/>
          </p:nvPr>
        </p:nvSpPr>
        <p:spPr>
          <a:xfrm>
            <a:off x="250825" y="1484313"/>
            <a:ext cx="8351838" cy="5111750"/>
          </a:xfrm>
        </p:spPr>
        <p:txBody>
          <a:bodyPr anchor="t"/>
          <a:lstStyle/>
          <a:p>
            <a:pPr>
              <a:spcBef>
                <a:spcPct val="10000"/>
              </a:spcBef>
              <a:spcAft>
                <a:spcPct val="10000"/>
              </a:spcAft>
            </a:pPr>
            <a:r>
              <a:rPr lang="zh-CN" altLang="en-US" dirty="0"/>
              <a:t>逆变换得：</a:t>
            </a:r>
            <a:endParaRPr lang="zh-CN" altLang="en-US" dirty="0"/>
          </a:p>
          <a:p>
            <a:pPr>
              <a:spcBef>
                <a:spcPct val="40000"/>
              </a:spcBef>
              <a:spcAft>
                <a:spcPct val="40000"/>
              </a:spcAft>
            </a:pPr>
            <a:endParaRPr lang="zh-CN" altLang="en-US" dirty="0"/>
          </a:p>
          <a:p>
            <a:pPr>
              <a:lnSpc>
                <a:spcPct val="80000"/>
              </a:lnSpc>
              <a:spcBef>
                <a:spcPct val="10000"/>
              </a:spcBef>
              <a:spcAft>
                <a:spcPct val="10000"/>
              </a:spcAft>
            </a:pPr>
            <a:endParaRPr lang="zh-CN" altLang="en-US" dirty="0"/>
          </a:p>
          <a:p>
            <a:pPr>
              <a:spcBef>
                <a:spcPct val="30000"/>
              </a:spcBef>
              <a:spcAft>
                <a:spcPct val="30000"/>
              </a:spcAft>
            </a:pPr>
            <a:endParaRPr lang="zh-CN" altLang="en-US" dirty="0"/>
          </a:p>
          <a:p>
            <a:pPr>
              <a:lnSpc>
                <a:spcPct val="80000"/>
              </a:lnSpc>
              <a:spcBef>
                <a:spcPct val="10000"/>
              </a:spcBef>
              <a:spcAft>
                <a:spcPct val="10000"/>
              </a:spcAft>
            </a:pPr>
            <a:endParaRPr lang="zh-CN" altLang="en-US" dirty="0"/>
          </a:p>
          <a:p>
            <a:pPr>
              <a:spcBef>
                <a:spcPct val="0"/>
              </a:spcBef>
            </a:pPr>
            <a:r>
              <a:rPr lang="zh-CN" altLang="en-US" dirty="0"/>
              <a:t>其磁通量保持常数： </a:t>
            </a:r>
            <a:endParaRPr lang="zh-CN" altLang="en-US" dirty="0"/>
          </a:p>
          <a:p>
            <a:pPr>
              <a:spcBef>
                <a:spcPct val="0"/>
              </a:spcBef>
            </a:pPr>
            <a:r>
              <a:rPr lang="zh-CN" altLang="en-US" dirty="0"/>
              <a:t>但宽度与</a:t>
            </a:r>
            <a:r>
              <a:rPr lang="en-US" altLang="zh-CN">
                <a:latin typeface="Symbol" panose="05050102010706020507" pitchFamily="18" charset="2"/>
              </a:rPr>
              <a:t>g</a:t>
            </a:r>
            <a:r>
              <a:rPr lang="zh-CN" altLang="en-US" dirty="0"/>
              <a:t>的开平方及时间的开平方成正比。 </a:t>
            </a:r>
            <a:endParaRPr lang="zh-CN" altLang="en-US" dirty="0"/>
          </a:p>
          <a:p>
            <a:pPr>
              <a:spcBef>
                <a:spcPct val="0"/>
              </a:spcBef>
            </a:pPr>
            <a:r>
              <a:rPr lang="zh-CN" altLang="en-US" dirty="0"/>
              <a:t>这说明磁场随时间逐渐扩散。</a:t>
            </a:r>
            <a:endParaRPr lang="zh-CN" altLang="en-US" dirty="0"/>
          </a:p>
        </p:txBody>
      </p:sp>
      <p:sp>
        <p:nvSpPr>
          <p:cNvPr id="116739" name="矩形 150531"/>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116740" name="矩形 150532"/>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graphicFrame>
        <p:nvGraphicFramePr>
          <p:cNvPr id="116741" name="对象 150534"/>
          <p:cNvGraphicFramePr/>
          <p:nvPr/>
        </p:nvGraphicFramePr>
        <p:xfrm>
          <a:off x="576263" y="1916113"/>
          <a:ext cx="7062787" cy="2705100"/>
        </p:xfrm>
        <a:graphic>
          <a:graphicData uri="http://schemas.openxmlformats.org/presentationml/2006/ole">
            <mc:AlternateContent xmlns:mc="http://schemas.openxmlformats.org/markup-compatibility/2006">
              <mc:Choice xmlns:v="urn:schemas-microsoft-com:vml" Requires="v">
                <p:oleObj spid="_x0000_s2" name="" r:id="rId1" imgW="3644900" imgH="1511300" progId="Equation.DSMT4">
                  <p:embed/>
                </p:oleObj>
              </mc:Choice>
              <mc:Fallback>
                <p:oleObj name="" r:id="rId1" imgW="3644900" imgH="1511300" progId="Equation.DSMT4">
                  <p:embed/>
                  <p:pic>
                    <p:nvPicPr>
                      <p:cNvPr id="0" name="图片 3287"/>
                      <p:cNvPicPr/>
                      <p:nvPr/>
                    </p:nvPicPr>
                    <p:blipFill>
                      <a:blip r:embed="rId2"/>
                      <a:stretch>
                        <a:fillRect/>
                      </a:stretch>
                    </p:blipFill>
                    <p:spPr>
                      <a:xfrm>
                        <a:off x="576263" y="1916113"/>
                        <a:ext cx="7062787" cy="2705100"/>
                      </a:xfrm>
                      <a:prstGeom prst="rect">
                        <a:avLst/>
                      </a:prstGeom>
                      <a:noFill/>
                      <a:ln w="38100">
                        <a:noFill/>
                        <a:miter/>
                      </a:ln>
                    </p:spPr>
                  </p:pic>
                </p:oleObj>
              </mc:Fallback>
            </mc:AlternateContent>
          </a:graphicData>
        </a:graphic>
      </p:graphicFrame>
      <p:graphicFrame>
        <p:nvGraphicFramePr>
          <p:cNvPr id="116742" name="对象 150537"/>
          <p:cNvGraphicFramePr/>
          <p:nvPr/>
        </p:nvGraphicFramePr>
        <p:xfrm>
          <a:off x="4427538" y="4581525"/>
          <a:ext cx="2359025" cy="668338"/>
        </p:xfrm>
        <a:graphic>
          <a:graphicData uri="http://schemas.openxmlformats.org/presentationml/2006/ole">
            <mc:AlternateContent xmlns:mc="http://schemas.openxmlformats.org/markup-compatibility/2006">
              <mc:Choice xmlns:v="urn:schemas-microsoft-com:vml" Requires="v">
                <p:oleObj spid="_x0000_s3" name="" r:id="rId3" imgW="1054100" imgH="330200" progId="Equation.DSMT4">
                  <p:embed/>
                </p:oleObj>
              </mc:Choice>
              <mc:Fallback>
                <p:oleObj name="" r:id="rId3" imgW="1054100" imgH="330200" progId="Equation.DSMT4">
                  <p:embed/>
                  <p:pic>
                    <p:nvPicPr>
                      <p:cNvPr id="0" name="图片 3294"/>
                      <p:cNvPicPr/>
                      <p:nvPr/>
                    </p:nvPicPr>
                    <p:blipFill>
                      <a:blip r:embed="rId4"/>
                      <a:stretch>
                        <a:fillRect/>
                      </a:stretch>
                    </p:blipFill>
                    <p:spPr>
                      <a:xfrm>
                        <a:off x="4427538" y="4581525"/>
                        <a:ext cx="2359025" cy="668338"/>
                      </a:xfrm>
                      <a:prstGeom prst="rect">
                        <a:avLst/>
                      </a:prstGeom>
                      <a:noFill/>
                      <a:ln w="38100">
                        <a:noFill/>
                        <a:miter/>
                      </a:ln>
                    </p:spPr>
                  </p:pic>
                </p:oleObj>
              </mc:Fallback>
            </mc:AlternateContent>
          </a:graphicData>
        </a:graphic>
      </p:graphicFrame>
      <p:grpSp>
        <p:nvGrpSpPr>
          <p:cNvPr id="116743" name="组合 150547"/>
          <p:cNvGrpSpPr/>
          <p:nvPr/>
        </p:nvGrpSpPr>
        <p:grpSpPr>
          <a:xfrm>
            <a:off x="6732588" y="1160463"/>
            <a:ext cx="2303462" cy="1619250"/>
            <a:chOff x="4354" y="2159"/>
            <a:chExt cx="1315" cy="909"/>
          </a:xfrm>
        </p:grpSpPr>
        <p:grpSp>
          <p:nvGrpSpPr>
            <p:cNvPr id="116744" name="组合 150540"/>
            <p:cNvGrpSpPr/>
            <p:nvPr/>
          </p:nvGrpSpPr>
          <p:grpSpPr>
            <a:xfrm>
              <a:off x="4695" y="2523"/>
              <a:ext cx="634" cy="545"/>
              <a:chOff x="4740" y="935"/>
              <a:chExt cx="634" cy="545"/>
            </a:xfrm>
          </p:grpSpPr>
          <p:sp>
            <p:nvSpPr>
              <p:cNvPr id="116745" name="任意多边形 150538"/>
              <p:cNvSpPr/>
              <p:nvPr/>
            </p:nvSpPr>
            <p:spPr>
              <a:xfrm>
                <a:off x="4740" y="935"/>
                <a:ext cx="317" cy="545"/>
              </a:xfrm>
              <a:custGeom>
                <a:avLst/>
                <a:gdLst/>
                <a:ahLst/>
                <a:cxnLst/>
                <a:rect l="0" t="0" r="0" b="0"/>
                <a:pathLst>
                  <a:path w="317" h="545">
                    <a:moveTo>
                      <a:pt x="0" y="545"/>
                    </a:moveTo>
                    <a:cubicBezTo>
                      <a:pt x="49" y="545"/>
                      <a:pt x="98" y="545"/>
                      <a:pt x="136" y="499"/>
                    </a:cubicBezTo>
                    <a:cubicBezTo>
                      <a:pt x="174" y="453"/>
                      <a:pt x="204" y="347"/>
                      <a:pt x="227" y="272"/>
                    </a:cubicBezTo>
                    <a:cubicBezTo>
                      <a:pt x="250" y="197"/>
                      <a:pt x="257" y="91"/>
                      <a:pt x="272" y="46"/>
                    </a:cubicBezTo>
                    <a:cubicBezTo>
                      <a:pt x="287" y="1"/>
                      <a:pt x="310" y="8"/>
                      <a:pt x="317" y="0"/>
                    </a:cubicBezTo>
                  </a:path>
                </a:pathLst>
              </a:custGeom>
              <a:noFill/>
              <a:ln w="9525" cap="flat" cmpd="sng">
                <a:solidFill>
                  <a:srgbClr val="FF0000"/>
                </a:solidFill>
                <a:prstDash val="solid"/>
                <a:round/>
                <a:headEnd type="none" w="med" len="med"/>
                <a:tailEnd type="none" w="med" len="med"/>
              </a:ln>
            </p:spPr>
            <p:txBody>
              <a:bodyPr/>
              <a:lstStyle/>
              <a:p>
                <a:endParaRPr lang="zh-CN" altLang="en-US"/>
              </a:p>
            </p:txBody>
          </p:sp>
          <p:sp>
            <p:nvSpPr>
              <p:cNvPr id="116746" name="任意多边形 150539"/>
              <p:cNvSpPr/>
              <p:nvPr/>
            </p:nvSpPr>
            <p:spPr>
              <a:xfrm flipH="1">
                <a:off x="5057" y="935"/>
                <a:ext cx="317" cy="545"/>
              </a:xfrm>
              <a:custGeom>
                <a:avLst/>
                <a:gdLst/>
                <a:ahLst/>
                <a:cxnLst/>
                <a:rect l="0" t="0" r="0" b="0"/>
                <a:pathLst>
                  <a:path w="317" h="545">
                    <a:moveTo>
                      <a:pt x="0" y="545"/>
                    </a:moveTo>
                    <a:cubicBezTo>
                      <a:pt x="49" y="545"/>
                      <a:pt x="98" y="545"/>
                      <a:pt x="136" y="499"/>
                    </a:cubicBezTo>
                    <a:cubicBezTo>
                      <a:pt x="174" y="453"/>
                      <a:pt x="204" y="347"/>
                      <a:pt x="227" y="272"/>
                    </a:cubicBezTo>
                    <a:cubicBezTo>
                      <a:pt x="250" y="197"/>
                      <a:pt x="257" y="91"/>
                      <a:pt x="272" y="46"/>
                    </a:cubicBezTo>
                    <a:cubicBezTo>
                      <a:pt x="287" y="1"/>
                      <a:pt x="310" y="8"/>
                      <a:pt x="317" y="0"/>
                    </a:cubicBezTo>
                  </a:path>
                </a:pathLst>
              </a:custGeom>
              <a:noFill/>
              <a:ln w="9525" cap="flat" cmpd="sng">
                <a:solidFill>
                  <a:srgbClr val="FF0000"/>
                </a:solidFill>
                <a:prstDash val="solid"/>
                <a:round/>
                <a:headEnd type="none" w="med" len="med"/>
                <a:tailEnd type="none" w="med" len="med"/>
              </a:ln>
            </p:spPr>
            <p:txBody>
              <a:bodyPr/>
              <a:lstStyle/>
              <a:p>
                <a:endParaRPr lang="zh-CN" altLang="en-US"/>
              </a:p>
            </p:txBody>
          </p:sp>
        </p:grpSp>
        <p:grpSp>
          <p:nvGrpSpPr>
            <p:cNvPr id="116747" name="组合 150541"/>
            <p:cNvGrpSpPr/>
            <p:nvPr/>
          </p:nvGrpSpPr>
          <p:grpSpPr>
            <a:xfrm>
              <a:off x="4354" y="2750"/>
              <a:ext cx="1315" cy="318"/>
              <a:chOff x="4740" y="935"/>
              <a:chExt cx="634" cy="545"/>
            </a:xfrm>
          </p:grpSpPr>
          <p:sp>
            <p:nvSpPr>
              <p:cNvPr id="116748" name="任意多边形 150542"/>
              <p:cNvSpPr/>
              <p:nvPr/>
            </p:nvSpPr>
            <p:spPr>
              <a:xfrm>
                <a:off x="4740" y="935"/>
                <a:ext cx="317" cy="545"/>
              </a:xfrm>
              <a:custGeom>
                <a:avLst/>
                <a:gdLst/>
                <a:ahLst/>
                <a:cxnLst/>
                <a:rect l="0" t="0" r="0" b="0"/>
                <a:pathLst>
                  <a:path w="317" h="545">
                    <a:moveTo>
                      <a:pt x="0" y="545"/>
                    </a:moveTo>
                    <a:cubicBezTo>
                      <a:pt x="49" y="545"/>
                      <a:pt x="98" y="545"/>
                      <a:pt x="136" y="499"/>
                    </a:cubicBezTo>
                    <a:cubicBezTo>
                      <a:pt x="174" y="453"/>
                      <a:pt x="204" y="347"/>
                      <a:pt x="227" y="272"/>
                    </a:cubicBezTo>
                    <a:cubicBezTo>
                      <a:pt x="250" y="197"/>
                      <a:pt x="257" y="91"/>
                      <a:pt x="272" y="46"/>
                    </a:cubicBezTo>
                    <a:cubicBezTo>
                      <a:pt x="287" y="1"/>
                      <a:pt x="310" y="8"/>
                      <a:pt x="317" y="0"/>
                    </a:cubicBezTo>
                  </a:path>
                </a:pathLst>
              </a:custGeom>
              <a:noFill/>
              <a:ln w="9525" cap="flat" cmpd="sng">
                <a:solidFill>
                  <a:srgbClr val="0000FF"/>
                </a:solidFill>
                <a:prstDash val="solid"/>
                <a:round/>
                <a:headEnd type="none" w="med" len="med"/>
                <a:tailEnd type="none" w="med" len="med"/>
              </a:ln>
            </p:spPr>
            <p:txBody>
              <a:bodyPr/>
              <a:lstStyle/>
              <a:p>
                <a:endParaRPr lang="zh-CN" altLang="en-US"/>
              </a:p>
            </p:txBody>
          </p:sp>
          <p:sp>
            <p:nvSpPr>
              <p:cNvPr id="116749" name="任意多边形 150543"/>
              <p:cNvSpPr/>
              <p:nvPr/>
            </p:nvSpPr>
            <p:spPr>
              <a:xfrm flipH="1">
                <a:off x="5057" y="935"/>
                <a:ext cx="317" cy="545"/>
              </a:xfrm>
              <a:custGeom>
                <a:avLst/>
                <a:gdLst/>
                <a:ahLst/>
                <a:cxnLst/>
                <a:rect l="0" t="0" r="0" b="0"/>
                <a:pathLst>
                  <a:path w="317" h="545">
                    <a:moveTo>
                      <a:pt x="0" y="545"/>
                    </a:moveTo>
                    <a:cubicBezTo>
                      <a:pt x="49" y="545"/>
                      <a:pt x="98" y="545"/>
                      <a:pt x="136" y="499"/>
                    </a:cubicBezTo>
                    <a:cubicBezTo>
                      <a:pt x="174" y="453"/>
                      <a:pt x="204" y="347"/>
                      <a:pt x="227" y="272"/>
                    </a:cubicBezTo>
                    <a:cubicBezTo>
                      <a:pt x="250" y="197"/>
                      <a:pt x="257" y="91"/>
                      <a:pt x="272" y="46"/>
                    </a:cubicBezTo>
                    <a:cubicBezTo>
                      <a:pt x="287" y="1"/>
                      <a:pt x="310" y="8"/>
                      <a:pt x="317" y="0"/>
                    </a:cubicBezTo>
                  </a:path>
                </a:pathLst>
              </a:custGeom>
              <a:noFill/>
              <a:ln w="9525" cap="flat" cmpd="sng">
                <a:solidFill>
                  <a:srgbClr val="0000FF"/>
                </a:solidFill>
                <a:prstDash val="solid"/>
                <a:round/>
                <a:headEnd type="none" w="med" len="med"/>
                <a:tailEnd type="none" w="med" len="med"/>
              </a:ln>
            </p:spPr>
            <p:txBody>
              <a:bodyPr/>
              <a:lstStyle/>
              <a:p>
                <a:endParaRPr lang="zh-CN" altLang="en-US"/>
              </a:p>
            </p:txBody>
          </p:sp>
        </p:grpSp>
        <p:grpSp>
          <p:nvGrpSpPr>
            <p:cNvPr id="116750" name="组合 150544"/>
            <p:cNvGrpSpPr/>
            <p:nvPr/>
          </p:nvGrpSpPr>
          <p:grpSpPr>
            <a:xfrm>
              <a:off x="4853" y="2159"/>
              <a:ext cx="318" cy="908"/>
              <a:chOff x="4740" y="935"/>
              <a:chExt cx="634" cy="545"/>
            </a:xfrm>
          </p:grpSpPr>
          <p:sp>
            <p:nvSpPr>
              <p:cNvPr id="116751" name="任意多边形 150545"/>
              <p:cNvSpPr/>
              <p:nvPr/>
            </p:nvSpPr>
            <p:spPr>
              <a:xfrm>
                <a:off x="4740" y="935"/>
                <a:ext cx="317" cy="545"/>
              </a:xfrm>
              <a:custGeom>
                <a:avLst/>
                <a:gdLst/>
                <a:ahLst/>
                <a:cxnLst/>
                <a:rect l="0" t="0" r="0" b="0"/>
                <a:pathLst>
                  <a:path w="317" h="545">
                    <a:moveTo>
                      <a:pt x="0" y="545"/>
                    </a:moveTo>
                    <a:cubicBezTo>
                      <a:pt x="49" y="545"/>
                      <a:pt x="98" y="545"/>
                      <a:pt x="136" y="499"/>
                    </a:cubicBezTo>
                    <a:cubicBezTo>
                      <a:pt x="174" y="453"/>
                      <a:pt x="204" y="347"/>
                      <a:pt x="227" y="272"/>
                    </a:cubicBezTo>
                    <a:cubicBezTo>
                      <a:pt x="250" y="197"/>
                      <a:pt x="257" y="91"/>
                      <a:pt x="272" y="46"/>
                    </a:cubicBezTo>
                    <a:cubicBezTo>
                      <a:pt x="287" y="1"/>
                      <a:pt x="310" y="8"/>
                      <a:pt x="317" y="0"/>
                    </a:cubicBezTo>
                  </a:path>
                </a:pathLst>
              </a:custGeom>
              <a:noFill/>
              <a:ln w="9525" cap="flat" cmpd="sng">
                <a:solidFill>
                  <a:schemeClr val="tx1"/>
                </a:solidFill>
                <a:prstDash val="solid"/>
                <a:round/>
                <a:headEnd type="none" w="med" len="med"/>
                <a:tailEnd type="none" w="med" len="med"/>
              </a:ln>
            </p:spPr>
            <p:txBody>
              <a:bodyPr/>
              <a:lstStyle/>
              <a:p>
                <a:endParaRPr lang="zh-CN" altLang="en-US"/>
              </a:p>
            </p:txBody>
          </p:sp>
          <p:sp>
            <p:nvSpPr>
              <p:cNvPr id="116752" name="任意多边形 150546"/>
              <p:cNvSpPr/>
              <p:nvPr/>
            </p:nvSpPr>
            <p:spPr>
              <a:xfrm flipH="1">
                <a:off x="5057" y="935"/>
                <a:ext cx="317" cy="545"/>
              </a:xfrm>
              <a:custGeom>
                <a:avLst/>
                <a:gdLst/>
                <a:ahLst/>
                <a:cxnLst/>
                <a:rect l="0" t="0" r="0" b="0"/>
                <a:pathLst>
                  <a:path w="317" h="545">
                    <a:moveTo>
                      <a:pt x="0" y="545"/>
                    </a:moveTo>
                    <a:cubicBezTo>
                      <a:pt x="49" y="545"/>
                      <a:pt x="98" y="545"/>
                      <a:pt x="136" y="499"/>
                    </a:cubicBezTo>
                    <a:cubicBezTo>
                      <a:pt x="174" y="453"/>
                      <a:pt x="204" y="347"/>
                      <a:pt x="227" y="272"/>
                    </a:cubicBezTo>
                    <a:cubicBezTo>
                      <a:pt x="250" y="197"/>
                      <a:pt x="257" y="91"/>
                      <a:pt x="272" y="46"/>
                    </a:cubicBezTo>
                    <a:cubicBezTo>
                      <a:pt x="287" y="1"/>
                      <a:pt x="310" y="8"/>
                      <a:pt x="317" y="0"/>
                    </a:cubicBezTo>
                  </a:path>
                </a:pathLst>
              </a:custGeom>
              <a:noFill/>
              <a:ln w="9525" cap="flat" cmpd="sng">
                <a:solidFill>
                  <a:schemeClr val="tx1"/>
                </a:solidFill>
                <a:prstDash val="solid"/>
                <a:round/>
                <a:headEnd type="none" w="med" len="med"/>
                <a:tailEnd type="none" w="med" len="med"/>
              </a:ln>
            </p:spPr>
            <p:txBody>
              <a:bodyPr/>
              <a:lstStyle/>
              <a:p>
                <a:endParaRPr lang="zh-CN" altLang="en-US"/>
              </a:p>
            </p:txBody>
          </p:sp>
        </p:grpSp>
      </p:grpSp>
    </p:spTree>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标题 152577"/>
          <p:cNvSpPr>
            <a:spLocks noGrp="1"/>
          </p:cNvSpPr>
          <p:nvPr>
            <p:ph type="title"/>
          </p:nvPr>
        </p:nvSpPr>
        <p:spPr/>
        <p:txBody>
          <a:bodyPr anchor="ctr"/>
          <a:lstStyle/>
          <a:p>
            <a:pPr marL="838200" indent="-838200"/>
            <a:r>
              <a:rPr lang="zh-CN" altLang="en-US" dirty="0"/>
              <a:t>磁雷诺数</a:t>
            </a:r>
            <a:endParaRPr lang="zh-CN" altLang="en-US" dirty="0"/>
          </a:p>
        </p:txBody>
      </p:sp>
      <p:sp>
        <p:nvSpPr>
          <p:cNvPr id="117762" name="文本占位符 152578"/>
          <p:cNvSpPr>
            <a:spLocks noGrp="1"/>
          </p:cNvSpPr>
          <p:nvPr>
            <p:ph idx="1"/>
          </p:nvPr>
        </p:nvSpPr>
        <p:spPr>
          <a:xfrm>
            <a:off x="250825" y="1484313"/>
            <a:ext cx="8351838" cy="5111750"/>
          </a:xfrm>
        </p:spPr>
        <p:txBody>
          <a:bodyPr anchor="t"/>
          <a:lstStyle/>
          <a:p>
            <a:pPr>
              <a:lnSpc>
                <a:spcPct val="80000"/>
              </a:lnSpc>
              <a:spcAft>
                <a:spcPct val="30000"/>
              </a:spcAft>
            </a:pPr>
            <a:r>
              <a:rPr lang="zh-CN" altLang="en-US" sz="2800" dirty="0"/>
              <a:t>磁场的冻结和扩散是两种相反的特性。在理想等离子体或无碰撞等离子体中，只有冻结效应。在具有有限电阻的等离子体中，扩散也起一定的作用，但总的来说，冻结是占主要地位的。</a:t>
            </a:r>
            <a:endParaRPr lang="zh-CN" altLang="en-US" sz="2800" dirty="0"/>
          </a:p>
          <a:p>
            <a:pPr>
              <a:lnSpc>
                <a:spcPct val="80000"/>
              </a:lnSpc>
              <a:spcAft>
                <a:spcPct val="30000"/>
              </a:spcAft>
            </a:pPr>
            <a:r>
              <a:rPr lang="zh-CN" altLang="en-US" sz="2800" dirty="0"/>
              <a:t>冻结项与扩散项的比值定义为磁雷诺数：</a:t>
            </a:r>
            <a:endParaRPr lang="zh-CN" altLang="en-US" sz="2800" dirty="0"/>
          </a:p>
          <a:p>
            <a:pPr>
              <a:spcBef>
                <a:spcPct val="10000"/>
              </a:spcBef>
              <a:spcAft>
                <a:spcPct val="10000"/>
              </a:spcAft>
            </a:pPr>
            <a:endParaRPr lang="zh-CN" altLang="en-US" sz="2800" dirty="0"/>
          </a:p>
          <a:p>
            <a:pPr>
              <a:spcBef>
                <a:spcPct val="10000"/>
              </a:spcBef>
              <a:spcAft>
                <a:spcPct val="10000"/>
              </a:spcAft>
            </a:pPr>
            <a:endParaRPr lang="zh-CN" altLang="en-US" sz="2800" dirty="0"/>
          </a:p>
          <a:p>
            <a:pPr>
              <a:lnSpc>
                <a:spcPct val="90000"/>
              </a:lnSpc>
              <a:spcAft>
                <a:spcPct val="20000"/>
              </a:spcAft>
            </a:pPr>
            <a:r>
              <a:rPr lang="zh-CN" altLang="en-US" sz="2800" dirty="0"/>
              <a:t>式中，</a:t>
            </a:r>
            <a:r>
              <a:rPr lang="en-US" altLang="zh-CN" sz="2800" dirty="0"/>
              <a:t>L</a:t>
            </a:r>
            <a:r>
              <a:rPr lang="zh-CN" altLang="en-US" sz="2800" dirty="0"/>
              <a:t>是磁场空间变化的特征尺度。</a:t>
            </a:r>
            <a:endParaRPr lang="zh-CN" altLang="en-US" sz="2800"/>
          </a:p>
        </p:txBody>
      </p:sp>
      <p:sp>
        <p:nvSpPr>
          <p:cNvPr id="117763" name="矩形 152579"/>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117764" name="矩形 152580"/>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graphicFrame>
        <p:nvGraphicFramePr>
          <p:cNvPr id="117765" name="对象 152581"/>
          <p:cNvGraphicFramePr/>
          <p:nvPr/>
        </p:nvGraphicFramePr>
        <p:xfrm>
          <a:off x="2005013" y="3435350"/>
          <a:ext cx="3606800" cy="1254125"/>
        </p:xfrm>
        <a:graphic>
          <a:graphicData uri="http://schemas.openxmlformats.org/presentationml/2006/ole">
            <mc:AlternateContent xmlns:mc="http://schemas.openxmlformats.org/markup-compatibility/2006">
              <mc:Choice xmlns:v="urn:schemas-microsoft-com:vml" Requires="v">
                <p:oleObj spid="_x0000_s2" name="" r:id="rId1" imgW="1612265" imgH="622300" progId="Equation.DSMT4">
                  <p:embed/>
                </p:oleObj>
              </mc:Choice>
              <mc:Fallback>
                <p:oleObj name="" r:id="rId1" imgW="1612265" imgH="622300" progId="Equation.DSMT4">
                  <p:embed/>
                  <p:pic>
                    <p:nvPicPr>
                      <p:cNvPr id="0" name="图片 3289"/>
                      <p:cNvPicPr/>
                      <p:nvPr/>
                    </p:nvPicPr>
                    <p:blipFill>
                      <a:blip r:embed="rId2"/>
                      <a:stretch>
                        <a:fillRect/>
                      </a:stretch>
                    </p:blipFill>
                    <p:spPr>
                      <a:xfrm>
                        <a:off x="2005013" y="3435350"/>
                        <a:ext cx="3606800" cy="1254125"/>
                      </a:xfrm>
                      <a:prstGeom prst="rect">
                        <a:avLst/>
                      </a:prstGeom>
                      <a:noFill/>
                      <a:ln w="38100">
                        <a:noFill/>
                        <a:miter/>
                      </a:ln>
                    </p:spPr>
                  </p:pic>
                </p:oleObj>
              </mc:Fallback>
            </mc:AlternateContent>
          </a:graphicData>
        </a:graphic>
      </p:graphicFrame>
    </p:spTree>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5" name="标题 168961"/>
          <p:cNvSpPr>
            <a:spLocks noGrp="1"/>
          </p:cNvSpPr>
          <p:nvPr>
            <p:ph type="title"/>
          </p:nvPr>
        </p:nvSpPr>
        <p:spPr/>
        <p:txBody>
          <a:bodyPr anchor="ctr"/>
          <a:lstStyle/>
          <a:p>
            <a:pPr marL="838200" indent="-838200"/>
            <a:r>
              <a:rPr lang="zh-CN" altLang="en-US" dirty="0"/>
              <a:t>广义欧姆定律</a:t>
            </a:r>
            <a:endParaRPr lang="zh-CN" altLang="en-US" dirty="0"/>
          </a:p>
        </p:txBody>
      </p:sp>
      <p:sp>
        <p:nvSpPr>
          <p:cNvPr id="118786" name="文本占位符 168962"/>
          <p:cNvSpPr>
            <a:spLocks noGrp="1"/>
          </p:cNvSpPr>
          <p:nvPr>
            <p:ph idx="1"/>
          </p:nvPr>
        </p:nvSpPr>
        <p:spPr>
          <a:xfrm>
            <a:off x="576263" y="1376363"/>
            <a:ext cx="8280400" cy="5481637"/>
          </a:xfrm>
        </p:spPr>
        <p:txBody>
          <a:bodyPr anchor="t"/>
          <a:lstStyle/>
          <a:p>
            <a:pPr>
              <a:spcAft>
                <a:spcPct val="30000"/>
              </a:spcAft>
            </a:pPr>
            <a:r>
              <a:rPr lang="zh-CN" altLang="en-US" dirty="0"/>
              <a:t>当碰撞存在时，等离子体中存在等效电阻。从电子的受力方程出发，可导出广义欧姆定律</a:t>
            </a:r>
            <a:endParaRPr lang="zh-CN" altLang="en-US" dirty="0"/>
          </a:p>
          <a:p>
            <a:endParaRPr lang="zh-CN" altLang="en-US" sz="3600" dirty="0"/>
          </a:p>
          <a:p>
            <a:pPr>
              <a:spcBef>
                <a:spcPct val="10000"/>
              </a:spcBef>
              <a:spcAft>
                <a:spcPct val="10000"/>
              </a:spcAft>
            </a:pPr>
            <a:endParaRPr lang="zh-CN" altLang="en-US" sz="3600" dirty="0"/>
          </a:p>
          <a:p>
            <a:pPr>
              <a:spcBef>
                <a:spcPct val="10000"/>
              </a:spcBef>
              <a:spcAft>
                <a:spcPct val="10000"/>
              </a:spcAft>
            </a:pPr>
            <a:endParaRPr lang="zh-CN" altLang="en-US" sz="3600" dirty="0"/>
          </a:p>
          <a:p>
            <a:pPr>
              <a:spcBef>
                <a:spcPct val="10000"/>
              </a:spcBef>
              <a:spcAft>
                <a:spcPct val="10000"/>
              </a:spcAft>
            </a:pPr>
            <a:r>
              <a:rPr lang="zh-CN" altLang="en-US" dirty="0"/>
              <a:t>其中我们用到电流关系：</a:t>
            </a:r>
            <a:endParaRPr lang="zh-CN" altLang="en-US" dirty="0"/>
          </a:p>
        </p:txBody>
      </p:sp>
      <p:sp>
        <p:nvSpPr>
          <p:cNvPr id="118787" name="矩形 168963"/>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118788" name="矩形 168964"/>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graphicFrame>
        <p:nvGraphicFramePr>
          <p:cNvPr id="118789" name="对象 168965"/>
          <p:cNvGraphicFramePr/>
          <p:nvPr/>
        </p:nvGraphicFramePr>
        <p:xfrm>
          <a:off x="1511300" y="2673350"/>
          <a:ext cx="6804025" cy="2339975"/>
        </p:xfrm>
        <a:graphic>
          <a:graphicData uri="http://schemas.openxmlformats.org/presentationml/2006/ole">
            <mc:AlternateContent xmlns:mc="http://schemas.openxmlformats.org/markup-compatibility/2006">
              <mc:Choice xmlns:v="urn:schemas-microsoft-com:vml" Requires="v">
                <p:oleObj spid="_x0000_s2" name="" r:id="rId1" imgW="3276600" imgH="1257300" progId="Equation.DSMT4">
                  <p:embed/>
                </p:oleObj>
              </mc:Choice>
              <mc:Fallback>
                <p:oleObj name="" r:id="rId1" imgW="3276600" imgH="1257300" progId="Equation.DSMT4">
                  <p:embed/>
                  <p:pic>
                    <p:nvPicPr>
                      <p:cNvPr id="0" name="图片 3272"/>
                      <p:cNvPicPr/>
                      <p:nvPr/>
                    </p:nvPicPr>
                    <p:blipFill>
                      <a:blip r:embed="rId2"/>
                      <a:stretch>
                        <a:fillRect/>
                      </a:stretch>
                    </p:blipFill>
                    <p:spPr>
                      <a:xfrm>
                        <a:off x="1511300" y="2673350"/>
                        <a:ext cx="6804025" cy="2339975"/>
                      </a:xfrm>
                      <a:prstGeom prst="rect">
                        <a:avLst/>
                      </a:prstGeom>
                      <a:noFill/>
                      <a:ln w="38100">
                        <a:noFill/>
                        <a:miter/>
                      </a:ln>
                    </p:spPr>
                  </p:pic>
                </p:oleObj>
              </mc:Fallback>
            </mc:AlternateContent>
          </a:graphicData>
        </a:graphic>
      </p:graphicFrame>
      <p:graphicFrame>
        <p:nvGraphicFramePr>
          <p:cNvPr id="118790" name="对象 168966"/>
          <p:cNvGraphicFramePr/>
          <p:nvPr/>
        </p:nvGraphicFramePr>
        <p:xfrm>
          <a:off x="1008063" y="5661025"/>
          <a:ext cx="7294562" cy="688975"/>
        </p:xfrm>
        <a:graphic>
          <a:graphicData uri="http://schemas.openxmlformats.org/presentationml/2006/ole">
            <mc:AlternateContent xmlns:mc="http://schemas.openxmlformats.org/markup-compatibility/2006">
              <mc:Choice xmlns:v="urn:schemas-microsoft-com:vml" Requires="v">
                <p:oleObj spid="_x0000_s3" name="" r:id="rId3" imgW="3262630" imgH="342900" progId="Equation.DSMT4">
                  <p:embed/>
                </p:oleObj>
              </mc:Choice>
              <mc:Fallback>
                <p:oleObj name="" r:id="rId3" imgW="3262630" imgH="342900" progId="Equation.DSMT4">
                  <p:embed/>
                  <p:pic>
                    <p:nvPicPr>
                      <p:cNvPr id="0" name="图片 3279"/>
                      <p:cNvPicPr/>
                      <p:nvPr/>
                    </p:nvPicPr>
                    <p:blipFill>
                      <a:blip r:embed="rId4"/>
                      <a:stretch>
                        <a:fillRect/>
                      </a:stretch>
                    </p:blipFill>
                    <p:spPr>
                      <a:xfrm>
                        <a:off x="1008063" y="5661025"/>
                        <a:ext cx="7294562" cy="688975"/>
                      </a:xfrm>
                      <a:prstGeom prst="rect">
                        <a:avLst/>
                      </a:prstGeom>
                      <a:noFill/>
                      <a:ln w="38100">
                        <a:noFill/>
                        <a:miter/>
                      </a:ln>
                    </p:spPr>
                  </p:pic>
                </p:oleObj>
              </mc:Fallback>
            </mc:AlternateContent>
          </a:graphicData>
        </a:graphic>
      </p:graphicFrame>
    </p:spTree>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9" name="标题 147457"/>
          <p:cNvSpPr>
            <a:spLocks noGrp="1"/>
          </p:cNvSpPr>
          <p:nvPr>
            <p:ph type="title"/>
          </p:nvPr>
        </p:nvSpPr>
        <p:spPr/>
        <p:txBody>
          <a:bodyPr anchor="ctr"/>
          <a:lstStyle/>
          <a:p>
            <a:pPr marL="838200" indent="-838200"/>
            <a:r>
              <a:rPr lang="zh-CN" altLang="en-US" dirty="0"/>
              <a:t>广义欧姆定律</a:t>
            </a:r>
            <a:endParaRPr lang="zh-CN" altLang="en-US" dirty="0"/>
          </a:p>
        </p:txBody>
      </p:sp>
      <p:sp>
        <p:nvSpPr>
          <p:cNvPr id="119810" name="文本占位符 147458"/>
          <p:cNvSpPr>
            <a:spLocks noGrp="1"/>
          </p:cNvSpPr>
          <p:nvPr>
            <p:ph idx="1"/>
          </p:nvPr>
        </p:nvSpPr>
        <p:spPr>
          <a:xfrm>
            <a:off x="468313" y="1412875"/>
            <a:ext cx="8280400" cy="4716463"/>
          </a:xfrm>
        </p:spPr>
        <p:txBody>
          <a:bodyPr anchor="t"/>
          <a:lstStyle/>
          <a:p>
            <a:pPr>
              <a:lnSpc>
                <a:spcPct val="90000"/>
              </a:lnSpc>
              <a:spcAft>
                <a:spcPct val="30000"/>
              </a:spcAft>
            </a:pPr>
            <a:r>
              <a:rPr lang="zh-CN" altLang="en-US" sz="2800" dirty="0"/>
              <a:t>对比先前使用的欧姆定律，有碰撞和电阻的关系：</a:t>
            </a:r>
            <a:endParaRPr lang="zh-CN" altLang="en-US" sz="2800" dirty="0"/>
          </a:p>
          <a:p>
            <a:pPr>
              <a:lnSpc>
                <a:spcPct val="90000"/>
              </a:lnSpc>
            </a:pPr>
            <a:endParaRPr lang="zh-CN" altLang="en-US" dirty="0"/>
          </a:p>
          <a:p>
            <a:pPr>
              <a:lnSpc>
                <a:spcPct val="90000"/>
              </a:lnSpc>
              <a:spcBef>
                <a:spcPct val="10000"/>
              </a:spcBef>
              <a:spcAft>
                <a:spcPct val="10000"/>
              </a:spcAft>
            </a:pPr>
            <a:r>
              <a:rPr lang="zh-CN" altLang="en-US" dirty="0"/>
              <a:t>这个关系也可以用电子加速的模型得到：</a:t>
            </a:r>
            <a:endParaRPr lang="zh-CN" altLang="en-US" dirty="0"/>
          </a:p>
          <a:p>
            <a:pPr>
              <a:lnSpc>
                <a:spcPct val="90000"/>
              </a:lnSpc>
              <a:spcBef>
                <a:spcPct val="10000"/>
              </a:spcBef>
              <a:spcAft>
                <a:spcPct val="10000"/>
              </a:spcAft>
            </a:pPr>
            <a:endParaRPr lang="zh-CN" altLang="en-US" dirty="0"/>
          </a:p>
          <a:p>
            <a:pPr>
              <a:lnSpc>
                <a:spcPct val="90000"/>
              </a:lnSpc>
              <a:spcBef>
                <a:spcPct val="10000"/>
              </a:spcBef>
              <a:spcAft>
                <a:spcPct val="10000"/>
              </a:spcAft>
            </a:pPr>
            <a:endParaRPr lang="zh-CN" altLang="en-US" dirty="0"/>
          </a:p>
          <a:p>
            <a:pPr>
              <a:lnSpc>
                <a:spcPct val="90000"/>
              </a:lnSpc>
              <a:spcBef>
                <a:spcPct val="10000"/>
              </a:spcBef>
              <a:spcAft>
                <a:spcPct val="10000"/>
              </a:spcAft>
            </a:pPr>
            <a:r>
              <a:rPr lang="zh-CN" altLang="en-US" sz="2800" dirty="0"/>
              <a:t>广义欧姆定律给出了电场的表达式。其中各项依次为：流动项，霍尔效应项，电子压力项，电子惯性项，碰撞项（电阻项）。流动项所起的作用是磁场的冻结效应，而碰撞项（电阻项）起磁场的扩散作用。</a:t>
            </a:r>
            <a:endParaRPr lang="zh-CN" altLang="en-US" sz="2800" dirty="0"/>
          </a:p>
        </p:txBody>
      </p:sp>
      <p:sp>
        <p:nvSpPr>
          <p:cNvPr id="119811" name="矩形 147459"/>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119812" name="矩形 147460"/>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graphicFrame>
        <p:nvGraphicFramePr>
          <p:cNvPr id="119813" name="对象 147463"/>
          <p:cNvGraphicFramePr/>
          <p:nvPr/>
        </p:nvGraphicFramePr>
        <p:xfrm>
          <a:off x="3687762" y="1785939"/>
          <a:ext cx="1390650" cy="792162"/>
        </p:xfrm>
        <a:graphic>
          <a:graphicData uri="http://schemas.openxmlformats.org/presentationml/2006/ole">
            <mc:AlternateContent xmlns:mc="http://schemas.openxmlformats.org/markup-compatibility/2006">
              <mc:Choice xmlns:v="urn:schemas-microsoft-com:vml" Requires="v">
                <p:oleObj spid="_x0000_s2" name="" r:id="rId1" imgW="622300" imgH="393700" progId="Equation.DSMT4">
                  <p:embed/>
                </p:oleObj>
              </mc:Choice>
              <mc:Fallback>
                <p:oleObj name="" r:id="rId1" imgW="622300" imgH="393700" progId="Equation.DSMT4">
                  <p:embed/>
                  <p:pic>
                    <p:nvPicPr>
                      <p:cNvPr id="0" name="图片 3275"/>
                      <p:cNvPicPr/>
                      <p:nvPr/>
                    </p:nvPicPr>
                    <p:blipFill>
                      <a:blip r:embed="rId2"/>
                      <a:stretch>
                        <a:fillRect/>
                      </a:stretch>
                    </p:blipFill>
                    <p:spPr>
                      <a:xfrm>
                        <a:off x="3687762" y="1785939"/>
                        <a:ext cx="1390650" cy="792162"/>
                      </a:xfrm>
                      <a:prstGeom prst="rect">
                        <a:avLst/>
                      </a:prstGeom>
                      <a:noFill/>
                      <a:ln w="38100">
                        <a:noFill/>
                        <a:miter/>
                      </a:ln>
                    </p:spPr>
                  </p:pic>
                </p:oleObj>
              </mc:Fallback>
            </mc:AlternateContent>
          </a:graphicData>
        </a:graphic>
      </p:graphicFrame>
      <p:graphicFrame>
        <p:nvGraphicFramePr>
          <p:cNvPr id="119814" name="对象 147464"/>
          <p:cNvGraphicFramePr/>
          <p:nvPr/>
        </p:nvGraphicFramePr>
        <p:xfrm>
          <a:off x="1403349" y="3077008"/>
          <a:ext cx="5959475" cy="920750"/>
        </p:xfrm>
        <a:graphic>
          <a:graphicData uri="http://schemas.openxmlformats.org/presentationml/2006/ole">
            <mc:AlternateContent xmlns:mc="http://schemas.openxmlformats.org/markup-compatibility/2006">
              <mc:Choice xmlns:v="urn:schemas-microsoft-com:vml" Requires="v">
                <p:oleObj spid="_x0000_s3" name="" r:id="rId3" imgW="2667000" imgH="457200" progId="Equation.DSMT4">
                  <p:embed/>
                </p:oleObj>
              </mc:Choice>
              <mc:Fallback>
                <p:oleObj name="" r:id="rId3" imgW="2667000" imgH="457200" progId="Equation.DSMT4">
                  <p:embed/>
                  <p:pic>
                    <p:nvPicPr>
                      <p:cNvPr id="0" name="图片 3273"/>
                      <p:cNvPicPr/>
                      <p:nvPr/>
                    </p:nvPicPr>
                    <p:blipFill>
                      <a:blip r:embed="rId4"/>
                      <a:stretch>
                        <a:fillRect/>
                      </a:stretch>
                    </p:blipFill>
                    <p:spPr>
                      <a:xfrm>
                        <a:off x="1403349" y="3077008"/>
                        <a:ext cx="5959475" cy="920750"/>
                      </a:xfrm>
                      <a:prstGeom prst="rect">
                        <a:avLst/>
                      </a:prstGeom>
                      <a:noFill/>
                      <a:ln w="38100">
                        <a:noFill/>
                        <a:miter/>
                      </a:ln>
                    </p:spPr>
                  </p:pic>
                </p:oleObj>
              </mc:Fallback>
            </mc:AlternateContent>
          </a:graphicData>
        </a:graphic>
      </p:graphicFrame>
    </p:spTree>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标题 153601"/>
          <p:cNvSpPr>
            <a:spLocks noGrp="1"/>
          </p:cNvSpPr>
          <p:nvPr>
            <p:ph type="title"/>
          </p:nvPr>
        </p:nvSpPr>
        <p:spPr/>
        <p:txBody>
          <a:bodyPr anchor="ctr"/>
          <a:lstStyle/>
          <a:p>
            <a:pPr marL="838200" indent="-838200"/>
            <a:r>
              <a:rPr lang="zh-CN" altLang="en-US" dirty="0"/>
              <a:t>广义欧姆定律中的各项</a:t>
            </a:r>
            <a:endParaRPr lang="zh-CN" altLang="en-US" dirty="0"/>
          </a:p>
        </p:txBody>
      </p:sp>
      <p:sp>
        <p:nvSpPr>
          <p:cNvPr id="120834" name="文本占位符 153602"/>
          <p:cNvSpPr>
            <a:spLocks noGrp="1"/>
          </p:cNvSpPr>
          <p:nvPr>
            <p:ph idx="1"/>
          </p:nvPr>
        </p:nvSpPr>
        <p:spPr>
          <a:xfrm>
            <a:off x="468313" y="1628775"/>
            <a:ext cx="8280400" cy="4895850"/>
          </a:xfrm>
        </p:spPr>
        <p:txBody>
          <a:bodyPr anchor="t"/>
          <a:lstStyle/>
          <a:p>
            <a:pPr>
              <a:lnSpc>
                <a:spcPct val="90000"/>
              </a:lnSpc>
              <a:spcAft>
                <a:spcPct val="30000"/>
              </a:spcAft>
            </a:pPr>
            <a:r>
              <a:rPr lang="zh-CN" altLang="en-US" dirty="0"/>
              <a:t>霍尔效应项来源于电流和磁场作用时的霍尔效应，当电子流动速度和粒子流动速度不一致而产生电流时，在磁场的作用下，电子和离子受力不同，产生分离趋势，从而等离子体因其准中性特性而自发产生电场来抵消这种分离趋势。电子压力项能在</a:t>
            </a:r>
            <a:r>
              <a:rPr lang="en-US" altLang="zh-CN">
                <a:latin typeface="Symbol" panose="05050102010706020507" pitchFamily="18" charset="2"/>
              </a:rPr>
              <a:t>b</a:t>
            </a:r>
            <a:r>
              <a:rPr lang="zh-CN" altLang="en-US" dirty="0"/>
              <a:t>值大的等离子体中起作用，产生平行电场；而电子惯性项在电磁场结构的特征尺度与电子惯性长度相当时起作用，也能产生平行电场。而流动项和霍尔效应项只能提供垂直方向的电场。</a:t>
            </a:r>
            <a:endParaRPr lang="zh-CN" altLang="en-US" dirty="0"/>
          </a:p>
        </p:txBody>
      </p:sp>
      <p:sp>
        <p:nvSpPr>
          <p:cNvPr id="120835" name="矩形 153603"/>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120836" name="矩形 153604"/>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Tree>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7" name="标题 162817"/>
          <p:cNvSpPr>
            <a:spLocks noGrp="1"/>
          </p:cNvSpPr>
          <p:nvPr>
            <p:ph type="title"/>
          </p:nvPr>
        </p:nvSpPr>
        <p:spPr>
          <a:xfrm>
            <a:off x="457200" y="274638"/>
            <a:ext cx="5446713" cy="1143000"/>
          </a:xfrm>
        </p:spPr>
        <p:txBody>
          <a:bodyPr anchor="ctr"/>
          <a:lstStyle/>
          <a:p>
            <a:pPr marL="838200" indent="-838200"/>
            <a:r>
              <a:rPr lang="zh-CN" altLang="en-US" dirty="0"/>
              <a:t>等离子体的平衡</a:t>
            </a:r>
            <a:endParaRPr lang="zh-CN" altLang="en-US" dirty="0"/>
          </a:p>
        </p:txBody>
      </p:sp>
      <p:sp>
        <p:nvSpPr>
          <p:cNvPr id="121858" name="文本占位符 162818"/>
          <p:cNvSpPr>
            <a:spLocks noGrp="1"/>
          </p:cNvSpPr>
          <p:nvPr>
            <p:ph idx="1"/>
          </p:nvPr>
        </p:nvSpPr>
        <p:spPr>
          <a:xfrm>
            <a:off x="468313" y="1412875"/>
            <a:ext cx="7596187" cy="4752975"/>
          </a:xfrm>
        </p:spPr>
        <p:txBody>
          <a:bodyPr anchor="t"/>
          <a:lstStyle/>
          <a:p>
            <a:pPr>
              <a:spcBef>
                <a:spcPct val="10000"/>
              </a:spcBef>
              <a:spcAft>
                <a:spcPct val="10000"/>
              </a:spcAft>
            </a:pPr>
            <a:r>
              <a:rPr lang="zh-CN" altLang="en-US" sz="2800" dirty="0"/>
              <a:t>平衡时，等离子体不运动，满足</a:t>
            </a:r>
            <a:endParaRPr lang="zh-CN" altLang="en-US" sz="2800" dirty="0"/>
          </a:p>
          <a:p>
            <a:pPr>
              <a:spcBef>
                <a:spcPct val="10000"/>
              </a:spcBef>
              <a:spcAft>
                <a:spcPct val="10000"/>
              </a:spcAft>
            </a:pPr>
            <a:endParaRPr lang="zh-CN" altLang="en-US" sz="2800" dirty="0"/>
          </a:p>
          <a:p>
            <a:pPr>
              <a:spcBef>
                <a:spcPct val="10000"/>
              </a:spcBef>
              <a:spcAft>
                <a:spcPct val="10000"/>
              </a:spcAft>
            </a:pPr>
            <a:r>
              <a:rPr lang="zh-CN" altLang="en-US" sz="2800" dirty="0"/>
              <a:t>这表明，磁力线和电流线都是在等压面内。（      是沿着等压面的法线方向，</a:t>
            </a:r>
            <a:r>
              <a:rPr lang="en-US" altLang="zh-CN" sz="2800" dirty="0"/>
              <a:t>j</a:t>
            </a:r>
            <a:r>
              <a:rPr lang="zh-CN" altLang="en-US" sz="2800" dirty="0"/>
              <a:t>和</a:t>
            </a:r>
            <a:r>
              <a:rPr lang="en-US" altLang="zh-CN" sz="2800" dirty="0"/>
              <a:t>B</a:t>
            </a:r>
            <a:r>
              <a:rPr lang="zh-CN" altLang="en-US" sz="2800" dirty="0"/>
              <a:t>都与它垂直，因此他们都平行于等压面）</a:t>
            </a:r>
            <a:endParaRPr lang="zh-CN" altLang="en-US" sz="2800" dirty="0"/>
          </a:p>
          <a:p>
            <a:pPr>
              <a:spcBef>
                <a:spcPct val="10000"/>
              </a:spcBef>
              <a:spcAft>
                <a:spcPct val="10000"/>
              </a:spcAft>
            </a:pPr>
            <a:r>
              <a:rPr lang="zh-CN" altLang="en-US" sz="2800" dirty="0"/>
              <a:t>对于平直的磁力线，在垂直方向，有</a:t>
            </a:r>
            <a:endParaRPr lang="zh-CN" altLang="en-US" sz="2800" dirty="0"/>
          </a:p>
          <a:p>
            <a:pPr>
              <a:spcBef>
                <a:spcPct val="40000"/>
              </a:spcBef>
              <a:spcAft>
                <a:spcPct val="40000"/>
              </a:spcAft>
            </a:pPr>
            <a:endParaRPr lang="zh-CN" altLang="en-US" sz="2800" dirty="0"/>
          </a:p>
          <a:p>
            <a:pPr>
              <a:spcBef>
                <a:spcPct val="10000"/>
              </a:spcBef>
              <a:spcAft>
                <a:spcPct val="10000"/>
              </a:spcAft>
            </a:pPr>
            <a:r>
              <a:rPr lang="zh-CN" altLang="en-US" sz="2800" dirty="0"/>
              <a:t>对于柱等离子体，由于对称性，等压面就是柱的同心圆面。磁场既有轴向也有径向分量：</a:t>
            </a:r>
            <a:endParaRPr lang="zh-CN" altLang="en-US" sz="2800" dirty="0"/>
          </a:p>
        </p:txBody>
      </p:sp>
      <p:sp>
        <p:nvSpPr>
          <p:cNvPr id="121859" name="矩形 162819"/>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121860" name="矩形 162820"/>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graphicFrame>
        <p:nvGraphicFramePr>
          <p:cNvPr id="121861" name="对象 162821"/>
          <p:cNvGraphicFramePr/>
          <p:nvPr/>
        </p:nvGraphicFramePr>
        <p:xfrm>
          <a:off x="3708400" y="1989138"/>
          <a:ext cx="1619250" cy="446087"/>
        </p:xfrm>
        <a:graphic>
          <a:graphicData uri="http://schemas.openxmlformats.org/presentationml/2006/ole">
            <mc:AlternateContent xmlns:mc="http://schemas.openxmlformats.org/markup-compatibility/2006">
              <mc:Choice xmlns:v="urn:schemas-microsoft-com:vml" Requires="v">
                <p:oleObj spid="_x0000_s2" name="" r:id="rId1" imgW="660400" imgH="203200" progId="Equation.DSMT4">
                  <p:embed/>
                </p:oleObj>
              </mc:Choice>
              <mc:Fallback>
                <p:oleObj name="" r:id="rId1" imgW="660400" imgH="203200" progId="Equation.DSMT4">
                  <p:embed/>
                  <p:pic>
                    <p:nvPicPr>
                      <p:cNvPr id="0" name="图片 3274"/>
                      <p:cNvPicPr/>
                      <p:nvPr/>
                    </p:nvPicPr>
                    <p:blipFill>
                      <a:blip r:embed="rId2"/>
                      <a:stretch>
                        <a:fillRect/>
                      </a:stretch>
                    </p:blipFill>
                    <p:spPr>
                      <a:xfrm>
                        <a:off x="3708400" y="1989138"/>
                        <a:ext cx="1619250" cy="446087"/>
                      </a:xfrm>
                      <a:prstGeom prst="rect">
                        <a:avLst/>
                      </a:prstGeom>
                      <a:noFill/>
                      <a:ln w="38100">
                        <a:noFill/>
                        <a:miter/>
                      </a:ln>
                    </p:spPr>
                  </p:pic>
                </p:oleObj>
              </mc:Fallback>
            </mc:AlternateContent>
          </a:graphicData>
        </a:graphic>
      </p:graphicFrame>
      <p:graphicFrame>
        <p:nvGraphicFramePr>
          <p:cNvPr id="121862" name="对象 162822"/>
          <p:cNvGraphicFramePr/>
          <p:nvPr/>
        </p:nvGraphicFramePr>
        <p:xfrm>
          <a:off x="3527425" y="4221163"/>
          <a:ext cx="2305050" cy="1008062"/>
        </p:xfrm>
        <a:graphic>
          <a:graphicData uri="http://schemas.openxmlformats.org/presentationml/2006/ole">
            <mc:AlternateContent xmlns:mc="http://schemas.openxmlformats.org/markup-compatibility/2006">
              <mc:Choice xmlns:v="urn:schemas-microsoft-com:vml" Requires="v">
                <p:oleObj spid="_x0000_s3" name="" r:id="rId3" imgW="1130300" imgH="457200" progId="Equation.DSMT4">
                  <p:embed/>
                </p:oleObj>
              </mc:Choice>
              <mc:Fallback>
                <p:oleObj name="" r:id="rId3" imgW="1130300" imgH="457200" progId="Equation.DSMT4">
                  <p:embed/>
                  <p:pic>
                    <p:nvPicPr>
                      <p:cNvPr id="0" name="图片 3278"/>
                      <p:cNvPicPr/>
                      <p:nvPr/>
                    </p:nvPicPr>
                    <p:blipFill>
                      <a:blip r:embed="rId4"/>
                      <a:stretch>
                        <a:fillRect/>
                      </a:stretch>
                    </p:blipFill>
                    <p:spPr>
                      <a:xfrm>
                        <a:off x="3527425" y="4221163"/>
                        <a:ext cx="2305050" cy="1008062"/>
                      </a:xfrm>
                      <a:prstGeom prst="rect">
                        <a:avLst/>
                      </a:prstGeom>
                      <a:noFill/>
                      <a:ln w="38100">
                        <a:noFill/>
                        <a:miter/>
                      </a:ln>
                    </p:spPr>
                  </p:pic>
                </p:oleObj>
              </mc:Fallback>
            </mc:AlternateContent>
          </a:graphicData>
        </a:graphic>
      </p:graphicFrame>
      <p:graphicFrame>
        <p:nvGraphicFramePr>
          <p:cNvPr id="121863" name="对象 162823"/>
          <p:cNvGraphicFramePr/>
          <p:nvPr/>
        </p:nvGraphicFramePr>
        <p:xfrm>
          <a:off x="1331913" y="2960688"/>
          <a:ext cx="560387" cy="446087"/>
        </p:xfrm>
        <a:graphic>
          <a:graphicData uri="http://schemas.openxmlformats.org/presentationml/2006/ole">
            <mc:AlternateContent xmlns:mc="http://schemas.openxmlformats.org/markup-compatibility/2006">
              <mc:Choice xmlns:v="urn:schemas-microsoft-com:vml" Requires="v">
                <p:oleObj spid="_x0000_s4" name="" r:id="rId5" imgW="228600" imgH="203200" progId="Equation.DSMT4">
                  <p:embed/>
                </p:oleObj>
              </mc:Choice>
              <mc:Fallback>
                <p:oleObj name="" r:id="rId5" imgW="228600" imgH="203200" progId="Equation.DSMT4">
                  <p:embed/>
                  <p:pic>
                    <p:nvPicPr>
                      <p:cNvPr id="0" name="图片 3276"/>
                      <p:cNvPicPr/>
                      <p:nvPr/>
                    </p:nvPicPr>
                    <p:blipFill>
                      <a:blip r:embed="rId6"/>
                      <a:stretch>
                        <a:fillRect/>
                      </a:stretch>
                    </p:blipFill>
                    <p:spPr>
                      <a:xfrm>
                        <a:off x="1331913" y="2960688"/>
                        <a:ext cx="560387" cy="446087"/>
                      </a:xfrm>
                      <a:prstGeom prst="rect">
                        <a:avLst/>
                      </a:prstGeom>
                      <a:noFill/>
                      <a:ln w="38100">
                        <a:noFill/>
                        <a:miter/>
                      </a:ln>
                    </p:spPr>
                  </p:pic>
                </p:oleObj>
              </mc:Fallback>
            </mc:AlternateContent>
          </a:graphicData>
        </a:graphic>
      </p:graphicFrame>
      <p:graphicFrame>
        <p:nvGraphicFramePr>
          <p:cNvPr id="121864" name="对象 162824"/>
          <p:cNvGraphicFramePr/>
          <p:nvPr/>
        </p:nvGraphicFramePr>
        <p:xfrm>
          <a:off x="3240088" y="5984875"/>
          <a:ext cx="2771775" cy="503238"/>
        </p:xfrm>
        <a:graphic>
          <a:graphicData uri="http://schemas.openxmlformats.org/presentationml/2006/ole">
            <mc:AlternateContent xmlns:mc="http://schemas.openxmlformats.org/markup-compatibility/2006">
              <mc:Choice xmlns:v="urn:schemas-microsoft-com:vml" Requires="v">
                <p:oleObj spid="_x0000_s5" name="" r:id="rId7" imgW="1359535" imgH="228600" progId="Equation.DSMT4">
                  <p:embed/>
                </p:oleObj>
              </mc:Choice>
              <mc:Fallback>
                <p:oleObj name="" r:id="rId7" imgW="1359535" imgH="228600" progId="Equation.DSMT4">
                  <p:embed/>
                  <p:pic>
                    <p:nvPicPr>
                      <p:cNvPr id="0" name="图片 3277"/>
                      <p:cNvPicPr/>
                      <p:nvPr/>
                    </p:nvPicPr>
                    <p:blipFill>
                      <a:blip r:embed="rId8"/>
                      <a:stretch>
                        <a:fillRect/>
                      </a:stretch>
                    </p:blipFill>
                    <p:spPr>
                      <a:xfrm>
                        <a:off x="3240088" y="5984875"/>
                        <a:ext cx="2771775" cy="503238"/>
                      </a:xfrm>
                      <a:prstGeom prst="rect">
                        <a:avLst/>
                      </a:prstGeom>
                      <a:noFill/>
                      <a:ln w="38100">
                        <a:noFill/>
                        <a:miter/>
                      </a:ln>
                    </p:spPr>
                  </p:pic>
                </p:oleObj>
              </mc:Fallback>
            </mc:AlternateContent>
          </a:graphicData>
        </a:graphic>
      </p:graphicFrame>
      <p:grpSp>
        <p:nvGrpSpPr>
          <p:cNvPr id="121865" name="组合 162825"/>
          <p:cNvGrpSpPr/>
          <p:nvPr/>
        </p:nvGrpSpPr>
        <p:grpSpPr>
          <a:xfrm>
            <a:off x="6013450" y="249238"/>
            <a:ext cx="2951163" cy="1919287"/>
            <a:chOff x="4109" y="436"/>
            <a:chExt cx="1152" cy="749"/>
          </a:xfrm>
        </p:grpSpPr>
        <p:grpSp>
          <p:nvGrpSpPr>
            <p:cNvPr id="121866" name="组合 162826"/>
            <p:cNvGrpSpPr/>
            <p:nvPr/>
          </p:nvGrpSpPr>
          <p:grpSpPr>
            <a:xfrm>
              <a:off x="4109" y="436"/>
              <a:ext cx="1152" cy="687"/>
              <a:chOff x="6373" y="2179"/>
              <a:chExt cx="2880" cy="1716"/>
            </a:xfrm>
          </p:grpSpPr>
          <p:sp>
            <p:nvSpPr>
              <p:cNvPr id="121867" name="椭圆 162827"/>
              <p:cNvSpPr/>
              <p:nvPr/>
            </p:nvSpPr>
            <p:spPr>
              <a:xfrm rot="698413">
                <a:off x="6373" y="2959"/>
                <a:ext cx="540" cy="936"/>
              </a:xfrm>
              <a:prstGeom prst="ellipse">
                <a:avLst/>
              </a:prstGeom>
              <a:solidFill>
                <a:srgbClr val="FFFFFF"/>
              </a:solidFill>
              <a:ln w="9525" cap="flat" cmpd="sng">
                <a:solidFill>
                  <a:srgbClr val="000000"/>
                </a:solidFill>
                <a:prstDash val="solid"/>
                <a:round/>
                <a:headEnd type="none" w="med" len="med"/>
                <a:tailEnd type="none" w="med" len="med"/>
              </a:ln>
            </p:spPr>
            <p:txBody>
              <a:bodyPr anchor="t"/>
              <a:lstStyle/>
              <a:p>
                <a:pPr algn="ctr"/>
                <a:endParaRPr lang="zh-CN" altLang="en-US">
                  <a:latin typeface="Arial" panose="020B0604020202020204" pitchFamily="34" charset="0"/>
                </a:endParaRPr>
              </a:p>
            </p:txBody>
          </p:sp>
          <p:sp>
            <p:nvSpPr>
              <p:cNvPr id="121868" name="椭圆 162828"/>
              <p:cNvSpPr/>
              <p:nvPr/>
            </p:nvSpPr>
            <p:spPr>
              <a:xfrm rot="1068018">
                <a:off x="8713" y="2647"/>
                <a:ext cx="540" cy="936"/>
              </a:xfrm>
              <a:prstGeom prst="ellipse">
                <a:avLst/>
              </a:prstGeom>
              <a:noFill/>
              <a:ln w="9525" cap="flat" cmpd="sng">
                <a:solidFill>
                  <a:srgbClr val="000000"/>
                </a:solidFill>
                <a:prstDash val="solid"/>
                <a:round/>
                <a:headEnd type="none" w="med" len="med"/>
                <a:tailEnd type="none" w="med" len="med"/>
              </a:ln>
            </p:spPr>
            <p:txBody>
              <a:bodyPr anchor="t"/>
              <a:lstStyle/>
              <a:p>
                <a:pPr algn="ctr"/>
                <a:endParaRPr lang="zh-CN" altLang="en-US">
                  <a:latin typeface="Arial" panose="020B0604020202020204" pitchFamily="34" charset="0"/>
                </a:endParaRPr>
              </a:p>
            </p:txBody>
          </p:sp>
          <p:sp>
            <p:nvSpPr>
              <p:cNvPr id="121869" name="任意多边形 162829"/>
              <p:cNvSpPr/>
              <p:nvPr/>
            </p:nvSpPr>
            <p:spPr>
              <a:xfrm flipV="1">
                <a:off x="6553" y="3115"/>
                <a:ext cx="2393" cy="780"/>
              </a:xfrm>
              <a:custGeom>
                <a:avLst/>
                <a:gdLst/>
                <a:ahLst/>
                <a:cxnLst>
                  <a:cxn ang="270">
                    <a:pos x="0" y="0"/>
                  </a:cxn>
                  <a:cxn ang="0">
                    <a:pos x="17950" y="9586"/>
                  </a:cxn>
                  <a:cxn ang="90">
                    <a:pos x="0" y="21600"/>
                  </a:cxn>
                </a:cxnLst>
                <a:rect l="0" t="0" r="0" b="0"/>
                <a:pathLst>
                  <a:path w="17951" h="21600" fill="none">
                    <a:moveTo>
                      <a:pt x="0" y="0"/>
                    </a:moveTo>
                    <a:cubicBezTo>
                      <a:pt x="7482" y="0"/>
                      <a:pt x="14076" y="3804"/>
                      <a:pt x="17952" y="9584"/>
                    </a:cubicBezTo>
                  </a:path>
                  <a:path w="17951" h="21600" stroke="0">
                    <a:moveTo>
                      <a:pt x="0" y="0"/>
                    </a:moveTo>
                    <a:cubicBezTo>
                      <a:pt x="7482" y="0"/>
                      <a:pt x="14076" y="3804"/>
                      <a:pt x="17952" y="9584"/>
                    </a:cubicBezTo>
                    <a:lnTo>
                      <a:pt x="0" y="21600"/>
                    </a:lnTo>
                    <a:close/>
                  </a:path>
                </a:pathLst>
              </a:custGeom>
              <a:noFill/>
              <a:ln w="9525" cap="flat" cmpd="sng">
                <a:solidFill>
                  <a:srgbClr val="000000"/>
                </a:solidFill>
                <a:prstDash val="solid"/>
                <a:round/>
                <a:headEnd type="none" w="med" len="med"/>
                <a:tailEnd type="none" w="med" len="med"/>
              </a:ln>
            </p:spPr>
            <p:txBody>
              <a:bodyPr/>
              <a:lstStyle/>
              <a:p>
                <a:endParaRPr lang="zh-CN" altLang="en-US"/>
              </a:p>
            </p:txBody>
          </p:sp>
          <p:sp>
            <p:nvSpPr>
              <p:cNvPr id="121870" name="任意多边形 162830"/>
              <p:cNvSpPr/>
              <p:nvPr/>
            </p:nvSpPr>
            <p:spPr>
              <a:xfrm flipV="1">
                <a:off x="6733" y="2179"/>
                <a:ext cx="2315" cy="780"/>
              </a:xfrm>
              <a:custGeom>
                <a:avLst/>
                <a:gdLst/>
                <a:ahLst/>
                <a:cxnLst>
                  <a:cxn ang="270">
                    <a:pos x="0" y="0"/>
                  </a:cxn>
                  <a:cxn ang="0">
                    <a:pos x="17365" y="8754"/>
                  </a:cxn>
                  <a:cxn ang="90">
                    <a:pos x="0" y="21600"/>
                  </a:cxn>
                </a:cxnLst>
                <a:rect l="0" t="0" r="0" b="0"/>
                <a:pathLst>
                  <a:path w="17365" h="21600" fill="none">
                    <a:moveTo>
                      <a:pt x="0" y="0"/>
                    </a:moveTo>
                    <a:cubicBezTo>
                      <a:pt x="7117" y="0"/>
                      <a:pt x="13431" y="3442"/>
                      <a:pt x="17366" y="8753"/>
                    </a:cubicBezTo>
                  </a:path>
                  <a:path w="17365" h="21600" stroke="0">
                    <a:moveTo>
                      <a:pt x="0" y="0"/>
                    </a:moveTo>
                    <a:cubicBezTo>
                      <a:pt x="7117" y="0"/>
                      <a:pt x="13431" y="3442"/>
                      <a:pt x="17366" y="8753"/>
                    </a:cubicBezTo>
                    <a:lnTo>
                      <a:pt x="0" y="21600"/>
                    </a:lnTo>
                    <a:close/>
                  </a:path>
                </a:pathLst>
              </a:custGeom>
              <a:noFill/>
              <a:ln w="9525" cap="flat" cmpd="sng">
                <a:solidFill>
                  <a:srgbClr val="000000"/>
                </a:solidFill>
                <a:prstDash val="solid"/>
                <a:round/>
                <a:headEnd type="none" w="med" len="med"/>
                <a:tailEnd type="none" w="med" len="med"/>
              </a:ln>
            </p:spPr>
            <p:txBody>
              <a:bodyPr/>
              <a:lstStyle/>
              <a:p>
                <a:endParaRPr lang="zh-CN" altLang="en-US"/>
              </a:p>
            </p:txBody>
          </p:sp>
        </p:grpSp>
        <p:sp>
          <p:nvSpPr>
            <p:cNvPr id="121871" name="任意多边形 162831"/>
            <p:cNvSpPr/>
            <p:nvPr/>
          </p:nvSpPr>
          <p:spPr>
            <a:xfrm flipH="1">
              <a:off x="4613" y="686"/>
              <a:ext cx="504" cy="417"/>
            </a:xfrm>
            <a:custGeom>
              <a:avLst/>
              <a:gdLst/>
              <a:ahLst/>
              <a:cxnLst>
                <a:cxn ang="270">
                  <a:pos x="6334" y="0"/>
                </a:cxn>
                <a:cxn ang="0">
                  <a:pos x="21600" y="20650"/>
                </a:cxn>
                <a:cxn ang="180">
                  <a:pos x="0" y="20650"/>
                </a:cxn>
              </a:cxnLst>
              <a:rect l="0" t="0" r="0" b="0"/>
              <a:pathLst>
                <a:path w="21600" h="20650" fill="none">
                  <a:moveTo>
                    <a:pt x="6334" y="0"/>
                  </a:moveTo>
                  <a:cubicBezTo>
                    <a:pt x="15178" y="2707"/>
                    <a:pt x="21600" y="10928"/>
                    <a:pt x="21600" y="20650"/>
                  </a:cubicBezTo>
                </a:path>
                <a:path w="21600" h="20650" stroke="0">
                  <a:moveTo>
                    <a:pt x="6334" y="0"/>
                  </a:moveTo>
                  <a:cubicBezTo>
                    <a:pt x="15178" y="2707"/>
                    <a:pt x="21600" y="10928"/>
                    <a:pt x="21600" y="20650"/>
                  </a:cubicBezTo>
                  <a:lnTo>
                    <a:pt x="0" y="20650"/>
                  </a:lnTo>
                  <a:close/>
                </a:path>
              </a:pathLst>
            </a:custGeom>
            <a:noFill/>
            <a:ln w="9525" cap="flat" cmpd="sng">
              <a:solidFill>
                <a:srgbClr val="000000"/>
              </a:solidFill>
              <a:prstDash val="solid"/>
              <a:round/>
              <a:headEnd type="none" w="med" len="med"/>
              <a:tailEnd type="triangle" w="med" len="med"/>
            </a:ln>
          </p:spPr>
          <p:txBody>
            <a:bodyPr/>
            <a:lstStyle/>
            <a:p>
              <a:endParaRPr lang="zh-CN" altLang="en-US"/>
            </a:p>
          </p:txBody>
        </p:sp>
        <p:sp>
          <p:nvSpPr>
            <p:cNvPr id="121872" name="任意多边形 162832"/>
            <p:cNvSpPr/>
            <p:nvPr/>
          </p:nvSpPr>
          <p:spPr>
            <a:xfrm>
              <a:off x="4397" y="748"/>
              <a:ext cx="574" cy="312"/>
            </a:xfrm>
            <a:custGeom>
              <a:avLst/>
              <a:gdLst/>
              <a:ahLst/>
              <a:cxnLst>
                <a:cxn ang="270">
                  <a:pos x="6334" y="0"/>
                </a:cxn>
                <a:cxn ang="0">
                  <a:pos x="21543" y="19082"/>
                </a:cxn>
                <a:cxn ang="180">
                  <a:pos x="0" y="20650"/>
                </a:cxn>
              </a:cxnLst>
              <a:rect l="0" t="0" r="0" b="0"/>
              <a:pathLst>
                <a:path w="21543" h="20650" fill="none">
                  <a:moveTo>
                    <a:pt x="6334" y="0"/>
                  </a:moveTo>
                  <a:cubicBezTo>
                    <a:pt x="14698" y="2560"/>
                    <a:pt x="20896" y="10052"/>
                    <a:pt x="21543" y="19075"/>
                  </a:cubicBezTo>
                </a:path>
                <a:path w="21543" h="20650" stroke="0">
                  <a:moveTo>
                    <a:pt x="6334" y="0"/>
                  </a:moveTo>
                  <a:cubicBezTo>
                    <a:pt x="14698" y="2560"/>
                    <a:pt x="20896" y="10052"/>
                    <a:pt x="21543" y="19075"/>
                  </a:cubicBezTo>
                  <a:lnTo>
                    <a:pt x="0" y="20650"/>
                  </a:lnTo>
                  <a:close/>
                </a:path>
              </a:pathLst>
            </a:custGeom>
            <a:noFill/>
            <a:ln w="9525" cap="flat" cmpd="sng">
              <a:solidFill>
                <a:srgbClr val="000000"/>
              </a:solidFill>
              <a:prstDash val="solid"/>
              <a:round/>
              <a:headEnd type="none" w="med" len="med"/>
              <a:tailEnd type="triangle" w="med" len="med"/>
            </a:ln>
          </p:spPr>
          <p:txBody>
            <a:bodyPr/>
            <a:lstStyle/>
            <a:p>
              <a:endParaRPr lang="zh-CN" altLang="en-US"/>
            </a:p>
          </p:txBody>
        </p:sp>
        <p:sp>
          <p:nvSpPr>
            <p:cNvPr id="121873" name="文本框 162833"/>
            <p:cNvSpPr txBox="1"/>
            <p:nvPr/>
          </p:nvSpPr>
          <p:spPr>
            <a:xfrm>
              <a:off x="4469" y="935"/>
              <a:ext cx="216" cy="250"/>
            </a:xfrm>
            <a:prstGeom prst="rect">
              <a:avLst/>
            </a:prstGeom>
            <a:noFill/>
            <a:ln w="9525">
              <a:noFill/>
            </a:ln>
          </p:spPr>
          <p:txBody>
            <a:bodyPr anchor="t"/>
            <a:lstStyle/>
            <a:p>
              <a:pPr algn="just"/>
              <a:r>
                <a:rPr lang="en-US" altLang="zh-CN" sz="2400" b="1">
                  <a:latin typeface="Times New Roman" panose="02020603050405020304" pitchFamily="18" charset="0"/>
                </a:rPr>
                <a:t>j</a:t>
              </a:r>
              <a:endParaRPr lang="en-US" altLang="zh-CN" sz="4000">
                <a:latin typeface="Arial" panose="020B0604020202020204" pitchFamily="34" charset="0"/>
              </a:endParaRPr>
            </a:p>
          </p:txBody>
        </p:sp>
        <p:sp>
          <p:nvSpPr>
            <p:cNvPr id="121874" name="文本框 162834"/>
            <p:cNvSpPr txBox="1"/>
            <p:nvPr/>
          </p:nvSpPr>
          <p:spPr>
            <a:xfrm>
              <a:off x="4829" y="748"/>
              <a:ext cx="216" cy="250"/>
            </a:xfrm>
            <a:prstGeom prst="rect">
              <a:avLst/>
            </a:prstGeom>
            <a:noFill/>
            <a:ln w="9525">
              <a:noFill/>
            </a:ln>
          </p:spPr>
          <p:txBody>
            <a:bodyPr anchor="t"/>
            <a:lstStyle/>
            <a:p>
              <a:pPr algn="just"/>
              <a:r>
                <a:rPr lang="en-US" altLang="zh-CN" sz="2400" b="1">
                  <a:latin typeface="Times New Roman" panose="02020603050405020304" pitchFamily="18" charset="0"/>
                </a:rPr>
                <a:t>B</a:t>
              </a:r>
              <a:endParaRPr lang="en-US" altLang="zh-CN" sz="4000">
                <a:latin typeface="Arial" panose="020B0604020202020204" pitchFamily="34" charset="0"/>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mc:Choice xmlns:a14="http://schemas.microsoft.com/office/drawing/2010/main" Requires="a14">
          <p:sp>
            <p:nvSpPr>
              <p:cNvPr id="14337" name="文本占位符 20482"/>
              <p:cNvSpPr>
                <a:spLocks noGrp="1"/>
              </p:cNvSpPr>
              <p:nvPr>
                <p:ph idx="1"/>
              </p:nvPr>
            </p:nvSpPr>
            <p:spPr>
              <a:xfrm>
                <a:off x="323528" y="1304764"/>
                <a:ext cx="8229600" cy="4860540"/>
              </a:xfrm>
            </p:spPr>
            <p:txBody>
              <a:bodyPr anchor="t"/>
              <a:lstStyle/>
              <a:p>
                <a:r>
                  <a:rPr lang="zh-CN" altLang="en-US" dirty="0"/>
                  <a:t>等离子体的温度常用能量 </a:t>
                </a:r>
                <a:r>
                  <a:rPr lang="en-US" altLang="zh-CN" i="1" dirty="0" err="1">
                    <a:latin typeface="Times New Roman" panose="02020603050405020304" pitchFamily="18" charset="0"/>
                    <a:cs typeface="Times New Roman" panose="02020603050405020304" pitchFamily="18" charset="0"/>
                  </a:rPr>
                  <a:t>kT</a:t>
                </a:r>
                <a:r>
                  <a:rPr lang="zh-CN" altLang="en-US" dirty="0"/>
                  <a:t> 表示，如：</a:t>
                </a:r>
                <a:endParaRPr lang="zh-CN" altLang="en-US" dirty="0"/>
              </a:p>
              <a:p>
                <a:pPr marL="0" indent="0">
                  <a:buNone/>
                </a:pPr>
                <a14:m>
                  <m:oMathPara xmlns:m="http://schemas.openxmlformats.org/officeDocument/2006/math">
                    <m:oMathParaPr>
                      <m:jc m:val="centerGroup"/>
                    </m:oMathParaPr>
                    <m:oMath xmlns:m="http://schemas.openxmlformats.org/officeDocument/2006/math">
                      <m:r>
                        <a:rPr lang="en-US" altLang="zh-CN" b="0" i="1" smtClean="0">
                          <a:latin typeface="Cambria Math" panose="02040503050406030204" pitchFamily="18" charset="0"/>
                        </a:rPr>
                        <m:t>1</m:t>
                      </m:r>
                      <m:r>
                        <m:rPr>
                          <m:sty m:val="p"/>
                        </m:rPr>
                        <a:rPr lang="en-US" altLang="zh-CN" b="0" i="0" smtClean="0">
                          <a:latin typeface="Cambria Math" panose="02040503050406030204" pitchFamily="18" charset="0"/>
                        </a:rPr>
                        <m:t>eV</m:t>
                      </m:r>
                      <m:r>
                        <a:rPr lang="en-US" altLang="zh-CN" b="0" i="1" smtClean="0">
                          <a:latin typeface="Cambria Math" panose="02040503050406030204" pitchFamily="18" charset="0"/>
                          <a:ea typeface="Cambria Math" panose="02040503050406030204" pitchFamily="18" charset="0"/>
                        </a:rPr>
                        <m:t>∽</m:t>
                      </m:r>
                      <m:r>
                        <a:rPr lang="en-US" altLang="zh-CN" b="0" i="1" smtClean="0">
                          <a:latin typeface="Cambria Math" panose="02040503050406030204" pitchFamily="18" charset="0"/>
                        </a:rPr>
                        <m:t>11600</m:t>
                      </m:r>
                      <m:r>
                        <m:rPr>
                          <m:sty m:val="p"/>
                        </m:rPr>
                        <a:rPr lang="en-US" altLang="zh-CN" b="0" i="0" smtClean="0">
                          <a:latin typeface="Cambria Math" panose="02040503050406030204" pitchFamily="18" charset="0"/>
                        </a:rPr>
                        <m:t>K</m:t>
                      </m:r>
                    </m:oMath>
                  </m:oMathPara>
                </a14:m>
                <a:endParaRPr lang="zh-CN" altLang="en-US" dirty="0"/>
              </a:p>
              <a:p>
                <a:r>
                  <a:rPr lang="zh-CN" altLang="en-US" dirty="0"/>
                  <a:t>处于平衡态的等离子体常常具有</a:t>
                </a:r>
                <a:r>
                  <a:rPr lang="en-US" altLang="zh-CN" dirty="0" err="1"/>
                  <a:t>Maxwellian</a:t>
                </a:r>
                <a:r>
                  <a:rPr lang="zh-CN" altLang="en-US" dirty="0"/>
                  <a:t>分布，即 </a:t>
                </a:r>
                <a14:m>
                  <m:oMath xmlns:m="http://schemas.openxmlformats.org/officeDocument/2006/math">
                    <m:r>
                      <a:rPr lang="en-US" altLang="zh-CN" b="0" i="1" smtClean="0">
                        <a:latin typeface="Cambria Math" panose="02040503050406030204" pitchFamily="18" charset="0"/>
                      </a:rPr>
                      <m:t>𝑓</m:t>
                    </m:r>
                    <m:r>
                      <a:rPr lang="en-US" altLang="zh-CN" b="0" i="1" smtClean="0">
                        <a:latin typeface="Cambria Math" panose="02040503050406030204" pitchFamily="18" charset="0"/>
                      </a:rPr>
                      <m:t>=</m:t>
                    </m:r>
                    <m:r>
                      <a:rPr lang="en-US" altLang="zh-CN" b="0" i="1" smtClean="0">
                        <a:latin typeface="Cambria Math" panose="02040503050406030204" pitchFamily="18" charset="0"/>
                      </a:rPr>
                      <m:t>𝑛</m:t>
                    </m:r>
                    <m:sSup>
                      <m:sSupPr>
                        <m:ctrlPr>
                          <a:rPr lang="en-US" altLang="zh-CN" b="0" i="1" smtClean="0">
                            <a:latin typeface="Cambria Math" panose="02040503050406030204" pitchFamily="18" charset="0"/>
                          </a:rPr>
                        </m:ctrlPr>
                      </m:sSupPr>
                      <m:e>
                        <m:d>
                          <m:dPr>
                            <m:ctrlPr>
                              <a:rPr lang="en-US" altLang="zh-CN" i="1">
                                <a:latin typeface="Cambria Math" panose="02040503050406030204" pitchFamily="18" charset="0"/>
                              </a:rPr>
                            </m:ctrlPr>
                          </m:dPr>
                          <m:e>
                            <m:f>
                              <m:fPr>
                                <m:ctrlPr>
                                  <a:rPr lang="en-US" altLang="zh-CN" i="1" smtClean="0">
                                    <a:latin typeface="Cambria Math" panose="02040503050406030204" pitchFamily="18" charset="0"/>
                                  </a:rPr>
                                </m:ctrlPr>
                              </m:fPr>
                              <m:num>
                                <m:r>
                                  <a:rPr lang="en-US" altLang="zh-CN" b="0" i="1" smtClean="0">
                                    <a:latin typeface="Cambria Math" panose="02040503050406030204" pitchFamily="18" charset="0"/>
                                  </a:rPr>
                                  <m:t>𝑚</m:t>
                                </m:r>
                              </m:num>
                              <m:den>
                                <m:r>
                                  <a:rPr lang="en-US" altLang="zh-CN" b="0" i="1" smtClean="0">
                                    <a:latin typeface="Cambria Math" panose="02040503050406030204" pitchFamily="18" charset="0"/>
                                  </a:rPr>
                                  <m:t>2</m:t>
                                </m:r>
                                <m:r>
                                  <a:rPr lang="zh-CN" altLang="en-US" b="0" i="1" smtClean="0">
                                    <a:latin typeface="Cambria Math" panose="02040503050406030204" pitchFamily="18" charset="0"/>
                                  </a:rPr>
                                  <m:t>𝜋</m:t>
                                </m:r>
                                <m:r>
                                  <a:rPr lang="en-US" altLang="zh-CN" b="0" i="1" smtClean="0">
                                    <a:latin typeface="Cambria Math" panose="02040503050406030204" pitchFamily="18" charset="0"/>
                                  </a:rPr>
                                  <m:t>𝑘𝑇</m:t>
                                </m:r>
                              </m:den>
                            </m:f>
                          </m:e>
                        </m:d>
                      </m:e>
                      <m:sup>
                        <m:f>
                          <m:fPr>
                            <m:ctrlPr>
                              <a:rPr lang="en-US" altLang="zh-CN" b="0" i="1" smtClean="0">
                                <a:latin typeface="Cambria Math" panose="02040503050406030204" pitchFamily="18" charset="0"/>
                              </a:rPr>
                            </m:ctrlPr>
                          </m:fPr>
                          <m:num>
                            <m:r>
                              <a:rPr lang="en-US" altLang="zh-CN" b="0" i="1" smtClean="0">
                                <a:latin typeface="Cambria Math" panose="02040503050406030204" pitchFamily="18" charset="0"/>
                              </a:rPr>
                              <m:t>3</m:t>
                            </m:r>
                          </m:num>
                          <m:den>
                            <m:r>
                              <a:rPr lang="en-US" altLang="zh-CN" b="0" i="1" smtClean="0">
                                <a:latin typeface="Cambria Math" panose="02040503050406030204" pitchFamily="18" charset="0"/>
                              </a:rPr>
                              <m:t>2</m:t>
                            </m:r>
                          </m:den>
                        </m:f>
                      </m:sup>
                    </m:sSup>
                    <m:sSup>
                      <m:sSupPr>
                        <m:ctrlPr>
                          <a:rPr lang="en-US" altLang="zh-CN" b="0" i="1" smtClean="0">
                            <a:latin typeface="Cambria Math" panose="02040503050406030204" pitchFamily="18" charset="0"/>
                          </a:rPr>
                        </m:ctrlPr>
                      </m:sSupPr>
                      <m:e>
                        <m:r>
                          <a:rPr lang="en-US" altLang="zh-CN" i="1">
                            <a:latin typeface="Cambria Math" panose="02040503050406030204" pitchFamily="18" charset="0"/>
                          </a:rPr>
                          <m:t>𝑒</m:t>
                        </m:r>
                      </m:e>
                      <m:sup>
                        <m:r>
                          <a:rPr lang="en-US" altLang="zh-CN" b="0" i="1" smtClean="0">
                            <a:latin typeface="Cambria Math" panose="02040503050406030204" pitchFamily="18" charset="0"/>
                          </a:rPr>
                          <m:t>− </m:t>
                        </m:r>
                        <m:f>
                          <m:fPr>
                            <m:ctrlPr>
                              <a:rPr lang="en-US" altLang="zh-CN" b="0" i="1" smtClean="0">
                                <a:latin typeface="Cambria Math" panose="02040503050406030204" pitchFamily="18" charset="0"/>
                              </a:rPr>
                            </m:ctrlPr>
                          </m:fPr>
                          <m:num>
                            <m:r>
                              <a:rPr lang="en-US" altLang="zh-CN" b="0" i="1" smtClean="0">
                                <a:latin typeface="Cambria Math" panose="02040503050406030204" pitchFamily="18" charset="0"/>
                              </a:rPr>
                              <m:t>𝑚</m:t>
                            </m:r>
                            <m:sSup>
                              <m:sSupPr>
                                <m:ctrlPr>
                                  <a:rPr lang="en-US" altLang="zh-CN" b="0" i="1" smtClean="0">
                                    <a:latin typeface="Cambria Math" panose="02040503050406030204" pitchFamily="18" charset="0"/>
                                  </a:rPr>
                                </m:ctrlPr>
                              </m:sSupPr>
                              <m:e>
                                <m:r>
                                  <a:rPr lang="en-US" altLang="zh-CN" b="0" i="1" smtClean="0">
                                    <a:latin typeface="Cambria Math" panose="02040503050406030204" pitchFamily="18" charset="0"/>
                                  </a:rPr>
                                  <m:t>𝑣</m:t>
                                </m:r>
                              </m:e>
                              <m:sup>
                                <m:r>
                                  <a:rPr lang="en-US" altLang="zh-CN" b="0" i="1" smtClean="0">
                                    <a:latin typeface="Cambria Math" panose="02040503050406030204" pitchFamily="18" charset="0"/>
                                  </a:rPr>
                                  <m:t>2</m:t>
                                </m:r>
                              </m:sup>
                            </m:sSup>
                          </m:num>
                          <m:den>
                            <m:r>
                              <a:rPr lang="en-US" altLang="zh-CN" b="0" i="1" smtClean="0">
                                <a:latin typeface="Cambria Math" panose="02040503050406030204" pitchFamily="18" charset="0"/>
                              </a:rPr>
                              <m:t>2</m:t>
                            </m:r>
                            <m:r>
                              <a:rPr lang="en-US" altLang="zh-CN" b="0" i="1" smtClean="0">
                                <a:latin typeface="Cambria Math" panose="02040503050406030204" pitchFamily="18" charset="0"/>
                              </a:rPr>
                              <m:t>𝑘𝑇</m:t>
                            </m:r>
                          </m:den>
                        </m:f>
                      </m:sup>
                    </m:sSup>
                  </m:oMath>
                </a14:m>
                <a:endParaRPr lang="zh-CN" altLang="en-US" dirty="0"/>
              </a:p>
              <a:p>
                <a:r>
                  <a:rPr lang="zh-CN" altLang="en-US" dirty="0"/>
                  <a:t>对于非</a:t>
                </a:r>
                <a:r>
                  <a:rPr lang="en-US" altLang="zh-CN" dirty="0" err="1"/>
                  <a:t>Maxwellian</a:t>
                </a:r>
                <a:r>
                  <a:rPr lang="zh-CN" altLang="en-US" dirty="0"/>
                  <a:t>分布的等离子体，只有有效的动力学温度：</a:t>
                </a:r>
                <a:endParaRPr lang="en-US" altLang="zh-CN" dirty="0"/>
              </a:p>
              <a:p>
                <a:pPr marL="0" indent="0">
                  <a:buNone/>
                </a:pPr>
                <a14:m>
                  <m:oMathPara xmlns:m="http://schemas.openxmlformats.org/officeDocument/2006/math">
                    <m:oMathParaPr>
                      <m:jc m:val="centerGroup"/>
                    </m:oMathParaPr>
                    <m:oMath xmlns:m="http://schemas.openxmlformats.org/officeDocument/2006/math">
                      <m:r>
                        <a:rPr lang="en-US" altLang="zh-CN" sz="2800" b="0" i="1" smtClean="0">
                          <a:latin typeface="Cambria Math" panose="02040503050406030204" pitchFamily="18" charset="0"/>
                        </a:rPr>
                        <m:t>𝑘𝑇</m:t>
                      </m:r>
                      <m:r>
                        <a:rPr lang="en-US" altLang="zh-CN" sz="2800" i="1">
                          <a:latin typeface="Cambria Math" panose="02040503050406030204" pitchFamily="18" charset="0"/>
                        </a:rPr>
                        <m:t>=</m:t>
                      </m:r>
                      <m:f>
                        <m:fPr>
                          <m:ctrlPr>
                            <a:rPr lang="en-US" altLang="zh-CN" sz="2800" i="1" smtClean="0">
                              <a:latin typeface="Cambria Math" panose="02040503050406030204" pitchFamily="18" charset="0"/>
                            </a:rPr>
                          </m:ctrlPr>
                        </m:fPr>
                        <m:num>
                          <m:r>
                            <a:rPr lang="en-US" altLang="zh-CN" sz="2800" b="0" i="1" smtClean="0">
                              <a:latin typeface="Cambria Math" panose="02040503050406030204" pitchFamily="18" charset="0"/>
                            </a:rPr>
                            <m:t>1</m:t>
                          </m:r>
                        </m:num>
                        <m:den>
                          <m:r>
                            <a:rPr lang="en-US" altLang="zh-CN" sz="2800" b="0" i="1" smtClean="0">
                              <a:latin typeface="Cambria Math" panose="02040503050406030204" pitchFamily="18" charset="0"/>
                            </a:rPr>
                            <m:t>𝑛</m:t>
                          </m:r>
                        </m:den>
                      </m:f>
                      <m:nary>
                        <m:naryPr>
                          <m:chr m:val="∭"/>
                          <m:ctrlPr>
                            <a:rPr lang="en-US" altLang="zh-CN" sz="2800" i="1">
                              <a:latin typeface="Cambria Math" panose="02040503050406030204" pitchFamily="18" charset="0"/>
                            </a:rPr>
                          </m:ctrlPr>
                        </m:naryPr>
                        <m:sub>
                          <m:r>
                            <m:rPr>
                              <m:brk m:alnAt="23"/>
                            </m:rPr>
                            <a:rPr lang="en-US" altLang="zh-CN" sz="2800" i="1">
                              <a:latin typeface="Cambria Math" panose="02040503050406030204" pitchFamily="18" charset="0"/>
                            </a:rPr>
                            <m:t>−</m:t>
                          </m:r>
                          <m:r>
                            <a:rPr lang="en-US" altLang="zh-CN" sz="2800" i="1">
                              <a:latin typeface="Cambria Math" panose="02040503050406030204" pitchFamily="18" charset="0"/>
                              <a:ea typeface="Cambria Math" panose="02040503050406030204" pitchFamily="18" charset="0"/>
                            </a:rPr>
                            <m:t>∞</m:t>
                          </m:r>
                        </m:sub>
                        <m:sup>
                          <m:r>
                            <a:rPr lang="en-US" altLang="zh-CN" sz="2800" i="1">
                              <a:latin typeface="Cambria Math" panose="02040503050406030204" pitchFamily="18" charset="0"/>
                            </a:rPr>
                            <m:t>+</m:t>
                          </m:r>
                          <m:r>
                            <a:rPr lang="en-US" altLang="zh-CN" sz="2800" i="1">
                              <a:latin typeface="Cambria Math" panose="02040503050406030204" pitchFamily="18" charset="0"/>
                              <a:ea typeface="Cambria Math" panose="02040503050406030204" pitchFamily="18" charset="0"/>
                            </a:rPr>
                            <m:t>∞</m:t>
                          </m:r>
                        </m:sup>
                        <m:e>
                          <m:r>
                            <a:rPr lang="en-US" altLang="zh-CN" sz="2800" i="1">
                              <a:latin typeface="Cambria Math" panose="02040503050406030204" pitchFamily="18" charset="0"/>
                            </a:rPr>
                            <m:t>𝑚</m:t>
                          </m:r>
                          <m:sSup>
                            <m:sSupPr>
                              <m:ctrlPr>
                                <a:rPr lang="en-US" altLang="zh-CN" sz="2800" i="1">
                                  <a:latin typeface="Cambria Math" panose="02040503050406030204" pitchFamily="18" charset="0"/>
                                </a:rPr>
                              </m:ctrlPr>
                            </m:sSupPr>
                            <m:e>
                              <m:r>
                                <a:rPr lang="en-US" altLang="zh-CN" sz="2800" i="1">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𝑣</m:t>
                                  </m:r>
                                </m:e>
                                <m:sub>
                                  <m:r>
                                    <a:rPr lang="en-US" altLang="zh-CN" sz="2800" i="1">
                                      <a:latin typeface="Cambria Math" panose="02040503050406030204" pitchFamily="18" charset="0"/>
                                    </a:rPr>
                                    <m:t>𝑥</m:t>
                                  </m:r>
                                </m:sub>
                              </m:sSub>
                              <m:r>
                                <a:rPr lang="en-US" altLang="zh-CN" sz="2800" i="1">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𝑢</m:t>
                                  </m:r>
                                </m:e>
                                <m:sub>
                                  <m:r>
                                    <a:rPr lang="en-US" altLang="zh-CN" sz="2800" i="1">
                                      <a:latin typeface="Cambria Math" panose="02040503050406030204" pitchFamily="18" charset="0"/>
                                    </a:rPr>
                                    <m:t>𝑥</m:t>
                                  </m:r>
                                </m:sub>
                              </m:sSub>
                              <m:r>
                                <a:rPr lang="en-US" altLang="zh-CN" sz="2800" i="1">
                                  <a:latin typeface="Cambria Math" panose="02040503050406030204" pitchFamily="18" charset="0"/>
                                </a:rPr>
                                <m:t>)</m:t>
                              </m:r>
                            </m:e>
                            <m:sup>
                              <m:r>
                                <a:rPr lang="en-US" altLang="zh-CN" sz="2800" i="1">
                                  <a:latin typeface="Cambria Math" panose="02040503050406030204" pitchFamily="18" charset="0"/>
                                </a:rPr>
                                <m:t>2</m:t>
                              </m:r>
                            </m:sup>
                          </m:sSup>
                          <m:r>
                            <a:rPr lang="en-US" altLang="zh-CN" sz="2800" i="1">
                              <a:latin typeface="Cambria Math" panose="02040503050406030204" pitchFamily="18" charset="0"/>
                            </a:rPr>
                            <m:t> </m:t>
                          </m:r>
                          <m:r>
                            <a:rPr lang="en-US" altLang="zh-CN" sz="2800" i="1">
                              <a:latin typeface="Cambria Math" panose="02040503050406030204" pitchFamily="18" charset="0"/>
                            </a:rPr>
                            <m:t>𝑓</m:t>
                          </m:r>
                          <m:r>
                            <a:rPr lang="en-US" altLang="zh-CN" sz="2800" i="1">
                              <a:latin typeface="Cambria Math" panose="02040503050406030204" pitchFamily="18" charset="0"/>
                            </a:rPr>
                            <m:t> </m:t>
                          </m:r>
                          <m:r>
                            <a:rPr lang="en-US" altLang="zh-CN" sz="2800" i="1">
                              <a:latin typeface="Cambria Math" panose="02040503050406030204" pitchFamily="18" charset="0"/>
                            </a:rPr>
                            <m:t>𝑑</m:t>
                          </m:r>
                          <m:r>
                            <a:rPr lang="en-US" altLang="zh-CN" sz="2800" b="1" i="1">
                              <a:latin typeface="Cambria Math" panose="02040503050406030204" pitchFamily="18" charset="0"/>
                            </a:rPr>
                            <m:t>𝒗</m:t>
                          </m:r>
                        </m:e>
                      </m:nary>
                    </m:oMath>
                  </m:oMathPara>
                </a14:m>
                <a:endParaRPr lang="zh-CN" altLang="en-US" dirty="0"/>
              </a:p>
              <a:p>
                <a:endParaRPr lang="zh-CN" altLang="en-US" dirty="0"/>
              </a:p>
            </p:txBody>
          </p:sp>
        </mc:Choice>
        <mc:Fallback>
          <p:sp>
            <p:nvSpPr>
              <p:cNvPr id="14337" name="文本占位符 20482"/>
              <p:cNvSpPr>
                <a:spLocks noRot="1" noChangeAspect="1" noMove="1" noResize="1" noEditPoints="1" noAdjustHandles="1" noChangeArrowheads="1" noChangeShapeType="1" noTextEdit="1"/>
              </p:cNvSpPr>
              <p:nvPr>
                <p:ph idx="1"/>
              </p:nvPr>
            </p:nvSpPr>
            <p:spPr>
              <a:xfrm>
                <a:off x="323528" y="1304764"/>
                <a:ext cx="8229600" cy="4860540"/>
              </a:xfrm>
              <a:blipFill rotWithShape="1">
                <a:blip r:embed="rId1"/>
                <a:stretch>
                  <a:fillRect l="-4" t="-10" r="4" b="-6295"/>
                </a:stretch>
              </a:blipFill>
            </p:spPr>
            <p:txBody>
              <a:bodyPr/>
              <a:lstStyle/>
              <a:p>
                <a:r>
                  <a:rPr lang="zh-CN" altLang="en-US">
                    <a:noFill/>
                  </a:rPr>
                  <a:t> </a:t>
                </a:r>
              </a:p>
            </p:txBody>
          </p:sp>
        </mc:Fallback>
      </mc:AlternateContent>
      <p:sp>
        <p:nvSpPr>
          <p:cNvPr id="14338" name="标题 20481"/>
          <p:cNvSpPr>
            <a:spLocks noGrp="1"/>
          </p:cNvSpPr>
          <p:nvPr>
            <p:ph type="title"/>
          </p:nvPr>
        </p:nvSpPr>
        <p:spPr/>
        <p:txBody>
          <a:bodyPr anchor="ctr"/>
          <a:lstStyle/>
          <a:p>
            <a:r>
              <a:rPr lang="zh-CN" altLang="en-US" dirty="0"/>
              <a:t>温度与速度分布</a:t>
            </a:r>
            <a:endParaRPr lang="zh-CN" altLang="en-US" dirty="0"/>
          </a:p>
        </p:txBody>
      </p:sp>
      <p:sp>
        <p:nvSpPr>
          <p:cNvPr id="14339" name="矩形 20484"/>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14341" name="矩形 20486"/>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14343" name="矩形 20488"/>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14345" name="矩形 20490"/>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Tree>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1" name="标题 163841"/>
          <p:cNvSpPr>
            <a:spLocks noGrp="1"/>
          </p:cNvSpPr>
          <p:nvPr>
            <p:ph type="title"/>
          </p:nvPr>
        </p:nvSpPr>
        <p:spPr/>
        <p:txBody>
          <a:bodyPr anchor="ctr"/>
          <a:lstStyle/>
          <a:p>
            <a:pPr marL="838200" indent="-838200"/>
            <a:r>
              <a:rPr lang="zh-CN" altLang="en-US" dirty="0"/>
              <a:t>柱形等离子体的平衡</a:t>
            </a:r>
            <a:endParaRPr lang="zh-CN" altLang="en-US" dirty="0"/>
          </a:p>
        </p:txBody>
      </p:sp>
      <p:sp>
        <p:nvSpPr>
          <p:cNvPr id="122882" name="文本占位符 163842"/>
          <p:cNvSpPr>
            <a:spLocks noGrp="1"/>
          </p:cNvSpPr>
          <p:nvPr>
            <p:ph idx="1"/>
          </p:nvPr>
        </p:nvSpPr>
        <p:spPr>
          <a:xfrm>
            <a:off x="468313" y="1412875"/>
            <a:ext cx="8280400" cy="4752975"/>
          </a:xfrm>
        </p:spPr>
        <p:txBody>
          <a:bodyPr anchor="t"/>
          <a:lstStyle/>
          <a:p>
            <a:pPr>
              <a:spcBef>
                <a:spcPct val="10000"/>
              </a:spcBef>
              <a:spcAft>
                <a:spcPct val="10000"/>
              </a:spcAft>
            </a:pPr>
            <a:r>
              <a:rPr lang="zh-CN" altLang="en-US" dirty="0"/>
              <a:t>柱对称平衡时，磁力线具有一定的曲率：</a:t>
            </a:r>
            <a:endParaRPr lang="zh-CN" altLang="en-US" dirty="0"/>
          </a:p>
          <a:p>
            <a:pPr>
              <a:spcBef>
                <a:spcPct val="10000"/>
              </a:spcBef>
              <a:spcAft>
                <a:spcPct val="10000"/>
              </a:spcAft>
            </a:pPr>
            <a:endParaRPr lang="zh-CN" altLang="en-US" dirty="0"/>
          </a:p>
          <a:p>
            <a:pPr>
              <a:spcBef>
                <a:spcPct val="10000"/>
              </a:spcBef>
              <a:spcAft>
                <a:spcPct val="10000"/>
              </a:spcAft>
            </a:pPr>
            <a:endParaRPr lang="zh-CN" altLang="en-US" dirty="0"/>
          </a:p>
          <a:p>
            <a:pPr>
              <a:spcBef>
                <a:spcPct val="0"/>
              </a:spcBef>
            </a:pPr>
            <a:r>
              <a:rPr lang="zh-CN" altLang="en-US" dirty="0"/>
              <a:t>其中</a:t>
            </a:r>
            <a:endParaRPr lang="zh-CN" altLang="en-US" dirty="0"/>
          </a:p>
          <a:p>
            <a:pPr>
              <a:spcBef>
                <a:spcPct val="40000"/>
              </a:spcBef>
              <a:spcAft>
                <a:spcPct val="40000"/>
              </a:spcAft>
            </a:pPr>
            <a:endParaRPr lang="zh-CN" altLang="en-US" dirty="0"/>
          </a:p>
          <a:p>
            <a:pPr>
              <a:spcBef>
                <a:spcPct val="10000"/>
              </a:spcBef>
              <a:spcAft>
                <a:spcPct val="10000"/>
              </a:spcAft>
            </a:pPr>
            <a:r>
              <a:rPr lang="zh-CN" altLang="en-US" dirty="0"/>
              <a:t>因而，径向的平衡方程为：</a:t>
            </a:r>
            <a:endParaRPr lang="zh-CN" altLang="en-US" dirty="0"/>
          </a:p>
        </p:txBody>
      </p:sp>
      <p:sp>
        <p:nvSpPr>
          <p:cNvPr id="122883" name="矩形 163843"/>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122884" name="矩形 163844"/>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graphicFrame>
        <p:nvGraphicFramePr>
          <p:cNvPr id="122885" name="对象 163845"/>
          <p:cNvGraphicFramePr/>
          <p:nvPr/>
        </p:nvGraphicFramePr>
        <p:xfrm>
          <a:off x="2447925" y="2060575"/>
          <a:ext cx="3954463" cy="1003300"/>
        </p:xfrm>
        <a:graphic>
          <a:graphicData uri="http://schemas.openxmlformats.org/presentationml/2006/ole">
            <mc:AlternateContent xmlns:mc="http://schemas.openxmlformats.org/markup-compatibility/2006">
              <mc:Choice xmlns:v="urn:schemas-microsoft-com:vml" Requires="v">
                <p:oleObj spid="_x0000_s2" name="" r:id="rId1" imgW="1612900" imgH="457200" progId="Equation.DSMT4">
                  <p:embed/>
                </p:oleObj>
              </mc:Choice>
              <mc:Fallback>
                <p:oleObj name="" r:id="rId1" imgW="1612900" imgH="457200" progId="Equation.DSMT4">
                  <p:embed/>
                  <p:pic>
                    <p:nvPicPr>
                      <p:cNvPr id="0" name="图片 3284"/>
                      <p:cNvPicPr/>
                      <p:nvPr/>
                    </p:nvPicPr>
                    <p:blipFill>
                      <a:blip r:embed="rId2"/>
                      <a:stretch>
                        <a:fillRect/>
                      </a:stretch>
                    </p:blipFill>
                    <p:spPr>
                      <a:xfrm>
                        <a:off x="2447925" y="2060575"/>
                        <a:ext cx="3954463" cy="1003300"/>
                      </a:xfrm>
                      <a:prstGeom prst="rect">
                        <a:avLst/>
                      </a:prstGeom>
                      <a:noFill/>
                      <a:ln w="38100">
                        <a:noFill/>
                        <a:miter/>
                      </a:ln>
                    </p:spPr>
                  </p:pic>
                </p:oleObj>
              </mc:Fallback>
            </mc:AlternateContent>
          </a:graphicData>
        </a:graphic>
      </p:graphicFrame>
      <p:graphicFrame>
        <p:nvGraphicFramePr>
          <p:cNvPr id="122886" name="对象 163846"/>
          <p:cNvGraphicFramePr/>
          <p:nvPr/>
        </p:nvGraphicFramePr>
        <p:xfrm>
          <a:off x="2735263" y="5157788"/>
          <a:ext cx="2925762" cy="1008062"/>
        </p:xfrm>
        <a:graphic>
          <a:graphicData uri="http://schemas.openxmlformats.org/presentationml/2006/ole">
            <mc:AlternateContent xmlns:mc="http://schemas.openxmlformats.org/markup-compatibility/2006">
              <mc:Choice xmlns:v="urn:schemas-microsoft-com:vml" Requires="v">
                <p:oleObj spid="_x0000_s3" name="" r:id="rId3" imgW="1435735" imgH="457200" progId="Equation.DSMT4">
                  <p:embed/>
                </p:oleObj>
              </mc:Choice>
              <mc:Fallback>
                <p:oleObj name="" r:id="rId3" imgW="1435735" imgH="457200" progId="Equation.DSMT4">
                  <p:embed/>
                  <p:pic>
                    <p:nvPicPr>
                      <p:cNvPr id="0" name="图片 3280"/>
                      <p:cNvPicPr/>
                      <p:nvPr/>
                    </p:nvPicPr>
                    <p:blipFill>
                      <a:blip r:embed="rId4"/>
                      <a:stretch>
                        <a:fillRect/>
                      </a:stretch>
                    </p:blipFill>
                    <p:spPr>
                      <a:xfrm>
                        <a:off x="2735263" y="5157788"/>
                        <a:ext cx="2925762" cy="1008062"/>
                      </a:xfrm>
                      <a:prstGeom prst="rect">
                        <a:avLst/>
                      </a:prstGeom>
                      <a:noFill/>
                      <a:ln w="38100">
                        <a:noFill/>
                        <a:miter/>
                      </a:ln>
                    </p:spPr>
                  </p:pic>
                </p:oleObj>
              </mc:Fallback>
            </mc:AlternateContent>
          </a:graphicData>
        </a:graphic>
      </p:graphicFrame>
      <p:graphicFrame>
        <p:nvGraphicFramePr>
          <p:cNvPr id="122887" name="对象 163847"/>
          <p:cNvGraphicFramePr/>
          <p:nvPr/>
        </p:nvGraphicFramePr>
        <p:xfrm>
          <a:off x="1839913" y="3608388"/>
          <a:ext cx="5827712" cy="868362"/>
        </p:xfrm>
        <a:graphic>
          <a:graphicData uri="http://schemas.openxmlformats.org/presentationml/2006/ole">
            <mc:AlternateContent xmlns:mc="http://schemas.openxmlformats.org/markup-compatibility/2006">
              <mc:Choice xmlns:v="urn:schemas-microsoft-com:vml" Requires="v">
                <p:oleObj spid="_x0000_s4" name="" r:id="rId5" imgW="2856230" imgH="393700" progId="Equation.DSMT4">
                  <p:embed/>
                </p:oleObj>
              </mc:Choice>
              <mc:Fallback>
                <p:oleObj name="" r:id="rId5" imgW="2856230" imgH="393700" progId="Equation.DSMT4">
                  <p:embed/>
                  <p:pic>
                    <p:nvPicPr>
                      <p:cNvPr id="0" name="图片 3281"/>
                      <p:cNvPicPr/>
                      <p:nvPr/>
                    </p:nvPicPr>
                    <p:blipFill>
                      <a:blip r:embed="rId6"/>
                      <a:stretch>
                        <a:fillRect/>
                      </a:stretch>
                    </p:blipFill>
                    <p:spPr>
                      <a:xfrm>
                        <a:off x="1839913" y="3608388"/>
                        <a:ext cx="5827712" cy="868362"/>
                      </a:xfrm>
                      <a:prstGeom prst="rect">
                        <a:avLst/>
                      </a:prstGeom>
                      <a:noFill/>
                      <a:ln w="38100">
                        <a:noFill/>
                        <a:miter/>
                      </a:ln>
                    </p:spPr>
                  </p:pic>
                </p:oleObj>
              </mc:Fallback>
            </mc:AlternateContent>
          </a:graphicData>
        </a:graphic>
      </p:graphicFrame>
    </p:spTree>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5" name="标题 164865"/>
          <p:cNvSpPr>
            <a:spLocks noGrp="1"/>
          </p:cNvSpPr>
          <p:nvPr>
            <p:ph type="title"/>
          </p:nvPr>
        </p:nvSpPr>
        <p:spPr/>
        <p:txBody>
          <a:bodyPr anchor="ctr"/>
          <a:lstStyle/>
          <a:p>
            <a:pPr marL="838200" indent="-838200"/>
            <a:r>
              <a:rPr lang="zh-CN" altLang="en-US" dirty="0"/>
              <a:t>无力场的平衡</a:t>
            </a:r>
            <a:endParaRPr lang="zh-CN" altLang="en-US" dirty="0"/>
          </a:p>
        </p:txBody>
      </p:sp>
      <p:sp>
        <p:nvSpPr>
          <p:cNvPr id="123906" name="文本占位符 164866"/>
          <p:cNvSpPr>
            <a:spLocks noGrp="1"/>
          </p:cNvSpPr>
          <p:nvPr>
            <p:ph idx="1"/>
          </p:nvPr>
        </p:nvSpPr>
        <p:spPr>
          <a:xfrm>
            <a:off x="468313" y="1412875"/>
            <a:ext cx="8280400" cy="5148263"/>
          </a:xfrm>
        </p:spPr>
        <p:txBody>
          <a:bodyPr anchor="t"/>
          <a:lstStyle/>
          <a:p>
            <a:pPr>
              <a:lnSpc>
                <a:spcPct val="90000"/>
              </a:lnSpc>
              <a:spcBef>
                <a:spcPct val="10000"/>
              </a:spcBef>
              <a:spcAft>
                <a:spcPct val="10000"/>
              </a:spcAft>
            </a:pPr>
            <a:r>
              <a:rPr lang="zh-CN" altLang="en-US" sz="2800" dirty="0"/>
              <a:t>在低</a:t>
            </a:r>
            <a:r>
              <a:rPr lang="en-US" altLang="zh-CN" sz="2800">
                <a:latin typeface="Symbol" panose="05050102010706020507" pitchFamily="18" charset="2"/>
              </a:rPr>
              <a:t>b</a:t>
            </a:r>
            <a:r>
              <a:rPr lang="zh-CN" altLang="en-US" sz="2800" dirty="0"/>
              <a:t>等离子体中，磁场力占主导地位，热压力梯度力可以忽略不计。平衡时，必须电流与磁场平行，满足：</a:t>
            </a:r>
            <a:endParaRPr lang="zh-CN" altLang="en-US" sz="2800" dirty="0"/>
          </a:p>
          <a:p>
            <a:pPr>
              <a:lnSpc>
                <a:spcPct val="90000"/>
              </a:lnSpc>
              <a:spcBef>
                <a:spcPct val="10000"/>
              </a:spcBef>
              <a:spcAft>
                <a:spcPct val="10000"/>
              </a:spcAft>
            </a:pPr>
            <a:endParaRPr lang="zh-CN" altLang="en-US" sz="2800" dirty="0"/>
          </a:p>
          <a:p>
            <a:pPr>
              <a:lnSpc>
                <a:spcPct val="90000"/>
              </a:lnSpc>
              <a:spcBef>
                <a:spcPct val="10000"/>
              </a:spcBef>
              <a:spcAft>
                <a:spcPct val="10000"/>
              </a:spcAft>
            </a:pPr>
            <a:r>
              <a:rPr lang="zh-CN" altLang="en-US" sz="2800" dirty="0"/>
              <a:t>其中</a:t>
            </a:r>
            <a:r>
              <a:rPr lang="en-US" altLang="zh-CN" sz="2800">
                <a:latin typeface="Symbol" panose="05050102010706020507" pitchFamily="18" charset="2"/>
              </a:rPr>
              <a:t>a</a:t>
            </a:r>
            <a:r>
              <a:rPr lang="zh-CN" altLang="en-US" sz="2800" dirty="0"/>
              <a:t>为常数时，是线性无力场，系统达到整体势能最小的平衡状态。</a:t>
            </a:r>
            <a:endParaRPr lang="zh-CN" altLang="en-US" sz="2800" dirty="0"/>
          </a:p>
          <a:p>
            <a:pPr>
              <a:lnSpc>
                <a:spcPct val="90000"/>
              </a:lnSpc>
              <a:spcBef>
                <a:spcPct val="10000"/>
              </a:spcBef>
              <a:spcAft>
                <a:spcPct val="10000"/>
              </a:spcAft>
            </a:pPr>
            <a:r>
              <a:rPr lang="zh-CN" altLang="en-US" sz="2800" dirty="0"/>
              <a:t>做旋度，得</a:t>
            </a:r>
            <a:r>
              <a:rPr lang="en-US" altLang="zh-CN" sz="2800" dirty="0"/>
              <a:t>Helmholtz</a:t>
            </a:r>
            <a:r>
              <a:rPr lang="zh-CN" altLang="en-US" sz="2800" dirty="0"/>
              <a:t>方程：</a:t>
            </a:r>
            <a:endParaRPr lang="zh-CN" altLang="en-US" sz="2800"/>
          </a:p>
          <a:p>
            <a:pPr>
              <a:spcBef>
                <a:spcPct val="10000"/>
              </a:spcBef>
              <a:spcAft>
                <a:spcPct val="10000"/>
              </a:spcAft>
            </a:pPr>
            <a:endParaRPr lang="zh-CN" altLang="en-US" sz="2800" dirty="0"/>
          </a:p>
          <a:p>
            <a:pPr>
              <a:lnSpc>
                <a:spcPct val="90000"/>
              </a:lnSpc>
              <a:spcBef>
                <a:spcPct val="10000"/>
              </a:spcBef>
              <a:spcAft>
                <a:spcPct val="10000"/>
              </a:spcAft>
            </a:pPr>
            <a:r>
              <a:rPr lang="zh-CN" altLang="en-US" sz="2800" dirty="0"/>
              <a:t>可分别解其中的三个分量。太阳低日冕中常用无力场模型。</a:t>
            </a:r>
            <a:endParaRPr lang="zh-CN" altLang="en-US" sz="2800" dirty="0"/>
          </a:p>
          <a:p>
            <a:pPr>
              <a:lnSpc>
                <a:spcPct val="90000"/>
              </a:lnSpc>
              <a:spcBef>
                <a:spcPct val="10000"/>
              </a:spcBef>
              <a:spcAft>
                <a:spcPct val="10000"/>
              </a:spcAft>
            </a:pPr>
            <a:r>
              <a:rPr lang="zh-CN" altLang="en-US" sz="2800" dirty="0"/>
              <a:t>当</a:t>
            </a:r>
            <a:r>
              <a:rPr lang="en-US" altLang="zh-CN" sz="2800">
                <a:latin typeface="Symbol" panose="05050102010706020507" pitchFamily="18" charset="2"/>
              </a:rPr>
              <a:t>a</a:t>
            </a:r>
            <a:r>
              <a:rPr lang="zh-CN" altLang="en-US" sz="2800" dirty="0"/>
              <a:t>不为常数时，是非线性无力场，求解更困难些。</a:t>
            </a:r>
            <a:endParaRPr lang="zh-CN" altLang="en-US" sz="2800" dirty="0"/>
          </a:p>
        </p:txBody>
      </p:sp>
      <p:sp>
        <p:nvSpPr>
          <p:cNvPr id="123907" name="矩形 164867"/>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123908" name="矩形 164868"/>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graphicFrame>
        <p:nvGraphicFramePr>
          <p:cNvPr id="123909" name="对象 164869"/>
          <p:cNvGraphicFramePr/>
          <p:nvPr/>
        </p:nvGraphicFramePr>
        <p:xfrm>
          <a:off x="3348038" y="2636838"/>
          <a:ext cx="1804987" cy="390525"/>
        </p:xfrm>
        <a:graphic>
          <a:graphicData uri="http://schemas.openxmlformats.org/presentationml/2006/ole">
            <mc:AlternateContent xmlns:mc="http://schemas.openxmlformats.org/markup-compatibility/2006">
              <mc:Choice xmlns:v="urn:schemas-microsoft-com:vml" Requires="v">
                <p:oleObj spid="_x0000_s2" name="" r:id="rId1" imgW="735330" imgH="177800" progId="Equation.DSMT4">
                  <p:embed/>
                </p:oleObj>
              </mc:Choice>
              <mc:Fallback>
                <p:oleObj name="" r:id="rId1" imgW="735330" imgH="177800" progId="Equation.DSMT4">
                  <p:embed/>
                  <p:pic>
                    <p:nvPicPr>
                      <p:cNvPr id="0" name="图片 3283"/>
                      <p:cNvPicPr/>
                      <p:nvPr/>
                    </p:nvPicPr>
                    <p:blipFill>
                      <a:blip r:embed="rId2"/>
                      <a:stretch>
                        <a:fillRect/>
                      </a:stretch>
                    </p:blipFill>
                    <p:spPr>
                      <a:xfrm>
                        <a:off x="3348038" y="2636838"/>
                        <a:ext cx="1804987" cy="390525"/>
                      </a:xfrm>
                      <a:prstGeom prst="rect">
                        <a:avLst/>
                      </a:prstGeom>
                      <a:noFill/>
                      <a:ln w="38100">
                        <a:noFill/>
                        <a:miter/>
                      </a:ln>
                    </p:spPr>
                  </p:pic>
                </p:oleObj>
              </mc:Fallback>
            </mc:AlternateContent>
          </a:graphicData>
        </a:graphic>
      </p:graphicFrame>
      <p:graphicFrame>
        <p:nvGraphicFramePr>
          <p:cNvPr id="123910" name="对象 164870"/>
          <p:cNvGraphicFramePr/>
          <p:nvPr/>
        </p:nvGraphicFramePr>
        <p:xfrm>
          <a:off x="3384550" y="4437063"/>
          <a:ext cx="1941513" cy="503237"/>
        </p:xfrm>
        <a:graphic>
          <a:graphicData uri="http://schemas.openxmlformats.org/presentationml/2006/ole">
            <mc:AlternateContent xmlns:mc="http://schemas.openxmlformats.org/markup-compatibility/2006">
              <mc:Choice xmlns:v="urn:schemas-microsoft-com:vml" Requires="v">
                <p:oleObj spid="_x0000_s3" name="" r:id="rId3" imgW="952500" imgH="228600" progId="Equation.DSMT4">
                  <p:embed/>
                </p:oleObj>
              </mc:Choice>
              <mc:Fallback>
                <p:oleObj name="" r:id="rId3" imgW="952500" imgH="228600" progId="Equation.DSMT4">
                  <p:embed/>
                  <p:pic>
                    <p:nvPicPr>
                      <p:cNvPr id="0" name="图片 3282"/>
                      <p:cNvPicPr/>
                      <p:nvPr/>
                    </p:nvPicPr>
                    <p:blipFill>
                      <a:blip r:embed="rId4"/>
                      <a:stretch>
                        <a:fillRect/>
                      </a:stretch>
                    </p:blipFill>
                    <p:spPr>
                      <a:xfrm>
                        <a:off x="3384550" y="4437063"/>
                        <a:ext cx="1941513" cy="503237"/>
                      </a:xfrm>
                      <a:prstGeom prst="rect">
                        <a:avLst/>
                      </a:prstGeom>
                      <a:noFill/>
                      <a:ln w="38100">
                        <a:noFill/>
                        <a:miter/>
                      </a:ln>
                    </p:spPr>
                  </p:pic>
                </p:oleObj>
              </mc:Fallback>
            </mc:AlternateContent>
          </a:graphicData>
        </a:graphic>
      </p:graphicFrame>
    </p:spTree>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29" name="标题 167937"/>
          <p:cNvSpPr>
            <a:spLocks noGrp="1"/>
          </p:cNvSpPr>
          <p:nvPr>
            <p:ph type="title"/>
          </p:nvPr>
        </p:nvSpPr>
        <p:spPr/>
        <p:txBody>
          <a:bodyPr anchor="ctr"/>
          <a:lstStyle/>
          <a:p>
            <a:pPr marL="838200" indent="-838200"/>
            <a:r>
              <a:rPr lang="zh-CN" altLang="en-US" dirty="0"/>
              <a:t>螺度</a:t>
            </a:r>
            <a:endParaRPr lang="zh-CN" altLang="en-US" dirty="0"/>
          </a:p>
        </p:txBody>
      </p:sp>
      <p:sp>
        <p:nvSpPr>
          <p:cNvPr id="124930" name="文本占位符 167938"/>
          <p:cNvSpPr>
            <a:spLocks noGrp="1"/>
          </p:cNvSpPr>
          <p:nvPr>
            <p:ph idx="1"/>
          </p:nvPr>
        </p:nvSpPr>
        <p:spPr>
          <a:xfrm>
            <a:off x="468313" y="1412875"/>
            <a:ext cx="8280400" cy="5148263"/>
          </a:xfrm>
        </p:spPr>
        <p:txBody>
          <a:bodyPr anchor="t"/>
          <a:lstStyle/>
          <a:p>
            <a:pPr>
              <a:spcBef>
                <a:spcPct val="10000"/>
              </a:spcBef>
              <a:spcAft>
                <a:spcPct val="10000"/>
              </a:spcAft>
            </a:pPr>
            <a:r>
              <a:rPr lang="zh-CN" altLang="en-US" dirty="0"/>
              <a:t>对于一个场矢量的旋度与其自身点乘，称之为该矢量的螺度，表征它的螺旋特性。</a:t>
            </a:r>
            <a:endParaRPr lang="zh-CN" altLang="en-US" dirty="0"/>
          </a:p>
          <a:p>
            <a:pPr>
              <a:spcBef>
                <a:spcPct val="10000"/>
              </a:spcBef>
              <a:spcAft>
                <a:spcPct val="10000"/>
              </a:spcAft>
            </a:pPr>
            <a:r>
              <a:rPr lang="zh-CN" altLang="en-US" dirty="0"/>
              <a:t>常见的螺度有</a:t>
            </a:r>
            <a:endParaRPr lang="zh-CN" altLang="en-US" dirty="0"/>
          </a:p>
          <a:p>
            <a:pPr>
              <a:spcBef>
                <a:spcPct val="10000"/>
              </a:spcBef>
              <a:spcAft>
                <a:spcPct val="10000"/>
              </a:spcAft>
            </a:pPr>
            <a:endParaRPr lang="zh-CN" altLang="en-US" dirty="0"/>
          </a:p>
          <a:p>
            <a:pPr>
              <a:spcBef>
                <a:spcPct val="10000"/>
              </a:spcBef>
              <a:spcAft>
                <a:spcPct val="10000"/>
              </a:spcAft>
            </a:pPr>
            <a:endParaRPr lang="zh-CN" altLang="en-US" dirty="0"/>
          </a:p>
          <a:p>
            <a:pPr>
              <a:spcBef>
                <a:spcPct val="10000"/>
              </a:spcBef>
              <a:spcAft>
                <a:spcPct val="10000"/>
              </a:spcAft>
            </a:pPr>
            <a:r>
              <a:rPr lang="zh-CN" altLang="en-US" dirty="0"/>
              <a:t>线性无力场中，参数 </a:t>
            </a:r>
            <a:r>
              <a:rPr lang="en-US" altLang="zh-CN">
                <a:latin typeface="Symbol" panose="05050102010706020507" pitchFamily="18" charset="2"/>
              </a:rPr>
              <a:t>a </a:t>
            </a:r>
            <a:r>
              <a:rPr lang="zh-CN" altLang="en-US" dirty="0"/>
              <a:t>的选取与螺度有关。</a:t>
            </a:r>
            <a:endParaRPr lang="zh-CN" altLang="en-US" dirty="0"/>
          </a:p>
          <a:p>
            <a:pPr>
              <a:spcBef>
                <a:spcPct val="10000"/>
              </a:spcBef>
              <a:spcAft>
                <a:spcPct val="10000"/>
              </a:spcAft>
            </a:pPr>
            <a:r>
              <a:rPr lang="zh-CN" altLang="en-US" dirty="0"/>
              <a:t>在理想磁流体中，封闭区域内的螺度守恒。</a:t>
            </a:r>
            <a:endParaRPr lang="zh-CN" altLang="en-US" dirty="0"/>
          </a:p>
          <a:p>
            <a:pPr>
              <a:spcBef>
                <a:spcPct val="10000"/>
              </a:spcBef>
              <a:spcAft>
                <a:spcPct val="10000"/>
              </a:spcAft>
            </a:pPr>
            <a:r>
              <a:rPr lang="zh-CN" altLang="en-US" dirty="0"/>
              <a:t>在磁场重联过程中，螺度仍近似守恒。</a:t>
            </a:r>
            <a:endParaRPr lang="zh-CN" altLang="en-US" dirty="0"/>
          </a:p>
          <a:p>
            <a:pPr>
              <a:spcBef>
                <a:spcPct val="10000"/>
              </a:spcBef>
              <a:spcAft>
                <a:spcPct val="10000"/>
              </a:spcAft>
              <a:buNone/>
            </a:pPr>
            <a:endParaRPr lang="zh-CN" altLang="en-US" dirty="0"/>
          </a:p>
        </p:txBody>
      </p:sp>
      <p:sp>
        <p:nvSpPr>
          <p:cNvPr id="124931" name="矩形 167939"/>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124932" name="矩形 167940"/>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graphicFrame>
        <p:nvGraphicFramePr>
          <p:cNvPr id="124933" name="对象 167941"/>
          <p:cNvGraphicFramePr/>
          <p:nvPr/>
        </p:nvGraphicFramePr>
        <p:xfrm>
          <a:off x="3671888" y="2744788"/>
          <a:ext cx="2894012" cy="1479550"/>
        </p:xfrm>
        <a:graphic>
          <a:graphicData uri="http://schemas.openxmlformats.org/presentationml/2006/ole">
            <mc:AlternateContent xmlns:mc="http://schemas.openxmlformats.org/markup-compatibility/2006">
              <mc:Choice xmlns:v="urn:schemas-microsoft-com:vml" Requires="v">
                <p:oleObj spid="_x0000_s2" name="" r:id="rId1" imgW="1181100" imgH="673100" progId="Equation.DSMT4">
                  <p:embed/>
                </p:oleObj>
              </mc:Choice>
              <mc:Fallback>
                <p:oleObj name="" r:id="rId1" imgW="1181100" imgH="673100" progId="Equation.DSMT4">
                  <p:embed/>
                  <p:pic>
                    <p:nvPicPr>
                      <p:cNvPr id="0" name="图片 3286"/>
                      <p:cNvPicPr/>
                      <p:nvPr/>
                    </p:nvPicPr>
                    <p:blipFill>
                      <a:blip r:embed="rId2"/>
                      <a:stretch>
                        <a:fillRect/>
                      </a:stretch>
                    </p:blipFill>
                    <p:spPr>
                      <a:xfrm>
                        <a:off x="3671888" y="2744788"/>
                        <a:ext cx="2894012" cy="1479550"/>
                      </a:xfrm>
                      <a:prstGeom prst="rect">
                        <a:avLst/>
                      </a:prstGeom>
                      <a:noFill/>
                      <a:ln w="38100">
                        <a:noFill/>
                        <a:miter/>
                      </a:ln>
                    </p:spPr>
                  </p:pic>
                </p:oleObj>
              </mc:Fallback>
            </mc:AlternateContent>
          </a:graphicData>
        </a:graphic>
      </p:graphicFrame>
    </p:spTree>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文本占位符 166914"/>
          <p:cNvSpPr>
            <a:spLocks noGrp="1"/>
          </p:cNvSpPr>
          <p:nvPr>
            <p:ph type="body" sz="half" idx="1"/>
          </p:nvPr>
        </p:nvSpPr>
        <p:spPr>
          <a:xfrm>
            <a:off x="457200" y="476250"/>
            <a:ext cx="8002588" cy="5797550"/>
          </a:xfrm>
        </p:spPr>
        <p:txBody>
          <a:bodyPr anchor="t"/>
          <a:lstStyle/>
          <a:p>
            <a:pPr>
              <a:lnSpc>
                <a:spcPct val="90000"/>
              </a:lnSpc>
              <a:buNone/>
            </a:pPr>
            <a:r>
              <a:rPr lang="zh-CN" altLang="en-US" sz="2800" dirty="0"/>
              <a:t>思考题：</a:t>
            </a:r>
            <a:endParaRPr lang="zh-CN" altLang="en-US" sz="2800" dirty="0"/>
          </a:p>
          <a:p>
            <a:pPr>
              <a:lnSpc>
                <a:spcPct val="90000"/>
              </a:lnSpc>
            </a:pPr>
            <a:r>
              <a:rPr lang="zh-CN" altLang="en-US" sz="2800" dirty="0"/>
              <a:t>从广义欧姆定律出发，简述等离子体中哪些原因有可能导致出现平行于磁场的电场分量。</a:t>
            </a:r>
            <a:endParaRPr lang="zh-CN" altLang="en-US" sz="2800" dirty="0"/>
          </a:p>
          <a:p>
            <a:pPr>
              <a:lnSpc>
                <a:spcPct val="90000"/>
              </a:lnSpc>
            </a:pPr>
            <a:r>
              <a:rPr lang="zh-CN" altLang="en-US" sz="2800" dirty="0"/>
              <a:t>设半径为</a:t>
            </a:r>
            <a:r>
              <a:rPr lang="en-US" altLang="zh-CN" sz="2800"/>
              <a:t>a</a:t>
            </a:r>
            <a:r>
              <a:rPr lang="zh-CN" altLang="en-US" sz="2800" dirty="0"/>
              <a:t>的柱体等离子体中，若</a:t>
            </a:r>
            <a:r>
              <a:rPr lang="en-US" altLang="zh-CN" sz="2800"/>
              <a:t>β=1</a:t>
            </a:r>
            <a:r>
              <a:rPr lang="zh-CN" altLang="en-US" sz="2800" dirty="0"/>
              <a:t>，磁场为</a:t>
            </a:r>
            <a:r>
              <a:rPr lang="en-US" altLang="zh-CN" sz="2800"/>
              <a:t>B</a:t>
            </a:r>
            <a:r>
              <a:rPr lang="en-US" altLang="zh-CN" sz="2800" baseline="-25000"/>
              <a:t>0</a:t>
            </a:r>
            <a:r>
              <a:rPr lang="zh-CN" altLang="en-US" sz="2800" dirty="0"/>
              <a:t>沿轴，且等离子体处于平衡状态，那么电流应该是什么样的分布，外磁场的大小方向如何？</a:t>
            </a:r>
            <a:endParaRPr lang="zh-CN" altLang="en-US" sz="2800" dirty="0"/>
          </a:p>
          <a:p>
            <a:pPr>
              <a:lnSpc>
                <a:spcPct val="90000"/>
              </a:lnSpc>
              <a:buNone/>
            </a:pPr>
            <a:endParaRPr lang="zh-CN" altLang="en-US" sz="2800" dirty="0"/>
          </a:p>
          <a:p>
            <a:pPr>
              <a:lnSpc>
                <a:spcPct val="90000"/>
              </a:lnSpc>
              <a:buNone/>
            </a:pPr>
            <a:r>
              <a:rPr lang="zh-CN" altLang="en-US" sz="2800" dirty="0"/>
              <a:t>练习题：</a:t>
            </a:r>
            <a:endParaRPr lang="zh-CN" altLang="en-US" sz="2800" dirty="0"/>
          </a:p>
          <a:p>
            <a:pPr>
              <a:lnSpc>
                <a:spcPct val="90000"/>
              </a:lnSpc>
            </a:pPr>
            <a:r>
              <a:rPr lang="zh-CN" altLang="en-US" sz="2800" dirty="0"/>
              <a:t>如果磁流体中没有电阻耗散，证明磁场</a:t>
            </a:r>
            <a:r>
              <a:rPr lang="en-US" altLang="zh-CN" sz="2800" b="1"/>
              <a:t>B</a:t>
            </a:r>
            <a:r>
              <a:rPr lang="zh-CN" altLang="en-US" sz="2800" dirty="0"/>
              <a:t>、密度</a:t>
            </a:r>
            <a:r>
              <a:rPr lang="en-US" altLang="zh-CN" sz="2800">
                <a:latin typeface="Symbol" panose="05050102010706020507" pitchFamily="18" charset="2"/>
              </a:rPr>
              <a:t>r</a:t>
            </a:r>
            <a:r>
              <a:rPr lang="zh-CN" altLang="en-US" sz="2800" dirty="0"/>
              <a:t>和速度</a:t>
            </a:r>
            <a:r>
              <a:rPr lang="en-US" altLang="zh-CN" sz="2800" b="1"/>
              <a:t>u</a:t>
            </a:r>
            <a:r>
              <a:rPr lang="zh-CN" altLang="en-US" sz="2800" dirty="0"/>
              <a:t>满足关系</a:t>
            </a:r>
            <a:endParaRPr lang="zh-CN" altLang="en-US" sz="2800" dirty="0"/>
          </a:p>
          <a:p>
            <a:pPr>
              <a:lnSpc>
                <a:spcPct val="90000"/>
              </a:lnSpc>
            </a:pPr>
            <a:endParaRPr lang="zh-CN" altLang="en-US" sz="2800" dirty="0"/>
          </a:p>
          <a:p>
            <a:pPr>
              <a:lnSpc>
                <a:spcPct val="90000"/>
              </a:lnSpc>
              <a:buNone/>
            </a:pPr>
            <a:r>
              <a:rPr lang="zh-CN" altLang="en-US" sz="2800" dirty="0"/>
              <a:t>    </a:t>
            </a:r>
            <a:endParaRPr lang="zh-CN" altLang="en-US" sz="2800" dirty="0"/>
          </a:p>
        </p:txBody>
      </p:sp>
      <p:graphicFrame>
        <p:nvGraphicFramePr>
          <p:cNvPr id="125955" name="内容占位符 166915"/>
          <p:cNvGraphicFramePr>
            <a:graphicFrameLocks noGrp="1"/>
          </p:cNvGraphicFramePr>
          <p:nvPr>
            <p:ph sz="half" idx="2"/>
          </p:nvPr>
        </p:nvGraphicFramePr>
        <p:xfrm>
          <a:off x="3563938" y="4797425"/>
          <a:ext cx="1889125" cy="798513"/>
        </p:xfrm>
        <a:graphic>
          <a:graphicData uri="http://schemas.openxmlformats.org/presentationml/2006/ole">
            <mc:AlternateContent xmlns:mc="http://schemas.openxmlformats.org/markup-compatibility/2006">
              <mc:Choice xmlns:v="urn:schemas-microsoft-com:vml" Requires="v">
                <p:oleObj spid="_x0000_s2" name="" r:id="rId1" imgW="990600" imgH="419100" progId="Equation.DSMT4">
                  <p:embed/>
                </p:oleObj>
              </mc:Choice>
              <mc:Fallback>
                <p:oleObj name="" r:id="rId1" imgW="990600" imgH="419100" progId="Equation.DSMT4">
                  <p:embed/>
                  <p:pic>
                    <p:nvPicPr>
                      <p:cNvPr id="0" name="图片 3285"/>
                      <p:cNvPicPr/>
                      <p:nvPr/>
                    </p:nvPicPr>
                    <p:blipFill>
                      <a:blip r:embed="rId2"/>
                      <a:stretch>
                        <a:fillRect/>
                      </a:stretch>
                    </p:blipFill>
                    <p:spPr>
                      <a:xfrm>
                        <a:off x="3563938" y="4797425"/>
                        <a:ext cx="1889125" cy="798513"/>
                      </a:xfrm>
                      <a:prstGeom prst="rect">
                        <a:avLst/>
                      </a:prstGeom>
                      <a:noFill/>
                      <a:ln w="38100">
                        <a:miter/>
                      </a:ln>
                    </p:spPr>
                  </p:pic>
                </p:oleObj>
              </mc:Fallback>
            </mc:AlternateContent>
          </a:graphicData>
        </a:graphic>
      </p:graphicFrame>
      <p:sp>
        <p:nvSpPr>
          <p:cNvPr id="125956" name="文本框 166917"/>
          <p:cNvSpPr txBox="1"/>
          <p:nvPr/>
        </p:nvSpPr>
        <p:spPr>
          <a:xfrm>
            <a:off x="7740650" y="6237288"/>
            <a:ext cx="1008063" cy="366712"/>
          </a:xfrm>
          <a:prstGeom prst="rect">
            <a:avLst/>
          </a:prstGeom>
          <a:noFill/>
          <a:ln w="9525">
            <a:noFill/>
          </a:ln>
        </p:spPr>
        <p:txBody>
          <a:bodyPr>
            <a:spAutoFit/>
          </a:bodyPr>
          <a:lstStyle/>
          <a:p>
            <a:r>
              <a:rPr lang="zh-CN" altLang="en-US" dirty="0">
                <a:latin typeface="Arial" panose="020B0604020202020204" pitchFamily="34" charset="0"/>
              </a:rPr>
              <a:t>第</a:t>
            </a:r>
            <a:r>
              <a:rPr lang="en-US" altLang="zh-CN">
                <a:latin typeface="Arial" panose="020B0604020202020204" pitchFamily="34" charset="0"/>
              </a:rPr>
              <a:t>7</a:t>
            </a:r>
            <a:r>
              <a:rPr lang="zh-CN" altLang="en-US" dirty="0">
                <a:latin typeface="Arial" panose="020B0604020202020204" pitchFamily="34" charset="0"/>
              </a:rPr>
              <a:t>次课</a:t>
            </a:r>
            <a:endParaRPr lang="en-US" altLang="zh-CN" dirty="0">
              <a:latin typeface="Arial" panose="020B0604020202020204" pitchFamily="34" charset="0"/>
            </a:endParaRPr>
          </a:p>
        </p:txBody>
      </p:sp>
    </p:spTree>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p:cNvSpPr>
            <a:spLocks noGrp="1" noChangeArrowheads="1"/>
          </p:cNvSpPr>
          <p:nvPr>
            <p:ph type="ctrTitle"/>
          </p:nvPr>
        </p:nvSpPr>
        <p:spPr/>
        <p:txBody>
          <a:bodyPr/>
          <a:lstStyle/>
          <a:p>
            <a:pPr eaLnBrk="1" hangingPunct="1"/>
            <a:r>
              <a:rPr lang="zh-CN" altLang="en-US"/>
              <a:t>等离子体物理学（二）</a:t>
            </a:r>
            <a:endParaRPr lang="zh-CN" altLang="en-US"/>
          </a:p>
        </p:txBody>
      </p:sp>
      <p:sp>
        <p:nvSpPr>
          <p:cNvPr id="2051" name="Rectangle 3"/>
          <p:cNvSpPr>
            <a:spLocks noGrp="1" noChangeArrowheads="1"/>
          </p:cNvSpPr>
          <p:nvPr>
            <p:ph type="subTitle" idx="1"/>
          </p:nvPr>
        </p:nvSpPr>
        <p:spPr/>
        <p:txBody>
          <a:bodyPr/>
          <a:lstStyle/>
          <a:p>
            <a:pPr eaLnBrk="1" hangingPunct="1"/>
            <a:r>
              <a:rPr lang="zh-CN" altLang="en-US" dirty="0"/>
              <a:t>李毅</a:t>
            </a:r>
            <a:endParaRPr lang="zh-CN" altLang="en-US" dirty="0"/>
          </a:p>
          <a:p>
            <a:pPr eaLnBrk="1" hangingPunct="1"/>
            <a:r>
              <a:rPr lang="en-US" altLang="zh-CN" dirty="0"/>
              <a:t>2022.10</a:t>
            </a:r>
            <a:endParaRPr lang="en-US" altLang="zh-CN" dirty="0"/>
          </a:p>
        </p:txBody>
      </p:sp>
    </p:spTree>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mc:Choice xmlns:a14="http://schemas.microsoft.com/office/drawing/2010/main" Requires="a14">
          <p:sp>
            <p:nvSpPr>
              <p:cNvPr id="3074" name="Rectangle 3"/>
              <p:cNvSpPr>
                <a:spLocks noGrp="1" noChangeArrowheads="1"/>
              </p:cNvSpPr>
              <p:nvPr>
                <p:ph type="body" idx="1"/>
              </p:nvPr>
            </p:nvSpPr>
            <p:spPr>
              <a:xfrm>
                <a:off x="234210" y="1340768"/>
                <a:ext cx="8461375" cy="5323730"/>
              </a:xfrm>
            </p:spPr>
            <p:txBody>
              <a:bodyPr/>
              <a:lstStyle/>
              <a:p>
                <a:pPr eaLnBrk="1" hangingPunct="1"/>
                <a:r>
                  <a:rPr lang="zh-CN" altLang="en-US" sz="2800" dirty="0"/>
                  <a:t>等离子体中，电场、磁场、速度、密度、压力、温度等任何一个物理量</a:t>
                </a:r>
                <a14:m>
                  <m:oMath xmlns:m="http://schemas.openxmlformats.org/officeDocument/2006/math">
                    <m:r>
                      <a:rPr lang="zh-CN" altLang="en-US" sz="2800" i="1">
                        <a:solidFill>
                          <a:srgbClr val="000000"/>
                        </a:solidFill>
                        <a:latin typeface="Cambria Math" panose="02040503050406030204" pitchFamily="18" charset="0"/>
                      </a:rPr>
                      <m:t>𝜓</m:t>
                    </m:r>
                  </m:oMath>
                </a14:m>
                <a:r>
                  <a:rPr lang="zh-CN" altLang="en-US" sz="2800" dirty="0"/>
                  <a:t>一般会随空间和时间变化。</a:t>
                </a:r>
                <a:endParaRPr lang="zh-CN" altLang="en-US" sz="2800" dirty="0"/>
              </a:p>
              <a:p>
                <a:pPr eaLnBrk="1" hangingPunct="1"/>
                <a:r>
                  <a:rPr lang="zh-CN" altLang="en-US" sz="2800" dirty="0"/>
                  <a:t>扰动量原则上它可以分解为各个平面波的叠加，即： </a:t>
                </a:r>
                <a:endParaRPr lang="zh-CN" altLang="en-US" sz="2800" dirty="0"/>
              </a:p>
              <a:p>
                <a:pPr marL="0" indent="0">
                  <a:buNone/>
                </a:pPr>
                <a14:m>
                  <m:oMathPara xmlns:m="http://schemas.openxmlformats.org/officeDocument/2006/math">
                    <m:oMathParaPr>
                      <m:jc m:val="centerGroup"/>
                    </m:oMathParaPr>
                    <m:oMath xmlns:m="http://schemas.openxmlformats.org/officeDocument/2006/math">
                      <m:r>
                        <a:rPr lang="zh-CN" altLang="en-US" sz="2800" i="1">
                          <a:solidFill>
                            <a:srgbClr val="000000"/>
                          </a:solidFill>
                          <a:latin typeface="Cambria Math" panose="02040503050406030204" pitchFamily="18" charset="0"/>
                        </a:rPr>
                        <m:t>𝜓</m:t>
                      </m:r>
                      <m:r>
                        <a:rPr lang="zh-CN" altLang="en-US" sz="2800" i="1">
                          <a:solidFill>
                            <a:srgbClr val="000000"/>
                          </a:solidFill>
                          <a:latin typeface="Cambria Math" panose="02040503050406030204" pitchFamily="18" charset="0"/>
                        </a:rPr>
                        <m:t>(</m:t>
                      </m:r>
                      <m:r>
                        <a:rPr lang="en-US" altLang="zh-CN" sz="2800" b="1" i="1" dirty="0">
                          <a:latin typeface="Cambria Math" panose="02040503050406030204" pitchFamily="18" charset="0"/>
                          <a:cs typeface="Times New Roman" panose="02020603050405020304" pitchFamily="18" charset="0"/>
                        </a:rPr>
                        <m:t>𝒙</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𝑡</m:t>
                      </m:r>
                      <m:r>
                        <a:rPr lang="zh-CN" altLang="en-US" sz="2800" i="1">
                          <a:solidFill>
                            <a:srgbClr val="000000"/>
                          </a:solidFill>
                          <a:latin typeface="Cambria Math" panose="02040503050406030204" pitchFamily="18" charset="0"/>
                        </a:rPr>
                        <m:t>)=</m:t>
                      </m:r>
                      <m:nary>
                        <m:naryPr>
                          <m:subHide m:val="on"/>
                          <m:supHide m:val="on"/>
                          <m:ctrlPr>
                            <a:rPr lang="zh-CN" altLang="en-US" sz="2800" i="1">
                              <a:solidFill>
                                <a:srgbClr val="000000"/>
                              </a:solidFill>
                              <a:latin typeface="Cambria Math" panose="02040503050406030204" pitchFamily="18" charset="0"/>
                            </a:rPr>
                          </m:ctrlPr>
                        </m:naryPr>
                        <m:sub/>
                        <m:sup/>
                        <m:e>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𝜓</m:t>
                              </m:r>
                            </m:e>
                            <m:sub>
                              <m:r>
                                <a:rPr lang="zh-CN" altLang="en-US" sz="2800" i="1">
                                  <a:solidFill>
                                    <a:srgbClr val="000000"/>
                                  </a:solidFill>
                                  <a:latin typeface="Cambria Math" panose="02040503050406030204" pitchFamily="18" charset="0"/>
                                </a:rPr>
                                <m:t>𝑘</m:t>
                              </m:r>
                            </m:sub>
                          </m:sSub>
                          <m:r>
                            <a:rPr lang="zh-CN" altLang="en-US" sz="2800" i="1">
                              <a:solidFill>
                                <a:srgbClr val="000000"/>
                              </a:solidFill>
                              <a:latin typeface="Cambria Math" panose="02040503050406030204" pitchFamily="18" charset="0"/>
                            </a:rPr>
                            <m:t>(</m:t>
                          </m:r>
                          <m:r>
                            <m:rPr>
                              <m:nor/>
                            </m:rPr>
                            <a:rPr lang="en-US" altLang="zh-CN" sz="2800" b="1" i="1" dirty="0">
                              <a:latin typeface="Times New Roman" panose="02020603050405020304" pitchFamily="18" charset="0"/>
                              <a:cs typeface="Times New Roman" panose="02020603050405020304" pitchFamily="18" charset="0"/>
                            </a:rPr>
                            <m:t>k</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𝑒</m:t>
                              </m:r>
                            </m:e>
                            <m:sup>
                              <m:r>
                                <a:rPr lang="zh-CN" altLang="en-US" sz="2800" i="1">
                                  <a:solidFill>
                                    <a:srgbClr val="000000"/>
                                  </a:solidFill>
                                  <a:latin typeface="Cambria Math" panose="02040503050406030204" pitchFamily="18" charset="0"/>
                                </a:rPr>
                                <m:t>𝑖</m:t>
                              </m:r>
                              <m:r>
                                <a:rPr lang="zh-CN" altLang="en-US" sz="2800" i="1">
                                  <a:solidFill>
                                    <a:srgbClr val="000000"/>
                                  </a:solidFill>
                                  <a:latin typeface="Cambria Math" panose="02040503050406030204" pitchFamily="18" charset="0"/>
                                </a:rPr>
                                <m:t>(</m:t>
                              </m:r>
                              <m:r>
                                <a:rPr lang="en-US" altLang="zh-CN" sz="2800" b="1" i="1" smtClean="0">
                                  <a:solidFill>
                                    <a:srgbClr val="000000"/>
                                  </a:solidFill>
                                  <a:latin typeface="Cambria Math" panose="02040503050406030204" pitchFamily="18" charset="0"/>
                                </a:rPr>
                                <m:t>𝒌</m:t>
                              </m:r>
                              <m:r>
                                <a:rPr lang="en-US" altLang="zh-CN" sz="2800" b="1" i="1" smtClean="0">
                                  <a:solidFill>
                                    <a:srgbClr val="000000"/>
                                  </a:solidFill>
                                  <a:latin typeface="Cambria Math" panose="02040503050406030204" pitchFamily="18" charset="0"/>
                                </a:rPr>
                                <m:t>⋅</m:t>
                              </m:r>
                              <m:r>
                                <a:rPr lang="en-US" altLang="zh-CN" sz="2800" b="1" i="1" dirty="0">
                                  <a:latin typeface="Cambria Math" panose="02040503050406030204" pitchFamily="18" charset="0"/>
                                  <a:cs typeface="Times New Roman" panose="02020603050405020304" pitchFamily="18" charset="0"/>
                                </a:rPr>
                                <m:t>𝒙</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𝑡</m:t>
                              </m:r>
                              <m:r>
                                <a:rPr lang="zh-CN" altLang="en-US" sz="2800" i="1">
                                  <a:solidFill>
                                    <a:srgbClr val="000000"/>
                                  </a:solidFill>
                                  <a:latin typeface="Cambria Math" panose="02040503050406030204" pitchFamily="18" charset="0"/>
                                </a:rPr>
                                <m:t>)</m:t>
                              </m:r>
                            </m:sup>
                          </m:sSup>
                          <m:r>
                            <a:rPr lang="zh-CN" altLang="en-US" sz="2800" i="1">
                              <a:solidFill>
                                <a:srgbClr val="000000"/>
                              </a:solidFill>
                              <a:latin typeface="Cambria Math" panose="02040503050406030204" pitchFamily="18" charset="0"/>
                            </a:rPr>
                            <m:t>𝑑</m:t>
                          </m:r>
                          <m:r>
                            <m:rPr>
                              <m:nor/>
                            </m:rPr>
                            <a:rPr lang="en-US" altLang="zh-CN" sz="2800" b="1" i="1" dirty="0">
                              <a:latin typeface="Times New Roman" panose="02020603050405020304" pitchFamily="18" charset="0"/>
                              <a:cs typeface="Times New Roman" panose="02020603050405020304" pitchFamily="18" charset="0"/>
                            </a:rPr>
                            <m:t>k</m:t>
                          </m:r>
                          <m:r>
                            <a:rPr lang="zh-CN" altLang="en-US" sz="2800" i="1">
                              <a:solidFill>
                                <a:srgbClr val="000000"/>
                              </a:solidFill>
                              <a:latin typeface="Cambria Math" panose="02040503050406030204" pitchFamily="18" charset="0"/>
                            </a:rPr>
                            <m:t>𝑑</m:t>
                          </m:r>
                          <m:r>
                            <a:rPr lang="zh-CN" altLang="en-US" sz="2800" i="1">
                              <a:solidFill>
                                <a:srgbClr val="000000"/>
                              </a:solidFill>
                              <a:latin typeface="Cambria Math" panose="02040503050406030204" pitchFamily="18" charset="0"/>
                            </a:rPr>
                            <m:t>𝜔</m:t>
                          </m:r>
                        </m:e>
                      </m:nary>
                    </m:oMath>
                  </m:oMathPara>
                </a14:m>
                <a:endParaRPr lang="zh-CN" altLang="en-US" sz="2800" dirty="0"/>
              </a:p>
              <a:p>
                <a:pPr eaLnBrk="1" hangingPunct="1"/>
                <a:r>
                  <a:rPr lang="zh-CN" altLang="en-US" sz="2800" dirty="0"/>
                  <a:t>其中</a:t>
                </a:r>
                <a14:m>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𝜓</m:t>
                        </m:r>
                      </m:e>
                      <m:sub>
                        <m:r>
                          <a:rPr lang="zh-CN" altLang="en-US" sz="2800" i="1">
                            <a:solidFill>
                              <a:srgbClr val="000000"/>
                            </a:solidFill>
                            <a:latin typeface="Cambria Math" panose="02040503050406030204" pitchFamily="18" charset="0"/>
                          </a:rPr>
                          <m:t>𝑘</m:t>
                        </m:r>
                      </m:sub>
                    </m:sSub>
                    <m:r>
                      <a:rPr lang="zh-CN" altLang="en-US" sz="2800" i="1">
                        <a:solidFill>
                          <a:srgbClr val="000000"/>
                        </a:solidFill>
                        <a:latin typeface="Cambria Math" panose="02040503050406030204" pitchFamily="18" charset="0"/>
                      </a:rPr>
                      <m:t>(</m:t>
                    </m:r>
                    <m:r>
                      <m:rPr>
                        <m:nor/>
                      </m:rPr>
                      <a:rPr lang="en-US" altLang="zh-CN" sz="2800" b="1" i="1" dirty="0">
                        <a:latin typeface="Times New Roman" panose="02020603050405020304" pitchFamily="18" charset="0"/>
                        <a:cs typeface="Times New Roman" panose="02020603050405020304" pitchFamily="18" charset="0"/>
                      </a:rPr>
                      <m:t>k</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m:t>
                    </m:r>
                  </m:oMath>
                </a14:m>
                <a:r>
                  <a:rPr lang="zh-CN" altLang="en-US" sz="2800" dirty="0"/>
                  <a:t>为波的幅度，是物理量的</a:t>
                </a:r>
                <a:r>
                  <a:rPr lang="en-US" altLang="zh-CN" sz="2800" dirty="0"/>
                  <a:t>Fourier</a:t>
                </a:r>
                <a:r>
                  <a:rPr lang="zh-CN" altLang="en-US" sz="2800" dirty="0"/>
                  <a:t>分解： </a:t>
                </a:r>
                <a:endParaRPr lang="zh-CN" altLang="en-US" sz="2800"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𝜓</m:t>
                          </m:r>
                        </m:e>
                        <m:sub>
                          <m:r>
                            <a:rPr lang="zh-CN" altLang="en-US" sz="2800" i="1">
                              <a:solidFill>
                                <a:srgbClr val="000000"/>
                              </a:solidFill>
                              <a:latin typeface="Cambria Math" panose="02040503050406030204" pitchFamily="18" charset="0"/>
                            </a:rPr>
                            <m:t>𝑘</m:t>
                          </m:r>
                        </m:sub>
                      </m:sSub>
                      <m:r>
                        <a:rPr lang="zh-CN" altLang="en-US" sz="2800" i="1">
                          <a:solidFill>
                            <a:srgbClr val="000000"/>
                          </a:solidFill>
                          <a:latin typeface="Cambria Math" panose="02040503050406030204" pitchFamily="18" charset="0"/>
                        </a:rPr>
                        <m:t>(</m:t>
                      </m:r>
                      <m:r>
                        <m:rPr>
                          <m:nor/>
                        </m:rPr>
                        <a:rPr lang="en-US" altLang="zh-CN" sz="2800" b="1" i="1" dirty="0">
                          <a:latin typeface="Times New Roman" panose="02020603050405020304" pitchFamily="18" charset="0"/>
                          <a:cs typeface="Times New Roman" panose="02020603050405020304" pitchFamily="18" charset="0"/>
                        </a:rPr>
                        <m:t>k</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1</m:t>
                          </m:r>
                        </m:num>
                        <m:den>
                          <m:r>
                            <a:rPr lang="zh-CN" altLang="en-US" sz="2800" i="1">
                              <a:solidFill>
                                <a:srgbClr val="000000"/>
                              </a:solidFill>
                              <a:latin typeface="Cambria Math" panose="02040503050406030204" pitchFamily="18" charset="0"/>
                            </a:rPr>
                            <m:t>2</m:t>
                          </m:r>
                          <m:r>
                            <a:rPr lang="zh-CN" altLang="en-US" sz="2800" i="1">
                              <a:solidFill>
                                <a:srgbClr val="000000"/>
                              </a:solidFill>
                              <a:latin typeface="Cambria Math" panose="02040503050406030204" pitchFamily="18" charset="0"/>
                            </a:rPr>
                            <m:t>𝜋</m:t>
                          </m:r>
                        </m:den>
                      </m:f>
                      <m:nary>
                        <m:naryPr>
                          <m:subHide m:val="on"/>
                          <m:supHide m:val="on"/>
                          <m:ctrlPr>
                            <a:rPr lang="zh-CN" altLang="en-US" sz="2800" i="1">
                              <a:solidFill>
                                <a:srgbClr val="000000"/>
                              </a:solidFill>
                              <a:latin typeface="Cambria Math" panose="02040503050406030204" pitchFamily="18" charset="0"/>
                            </a:rPr>
                          </m:ctrlPr>
                        </m:naryPr>
                        <m:sub/>
                        <m:sup/>
                        <m:e>
                          <m:r>
                            <a:rPr lang="zh-CN" altLang="en-US" sz="2800" i="1">
                              <a:solidFill>
                                <a:srgbClr val="000000"/>
                              </a:solidFill>
                              <a:latin typeface="Cambria Math" panose="02040503050406030204" pitchFamily="18" charset="0"/>
                            </a:rPr>
                            <m:t>𝜓</m:t>
                          </m:r>
                          <m:r>
                            <a:rPr lang="zh-CN" altLang="en-US" sz="2800" i="1">
                              <a:solidFill>
                                <a:srgbClr val="000000"/>
                              </a:solidFill>
                              <a:latin typeface="Cambria Math" panose="02040503050406030204" pitchFamily="18" charset="0"/>
                            </a:rPr>
                            <m:t>(</m:t>
                          </m:r>
                          <m:r>
                            <a:rPr lang="en-US" altLang="zh-CN" sz="2800" b="1" i="1" dirty="0">
                              <a:latin typeface="Cambria Math" panose="02040503050406030204" pitchFamily="18" charset="0"/>
                              <a:cs typeface="Times New Roman" panose="02020603050405020304" pitchFamily="18" charset="0"/>
                            </a:rPr>
                            <m:t>𝒙</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𝑡</m:t>
                          </m:r>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𝑒</m:t>
                              </m:r>
                            </m:e>
                            <m: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𝑖</m:t>
                              </m:r>
                              <m:r>
                                <a:rPr lang="zh-CN" altLang="en-US" sz="2800" i="1">
                                  <a:solidFill>
                                    <a:srgbClr val="000000"/>
                                  </a:solidFill>
                                  <a:latin typeface="Cambria Math" panose="02040503050406030204" pitchFamily="18" charset="0"/>
                                </a:rPr>
                                <m:t>(</m:t>
                              </m:r>
                              <m:r>
                                <a:rPr lang="en-US" altLang="zh-CN" sz="2800" b="1" i="1">
                                  <a:solidFill>
                                    <a:srgbClr val="000000"/>
                                  </a:solidFill>
                                  <a:latin typeface="Cambria Math" panose="02040503050406030204" pitchFamily="18" charset="0"/>
                                </a:rPr>
                                <m:t>𝒌</m:t>
                              </m:r>
                              <m:r>
                                <a:rPr lang="en-US" altLang="zh-CN" sz="2800" b="1" i="1">
                                  <a:solidFill>
                                    <a:srgbClr val="000000"/>
                                  </a:solidFill>
                                  <a:latin typeface="Cambria Math" panose="02040503050406030204" pitchFamily="18" charset="0"/>
                                </a:rPr>
                                <m:t>⋅</m:t>
                              </m:r>
                              <m:r>
                                <a:rPr lang="en-US" altLang="zh-CN" sz="2800" b="1" i="1" dirty="0">
                                  <a:latin typeface="Cambria Math" panose="02040503050406030204" pitchFamily="18" charset="0"/>
                                  <a:cs typeface="Times New Roman" panose="02020603050405020304" pitchFamily="18" charset="0"/>
                                </a:rPr>
                                <m:t>𝒙</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𝑡</m:t>
                              </m:r>
                              <m:r>
                                <a:rPr lang="zh-CN" altLang="en-US" sz="2800" i="1">
                                  <a:solidFill>
                                    <a:srgbClr val="000000"/>
                                  </a:solidFill>
                                  <a:latin typeface="Cambria Math" panose="02040503050406030204" pitchFamily="18" charset="0"/>
                                </a:rPr>
                                <m:t>)</m:t>
                              </m:r>
                            </m:sup>
                          </m:sSup>
                          <m:r>
                            <a:rPr lang="zh-CN" altLang="en-US" sz="2800" i="1">
                              <a:solidFill>
                                <a:srgbClr val="000000"/>
                              </a:solidFill>
                              <a:latin typeface="Cambria Math" panose="02040503050406030204" pitchFamily="18" charset="0"/>
                            </a:rPr>
                            <m:t>𝑑</m:t>
                          </m:r>
                          <m:r>
                            <a:rPr lang="en-US" altLang="zh-CN" sz="2800" b="1" i="1" dirty="0">
                              <a:latin typeface="Cambria Math" panose="02040503050406030204" pitchFamily="18" charset="0"/>
                              <a:cs typeface="Times New Roman" panose="02020603050405020304" pitchFamily="18" charset="0"/>
                            </a:rPr>
                            <m:t>𝒙</m:t>
                          </m:r>
                          <m:r>
                            <a:rPr lang="zh-CN" altLang="en-US" sz="2800" i="1">
                              <a:solidFill>
                                <a:srgbClr val="000000"/>
                              </a:solidFill>
                              <a:latin typeface="Cambria Math" panose="02040503050406030204" pitchFamily="18" charset="0"/>
                            </a:rPr>
                            <m:t>𝑑𝑡</m:t>
                          </m:r>
                        </m:e>
                      </m:nary>
                    </m:oMath>
                  </m:oMathPara>
                </a14:m>
                <a:endParaRPr lang="zh-CN" altLang="en-US" sz="2800" dirty="0"/>
              </a:p>
              <a:p>
                <a:pPr eaLnBrk="1" hangingPunct="1"/>
                <a:r>
                  <a:rPr lang="zh-CN" altLang="en-US" sz="2800" dirty="0"/>
                  <a:t>对于其中任意一支平面波来说，</a:t>
                </a:r>
                <a:r>
                  <a:rPr lang="en-US" altLang="zh-CN" sz="2800" b="1" i="1" dirty="0">
                    <a:latin typeface="Times New Roman" panose="02020603050405020304" pitchFamily="18" charset="0"/>
                    <a:cs typeface="Times New Roman" panose="02020603050405020304" pitchFamily="18" charset="0"/>
                  </a:rPr>
                  <a:t>k</a:t>
                </a:r>
                <a:r>
                  <a:rPr lang="zh-CN" altLang="en-US" sz="2800" dirty="0"/>
                  <a:t>为波矢，</a:t>
                </a:r>
                <a:r>
                  <a:rPr lang="en-US" altLang="zh-CN" sz="2800" i="1" dirty="0">
                    <a:latin typeface="Symbol" panose="05050102010706020507" pitchFamily="18" charset="2"/>
                  </a:rPr>
                  <a:t>w</a:t>
                </a:r>
                <a:r>
                  <a:rPr lang="zh-CN" altLang="en-US" sz="2800" dirty="0"/>
                  <a:t>为频率。</a:t>
                </a:r>
                <a:endParaRPr lang="zh-CN" altLang="en-US" sz="2800" dirty="0"/>
              </a:p>
              <a:p>
                <a:pPr eaLnBrk="1" hangingPunct="1"/>
                <a:r>
                  <a:rPr lang="zh-CN" altLang="en-US" sz="2800" dirty="0"/>
                  <a:t>这里我们用复数来表示波是方便的，取其实部就是实际的值。</a:t>
                </a:r>
                <a:endParaRPr lang="zh-CN" altLang="en-US" sz="2800" dirty="0"/>
              </a:p>
            </p:txBody>
          </p:sp>
        </mc:Choice>
        <mc:Fallback>
          <p:sp>
            <p:nvSpPr>
              <p:cNvPr id="3074" name="Rectangle 3"/>
              <p:cNvSpPr>
                <a:spLocks noRot="1" noChangeAspect="1" noMove="1" noResize="1" noEditPoints="1" noAdjustHandles="1" noChangeArrowheads="1" noChangeShapeType="1" noTextEdit="1"/>
              </p:cNvSpPr>
              <p:nvPr>
                <p:ph type="body" idx="1"/>
              </p:nvPr>
            </p:nvSpPr>
            <p:spPr>
              <a:xfrm>
                <a:off x="234210" y="1340768"/>
                <a:ext cx="8461375" cy="5323730"/>
              </a:xfrm>
              <a:blipFill rotWithShape="1">
                <a:blip r:embed="rId1"/>
                <a:stretch>
                  <a:fillRect l="-6" t="-5" r="-2568" b="3"/>
                </a:stretch>
              </a:blipFill>
            </p:spPr>
            <p:txBody>
              <a:bodyPr/>
              <a:lstStyle/>
              <a:p>
                <a:r>
                  <a:rPr lang="zh-CN" altLang="en-US">
                    <a:noFill/>
                  </a:rPr>
                  <a:t> </a:t>
                </a:r>
              </a:p>
            </p:txBody>
          </p:sp>
        </mc:Fallback>
      </mc:AlternateContent>
      <p:sp>
        <p:nvSpPr>
          <p:cNvPr id="3075" name="Rectangle 2"/>
          <p:cNvSpPr>
            <a:spLocks noGrp="1" noChangeArrowheads="1"/>
          </p:cNvSpPr>
          <p:nvPr>
            <p:ph type="title"/>
          </p:nvPr>
        </p:nvSpPr>
        <p:spPr/>
        <p:txBody>
          <a:bodyPr/>
          <a:lstStyle/>
          <a:p>
            <a:pPr eaLnBrk="1" hangingPunct="1"/>
            <a:r>
              <a:rPr lang="zh-CN" altLang="en-US"/>
              <a:t>等离子体中的线性波</a:t>
            </a:r>
            <a:endParaRPr lang="zh-CN" altLang="en-US"/>
          </a:p>
        </p:txBody>
      </p:sp>
      <p:sp>
        <p:nvSpPr>
          <p:cNvPr id="3076" name="Rectangle 6"/>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3078" name="Rectangle 8"/>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3081" name="Object 12"/>
          <p:cNvSpPr txBox="1"/>
          <p:nvPr/>
        </p:nvSpPr>
        <p:spPr bwMode="auto">
          <a:xfrm>
            <a:off x="3943350" y="2163763"/>
            <a:ext cx="341313" cy="365125"/>
          </a:xfrm>
          <a:prstGeom prst="rect">
            <a:avLst/>
          </a:prstGeom>
          <a:noFill/>
          <a:ln>
            <a:noFill/>
          </a:ln>
        </p:spPr>
        <p:txBody>
          <a:bodyPr>
            <a:normAutofit fontScale="92500"/>
          </a:bodyPr>
          <a:lstStyle/>
          <a:p>
            <a:endParaRPr lang="zh-CN" altLang="en-US" dirty="0"/>
          </a:p>
        </p:txBody>
      </p:sp>
    </p:spTree>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标题 1"/>
          <p:cNvSpPr>
            <a:spLocks noGrp="1"/>
          </p:cNvSpPr>
          <p:nvPr>
            <p:ph type="title"/>
          </p:nvPr>
        </p:nvSpPr>
        <p:spPr>
          <a:xfrm>
            <a:off x="457200" y="274638"/>
            <a:ext cx="8435975" cy="1143000"/>
          </a:xfrm>
        </p:spPr>
        <p:txBody>
          <a:bodyPr/>
          <a:lstStyle/>
          <a:p>
            <a:r>
              <a:rPr lang="zh-CN" altLang="en-US" sz="4000"/>
              <a:t>图：方波扰动分解为多个谐波叠加</a:t>
            </a:r>
            <a:endParaRPr lang="zh-CN" altLang="en-US" sz="4000"/>
          </a:p>
        </p:txBody>
      </p:sp>
      <p:pic>
        <p:nvPicPr>
          <p:cNvPr id="4099" name="内容占位符 3"/>
          <p:cNvPicPr>
            <a:picLocks noGrp="1" noChangeAspect="1"/>
          </p:cNvPicPr>
          <p:nvPr>
            <p:ph idx="1"/>
          </p:nvPr>
        </p:nvPicPr>
        <p:blipFill>
          <a:blip r:embed="rId1">
            <a:extLst>
              <a:ext uri="{28A0092B-C50C-407E-A947-70E740481C1C}">
                <a14:useLocalDpi xmlns:a14="http://schemas.microsoft.com/office/drawing/2010/main" val="0"/>
              </a:ext>
            </a:extLst>
          </a:blip>
          <a:srcRect/>
          <a:stretch>
            <a:fillRect/>
          </a:stretch>
        </p:blipFill>
        <p:spPr>
          <a:xfrm>
            <a:off x="223838" y="1417638"/>
            <a:ext cx="8696325" cy="4891087"/>
          </a:xfrm>
        </p:spPr>
      </p:pic>
    </p:spTree>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mc:Choice xmlns:a14="http://schemas.microsoft.com/office/drawing/2010/main" Requires="a14">
          <p:sp>
            <p:nvSpPr>
              <p:cNvPr id="5122" name="Rectangle 2"/>
              <p:cNvSpPr>
                <a:spLocks noGrp="1" noChangeArrowheads="1"/>
              </p:cNvSpPr>
              <p:nvPr>
                <p:ph type="body" idx="1"/>
              </p:nvPr>
            </p:nvSpPr>
            <p:spPr>
              <a:xfrm>
                <a:off x="250825" y="1628775"/>
                <a:ext cx="8461375" cy="4679950"/>
              </a:xfrm>
            </p:spPr>
            <p:txBody>
              <a:bodyPr/>
              <a:lstStyle/>
              <a:p>
                <a:pPr eaLnBrk="1" hangingPunct="1"/>
                <a:r>
                  <a:rPr lang="zh-CN" altLang="en-US" dirty="0"/>
                  <a:t>波的速度可以用相速度和群速度来描述。相速度是波在保持相位不变的情况下的运动速度。相位为：</a:t>
                </a:r>
                <a14:m>
                  <m:oMath xmlns:m="http://schemas.openxmlformats.org/officeDocument/2006/math">
                    <m:r>
                      <a:rPr lang="zh-CN" altLang="en-US" i="1">
                        <a:solidFill>
                          <a:srgbClr val="000000"/>
                        </a:solidFill>
                        <a:latin typeface="Cambria Math" panose="02040503050406030204" pitchFamily="18" charset="0"/>
                      </a:rPr>
                      <m:t>𝜑</m:t>
                    </m:r>
                    <m:r>
                      <a:rPr lang="zh-CN" altLang="en-US" i="1">
                        <a:solidFill>
                          <a:srgbClr val="000000"/>
                        </a:solidFill>
                        <a:latin typeface="Cambria Math" panose="02040503050406030204" pitchFamily="18" charset="0"/>
                      </a:rPr>
                      <m:t>=</m:t>
                    </m:r>
                    <m:r>
                      <m:rPr>
                        <m:nor/>
                      </m:rPr>
                      <a:rPr lang="en-US" altLang="zh-CN" b="1" i="1" dirty="0">
                        <a:latin typeface="Times New Roman" panose="02020603050405020304" pitchFamily="18" charset="0"/>
                        <a:cs typeface="Times New Roman" panose="02020603050405020304" pitchFamily="18" charset="0"/>
                      </a:rPr>
                      <m:t>k</m:t>
                    </m:r>
                    <m:r>
                      <a:rPr lang="zh-CN" altLang="en-US" i="1">
                        <a:solidFill>
                          <a:srgbClr val="000000"/>
                        </a:solidFill>
                        <a:latin typeface="Cambria Math" panose="02040503050406030204" pitchFamily="18" charset="0"/>
                      </a:rPr>
                      <m:t>⋅</m:t>
                    </m:r>
                    <m:r>
                      <a:rPr lang="en-US" altLang="zh-CN" b="1" i="1" smtClean="0">
                        <a:solidFill>
                          <a:srgbClr val="000000"/>
                        </a:solidFill>
                        <a:latin typeface="Cambria Math" panose="02040503050406030204" pitchFamily="18" charset="0"/>
                      </a:rPr>
                      <m:t>𝒙</m:t>
                    </m:r>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𝜔</m:t>
                    </m:r>
                    <m:r>
                      <a:rPr lang="zh-CN" altLang="en-US" i="1">
                        <a:solidFill>
                          <a:srgbClr val="000000"/>
                        </a:solidFill>
                        <a:latin typeface="Cambria Math" panose="02040503050406030204" pitchFamily="18" charset="0"/>
                      </a:rPr>
                      <m:t>𝑡</m:t>
                    </m:r>
                  </m:oMath>
                </a14:m>
                <a:endParaRPr lang="zh-CN" altLang="en-US" dirty="0"/>
              </a:p>
              <a:p>
                <a:pPr eaLnBrk="1" hangingPunct="1"/>
                <a:r>
                  <a:rPr lang="zh-CN" altLang="en-US" dirty="0"/>
                  <a:t>一维传播时，在相位不变的条件下，有： </a:t>
                </a:r>
                <a:endParaRPr lang="zh-CN" altLang="en-US" dirty="0"/>
              </a:p>
              <a:p>
                <a:pPr marL="0" indent="0" eaLnBrk="1" hangingPunct="1">
                  <a:buNone/>
                </a:pPr>
                <a14:m>
                  <m:oMathPara xmlns:m="http://schemas.openxmlformats.org/officeDocument/2006/math">
                    <m:oMathParaPr>
                      <m:jc m:val="centerGroup"/>
                    </m:oMathParaPr>
                    <m:oMath xmlns:m="http://schemas.openxmlformats.org/officeDocument/2006/math">
                      <m:f>
                        <m:fPr>
                          <m:ctrlPr>
                            <a:rPr lang="zh-CN" altLang="en-US" i="1">
                              <a:solidFill>
                                <a:srgbClr val="000000"/>
                              </a:solidFill>
                              <a:latin typeface="Cambria Math" panose="02040503050406030204" pitchFamily="18" charset="0"/>
                            </a:rPr>
                          </m:ctrlPr>
                        </m:fPr>
                        <m:num>
                          <m:r>
                            <a:rPr lang="zh-CN" altLang="en-US" i="1">
                              <a:solidFill>
                                <a:srgbClr val="000000"/>
                              </a:solidFill>
                              <a:latin typeface="Cambria Math" panose="02040503050406030204" pitchFamily="18" charset="0"/>
                            </a:rPr>
                            <m:t>𝑑</m:t>
                          </m:r>
                          <m:r>
                            <a:rPr lang="zh-CN" altLang="en-US" i="1">
                              <a:solidFill>
                                <a:srgbClr val="000000"/>
                              </a:solidFill>
                              <a:latin typeface="Cambria Math" panose="02040503050406030204" pitchFamily="18" charset="0"/>
                            </a:rPr>
                            <m:t>𝜑</m:t>
                          </m:r>
                        </m:num>
                        <m:den>
                          <m:r>
                            <a:rPr lang="zh-CN" altLang="en-US" i="1">
                              <a:solidFill>
                                <a:srgbClr val="000000"/>
                              </a:solidFill>
                              <a:latin typeface="Cambria Math" panose="02040503050406030204" pitchFamily="18" charset="0"/>
                            </a:rPr>
                            <m:t>𝑑𝑡</m:t>
                          </m:r>
                        </m:den>
                      </m:f>
                      <m:r>
                        <a:rPr lang="zh-CN" altLang="en-US" i="1">
                          <a:solidFill>
                            <a:srgbClr val="000000"/>
                          </a:solidFill>
                          <a:latin typeface="Cambria Math" panose="02040503050406030204" pitchFamily="18" charset="0"/>
                        </a:rPr>
                        <m:t>=</m:t>
                      </m:r>
                      <m:f>
                        <m:fPr>
                          <m:ctrlPr>
                            <a:rPr lang="zh-CN" altLang="en-US" i="1">
                              <a:solidFill>
                                <a:srgbClr val="000000"/>
                              </a:solidFill>
                              <a:latin typeface="Cambria Math" panose="02040503050406030204" pitchFamily="18" charset="0"/>
                            </a:rPr>
                          </m:ctrlPr>
                        </m:fPr>
                        <m:num>
                          <m:r>
                            <a:rPr lang="zh-CN" altLang="en-US" i="1">
                              <a:solidFill>
                                <a:srgbClr val="000000"/>
                              </a:solidFill>
                              <a:latin typeface="Cambria Math" panose="02040503050406030204" pitchFamily="18" charset="0"/>
                            </a:rPr>
                            <m:t>𝑑</m:t>
                          </m:r>
                        </m:num>
                        <m:den>
                          <m:r>
                            <a:rPr lang="zh-CN" altLang="en-US" i="1">
                              <a:solidFill>
                                <a:srgbClr val="000000"/>
                              </a:solidFill>
                              <a:latin typeface="Cambria Math" panose="02040503050406030204" pitchFamily="18" charset="0"/>
                            </a:rPr>
                            <m:t>𝑑𝑡</m:t>
                          </m:r>
                        </m:den>
                      </m:f>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𝑘</m:t>
                      </m:r>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𝑥</m:t>
                      </m:r>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𝜔</m:t>
                      </m:r>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𝑡</m:t>
                      </m:r>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0</m:t>
                      </m:r>
                    </m:oMath>
                  </m:oMathPara>
                </a14:m>
                <a:endParaRPr lang="zh-CN" altLang="en-US" dirty="0"/>
              </a:p>
              <a:p>
                <a:pPr eaLnBrk="1" hangingPunct="1"/>
                <a:r>
                  <a:rPr lang="zh-CN" altLang="en-US" dirty="0"/>
                  <a:t>得到相速度：</a:t>
                </a:r>
                <a:endParaRPr lang="zh-CN" altLang="en-US" dirty="0"/>
              </a:p>
              <a:p>
                <a:pPr marL="0" indent="0" eaLnBrk="1" hangingPunct="1">
                  <a:buNone/>
                </a:pPr>
                <a14:m>
                  <m:oMathPara xmlns:m="http://schemas.openxmlformats.org/officeDocument/2006/math">
                    <m:oMathParaPr>
                      <m:jc m:val="centerGroup"/>
                    </m:oMathParaPr>
                    <m:oMath xmlns:m="http://schemas.openxmlformats.org/officeDocument/2006/math">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𝑣</m:t>
                          </m:r>
                        </m:e>
                        <m:sub>
                          <m:r>
                            <a:rPr lang="zh-CN" altLang="en-US" i="1">
                              <a:solidFill>
                                <a:srgbClr val="000000"/>
                              </a:solidFill>
                              <a:latin typeface="Cambria Math" panose="02040503050406030204" pitchFamily="18" charset="0"/>
                            </a:rPr>
                            <m:t>𝑝</m:t>
                          </m:r>
                        </m:sub>
                      </m:sSub>
                      <m:r>
                        <a:rPr lang="zh-CN" altLang="en-US" i="1">
                          <a:solidFill>
                            <a:srgbClr val="000000"/>
                          </a:solidFill>
                          <a:latin typeface="Cambria Math" panose="02040503050406030204" pitchFamily="18" charset="0"/>
                        </a:rPr>
                        <m:t>=</m:t>
                      </m:r>
                      <m:f>
                        <m:fPr>
                          <m:ctrlPr>
                            <a:rPr lang="zh-CN" altLang="en-US" i="1">
                              <a:solidFill>
                                <a:srgbClr val="000000"/>
                              </a:solidFill>
                              <a:latin typeface="Cambria Math" panose="02040503050406030204" pitchFamily="18" charset="0"/>
                            </a:rPr>
                          </m:ctrlPr>
                        </m:fPr>
                        <m:num>
                          <m:r>
                            <a:rPr lang="zh-CN" altLang="en-US" i="1">
                              <a:solidFill>
                                <a:srgbClr val="000000"/>
                              </a:solidFill>
                              <a:latin typeface="Cambria Math" panose="02040503050406030204" pitchFamily="18" charset="0"/>
                            </a:rPr>
                            <m:t>𝑑𝑥</m:t>
                          </m:r>
                        </m:num>
                        <m:den>
                          <m:r>
                            <a:rPr lang="zh-CN" altLang="en-US" i="1">
                              <a:solidFill>
                                <a:srgbClr val="000000"/>
                              </a:solidFill>
                              <a:latin typeface="Cambria Math" panose="02040503050406030204" pitchFamily="18" charset="0"/>
                            </a:rPr>
                            <m:t>𝑑𝑡</m:t>
                          </m:r>
                        </m:den>
                      </m:f>
                      <m:r>
                        <a:rPr lang="zh-CN" altLang="en-US" i="1">
                          <a:solidFill>
                            <a:srgbClr val="000000"/>
                          </a:solidFill>
                          <a:latin typeface="Cambria Math" panose="02040503050406030204" pitchFamily="18" charset="0"/>
                        </a:rPr>
                        <m:t>=</m:t>
                      </m:r>
                      <m:f>
                        <m:fPr>
                          <m:ctrlPr>
                            <a:rPr lang="zh-CN" altLang="en-US" i="1">
                              <a:solidFill>
                                <a:srgbClr val="000000"/>
                              </a:solidFill>
                              <a:latin typeface="Cambria Math" panose="02040503050406030204" pitchFamily="18" charset="0"/>
                            </a:rPr>
                          </m:ctrlPr>
                        </m:fPr>
                        <m:num>
                          <m:r>
                            <a:rPr lang="zh-CN" altLang="en-US" i="1">
                              <a:solidFill>
                                <a:srgbClr val="000000"/>
                              </a:solidFill>
                              <a:latin typeface="Cambria Math" panose="02040503050406030204" pitchFamily="18" charset="0"/>
                            </a:rPr>
                            <m:t>𝜔</m:t>
                          </m:r>
                        </m:num>
                        <m:den>
                          <m:r>
                            <a:rPr lang="zh-CN" altLang="en-US" i="1">
                              <a:solidFill>
                                <a:srgbClr val="000000"/>
                              </a:solidFill>
                              <a:latin typeface="Cambria Math" panose="02040503050406030204" pitchFamily="18" charset="0"/>
                            </a:rPr>
                            <m:t>𝑘</m:t>
                          </m:r>
                        </m:den>
                      </m:f>
                    </m:oMath>
                  </m:oMathPara>
                </a14:m>
                <a:endParaRPr lang="en-US" altLang="zh-CN" dirty="0"/>
              </a:p>
            </p:txBody>
          </p:sp>
        </mc:Choice>
        <mc:Fallback>
          <p:sp>
            <p:nvSpPr>
              <p:cNvPr id="5122" name="Rectangle 2"/>
              <p:cNvSpPr>
                <a:spLocks noRot="1" noChangeAspect="1" noMove="1" noResize="1" noEditPoints="1" noAdjustHandles="1" noChangeArrowheads="1" noChangeShapeType="1" noTextEdit="1"/>
              </p:cNvSpPr>
              <p:nvPr>
                <p:ph type="body" idx="1"/>
              </p:nvPr>
            </p:nvSpPr>
            <p:spPr>
              <a:xfrm>
                <a:off x="250825" y="1628775"/>
                <a:ext cx="8461375" cy="4679950"/>
              </a:xfrm>
              <a:blipFill rotWithShape="1">
                <a:blip r:embed="rId1"/>
                <a:stretch>
                  <a:fillRect/>
                </a:stretch>
              </a:blipFill>
            </p:spPr>
            <p:txBody>
              <a:bodyPr/>
              <a:lstStyle/>
              <a:p>
                <a:r>
                  <a:rPr lang="zh-CN" altLang="en-US">
                    <a:noFill/>
                  </a:rPr>
                  <a:t> </a:t>
                </a:r>
              </a:p>
            </p:txBody>
          </p:sp>
        </mc:Fallback>
      </mc:AlternateContent>
      <p:sp>
        <p:nvSpPr>
          <p:cNvPr id="5123" name="Rectangle 3"/>
          <p:cNvSpPr>
            <a:spLocks noGrp="1" noChangeArrowheads="1"/>
          </p:cNvSpPr>
          <p:nvPr>
            <p:ph type="title"/>
          </p:nvPr>
        </p:nvSpPr>
        <p:spPr/>
        <p:txBody>
          <a:bodyPr/>
          <a:lstStyle/>
          <a:p>
            <a:pPr eaLnBrk="1" hangingPunct="1"/>
            <a:r>
              <a:rPr lang="zh-CN" altLang="en-US"/>
              <a:t>波的相速度</a:t>
            </a:r>
            <a:endParaRPr lang="zh-CN" altLang="en-US"/>
          </a:p>
        </p:txBody>
      </p:sp>
      <p:sp>
        <p:nvSpPr>
          <p:cNvPr id="5124"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5126" name="Rectangle 6"/>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mc:Choice xmlns:a14="http://schemas.microsoft.com/office/drawing/2010/main" Requires="a14">
          <p:sp>
            <p:nvSpPr>
              <p:cNvPr id="6146" name="Rectangle 2"/>
              <p:cNvSpPr>
                <a:spLocks noGrp="1" noChangeArrowheads="1"/>
              </p:cNvSpPr>
              <p:nvPr>
                <p:ph type="body" idx="1"/>
              </p:nvPr>
            </p:nvSpPr>
            <p:spPr>
              <a:xfrm>
                <a:off x="179512" y="1428147"/>
                <a:ext cx="8677275" cy="5229225"/>
              </a:xfrm>
            </p:spPr>
            <p:txBody>
              <a:bodyPr/>
              <a:lstStyle/>
              <a:p>
                <a:pPr eaLnBrk="1" hangingPunct="1"/>
                <a:r>
                  <a:rPr lang="zh-CN" altLang="en-US" dirty="0"/>
                  <a:t>波的群速度描述波包整体运动的速度，而波包是由满足一定色散关系的各种频率的波组成。假设该波包的色散关系为</a:t>
                </a:r>
                <a:endParaRPr lang="zh-CN" altLang="en-US" dirty="0"/>
              </a:p>
              <a:p>
                <a:pPr marL="0" indent="0" eaLnBrk="1" hangingPunct="1">
                  <a:buNone/>
                </a:pPr>
                <a14:m>
                  <m:oMathPara xmlns:m="http://schemas.openxmlformats.org/officeDocument/2006/math">
                    <m:oMathParaPr>
                      <m:jc m:val="centerGroup"/>
                    </m:oMathParaPr>
                    <m:oMath xmlns:m="http://schemas.openxmlformats.org/officeDocument/2006/math">
                      <m:r>
                        <a:rPr lang="zh-CN" altLang="en-US" i="1">
                          <a:solidFill>
                            <a:srgbClr val="000000"/>
                          </a:solidFill>
                          <a:latin typeface="Cambria Math" panose="02040503050406030204" pitchFamily="18" charset="0"/>
                        </a:rPr>
                        <m:t>𝜔</m:t>
                      </m:r>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𝜔</m:t>
                      </m:r>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𝑘</m:t>
                      </m:r>
                      <m:r>
                        <a:rPr lang="zh-CN" altLang="en-US" i="1">
                          <a:solidFill>
                            <a:srgbClr val="000000"/>
                          </a:solidFill>
                          <a:latin typeface="Cambria Math" panose="02040503050406030204" pitchFamily="18" charset="0"/>
                        </a:rPr>
                        <m:t>)</m:t>
                      </m:r>
                    </m:oMath>
                  </m:oMathPara>
                </a14:m>
                <a:endParaRPr lang="zh-CN" altLang="en-US" dirty="0"/>
              </a:p>
              <a:p>
                <a:pPr eaLnBrk="1" hangingPunct="1"/>
                <a:r>
                  <a:rPr lang="zh-CN" altLang="en-US" dirty="0"/>
                  <a:t>只有频率满足此关系的波才存在，可以表示为：</a:t>
                </a:r>
                <a:endParaRPr lang="zh-CN" altLang="en-US" dirty="0"/>
              </a:p>
              <a:p>
                <a:pPr marL="0" indent="0" eaLnBrk="1" hangingPunct="1">
                  <a:buNone/>
                </a:pPr>
                <a14:m>
                  <m:oMathPara xmlns:m="http://schemas.openxmlformats.org/officeDocument/2006/math">
                    <m:oMathParaPr>
                      <m:jc m:val="centerGroup"/>
                    </m:oMathParaPr>
                    <m:oMath xmlns:m="http://schemas.openxmlformats.org/officeDocument/2006/math">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𝜓</m:t>
                          </m:r>
                        </m:e>
                        <m:sub>
                          <m:r>
                            <a:rPr lang="zh-CN" altLang="en-US" i="1">
                              <a:solidFill>
                                <a:srgbClr val="000000"/>
                              </a:solidFill>
                              <a:latin typeface="Cambria Math" panose="02040503050406030204" pitchFamily="18" charset="0"/>
                            </a:rPr>
                            <m:t>𝑘</m:t>
                          </m:r>
                        </m:sub>
                      </m:sSub>
                      <m:r>
                        <a:rPr lang="zh-CN" altLang="en-US" i="1">
                          <a:solidFill>
                            <a:srgbClr val="000000"/>
                          </a:solidFill>
                          <a:latin typeface="Cambria Math" panose="02040503050406030204" pitchFamily="18" charset="0"/>
                        </a:rPr>
                        <m:t>(</m:t>
                      </m:r>
                      <m:r>
                        <a:rPr lang="zh-CN" altLang="en-US" b="1" i="1">
                          <a:solidFill>
                            <a:srgbClr val="000000"/>
                          </a:solidFill>
                          <a:latin typeface="Cambria Math" panose="02040503050406030204" pitchFamily="18" charset="0"/>
                        </a:rPr>
                        <m:t>𝒌</m:t>
                      </m:r>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𝜔</m:t>
                      </m:r>
                      <m:r>
                        <a:rPr lang="zh-CN" altLang="en-US" i="1">
                          <a:solidFill>
                            <a:srgbClr val="000000"/>
                          </a:solidFill>
                          <a:latin typeface="Cambria Math" panose="02040503050406030204" pitchFamily="18" charset="0"/>
                        </a:rPr>
                        <m:t>)=</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𝜓</m:t>
                          </m:r>
                        </m:e>
                        <m:sub>
                          <m:r>
                            <a:rPr lang="zh-CN" altLang="en-US" i="1">
                              <a:solidFill>
                                <a:srgbClr val="000000"/>
                              </a:solidFill>
                              <a:latin typeface="Cambria Math" panose="02040503050406030204" pitchFamily="18" charset="0"/>
                            </a:rPr>
                            <m:t>𝑘</m:t>
                          </m:r>
                        </m:sub>
                      </m:sSub>
                      <m:r>
                        <a:rPr lang="zh-CN" altLang="en-US" i="1">
                          <a:solidFill>
                            <a:srgbClr val="000000"/>
                          </a:solidFill>
                          <a:latin typeface="Cambria Math" panose="02040503050406030204" pitchFamily="18" charset="0"/>
                        </a:rPr>
                        <m:t>(</m:t>
                      </m:r>
                      <m:r>
                        <a:rPr lang="zh-CN" altLang="en-US" b="1" i="1">
                          <a:solidFill>
                            <a:srgbClr val="000000"/>
                          </a:solidFill>
                          <a:latin typeface="Cambria Math" panose="02040503050406030204" pitchFamily="18" charset="0"/>
                        </a:rPr>
                        <m:t>𝒌</m:t>
                      </m:r>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𝛿</m:t>
                      </m:r>
                      <m:d>
                        <m:dPr>
                          <m:ctrlPr>
                            <a:rPr lang="zh-CN" altLang="en-US" i="1">
                              <a:solidFill>
                                <a:srgbClr val="000000"/>
                              </a:solidFill>
                              <a:latin typeface="Cambria Math" panose="02040503050406030204" pitchFamily="18" charset="0"/>
                            </a:rPr>
                          </m:ctrlPr>
                        </m:dPr>
                        <m:e>
                          <m:r>
                            <a:rPr lang="zh-CN" altLang="en-US" i="1">
                              <a:solidFill>
                                <a:srgbClr val="000000"/>
                              </a:solidFill>
                              <a:latin typeface="Cambria Math" panose="02040503050406030204" pitchFamily="18" charset="0"/>
                            </a:rPr>
                            <m:t>𝜔</m:t>
                          </m:r>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𝜔</m:t>
                          </m:r>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𝑘</m:t>
                          </m:r>
                          <m:r>
                            <a:rPr lang="zh-CN" altLang="en-US" i="1">
                              <a:solidFill>
                                <a:srgbClr val="000000"/>
                              </a:solidFill>
                              <a:latin typeface="Cambria Math" panose="02040503050406030204" pitchFamily="18" charset="0"/>
                            </a:rPr>
                            <m:t>)</m:t>
                          </m:r>
                        </m:e>
                      </m:d>
                    </m:oMath>
                  </m:oMathPara>
                </a14:m>
                <a:endParaRPr lang="zh-CN" altLang="en-US" dirty="0"/>
              </a:p>
              <a:p>
                <a:pPr eaLnBrk="1" hangingPunct="1"/>
                <a:r>
                  <a:rPr lang="zh-CN" altLang="en-US" dirty="0"/>
                  <a:t>由积分式，当波沿</a:t>
                </a:r>
                <a:r>
                  <a:rPr lang="en-US" altLang="zh-CN" i="1" dirty="0">
                    <a:latin typeface="Times New Roman" panose="02020603050405020304" pitchFamily="18" charset="0"/>
                    <a:cs typeface="Times New Roman" panose="02020603050405020304" pitchFamily="18" charset="0"/>
                  </a:rPr>
                  <a:t>x</a:t>
                </a:r>
                <a:r>
                  <a:rPr lang="zh-CN" altLang="en-US" dirty="0"/>
                  <a:t>方向直线传播情况下可得：</a:t>
                </a:r>
                <a:endParaRPr lang="en-US" altLang="zh-CN" dirty="0"/>
              </a:p>
              <a:p>
                <a:pPr marL="0" indent="0" eaLnBrk="1" hangingPunct="1">
                  <a:buNone/>
                </a:pPr>
                <a14:m>
                  <m:oMathPara xmlns:m="http://schemas.openxmlformats.org/officeDocument/2006/math">
                    <m:oMathParaPr>
                      <m:jc m:val="centerGroup"/>
                    </m:oMathParaPr>
                    <m:oMath xmlns:m="http://schemas.openxmlformats.org/officeDocument/2006/math">
                      <m:r>
                        <a:rPr lang="zh-CN" altLang="en-US" i="1">
                          <a:solidFill>
                            <a:srgbClr val="000000"/>
                          </a:solidFill>
                          <a:latin typeface="Cambria Math" panose="02040503050406030204" pitchFamily="18" charset="0"/>
                        </a:rPr>
                        <m:t>𝜓</m:t>
                      </m:r>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𝑥</m:t>
                      </m:r>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𝑡</m:t>
                      </m:r>
                      <m:r>
                        <a:rPr lang="zh-CN" altLang="en-US" i="1">
                          <a:solidFill>
                            <a:srgbClr val="000000"/>
                          </a:solidFill>
                          <a:latin typeface="Cambria Math" panose="02040503050406030204" pitchFamily="18" charset="0"/>
                        </a:rPr>
                        <m:t>)=</m:t>
                      </m:r>
                      <m:nary>
                        <m:naryPr>
                          <m:subHide m:val="on"/>
                          <m:supHide m:val="on"/>
                          <m:ctrlPr>
                            <a:rPr lang="zh-CN" altLang="en-US" i="1">
                              <a:solidFill>
                                <a:srgbClr val="000000"/>
                              </a:solidFill>
                              <a:latin typeface="Cambria Math" panose="02040503050406030204" pitchFamily="18" charset="0"/>
                            </a:rPr>
                          </m:ctrlPr>
                        </m:naryPr>
                        <m:sub/>
                        <m:sup/>
                        <m:e>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𝜓</m:t>
                              </m:r>
                            </m:e>
                            <m:sub>
                              <m:r>
                                <a:rPr lang="zh-CN" altLang="en-US" i="1">
                                  <a:solidFill>
                                    <a:srgbClr val="000000"/>
                                  </a:solidFill>
                                  <a:latin typeface="Cambria Math" panose="02040503050406030204" pitchFamily="18" charset="0"/>
                                </a:rPr>
                                <m:t>𝑘</m:t>
                              </m:r>
                            </m:sub>
                          </m:sSub>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𝑘</m:t>
                          </m:r>
                          <m:r>
                            <a:rPr lang="zh-CN" altLang="en-US" i="1">
                              <a:solidFill>
                                <a:srgbClr val="000000"/>
                              </a:solidFill>
                              <a:latin typeface="Cambria Math" panose="02040503050406030204" pitchFamily="18" charset="0"/>
                            </a:rPr>
                            <m:t>)​</m:t>
                          </m:r>
                          <m:sSup>
                            <m:sSupPr>
                              <m:ctrlPr>
                                <a:rPr lang="zh-CN" altLang="en-US" i="1">
                                  <a:solidFill>
                                    <a:srgbClr val="000000"/>
                                  </a:solidFill>
                                  <a:latin typeface="Cambria Math" panose="02040503050406030204" pitchFamily="18" charset="0"/>
                                </a:rPr>
                              </m:ctrlPr>
                            </m:sSupPr>
                            <m:e>
                              <m:r>
                                <a:rPr lang="zh-CN" altLang="en-US" i="1">
                                  <a:solidFill>
                                    <a:srgbClr val="000000"/>
                                  </a:solidFill>
                                  <a:latin typeface="Cambria Math" panose="02040503050406030204" pitchFamily="18" charset="0"/>
                                </a:rPr>
                                <m:t>𝑒</m:t>
                              </m:r>
                            </m:e>
                            <m:sup>
                              <m:r>
                                <a:rPr lang="zh-CN" altLang="en-US" i="1">
                                  <a:solidFill>
                                    <a:srgbClr val="000000"/>
                                  </a:solidFill>
                                  <a:latin typeface="Cambria Math" panose="02040503050406030204" pitchFamily="18" charset="0"/>
                                </a:rPr>
                                <m:t>𝑖</m:t>
                              </m:r>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𝑘</m:t>
                              </m:r>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𝑥</m:t>
                              </m:r>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𝜔</m:t>
                              </m:r>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𝑘</m:t>
                              </m:r>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𝑡</m:t>
                              </m:r>
                              <m:r>
                                <a:rPr lang="zh-CN" altLang="en-US" i="1">
                                  <a:solidFill>
                                    <a:srgbClr val="000000"/>
                                  </a:solidFill>
                                  <a:latin typeface="Cambria Math" panose="02040503050406030204" pitchFamily="18" charset="0"/>
                                </a:rPr>
                                <m:t>)</m:t>
                              </m:r>
                            </m:sup>
                          </m:sSup>
                          <m:r>
                            <a:rPr lang="zh-CN" altLang="en-US" i="1">
                              <a:solidFill>
                                <a:srgbClr val="000000"/>
                              </a:solidFill>
                              <a:latin typeface="Cambria Math" panose="02040503050406030204" pitchFamily="18" charset="0"/>
                            </a:rPr>
                            <m:t>𝑑𝑘</m:t>
                          </m:r>
                        </m:e>
                      </m:nary>
                    </m:oMath>
                  </m:oMathPara>
                </a14:m>
                <a:endParaRPr lang="zh-CN" altLang="en-US" dirty="0"/>
              </a:p>
            </p:txBody>
          </p:sp>
        </mc:Choice>
        <mc:Fallback>
          <p:sp>
            <p:nvSpPr>
              <p:cNvPr id="6146" name="Rectangle 2"/>
              <p:cNvSpPr>
                <a:spLocks noRot="1" noChangeAspect="1" noMove="1" noResize="1" noEditPoints="1" noAdjustHandles="1" noChangeArrowheads="1" noChangeShapeType="1" noTextEdit="1"/>
              </p:cNvSpPr>
              <p:nvPr>
                <p:ph type="body" idx="1"/>
              </p:nvPr>
            </p:nvSpPr>
            <p:spPr>
              <a:xfrm>
                <a:off x="179512" y="1428147"/>
                <a:ext cx="8677275" cy="5229225"/>
              </a:xfrm>
              <a:blipFill rotWithShape="1">
                <a:blip r:embed="rId1"/>
                <a:stretch>
                  <a:fillRect l="-5" t="-1" r="-3354" b="1"/>
                </a:stretch>
              </a:blipFill>
            </p:spPr>
            <p:txBody>
              <a:bodyPr/>
              <a:lstStyle/>
              <a:p>
                <a:r>
                  <a:rPr lang="zh-CN" altLang="en-US">
                    <a:noFill/>
                  </a:rPr>
                  <a:t> </a:t>
                </a:r>
              </a:p>
            </p:txBody>
          </p:sp>
        </mc:Fallback>
      </mc:AlternateContent>
      <p:sp>
        <p:nvSpPr>
          <p:cNvPr id="6147" name="Rectangle 3"/>
          <p:cNvSpPr>
            <a:spLocks noGrp="1" noChangeArrowheads="1"/>
          </p:cNvSpPr>
          <p:nvPr>
            <p:ph type="title"/>
          </p:nvPr>
        </p:nvSpPr>
        <p:spPr/>
        <p:txBody>
          <a:bodyPr/>
          <a:lstStyle/>
          <a:p>
            <a:pPr eaLnBrk="1" hangingPunct="1"/>
            <a:r>
              <a:rPr lang="zh-CN" altLang="en-US"/>
              <a:t>波包</a:t>
            </a:r>
            <a:endParaRPr lang="zh-CN" altLang="en-US"/>
          </a:p>
        </p:txBody>
      </p:sp>
      <p:sp>
        <p:nvSpPr>
          <p:cNvPr id="6148"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6150" name="Rectangle 6"/>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mc:Choice xmlns:a14="http://schemas.microsoft.com/office/drawing/2010/main" Requires="a14">
          <p:sp>
            <p:nvSpPr>
              <p:cNvPr id="7170" name="Rectangle 2"/>
              <p:cNvSpPr>
                <a:spLocks noGrp="1" noChangeArrowheads="1"/>
              </p:cNvSpPr>
              <p:nvPr>
                <p:ph type="body" idx="1"/>
              </p:nvPr>
            </p:nvSpPr>
            <p:spPr>
              <a:xfrm>
                <a:off x="250825" y="1341438"/>
                <a:ext cx="8435975" cy="5373687"/>
              </a:xfrm>
            </p:spPr>
            <p:txBody>
              <a:bodyPr/>
              <a:lstStyle/>
              <a:p>
                <a:pPr eaLnBrk="1" hangingPunct="1">
                  <a:lnSpc>
                    <a:spcPct val="90000"/>
                  </a:lnSpc>
                </a:pPr>
                <a:r>
                  <a:rPr lang="zh-CN" altLang="en-US" sz="2800" dirty="0"/>
                  <a:t>假设波包的主要波数为</a:t>
                </a:r>
                <a:r>
                  <a:rPr lang="en-US" altLang="zh-CN" sz="2800" i="1" dirty="0">
                    <a:latin typeface="Times New Roman" panose="02020603050405020304" pitchFamily="18" charset="0"/>
                    <a:cs typeface="Times New Roman" panose="02020603050405020304" pitchFamily="18" charset="0"/>
                  </a:rPr>
                  <a:t>k</a:t>
                </a:r>
                <a:r>
                  <a:rPr lang="en-US" altLang="zh-CN" sz="2800" baseline="-25000" dirty="0"/>
                  <a:t>0</a:t>
                </a:r>
                <a:r>
                  <a:rPr lang="zh-CN" altLang="en-US" sz="2800" dirty="0"/>
                  <a:t>，对应的频率</a:t>
                </a:r>
                <a:endParaRPr lang="zh-CN" altLang="en-US" sz="2800" dirty="0"/>
              </a:p>
              <a:p>
                <a:pPr marL="0" indent="0" eaLnBrk="1" hangingPunct="1">
                  <a:lnSpc>
                    <a:spcPct val="90000"/>
                  </a:lnSpc>
                  <a:buNone/>
                </a:pPr>
                <a14:m>
                  <m:oMathPara xmlns:m="http://schemas.openxmlformats.org/officeDocument/2006/math">
                    <m:oMathParaPr>
                      <m:jc m:val="centerGroup"/>
                    </m:oMathParaPr>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0</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𝑘</m:t>
                          </m:r>
                        </m:e>
                        <m:sub>
                          <m:r>
                            <a:rPr lang="zh-CN" altLang="en-US" sz="2800" i="1">
                              <a:solidFill>
                                <a:srgbClr val="000000"/>
                              </a:solidFill>
                              <a:latin typeface="Cambria Math" panose="02040503050406030204" pitchFamily="18" charset="0"/>
                            </a:rPr>
                            <m:t>0</m:t>
                          </m:r>
                        </m:sub>
                      </m:sSub>
                      <m:r>
                        <a:rPr lang="zh-CN" altLang="en-US" sz="2800" i="1">
                          <a:solidFill>
                            <a:srgbClr val="000000"/>
                          </a:solidFill>
                          <a:latin typeface="Cambria Math" panose="02040503050406030204" pitchFamily="18" charset="0"/>
                        </a:rPr>
                        <m:t>)</m:t>
                      </m:r>
                    </m:oMath>
                  </m:oMathPara>
                </a14:m>
                <a:endParaRPr lang="zh-CN" altLang="en-US" sz="2800" dirty="0"/>
              </a:p>
              <a:p>
                <a:pPr eaLnBrk="1" hangingPunct="1">
                  <a:lnSpc>
                    <a:spcPct val="90000"/>
                  </a:lnSpc>
                </a:pPr>
                <a:r>
                  <a:rPr lang="zh-CN" altLang="en-US" sz="2800" dirty="0"/>
                  <a:t>近似有：</a:t>
                </a:r>
                <a14:m>
                  <m:oMath xmlns:m="http://schemas.openxmlformats.org/officeDocument/2006/math">
                    <m:r>
                      <a:rPr lang="zh-CN" altLang="en-US" sz="2800" i="1">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𝑘</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0</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𝑔</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𝑘</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𝑘</m:t>
                        </m:r>
                      </m:e>
                      <m:sub>
                        <m:r>
                          <a:rPr lang="zh-CN" altLang="en-US" sz="2800" i="1">
                            <a:solidFill>
                              <a:srgbClr val="000000"/>
                            </a:solidFill>
                            <a:latin typeface="Cambria Math" panose="02040503050406030204" pitchFamily="18" charset="0"/>
                          </a:rPr>
                          <m:t>0</m:t>
                        </m:r>
                      </m:sub>
                    </m:sSub>
                    <m:r>
                      <a:rPr lang="zh-CN" altLang="en-US" sz="2800" i="1">
                        <a:solidFill>
                          <a:srgbClr val="000000"/>
                        </a:solidFill>
                        <a:latin typeface="Cambria Math" panose="02040503050406030204" pitchFamily="18" charset="0"/>
                      </a:rPr>
                      <m:t>)</m:t>
                    </m:r>
                  </m:oMath>
                </a14:m>
                <a:endParaRPr lang="zh-CN" altLang="en-US" sz="2800" dirty="0"/>
              </a:p>
              <a:p>
                <a:pPr eaLnBrk="1" hangingPunct="1">
                  <a:lnSpc>
                    <a:spcPct val="90000"/>
                  </a:lnSpc>
                  <a:spcBef>
                    <a:spcPts val="0"/>
                  </a:spcBef>
                  <a:spcAft>
                    <a:spcPts val="0"/>
                  </a:spcAft>
                </a:pPr>
                <a:r>
                  <a:rPr lang="zh-CN" altLang="en-US" sz="2800" dirty="0"/>
                  <a:t>其中群速度定义为：</a:t>
                </a:r>
                <a14:m>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𝑔</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d>
                          <m:dPr>
                            <m:begChr m:val=""/>
                            <m:endChr m:val="|"/>
                            <m:ctrlPr>
                              <a:rPr lang="zh-CN" altLang="en-US" sz="2800" i="1">
                                <a:solidFill>
                                  <a:srgbClr val="000000"/>
                                </a:solidFill>
                                <a:latin typeface="Cambria Math" panose="02040503050406030204" pitchFamily="18" charset="0"/>
                              </a:rPr>
                            </m:ctrlPr>
                          </m:dPr>
                          <m:e>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𝑑</m:t>
                                </m:r>
                                <m:r>
                                  <a:rPr lang="zh-CN" altLang="en-US" sz="2800" i="1">
                                    <a:solidFill>
                                      <a:srgbClr val="000000"/>
                                    </a:solidFill>
                                    <a:latin typeface="Cambria Math" panose="02040503050406030204" pitchFamily="18" charset="0"/>
                                  </a:rPr>
                                  <m:t>𝜔</m:t>
                                </m:r>
                              </m:num>
                              <m:den>
                                <m:r>
                                  <a:rPr lang="zh-CN" altLang="en-US" sz="2800" i="1">
                                    <a:solidFill>
                                      <a:srgbClr val="000000"/>
                                    </a:solidFill>
                                    <a:latin typeface="Cambria Math" panose="02040503050406030204" pitchFamily="18" charset="0"/>
                                  </a:rPr>
                                  <m:t>𝑑𝑘</m:t>
                                </m:r>
                              </m:den>
                            </m:f>
                          </m:e>
                        </m:d>
                      </m:e>
                      <m:sub>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0</m:t>
                            </m:r>
                          </m:sub>
                        </m:sSub>
                      </m:sub>
                    </m:sSub>
                  </m:oMath>
                </a14:m>
                <a:r>
                  <a:rPr lang="zh-CN" altLang="en-US" sz="2800" dirty="0"/>
                  <a:t>，代入可得：</a:t>
                </a:r>
                <a:endParaRPr lang="en-US" altLang="zh-CN" sz="2800" dirty="0"/>
              </a:p>
              <a:p>
                <a:pPr marL="0" indent="0" eaLnBrk="1" hangingPunct="1">
                  <a:lnSpc>
                    <a:spcPct val="90000"/>
                  </a:lnSpc>
                  <a:spcBef>
                    <a:spcPts val="0"/>
                  </a:spcBef>
                  <a:spcAft>
                    <a:spcPts val="0"/>
                  </a:spcAft>
                  <a:buNone/>
                </a:pPr>
                <a14:m>
                  <m:oMathPara xmlns:m="http://schemas.openxmlformats.org/officeDocument/2006/math">
                    <m:oMathParaPr>
                      <m:jc m:val="centerGroup"/>
                    </m:oMathParaPr>
                    <m:oMath xmlns:m="http://schemas.openxmlformats.org/officeDocument/2006/math">
                      <m:r>
                        <a:rPr lang="zh-CN" altLang="en-US" sz="2800" i="1">
                          <a:solidFill>
                            <a:srgbClr val="000000"/>
                          </a:solidFill>
                          <a:latin typeface="Cambria Math" panose="02040503050406030204" pitchFamily="18" charset="0"/>
                        </a:rPr>
                        <m:t>𝜓</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𝑥</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𝑡</m:t>
                      </m:r>
                      <m:r>
                        <a:rPr lang="zh-CN" altLang="en-US" sz="2800" i="1">
                          <a:solidFill>
                            <a:srgbClr val="000000"/>
                          </a:solidFill>
                          <a:latin typeface="Cambria Math" panose="02040503050406030204" pitchFamily="18" charset="0"/>
                        </a:rPr>
                        <m:t>)=</m:t>
                      </m:r>
                      <m:nary>
                        <m:naryPr>
                          <m:subHide m:val="on"/>
                          <m:supHide m:val="on"/>
                          <m:ctrlPr>
                            <a:rPr lang="zh-CN" altLang="en-US" sz="2800" i="1">
                              <a:solidFill>
                                <a:srgbClr val="000000"/>
                              </a:solidFill>
                              <a:latin typeface="Cambria Math" panose="02040503050406030204" pitchFamily="18" charset="0"/>
                            </a:rPr>
                          </m:ctrlPr>
                        </m:naryPr>
                        <m:sub/>
                        <m:sup/>
                        <m:e>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𝜓</m:t>
                              </m:r>
                            </m:e>
                            <m:sub>
                              <m:r>
                                <a:rPr lang="zh-CN" altLang="en-US" sz="2800" i="1">
                                  <a:solidFill>
                                    <a:srgbClr val="000000"/>
                                  </a:solidFill>
                                  <a:latin typeface="Cambria Math" panose="02040503050406030204" pitchFamily="18" charset="0"/>
                                </a:rPr>
                                <m:t>𝑘</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𝑘</m:t>
                          </m:r>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𝑒</m:t>
                              </m:r>
                            </m:e>
                            <m:sup>
                              <m:r>
                                <a:rPr lang="zh-CN" altLang="en-US" sz="2800" i="1">
                                  <a:solidFill>
                                    <a:srgbClr val="000000"/>
                                  </a:solidFill>
                                  <a:latin typeface="Cambria Math" panose="02040503050406030204" pitchFamily="18" charset="0"/>
                                </a:rPr>
                                <m:t>𝑖</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𝑘</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𝑥</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𝑔</m:t>
                                  </m:r>
                                </m:sub>
                              </m:sSub>
                              <m:r>
                                <a:rPr lang="zh-CN" altLang="en-US" sz="2800" i="1">
                                  <a:solidFill>
                                    <a:srgbClr val="000000"/>
                                  </a:solidFill>
                                  <a:latin typeface="Cambria Math" panose="02040503050406030204" pitchFamily="18" charset="0"/>
                                </a:rPr>
                                <m:t>𝑡</m:t>
                              </m:r>
                              <m:r>
                                <a:rPr lang="zh-CN" altLang="en-US" sz="2800" i="1">
                                  <a:solidFill>
                                    <a:srgbClr val="000000"/>
                                  </a:solidFill>
                                  <a:latin typeface="Cambria Math" panose="02040503050406030204" pitchFamily="18" charset="0"/>
                                </a:rPr>
                                <m:t>)</m:t>
                              </m:r>
                            </m:sup>
                          </m:sSup>
                          <m:r>
                            <a:rPr lang="zh-CN" altLang="en-US" sz="2800" i="1">
                              <a:solidFill>
                                <a:srgbClr val="000000"/>
                              </a:solidFill>
                              <a:latin typeface="Cambria Math" panose="02040503050406030204" pitchFamily="18" charset="0"/>
                            </a:rPr>
                            <m:t>𝑑𝑘</m:t>
                          </m:r>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𝑒</m:t>
                              </m:r>
                            </m:e>
                            <m:sup>
                              <m:r>
                                <a:rPr lang="zh-CN" altLang="en-US" sz="2800" i="1">
                                  <a:solidFill>
                                    <a:srgbClr val="000000"/>
                                  </a:solidFill>
                                  <a:latin typeface="Cambria Math" panose="02040503050406030204" pitchFamily="18" charset="0"/>
                                </a:rPr>
                                <m:t>𝑖</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𝑘</m:t>
                                  </m:r>
                                </m:e>
                                <m:sub>
                                  <m:r>
                                    <a:rPr lang="zh-CN" altLang="en-US" sz="2800" i="1">
                                      <a:solidFill>
                                        <a:srgbClr val="000000"/>
                                      </a:solidFill>
                                      <a:latin typeface="Cambria Math" panose="02040503050406030204" pitchFamily="18" charset="0"/>
                                    </a:rPr>
                                    <m:t>0</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𝑔</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0</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𝑡</m:t>
                              </m:r>
                            </m:sup>
                          </m:sSup>
                        </m:e>
                      </m:nary>
                    </m:oMath>
                    <m:oMath xmlns:m="http://schemas.openxmlformats.org/officeDocument/2006/math">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𝜓</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𝑥</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𝑔</m:t>
                          </m:r>
                        </m:sub>
                      </m:sSub>
                      <m:r>
                        <a:rPr lang="zh-CN" altLang="en-US" sz="2800" i="1">
                          <a:solidFill>
                            <a:srgbClr val="000000"/>
                          </a:solidFill>
                          <a:latin typeface="Cambria Math" panose="02040503050406030204" pitchFamily="18" charset="0"/>
                        </a:rPr>
                        <m:t>𝑡</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𝑒</m:t>
                          </m:r>
                        </m:e>
                        <m:sup>
                          <m:r>
                            <a:rPr lang="zh-CN" altLang="en-US" sz="2800" i="1">
                              <a:solidFill>
                                <a:srgbClr val="000000"/>
                              </a:solidFill>
                              <a:latin typeface="Cambria Math" panose="02040503050406030204" pitchFamily="18" charset="0"/>
                            </a:rPr>
                            <m:t>𝑖</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𝑘</m:t>
                              </m:r>
                            </m:e>
                            <m:sub>
                              <m:r>
                                <a:rPr lang="zh-CN" altLang="en-US" sz="2800" i="1">
                                  <a:solidFill>
                                    <a:srgbClr val="000000"/>
                                  </a:solidFill>
                                  <a:latin typeface="Cambria Math" panose="02040503050406030204" pitchFamily="18" charset="0"/>
                                </a:rPr>
                                <m:t>0</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𝑔</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0</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𝑡</m:t>
                          </m:r>
                        </m:sup>
                      </m:sSup>
                    </m:oMath>
                  </m:oMathPara>
                </a14:m>
                <a:endParaRPr lang="zh-CN" altLang="en-US" sz="2800" dirty="0"/>
              </a:p>
              <a:p>
                <a:pPr eaLnBrk="1" hangingPunct="1">
                  <a:spcBef>
                    <a:spcPts val="0"/>
                  </a:spcBef>
                </a:pPr>
                <a:r>
                  <a:rPr lang="zh-CN" altLang="en-US" sz="2800" dirty="0"/>
                  <a:t>可见波包的包络以群速度</a:t>
                </a:r>
                <a14:m>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𝑔</m:t>
                        </m:r>
                      </m:sub>
                    </m:sSub>
                  </m:oMath>
                </a14:m>
                <a:r>
                  <a:rPr lang="zh-CN" altLang="en-US" sz="2800" dirty="0"/>
                  <a:t>的速度前进。波的相速度可以超过光速。但群速度一定不能超过光速，因为群速度可以传递信息和能量，否则会违背爱因斯坦的狭义相对论原理。 </a:t>
                </a:r>
                <a:endParaRPr lang="zh-CN" altLang="en-US" sz="2800" dirty="0"/>
              </a:p>
            </p:txBody>
          </p:sp>
        </mc:Choice>
        <mc:Fallback>
          <p:sp>
            <p:nvSpPr>
              <p:cNvPr id="7170" name="Rectangle 2"/>
              <p:cNvSpPr>
                <a:spLocks noRot="1" noChangeAspect="1" noMove="1" noResize="1" noEditPoints="1" noAdjustHandles="1" noChangeArrowheads="1" noChangeShapeType="1" noTextEdit="1"/>
              </p:cNvSpPr>
              <p:nvPr>
                <p:ph type="body" idx="1"/>
              </p:nvPr>
            </p:nvSpPr>
            <p:spPr>
              <a:xfrm>
                <a:off x="250825" y="1341438"/>
                <a:ext cx="8435975" cy="5373687"/>
              </a:xfrm>
              <a:blipFill rotWithShape="1">
                <a:blip r:embed="rId1"/>
                <a:stretch>
                  <a:fillRect t="-6"/>
                </a:stretch>
              </a:blipFill>
            </p:spPr>
            <p:txBody>
              <a:bodyPr/>
              <a:lstStyle/>
              <a:p>
                <a:r>
                  <a:rPr lang="zh-CN" altLang="en-US">
                    <a:noFill/>
                  </a:rPr>
                  <a:t> </a:t>
                </a:r>
              </a:p>
            </p:txBody>
          </p:sp>
        </mc:Fallback>
      </mc:AlternateContent>
      <p:sp>
        <p:nvSpPr>
          <p:cNvPr id="7171" name="Rectangle 3"/>
          <p:cNvSpPr>
            <a:spLocks noGrp="1" noChangeArrowheads="1"/>
          </p:cNvSpPr>
          <p:nvPr>
            <p:ph type="title"/>
          </p:nvPr>
        </p:nvSpPr>
        <p:spPr/>
        <p:txBody>
          <a:bodyPr/>
          <a:lstStyle/>
          <a:p>
            <a:pPr eaLnBrk="1" hangingPunct="1"/>
            <a:r>
              <a:rPr lang="zh-CN" altLang="en-US"/>
              <a:t>波的群速度</a:t>
            </a:r>
            <a:endParaRPr lang="zh-CN" altLang="en-US"/>
          </a:p>
        </p:txBody>
      </p:sp>
      <p:sp>
        <p:nvSpPr>
          <p:cNvPr id="7172"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7173" name="Rectangle 6"/>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标题 21505"/>
          <p:cNvSpPr>
            <a:spLocks noGrp="1"/>
          </p:cNvSpPr>
          <p:nvPr>
            <p:ph type="title"/>
          </p:nvPr>
        </p:nvSpPr>
        <p:spPr>
          <a:xfrm>
            <a:off x="468313" y="0"/>
            <a:ext cx="8229600" cy="1143000"/>
          </a:xfrm>
        </p:spPr>
        <p:txBody>
          <a:bodyPr anchor="ctr"/>
          <a:lstStyle/>
          <a:p>
            <a:r>
              <a:rPr lang="zh-CN" altLang="en-US" dirty="0"/>
              <a:t>等离子体的各种存在 </a:t>
            </a:r>
            <a:endParaRPr lang="zh-CN" altLang="en-US" dirty="0"/>
          </a:p>
        </p:txBody>
      </p:sp>
      <p:sp>
        <p:nvSpPr>
          <p:cNvPr id="15362" name="矩形 21509"/>
          <p:cNvSpPr/>
          <p:nvPr/>
        </p:nvSpPr>
        <p:spPr>
          <a:xfrm>
            <a:off x="6516688" y="2420938"/>
            <a:ext cx="2303462" cy="3095625"/>
          </a:xfrm>
          <a:prstGeom prst="rect">
            <a:avLst/>
          </a:prstGeom>
          <a:noFill/>
          <a:ln w="9525">
            <a:noFill/>
          </a:ln>
        </p:spPr>
        <p:txBody>
          <a:bodyPr anchor="t"/>
          <a:lstStyle/>
          <a:p>
            <a:pPr marL="342900" indent="-342900">
              <a:spcBef>
                <a:spcPct val="20000"/>
              </a:spcBef>
              <a:buChar char="•"/>
            </a:pPr>
            <a:r>
              <a:rPr lang="zh-CN" altLang="en-US" sz="2000" dirty="0">
                <a:latin typeface="Arial" panose="020B0604020202020204" pitchFamily="34" charset="0"/>
              </a:rPr>
              <a:t>等离子体的参数范围很大，温度跨越了约</a:t>
            </a:r>
            <a:r>
              <a:rPr lang="en-US" altLang="zh-CN" sz="2000" dirty="0">
                <a:latin typeface="Arial" panose="020B0604020202020204" pitchFamily="34" charset="0"/>
              </a:rPr>
              <a:t>7</a:t>
            </a:r>
            <a:r>
              <a:rPr lang="zh-CN" altLang="en-US" sz="2000" dirty="0">
                <a:latin typeface="Arial" panose="020B0604020202020204" pitchFamily="34" charset="0"/>
              </a:rPr>
              <a:t>个量级，密度跨越约</a:t>
            </a:r>
            <a:r>
              <a:rPr lang="en-US" altLang="zh-CN" sz="2000" dirty="0">
                <a:latin typeface="Arial" panose="020B0604020202020204" pitchFamily="34" charset="0"/>
              </a:rPr>
              <a:t>25</a:t>
            </a:r>
            <a:r>
              <a:rPr lang="zh-CN" altLang="en-US" sz="2000" dirty="0">
                <a:latin typeface="Arial" panose="020B0604020202020204" pitchFamily="34" charset="0"/>
              </a:rPr>
              <a:t>个量级，这么大的范围类，等离子体物理都是适用的。</a:t>
            </a:r>
            <a:endParaRPr lang="zh-CN" altLang="en-US" sz="2000" dirty="0">
              <a:latin typeface="Arial" panose="020B0604020202020204" pitchFamily="34" charset="0"/>
            </a:endParaRPr>
          </a:p>
          <a:p>
            <a:pPr marL="342900" indent="-342900">
              <a:spcBef>
                <a:spcPct val="20000"/>
              </a:spcBef>
              <a:buChar char="•"/>
            </a:pPr>
            <a:endParaRPr lang="zh-CN" altLang="en-US" sz="2000" dirty="0">
              <a:latin typeface="Arial" panose="020B0604020202020204" pitchFamily="34" charset="0"/>
            </a:endParaRPr>
          </a:p>
        </p:txBody>
      </p:sp>
      <p:pic>
        <p:nvPicPr>
          <p:cNvPr id="15363" name="内容占位符 21511"/>
          <p:cNvPicPr>
            <a:picLocks noGrp="1" noChangeAspect="1"/>
          </p:cNvPicPr>
          <p:nvPr>
            <p:ph idx="1"/>
          </p:nvPr>
        </p:nvPicPr>
        <p:blipFill>
          <a:blip r:embed="rId1"/>
          <a:stretch>
            <a:fillRect/>
          </a:stretch>
        </p:blipFill>
        <p:spPr>
          <a:xfrm>
            <a:off x="792163" y="936625"/>
            <a:ext cx="5614987" cy="5661025"/>
          </a:xfrm>
        </p:spPr>
      </p:pic>
    </p:spTree>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mc:Choice xmlns:a14="http://schemas.microsoft.com/office/drawing/2010/main" Requires="a14">
          <p:sp>
            <p:nvSpPr>
              <p:cNvPr id="8194" name="Rectangle 2"/>
              <p:cNvSpPr>
                <a:spLocks noGrp="1" noChangeArrowheads="1"/>
              </p:cNvSpPr>
              <p:nvPr>
                <p:ph type="body" idx="1"/>
              </p:nvPr>
            </p:nvSpPr>
            <p:spPr>
              <a:xfrm>
                <a:off x="360831" y="1412776"/>
                <a:ext cx="8309266" cy="5004556"/>
              </a:xfrm>
            </p:spPr>
            <p:txBody>
              <a:bodyPr/>
              <a:lstStyle/>
              <a:p>
                <a:pPr eaLnBrk="1" hangingPunct="1">
                  <a:lnSpc>
                    <a:spcPct val="110000"/>
                  </a:lnSpc>
                </a:pPr>
                <a:r>
                  <a:rPr lang="zh-CN" altLang="en-US" sz="2800" dirty="0"/>
                  <a:t>一支波沿</a:t>
                </a:r>
                <a:r>
                  <a:rPr lang="en-US" altLang="zh-CN" sz="2800" i="1" dirty="0">
                    <a:latin typeface="Times New Roman" panose="02020603050405020304" pitchFamily="18" charset="0"/>
                    <a:cs typeface="Times New Roman" panose="02020603050405020304" pitchFamily="18" charset="0"/>
                  </a:rPr>
                  <a:t>x</a:t>
                </a:r>
                <a:r>
                  <a:rPr lang="zh-CN" altLang="en-US" sz="2800" dirty="0"/>
                  <a:t>方向传播，在</a:t>
                </a:r>
                <a:r>
                  <a:rPr lang="en-US" altLang="zh-CN" sz="2800" i="1" dirty="0">
                    <a:latin typeface="Times New Roman" panose="02020603050405020304" pitchFamily="18" charset="0"/>
                    <a:cs typeface="Times New Roman" panose="02020603050405020304" pitchFamily="18" charset="0"/>
                  </a:rPr>
                  <a:t>y</a:t>
                </a:r>
                <a:r>
                  <a:rPr lang="zh-CN" altLang="en-US" sz="2800" dirty="0"/>
                  <a:t>、</a:t>
                </a:r>
                <a:r>
                  <a:rPr lang="en-US" altLang="zh-CN" sz="2800" i="1" dirty="0">
                    <a:latin typeface="Times New Roman" panose="02020603050405020304" pitchFamily="18" charset="0"/>
                    <a:cs typeface="Times New Roman" panose="02020603050405020304" pitchFamily="18" charset="0"/>
                  </a:rPr>
                  <a:t>z</a:t>
                </a:r>
                <a:r>
                  <a:rPr lang="zh-CN" altLang="en-US" sz="2800" dirty="0"/>
                  <a:t>两个垂直方向上，电场矢量的分量</a:t>
                </a:r>
                <a:r>
                  <a:rPr lang="en-US" altLang="zh-CN" sz="2800" i="1" dirty="0" err="1">
                    <a:latin typeface="Times New Roman" panose="02020603050405020304" pitchFamily="18" charset="0"/>
                    <a:cs typeface="Times New Roman" panose="02020603050405020304" pitchFamily="18" charset="0"/>
                  </a:rPr>
                  <a:t>E</a:t>
                </a:r>
                <a:r>
                  <a:rPr lang="en-US" altLang="zh-CN" sz="2800" baseline="-25000" dirty="0" err="1"/>
                  <a:t>y</a:t>
                </a:r>
                <a:r>
                  <a:rPr lang="zh-CN" altLang="en-US" sz="2800" dirty="0"/>
                  <a:t>和</a:t>
                </a:r>
                <a:r>
                  <a:rPr lang="en-US" altLang="zh-CN" sz="2800" i="1" dirty="0" err="1">
                    <a:latin typeface="Times New Roman" panose="02020603050405020304" pitchFamily="18" charset="0"/>
                    <a:cs typeface="Times New Roman" panose="02020603050405020304" pitchFamily="18" charset="0"/>
                  </a:rPr>
                  <a:t>E</a:t>
                </a:r>
                <a:r>
                  <a:rPr lang="en-US" altLang="zh-CN" sz="2800" baseline="-25000" dirty="0" err="1"/>
                  <a:t>z</a:t>
                </a:r>
                <a:r>
                  <a:rPr lang="zh-CN" altLang="en-US" sz="2800" dirty="0"/>
                  <a:t>一般可以表示成：</a:t>
                </a:r>
                <a:endParaRPr lang="zh-CN" altLang="en-US" sz="2800" dirty="0"/>
              </a:p>
              <a:p>
                <a:pPr marL="0" indent="0" algn="ctr" eaLnBrk="1" hangingPunct="1">
                  <a:buNone/>
                </a:pPr>
                <a14:m>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𝐸</m:t>
                        </m:r>
                      </m:e>
                      <m:sub>
                        <m:r>
                          <a:rPr lang="zh-CN" altLang="en-US" sz="2800" i="1">
                            <a:solidFill>
                              <a:srgbClr val="000000"/>
                            </a:solidFill>
                            <a:latin typeface="Cambria Math" panose="02040503050406030204" pitchFamily="18" charset="0"/>
                          </a:rPr>
                          <m:t>𝑦</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𝐸</m:t>
                        </m:r>
                      </m:e>
                      <m:sub>
                        <m:r>
                          <a:rPr lang="zh-CN" altLang="en-US" sz="2800" i="1">
                            <a:solidFill>
                              <a:srgbClr val="000000"/>
                            </a:solidFill>
                            <a:latin typeface="Cambria Math" panose="02040503050406030204" pitchFamily="18" charset="0"/>
                          </a:rPr>
                          <m:t>𝑦</m:t>
                        </m:r>
                        <m:r>
                          <a:rPr lang="zh-CN" altLang="en-US" sz="2800" i="1">
                            <a:solidFill>
                              <a:srgbClr val="000000"/>
                            </a:solidFill>
                            <a:latin typeface="Cambria Math" panose="02040503050406030204" pitchFamily="18" charset="0"/>
                          </a:rPr>
                          <m:t>0</m:t>
                        </m:r>
                      </m:sub>
                    </m:sSub>
                    <m:func>
                      <m:funcPr>
                        <m:ctrlPr>
                          <a:rPr lang="zh-CN" altLang="en-US" sz="2800" i="1">
                            <a:solidFill>
                              <a:srgbClr val="000000"/>
                            </a:solidFill>
                            <a:latin typeface="Cambria Math" panose="02040503050406030204" pitchFamily="18" charset="0"/>
                          </a:rPr>
                        </m:ctrlPr>
                      </m:funcPr>
                      <m:fName>
                        <m:r>
                          <m:rPr>
                            <m:sty m:val="p"/>
                          </m:rPr>
                          <a:rPr lang="zh-CN" altLang="en-US" sz="2800">
                            <a:solidFill>
                              <a:srgbClr val="000000"/>
                            </a:solidFill>
                            <a:latin typeface="Cambria Math" panose="02040503050406030204" pitchFamily="18" charset="0"/>
                          </a:rPr>
                          <m:t>cos</m:t>
                        </m:r>
                      </m:fName>
                      <m:e>
                        <m:r>
                          <a:rPr lang="zh-CN" altLang="en-US" sz="2800" i="1">
                            <a:solidFill>
                              <a:srgbClr val="000000"/>
                            </a:solidFill>
                            <a:latin typeface="Cambria Math" panose="02040503050406030204" pitchFamily="18" charset="0"/>
                          </a:rPr>
                          <m:t>(</m:t>
                        </m:r>
                        <m:r>
                          <a:rPr lang="en-US" altLang="zh-CN" sz="2800" i="1">
                            <a:latin typeface="Cambria Math" panose="02040503050406030204" pitchFamily="18" charset="0"/>
                          </a:rPr>
                          <m:t>𝜑</m:t>
                        </m:r>
                        <m:r>
                          <a:rPr lang="zh-CN" altLang="en-US" sz="2800" i="1">
                            <a:solidFill>
                              <a:srgbClr val="000000"/>
                            </a:solidFill>
                            <a:latin typeface="Cambria Math" panose="02040503050406030204" pitchFamily="18" charset="0"/>
                          </a:rPr>
                          <m:t>)</m:t>
                        </m:r>
                      </m:e>
                    </m:func>
                  </m:oMath>
                </a14:m>
                <a:r>
                  <a:rPr lang="en-US" altLang="zh-CN" sz="2800" dirty="0">
                    <a:solidFill>
                      <a:srgbClr val="000000"/>
                    </a:solidFill>
                    <a:latin typeface="Cambria Math" panose="02040503050406030204" pitchFamily="18" charset="0"/>
                  </a:rPr>
                  <a:t>,</a:t>
                </a:r>
                <a:r>
                  <a:rPr lang="en-US" altLang="zh-CN" sz="2800" i="1" dirty="0">
                    <a:solidFill>
                      <a:srgbClr val="000000"/>
                    </a:solidFill>
                    <a:latin typeface="Cambria Math" panose="02040503050406030204" pitchFamily="18" charset="0"/>
                  </a:rPr>
                  <a:t>  </a:t>
                </a:r>
                <a14:m>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𝐸</m:t>
                        </m:r>
                      </m:e>
                      <m:sub>
                        <m:r>
                          <a:rPr lang="zh-CN" altLang="en-US" sz="2800" i="1">
                            <a:solidFill>
                              <a:srgbClr val="000000"/>
                            </a:solidFill>
                            <a:latin typeface="Cambria Math" panose="02040503050406030204" pitchFamily="18" charset="0"/>
                          </a:rPr>
                          <m:t>𝑧</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𝐸</m:t>
                        </m:r>
                      </m:e>
                      <m:sub>
                        <m:r>
                          <a:rPr lang="zh-CN" altLang="en-US" sz="2800" i="1">
                            <a:solidFill>
                              <a:srgbClr val="000000"/>
                            </a:solidFill>
                            <a:latin typeface="Cambria Math" panose="02040503050406030204" pitchFamily="18" charset="0"/>
                          </a:rPr>
                          <m:t>𝑧</m:t>
                        </m:r>
                        <m:r>
                          <a:rPr lang="zh-CN" altLang="en-US" sz="2800" i="1">
                            <a:solidFill>
                              <a:srgbClr val="000000"/>
                            </a:solidFill>
                            <a:latin typeface="Cambria Math" panose="02040503050406030204" pitchFamily="18" charset="0"/>
                          </a:rPr>
                          <m:t>0</m:t>
                        </m:r>
                      </m:sub>
                    </m:sSub>
                    <m:func>
                      <m:funcPr>
                        <m:ctrlPr>
                          <a:rPr lang="zh-CN" altLang="en-US" sz="2800" i="1">
                            <a:solidFill>
                              <a:srgbClr val="000000"/>
                            </a:solidFill>
                            <a:latin typeface="Cambria Math" panose="02040503050406030204" pitchFamily="18" charset="0"/>
                          </a:rPr>
                        </m:ctrlPr>
                      </m:funcPr>
                      <m:fName>
                        <m:r>
                          <m:rPr>
                            <m:sty m:val="p"/>
                          </m:rPr>
                          <a:rPr lang="zh-CN" altLang="en-US" sz="2800">
                            <a:solidFill>
                              <a:srgbClr val="000000"/>
                            </a:solidFill>
                            <a:latin typeface="Cambria Math" panose="02040503050406030204" pitchFamily="18" charset="0"/>
                          </a:rPr>
                          <m:t>cos</m:t>
                        </m:r>
                      </m:fName>
                      <m:e>
                        <m:r>
                          <a:rPr lang="zh-CN" altLang="en-US" sz="2800" i="1">
                            <a:solidFill>
                              <a:srgbClr val="000000"/>
                            </a:solidFill>
                            <a:latin typeface="Cambria Math" panose="02040503050406030204" pitchFamily="18" charset="0"/>
                          </a:rPr>
                          <m:t>(</m:t>
                        </m:r>
                        <m:r>
                          <a:rPr lang="en-US" altLang="zh-CN" sz="2800" i="1">
                            <a:latin typeface="Cambria Math" panose="02040503050406030204" pitchFamily="18" charset="0"/>
                          </a:rPr>
                          <m:t>𝜑</m:t>
                        </m:r>
                        <m:r>
                          <a:rPr lang="zh-CN" altLang="en-US" sz="2800" i="1">
                            <a:solidFill>
                              <a:srgbClr val="000000"/>
                            </a:solidFill>
                            <a:latin typeface="Cambria Math" panose="02040503050406030204" pitchFamily="18" charset="0"/>
                          </a:rPr>
                          <m:t>−</m:t>
                        </m:r>
                        <m:r>
                          <a:rPr lang="en-US" altLang="zh-CN" sz="2800" i="1">
                            <a:solidFill>
                              <a:srgbClr val="000000"/>
                            </a:solidFill>
                            <a:latin typeface="Cambria Math" panose="02040503050406030204" pitchFamily="18" charset="0"/>
                          </a:rPr>
                          <m:t>𝛿</m:t>
                        </m:r>
                        <m:r>
                          <a:rPr lang="zh-CN" altLang="en-US" sz="2800" i="1">
                            <a:solidFill>
                              <a:srgbClr val="000000"/>
                            </a:solidFill>
                            <a:latin typeface="Cambria Math" panose="02040503050406030204" pitchFamily="18" charset="0"/>
                          </a:rPr>
                          <m:t>)</m:t>
                        </m:r>
                      </m:e>
                    </m:func>
                  </m:oMath>
                </a14:m>
                <a:endParaRPr lang="en-US" altLang="zh-CN" sz="2800" dirty="0"/>
              </a:p>
              <a:p>
                <a:pPr eaLnBrk="1" hangingPunct="1"/>
                <a:r>
                  <a:rPr lang="zh-CN" altLang="en-US" sz="2800" dirty="0"/>
                  <a:t>其中， </a:t>
                </a:r>
                <a14:m>
                  <m:oMath xmlns:m="http://schemas.openxmlformats.org/officeDocument/2006/math">
                    <m:r>
                      <a:rPr lang="en-US" altLang="zh-CN" sz="2800" b="0" i="1" smtClean="0">
                        <a:latin typeface="Cambria Math" panose="02040503050406030204" pitchFamily="18" charset="0"/>
                      </a:rPr>
                      <m:t>𝜑</m:t>
                    </m:r>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𝑘𝑥</m:t>
                    </m:r>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𝜔</m:t>
                    </m:r>
                    <m:r>
                      <a:rPr lang="en-US" altLang="zh-CN" sz="2800" b="0" i="1" smtClean="0">
                        <a:latin typeface="Cambria Math" panose="02040503050406030204" pitchFamily="18" charset="0"/>
                      </a:rPr>
                      <m:t>𝑡</m:t>
                    </m:r>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𝛼</m:t>
                    </m:r>
                  </m:oMath>
                </a14:m>
                <a:r>
                  <a:rPr lang="zh-CN" altLang="en-US" sz="2800" dirty="0"/>
                  <a:t>，</a:t>
                </a:r>
                <a14:m>
                  <m:oMath xmlns:m="http://schemas.openxmlformats.org/officeDocument/2006/math">
                    <m:r>
                      <a:rPr lang="en-US" altLang="zh-CN" sz="2800" b="0" i="1" dirty="0" smtClean="0">
                        <a:latin typeface="Cambria Math" panose="02040503050406030204" pitchFamily="18" charset="0"/>
                      </a:rPr>
                      <m:t>𝛿</m:t>
                    </m:r>
                    <m:r>
                      <a:rPr lang="en-US" altLang="zh-CN" sz="2800" b="0" i="1" dirty="0" smtClean="0">
                        <a:latin typeface="Cambria Math" panose="02040503050406030204" pitchFamily="18" charset="0"/>
                      </a:rPr>
                      <m:t>=</m:t>
                    </m:r>
                    <m:r>
                      <a:rPr lang="en-US" altLang="zh-CN" sz="2800" b="0" i="1" dirty="0" smtClean="0">
                        <a:latin typeface="Cambria Math" panose="02040503050406030204" pitchFamily="18" charset="0"/>
                      </a:rPr>
                      <m:t>𝛼</m:t>
                    </m:r>
                    <m:r>
                      <a:rPr lang="en-US" altLang="zh-CN" sz="2800" b="0" i="1" dirty="0" smtClean="0">
                        <a:latin typeface="Cambria Math" panose="02040503050406030204" pitchFamily="18" charset="0"/>
                      </a:rPr>
                      <m:t>−</m:t>
                    </m:r>
                    <m:r>
                      <a:rPr lang="en-US" altLang="zh-CN" sz="2800" b="0" i="1" dirty="0" smtClean="0">
                        <a:latin typeface="Cambria Math" panose="02040503050406030204" pitchFamily="18" charset="0"/>
                      </a:rPr>
                      <m:t>𝛽</m:t>
                    </m:r>
                  </m:oMath>
                </a14:m>
                <a:r>
                  <a:rPr lang="zh-CN" altLang="en-US" sz="2800" dirty="0"/>
                  <a:t>，</a:t>
                </a:r>
                <a:r>
                  <a:rPr lang="en-US" altLang="zh-CN" sz="2800" i="1" dirty="0">
                    <a:latin typeface="Times New Roman" panose="02020603050405020304" pitchFamily="18" charset="0"/>
                    <a:cs typeface="Times New Roman" panose="02020603050405020304" pitchFamily="18" charset="0"/>
                  </a:rPr>
                  <a:t>E</a:t>
                </a:r>
                <a:r>
                  <a:rPr lang="en-US" altLang="zh-CN" sz="2800" baseline="-25000" dirty="0"/>
                  <a:t>y0</a:t>
                </a:r>
                <a:r>
                  <a:rPr lang="zh-CN" altLang="en-US" sz="2800" dirty="0"/>
                  <a:t>和</a:t>
                </a:r>
                <a:r>
                  <a:rPr lang="en-US" altLang="zh-CN" sz="2800" i="1" dirty="0">
                    <a:latin typeface="Times New Roman" panose="02020603050405020304" pitchFamily="18" charset="0"/>
                    <a:cs typeface="Times New Roman" panose="02020603050405020304" pitchFamily="18" charset="0"/>
                  </a:rPr>
                  <a:t>E</a:t>
                </a:r>
                <a:r>
                  <a:rPr lang="en-US" altLang="zh-CN" sz="2800" baseline="-25000" dirty="0"/>
                  <a:t>z0</a:t>
                </a:r>
                <a:r>
                  <a:rPr lang="en-US" altLang="zh-CN" sz="2800" dirty="0"/>
                  <a:t> </a:t>
                </a:r>
                <a:r>
                  <a:rPr lang="zh-CN" altLang="en-US" sz="2800" dirty="0"/>
                  <a:t>，</a:t>
                </a:r>
                <a:r>
                  <a:rPr lang="en-US" altLang="zh-CN" sz="2800" i="1" dirty="0">
                    <a:latin typeface="Symbol" panose="05050102010706020507" pitchFamily="18" charset="2"/>
                  </a:rPr>
                  <a:t>a</a:t>
                </a:r>
                <a:r>
                  <a:rPr lang="zh-CN" altLang="en-US" sz="2800" dirty="0"/>
                  <a:t>，</a:t>
                </a:r>
                <a:r>
                  <a:rPr lang="en-US" altLang="zh-CN" sz="2800" i="1" dirty="0">
                    <a:latin typeface="Symbol" panose="05050102010706020507" pitchFamily="18" charset="2"/>
                  </a:rPr>
                  <a:t>b </a:t>
                </a:r>
                <a:r>
                  <a:rPr lang="zh-CN" altLang="en-US" sz="2800" dirty="0"/>
                  <a:t>均为常数。</a:t>
                </a:r>
                <a:endParaRPr lang="en-US" altLang="zh-CN" sz="2800" dirty="0"/>
              </a:p>
              <a:p>
                <a:pPr eaLnBrk="1" hangingPunct="1"/>
                <a:r>
                  <a:rPr lang="zh-CN" altLang="en-US" sz="2800" dirty="0"/>
                  <a:t>在</a:t>
                </a:r>
                <a:r>
                  <a:rPr lang="en-US" altLang="zh-CN" sz="2800" i="1" dirty="0" err="1">
                    <a:latin typeface="Times New Roman" panose="02020603050405020304" pitchFamily="18" charset="0"/>
                    <a:cs typeface="Times New Roman" panose="02020603050405020304" pitchFamily="18" charset="0"/>
                  </a:rPr>
                  <a:t>yz</a:t>
                </a:r>
                <a:r>
                  <a:rPr lang="zh-CN" altLang="en-US" sz="2800" dirty="0"/>
                  <a:t>平面上的电场分量满足：</a:t>
                </a:r>
                <a:endParaRPr lang="zh-CN" altLang="en-US" sz="2800" dirty="0"/>
              </a:p>
              <a:p>
                <a:pPr marL="0" indent="0" eaLnBrk="1" hangingPunct="1">
                  <a:buNone/>
                </a:pPr>
                <a14:m>
                  <m:oMathPara xmlns:m="http://schemas.openxmlformats.org/officeDocument/2006/math">
                    <m:oMathParaPr>
                      <m:jc m:val="centerGroup"/>
                    </m:oMathParaPr>
                    <m:oMath xmlns:m="http://schemas.openxmlformats.org/officeDocument/2006/math">
                      <m:f>
                        <m:fPr>
                          <m:ctrlPr>
                            <a:rPr lang="zh-CN" altLang="en-US" sz="2800" i="1" smtClean="0">
                              <a:solidFill>
                                <a:srgbClr val="000000"/>
                              </a:solidFill>
                              <a:latin typeface="Cambria Math" panose="02040503050406030204" pitchFamily="18" charset="0"/>
                            </a:rPr>
                          </m:ctrlPr>
                        </m:fPr>
                        <m:num>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𝐸</m:t>
                              </m:r>
                            </m:e>
                            <m:sub>
                              <m:r>
                                <a:rPr lang="zh-CN" altLang="en-US" sz="2800" i="1">
                                  <a:solidFill>
                                    <a:srgbClr val="000000"/>
                                  </a:solidFill>
                                  <a:latin typeface="Cambria Math" panose="02040503050406030204" pitchFamily="18" charset="0"/>
                                </a:rPr>
                                <m:t>𝑧</m:t>
                              </m:r>
                            </m:sub>
                          </m:sSub>
                        </m:num>
                        <m:den>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𝐸</m:t>
                              </m:r>
                            </m:e>
                            <m:sub>
                              <m:r>
                                <a:rPr lang="zh-CN" altLang="en-US" sz="2800" i="1">
                                  <a:solidFill>
                                    <a:srgbClr val="000000"/>
                                  </a:solidFill>
                                  <a:latin typeface="Cambria Math" panose="02040503050406030204" pitchFamily="18" charset="0"/>
                                </a:rPr>
                                <m:t>𝑧</m:t>
                              </m:r>
                              <m:r>
                                <a:rPr lang="zh-CN" altLang="en-US" sz="2800" i="1">
                                  <a:solidFill>
                                    <a:srgbClr val="000000"/>
                                  </a:solidFill>
                                  <a:latin typeface="Cambria Math" panose="02040503050406030204" pitchFamily="18" charset="0"/>
                                </a:rPr>
                                <m:t>0</m:t>
                              </m:r>
                            </m:sub>
                          </m:sSub>
                        </m:den>
                      </m:f>
                      <m:r>
                        <a:rPr lang="zh-CN" altLang="en-US" sz="2800" i="1">
                          <a:solidFill>
                            <a:srgbClr val="000000"/>
                          </a:solidFill>
                          <a:latin typeface="Cambria Math" panose="02040503050406030204" pitchFamily="18" charset="0"/>
                        </a:rPr>
                        <m:t>=</m:t>
                      </m:r>
                      <m:func>
                        <m:funcPr>
                          <m:ctrlPr>
                            <a:rPr lang="zh-CN" altLang="en-US" sz="2800" i="1">
                              <a:solidFill>
                                <a:srgbClr val="000000"/>
                              </a:solidFill>
                              <a:latin typeface="Cambria Math" panose="02040503050406030204" pitchFamily="18" charset="0"/>
                            </a:rPr>
                          </m:ctrlPr>
                        </m:funcPr>
                        <m:fName>
                          <m:r>
                            <m:rPr>
                              <m:sty m:val="p"/>
                            </m:rPr>
                            <a:rPr lang="zh-CN" altLang="en-US" sz="2800" i="0">
                              <a:solidFill>
                                <a:srgbClr val="000000"/>
                              </a:solidFill>
                              <a:latin typeface="Cambria Math" panose="02040503050406030204" pitchFamily="18" charset="0"/>
                            </a:rPr>
                            <m:t>cos</m:t>
                          </m:r>
                        </m:fName>
                        <m:e>
                          <m:r>
                            <a:rPr lang="en-US" altLang="zh-CN" sz="2800" i="1">
                              <a:latin typeface="Cambria Math" panose="02040503050406030204" pitchFamily="18" charset="0"/>
                            </a:rPr>
                            <m:t>𝜑</m:t>
                          </m:r>
                        </m:e>
                      </m:func>
                      <m:func>
                        <m:funcPr>
                          <m:ctrlPr>
                            <a:rPr lang="zh-CN" altLang="en-US" sz="2800" i="1">
                              <a:solidFill>
                                <a:srgbClr val="000000"/>
                              </a:solidFill>
                              <a:latin typeface="Cambria Math" panose="02040503050406030204" pitchFamily="18" charset="0"/>
                            </a:rPr>
                          </m:ctrlPr>
                        </m:funcPr>
                        <m:fName>
                          <m:r>
                            <m:rPr>
                              <m:sty m:val="p"/>
                            </m:rPr>
                            <a:rPr lang="zh-CN" altLang="en-US" sz="2800" i="0">
                              <a:solidFill>
                                <a:srgbClr val="000000"/>
                              </a:solidFill>
                              <a:latin typeface="Cambria Math" panose="02040503050406030204" pitchFamily="18" charset="0"/>
                            </a:rPr>
                            <m:t>cos</m:t>
                          </m:r>
                        </m:fName>
                        <m:e>
                          <m:r>
                            <a:rPr lang="en-US" altLang="zh-CN" sz="2800" i="1">
                              <a:solidFill>
                                <a:srgbClr val="000000"/>
                              </a:solidFill>
                              <a:latin typeface="Cambria Math" panose="02040503050406030204" pitchFamily="18" charset="0"/>
                            </a:rPr>
                            <m:t>𝛿</m:t>
                          </m:r>
                        </m:e>
                      </m:func>
                      <m:r>
                        <a:rPr lang="zh-CN" altLang="en-US" sz="2800" i="1">
                          <a:solidFill>
                            <a:srgbClr val="000000"/>
                          </a:solidFill>
                          <a:latin typeface="Cambria Math" panose="02040503050406030204" pitchFamily="18" charset="0"/>
                        </a:rPr>
                        <m:t>+</m:t>
                      </m:r>
                      <m:func>
                        <m:funcPr>
                          <m:ctrlPr>
                            <a:rPr lang="zh-CN" altLang="en-US" sz="2800" i="1">
                              <a:solidFill>
                                <a:srgbClr val="000000"/>
                              </a:solidFill>
                              <a:latin typeface="Cambria Math" panose="02040503050406030204" pitchFamily="18" charset="0"/>
                            </a:rPr>
                          </m:ctrlPr>
                        </m:funcPr>
                        <m:fName>
                          <m:r>
                            <m:rPr>
                              <m:sty m:val="p"/>
                            </m:rPr>
                            <a:rPr lang="zh-CN" altLang="en-US" sz="2800" i="0">
                              <a:solidFill>
                                <a:srgbClr val="000000"/>
                              </a:solidFill>
                              <a:latin typeface="Cambria Math" panose="02040503050406030204" pitchFamily="18" charset="0"/>
                            </a:rPr>
                            <m:t>sin</m:t>
                          </m:r>
                        </m:fName>
                        <m:e>
                          <m:r>
                            <a:rPr lang="en-US" altLang="zh-CN" sz="2800" i="1">
                              <a:latin typeface="Cambria Math" panose="02040503050406030204" pitchFamily="18" charset="0"/>
                            </a:rPr>
                            <m:t>𝜑</m:t>
                          </m:r>
                        </m:e>
                      </m:func>
                      <m:func>
                        <m:funcPr>
                          <m:ctrlPr>
                            <a:rPr lang="zh-CN" altLang="en-US" sz="2800" i="1">
                              <a:solidFill>
                                <a:srgbClr val="000000"/>
                              </a:solidFill>
                              <a:latin typeface="Cambria Math" panose="02040503050406030204" pitchFamily="18" charset="0"/>
                            </a:rPr>
                          </m:ctrlPr>
                        </m:funcPr>
                        <m:fName>
                          <m:r>
                            <m:rPr>
                              <m:sty m:val="p"/>
                            </m:rPr>
                            <a:rPr lang="zh-CN" altLang="en-US" sz="2800" i="0">
                              <a:solidFill>
                                <a:srgbClr val="000000"/>
                              </a:solidFill>
                              <a:latin typeface="Cambria Math" panose="02040503050406030204" pitchFamily="18" charset="0"/>
                            </a:rPr>
                            <m:t>sin</m:t>
                          </m:r>
                        </m:fName>
                        <m:e>
                          <m:r>
                            <a:rPr lang="en-US" altLang="zh-CN" sz="2800" i="1">
                              <a:solidFill>
                                <a:srgbClr val="000000"/>
                              </a:solidFill>
                              <a:latin typeface="Cambria Math" panose="02040503050406030204" pitchFamily="18" charset="0"/>
                            </a:rPr>
                            <m:t>𝛿</m:t>
                          </m:r>
                        </m:e>
                      </m:func>
                    </m:oMath>
                    <m:oMath xmlns:m="http://schemas.openxmlformats.org/officeDocument/2006/math">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𝐸</m:t>
                              </m:r>
                            </m:e>
                            <m:sub>
                              <m:r>
                                <a:rPr lang="zh-CN" altLang="en-US" sz="2800" i="1">
                                  <a:solidFill>
                                    <a:srgbClr val="000000"/>
                                  </a:solidFill>
                                  <a:latin typeface="Cambria Math" panose="02040503050406030204" pitchFamily="18" charset="0"/>
                                </a:rPr>
                                <m:t>𝑧</m:t>
                              </m:r>
                            </m:sub>
                          </m:sSub>
                        </m:num>
                        <m:den>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𝐸</m:t>
                              </m:r>
                            </m:e>
                            <m:sub>
                              <m:r>
                                <a:rPr lang="zh-CN" altLang="en-US" sz="2800" i="1">
                                  <a:solidFill>
                                    <a:srgbClr val="000000"/>
                                  </a:solidFill>
                                  <a:latin typeface="Cambria Math" panose="02040503050406030204" pitchFamily="18" charset="0"/>
                                </a:rPr>
                                <m:t>𝑧</m:t>
                              </m:r>
                              <m:r>
                                <a:rPr lang="zh-CN" altLang="en-US" sz="2800" i="1">
                                  <a:solidFill>
                                    <a:srgbClr val="000000"/>
                                  </a:solidFill>
                                  <a:latin typeface="Cambria Math" panose="02040503050406030204" pitchFamily="18" charset="0"/>
                                </a:rPr>
                                <m:t>0</m:t>
                              </m:r>
                            </m:sub>
                          </m:sSub>
                        </m:den>
                      </m:f>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𝐸</m:t>
                              </m:r>
                            </m:e>
                            <m:sub>
                              <m:r>
                                <a:rPr lang="zh-CN" altLang="en-US" sz="2800" i="1">
                                  <a:solidFill>
                                    <a:srgbClr val="000000"/>
                                  </a:solidFill>
                                  <a:latin typeface="Cambria Math" panose="02040503050406030204" pitchFamily="18" charset="0"/>
                                </a:rPr>
                                <m:t>𝑦</m:t>
                              </m:r>
                            </m:sub>
                          </m:sSub>
                        </m:num>
                        <m:den>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𝐸</m:t>
                              </m:r>
                            </m:e>
                            <m:sub>
                              <m:r>
                                <a:rPr lang="zh-CN" altLang="en-US" sz="2800" i="1">
                                  <a:solidFill>
                                    <a:srgbClr val="000000"/>
                                  </a:solidFill>
                                  <a:latin typeface="Cambria Math" panose="02040503050406030204" pitchFamily="18" charset="0"/>
                                </a:rPr>
                                <m:t>𝑦</m:t>
                              </m:r>
                              <m:r>
                                <a:rPr lang="zh-CN" altLang="en-US" sz="2800" i="1">
                                  <a:solidFill>
                                    <a:srgbClr val="000000"/>
                                  </a:solidFill>
                                  <a:latin typeface="Cambria Math" panose="02040503050406030204" pitchFamily="18" charset="0"/>
                                </a:rPr>
                                <m:t>0</m:t>
                              </m:r>
                            </m:sub>
                          </m:sSub>
                        </m:den>
                      </m:f>
                      <m:func>
                        <m:funcPr>
                          <m:ctrlPr>
                            <a:rPr lang="zh-CN" altLang="en-US" sz="2800" i="1">
                              <a:solidFill>
                                <a:srgbClr val="000000"/>
                              </a:solidFill>
                              <a:latin typeface="Cambria Math" panose="02040503050406030204" pitchFamily="18" charset="0"/>
                            </a:rPr>
                          </m:ctrlPr>
                        </m:funcPr>
                        <m:fName>
                          <m:r>
                            <m:rPr>
                              <m:sty m:val="p"/>
                            </m:rPr>
                            <a:rPr lang="zh-CN" altLang="en-US" sz="2800">
                              <a:solidFill>
                                <a:srgbClr val="000000"/>
                              </a:solidFill>
                              <a:latin typeface="Cambria Math" panose="02040503050406030204" pitchFamily="18" charset="0"/>
                            </a:rPr>
                            <m:t>cos</m:t>
                          </m:r>
                        </m:fName>
                        <m:e>
                          <m:r>
                            <a:rPr lang="en-US" altLang="zh-CN" sz="2800" i="1">
                              <a:solidFill>
                                <a:srgbClr val="000000"/>
                              </a:solidFill>
                              <a:latin typeface="Cambria Math" panose="02040503050406030204" pitchFamily="18" charset="0"/>
                            </a:rPr>
                            <m:t>𝛿</m:t>
                          </m:r>
                        </m:e>
                      </m:func>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m:t>
                          </m:r>
                        </m:e>
                        <m:sup>
                          <m:r>
                            <a:rPr lang="zh-CN" altLang="en-US" sz="2800" i="1">
                              <a:solidFill>
                                <a:srgbClr val="000000"/>
                              </a:solidFill>
                              <a:latin typeface="Cambria Math" panose="02040503050406030204" pitchFamily="18" charset="0"/>
                            </a:rPr>
                            <m:t>2</m:t>
                          </m:r>
                        </m:sup>
                      </m:sSup>
                      <m:r>
                        <a:rPr lang="zh-CN" altLang="en-US" sz="2800" i="1">
                          <a:solidFill>
                            <a:srgbClr val="000000"/>
                          </a:solidFill>
                          <a:latin typeface="Cambria Math" panose="02040503050406030204" pitchFamily="18" charset="0"/>
                        </a:rPr>
                        <m:t>=</m:t>
                      </m:r>
                      <m:func>
                        <m:funcPr>
                          <m:ctrlPr>
                            <a:rPr lang="zh-CN" altLang="en-US" sz="2800" i="1">
                              <a:solidFill>
                                <a:srgbClr val="000000"/>
                              </a:solidFill>
                              <a:latin typeface="Cambria Math" panose="02040503050406030204" pitchFamily="18" charset="0"/>
                            </a:rPr>
                          </m:ctrlPr>
                        </m:funcPr>
                        <m:fName>
                          <m:sSup>
                            <m:sSupPr>
                              <m:ctrlPr>
                                <a:rPr lang="zh-CN" altLang="en-US" sz="2800" i="1">
                                  <a:solidFill>
                                    <a:srgbClr val="000000"/>
                                  </a:solidFill>
                                  <a:latin typeface="Cambria Math" panose="02040503050406030204" pitchFamily="18" charset="0"/>
                                </a:rPr>
                              </m:ctrlPr>
                            </m:sSupPr>
                            <m:e>
                              <m:r>
                                <m:rPr>
                                  <m:sty m:val="p"/>
                                </m:rPr>
                                <a:rPr lang="zh-CN" altLang="en-US" sz="2800" i="0">
                                  <a:solidFill>
                                    <a:srgbClr val="000000"/>
                                  </a:solidFill>
                                  <a:latin typeface="Cambria Math" panose="02040503050406030204" pitchFamily="18" charset="0"/>
                                </a:rPr>
                                <m:t>sin</m:t>
                              </m:r>
                            </m:e>
                            <m:sup>
                              <m:r>
                                <a:rPr lang="zh-CN" altLang="en-US" sz="2800" i="1">
                                  <a:solidFill>
                                    <a:srgbClr val="000000"/>
                                  </a:solidFill>
                                  <a:latin typeface="Cambria Math" panose="02040503050406030204" pitchFamily="18" charset="0"/>
                                </a:rPr>
                                <m:t>2</m:t>
                              </m:r>
                            </m:sup>
                          </m:sSup>
                        </m:fName>
                        <m:e>
                          <m:r>
                            <a:rPr lang="en-US" altLang="zh-CN" sz="2800" i="1">
                              <a:solidFill>
                                <a:srgbClr val="000000"/>
                              </a:solidFill>
                              <a:latin typeface="Cambria Math" panose="02040503050406030204" pitchFamily="18" charset="0"/>
                            </a:rPr>
                            <m:t>𝛿</m:t>
                          </m:r>
                        </m:e>
                      </m:func>
                      <m:r>
                        <a:rPr lang="zh-CN" altLang="en-US" sz="2800" i="1" smtClean="0">
                          <a:solidFill>
                            <a:srgbClr val="000000"/>
                          </a:solidFill>
                          <a:latin typeface="Cambria Math" panose="02040503050406030204" pitchFamily="18" charset="0"/>
                        </a:rPr>
                        <m:t> </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1</m:t>
                      </m:r>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𝐸</m:t>
                              </m:r>
                            </m:e>
                            <m:sub>
                              <m:r>
                                <a:rPr lang="zh-CN" altLang="en-US" sz="2800" i="1">
                                  <a:solidFill>
                                    <a:srgbClr val="000000"/>
                                  </a:solidFill>
                                  <a:latin typeface="Cambria Math" panose="02040503050406030204" pitchFamily="18" charset="0"/>
                                </a:rPr>
                                <m:t>𝑦</m:t>
                              </m:r>
                            </m:sub>
                            <m:sup>
                              <m:r>
                                <a:rPr lang="zh-CN" altLang="en-US" sz="2800" i="1">
                                  <a:solidFill>
                                    <a:srgbClr val="000000"/>
                                  </a:solidFill>
                                  <a:latin typeface="Cambria Math" panose="02040503050406030204" pitchFamily="18" charset="0"/>
                                </a:rPr>
                                <m:t>2</m:t>
                              </m:r>
                            </m:sup>
                          </m:sSubSup>
                        </m:num>
                        <m:den>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𝐸</m:t>
                              </m:r>
                            </m:e>
                            <m:sub>
                              <m:r>
                                <a:rPr lang="zh-CN" altLang="en-US" sz="2800" i="1">
                                  <a:solidFill>
                                    <a:srgbClr val="000000"/>
                                  </a:solidFill>
                                  <a:latin typeface="Cambria Math" panose="02040503050406030204" pitchFamily="18" charset="0"/>
                                </a:rPr>
                                <m:t>𝑦</m:t>
                              </m:r>
                              <m:r>
                                <a:rPr lang="zh-CN" altLang="en-US" sz="2800" i="1">
                                  <a:solidFill>
                                    <a:srgbClr val="000000"/>
                                  </a:solidFill>
                                  <a:latin typeface="Cambria Math" panose="02040503050406030204" pitchFamily="18" charset="0"/>
                                </a:rPr>
                                <m:t>0</m:t>
                              </m:r>
                            </m:sub>
                            <m:sup>
                              <m:r>
                                <a:rPr lang="zh-CN" altLang="en-US" sz="2800" i="1">
                                  <a:solidFill>
                                    <a:srgbClr val="000000"/>
                                  </a:solidFill>
                                  <a:latin typeface="Cambria Math" panose="02040503050406030204" pitchFamily="18" charset="0"/>
                                </a:rPr>
                                <m:t>2</m:t>
                              </m:r>
                            </m:sup>
                          </m:sSubSup>
                        </m:den>
                      </m:f>
                      <m:r>
                        <a:rPr lang="zh-CN" altLang="en-US" sz="2800" i="1">
                          <a:solidFill>
                            <a:srgbClr val="000000"/>
                          </a:solidFill>
                          <a:latin typeface="Cambria Math" panose="02040503050406030204" pitchFamily="18" charset="0"/>
                        </a:rPr>
                        <m:t>)</m:t>
                      </m:r>
                    </m:oMath>
                  </m:oMathPara>
                </a14:m>
                <a:endParaRPr lang="en-US" altLang="zh-CN" sz="2800" dirty="0"/>
              </a:p>
            </p:txBody>
          </p:sp>
        </mc:Choice>
        <mc:Fallback>
          <p:sp>
            <p:nvSpPr>
              <p:cNvPr id="8194" name="Rectangle 2"/>
              <p:cNvSpPr>
                <a:spLocks noRot="1" noChangeAspect="1" noMove="1" noResize="1" noEditPoints="1" noAdjustHandles="1" noChangeArrowheads="1" noChangeShapeType="1" noTextEdit="1"/>
              </p:cNvSpPr>
              <p:nvPr>
                <p:ph type="body" idx="1"/>
              </p:nvPr>
            </p:nvSpPr>
            <p:spPr>
              <a:xfrm>
                <a:off x="360831" y="1412776"/>
                <a:ext cx="8309266" cy="5004556"/>
              </a:xfrm>
              <a:blipFill rotWithShape="1">
                <a:blip r:embed="rId1"/>
                <a:stretch>
                  <a:fillRect l="-2" t="-11" r="5"/>
                </a:stretch>
              </a:blipFill>
            </p:spPr>
            <p:txBody>
              <a:bodyPr/>
              <a:lstStyle/>
              <a:p>
                <a:r>
                  <a:rPr lang="zh-CN" altLang="en-US">
                    <a:noFill/>
                  </a:rPr>
                  <a:t> </a:t>
                </a:r>
              </a:p>
            </p:txBody>
          </p:sp>
        </mc:Fallback>
      </mc:AlternateContent>
      <p:sp>
        <p:nvSpPr>
          <p:cNvPr id="8195" name="Rectangle 3"/>
          <p:cNvSpPr>
            <a:spLocks noGrp="1" noChangeArrowheads="1"/>
          </p:cNvSpPr>
          <p:nvPr>
            <p:ph type="title"/>
          </p:nvPr>
        </p:nvSpPr>
        <p:spPr>
          <a:xfrm>
            <a:off x="457200" y="53752"/>
            <a:ext cx="8229600" cy="1143000"/>
          </a:xfrm>
        </p:spPr>
        <p:txBody>
          <a:bodyPr/>
          <a:lstStyle/>
          <a:p>
            <a:pPr eaLnBrk="1" hangingPunct="1"/>
            <a:r>
              <a:rPr lang="zh-CN" altLang="en-US" dirty="0"/>
              <a:t>波的旋转与偏振</a:t>
            </a:r>
            <a:endParaRPr lang="zh-CN" altLang="en-US" dirty="0"/>
          </a:p>
        </p:txBody>
      </p:sp>
      <p:sp>
        <p:nvSpPr>
          <p:cNvPr id="8196"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8197" name="Rectangle 6"/>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mc:Choice xmlns:a14="http://schemas.microsoft.com/office/drawing/2010/main" Requires="a14">
          <p:sp>
            <p:nvSpPr>
              <p:cNvPr id="9218" name="Rectangle 2"/>
              <p:cNvSpPr>
                <a:spLocks noGrp="1" noChangeArrowheads="1"/>
              </p:cNvSpPr>
              <p:nvPr>
                <p:ph type="body" idx="1"/>
              </p:nvPr>
            </p:nvSpPr>
            <p:spPr>
              <a:xfrm>
                <a:off x="287338" y="1449388"/>
                <a:ext cx="8388350" cy="5040312"/>
              </a:xfrm>
            </p:spPr>
            <p:txBody>
              <a:bodyPr/>
              <a:lstStyle/>
              <a:p>
                <a:pPr eaLnBrk="1" hangingPunct="1">
                  <a:lnSpc>
                    <a:spcPct val="110000"/>
                  </a:lnSpc>
                  <a:spcBef>
                    <a:spcPct val="0"/>
                  </a:spcBef>
                  <a:spcAft>
                    <a:spcPct val="20000"/>
                  </a:spcAft>
                </a:pPr>
                <a:r>
                  <a:rPr lang="zh-CN" altLang="en-US" sz="2800" dirty="0"/>
                  <a:t>这表明，电场矢量端点在</a:t>
                </a:r>
                <a:r>
                  <a:rPr lang="en-US" altLang="zh-CN" sz="2800" i="1" dirty="0" err="1">
                    <a:latin typeface="Times New Roman" panose="02020603050405020304" pitchFamily="18" charset="0"/>
                    <a:cs typeface="Times New Roman" panose="02020603050405020304" pitchFamily="18" charset="0"/>
                  </a:rPr>
                  <a:t>yz</a:t>
                </a:r>
                <a:r>
                  <a:rPr lang="zh-CN" altLang="en-US" sz="2800" dirty="0"/>
                  <a:t>平面内的轨迹是二次曲线中的椭圆（只有椭圆离原点距离有限），因而是椭圆偏振。</a:t>
                </a:r>
                <a:endParaRPr lang="zh-CN" altLang="en-US" sz="2800" dirty="0"/>
              </a:p>
              <a:p>
                <a:pPr eaLnBrk="1" hangingPunct="1">
                  <a:lnSpc>
                    <a:spcPct val="110000"/>
                  </a:lnSpc>
                  <a:spcBef>
                    <a:spcPct val="0"/>
                  </a:spcBef>
                  <a:spcAft>
                    <a:spcPct val="20000"/>
                  </a:spcAft>
                </a:pPr>
                <a:r>
                  <a:rPr lang="zh-CN" altLang="en-US" sz="2800" dirty="0"/>
                  <a:t>特殊情况下，可以是线偏振（</a:t>
                </a:r>
                <a:r>
                  <a:rPr lang="en-US" altLang="zh-CN" sz="2800" dirty="0">
                    <a:latin typeface="Symbol" panose="05050102010706020507" pitchFamily="18" charset="2"/>
                  </a:rPr>
                  <a:t>a</a:t>
                </a:r>
                <a:r>
                  <a:rPr lang="en-US" altLang="zh-CN" sz="2800" dirty="0"/>
                  <a:t>=</a:t>
                </a:r>
                <a:r>
                  <a:rPr lang="en-US" altLang="zh-CN" sz="2800" dirty="0">
                    <a:latin typeface="Symbol" panose="05050102010706020507" pitchFamily="18" charset="2"/>
                  </a:rPr>
                  <a:t>b</a:t>
                </a:r>
                <a:r>
                  <a:rPr lang="zh-CN" altLang="en-US" sz="2800" dirty="0"/>
                  <a:t>或</a:t>
                </a:r>
                <a:r>
                  <a:rPr lang="en-US" altLang="zh-CN" sz="2800" dirty="0"/>
                  <a:t>|</a:t>
                </a:r>
                <a:r>
                  <a:rPr lang="en-US" altLang="zh-CN" sz="2800" dirty="0">
                    <a:latin typeface="Symbol" panose="05050102010706020507" pitchFamily="18" charset="2"/>
                  </a:rPr>
                  <a:t>a</a:t>
                </a:r>
                <a:r>
                  <a:rPr lang="en-US" altLang="zh-CN" sz="2800" dirty="0"/>
                  <a:t>-</a:t>
                </a:r>
                <a:r>
                  <a:rPr lang="en-US" altLang="zh-CN" sz="2800" dirty="0">
                    <a:latin typeface="Symbol" panose="05050102010706020507" pitchFamily="18" charset="2"/>
                  </a:rPr>
                  <a:t>b</a:t>
                </a:r>
                <a:r>
                  <a:rPr lang="en-US" altLang="zh-CN" sz="2800" dirty="0"/>
                  <a:t>|=</a:t>
                </a:r>
                <a:r>
                  <a:rPr lang="en-US" altLang="zh-CN" sz="2800" dirty="0">
                    <a:latin typeface="Symbol" panose="05050102010706020507" pitchFamily="18" charset="2"/>
                  </a:rPr>
                  <a:t>p</a:t>
                </a:r>
                <a:r>
                  <a:rPr lang="zh-CN" altLang="en-US" sz="2800" dirty="0"/>
                  <a:t>），偏振方向与</a:t>
                </a:r>
                <a:r>
                  <a:rPr lang="en-US" altLang="zh-CN" sz="2800" i="1" dirty="0">
                    <a:latin typeface="Times New Roman" panose="02020603050405020304" pitchFamily="18" charset="0"/>
                    <a:cs typeface="Times New Roman" panose="02020603050405020304" pitchFamily="18" charset="0"/>
                  </a:rPr>
                  <a:t>y</a:t>
                </a:r>
                <a:r>
                  <a:rPr lang="zh-CN" altLang="en-US" sz="2800" dirty="0"/>
                  <a:t>轴夹角为</a:t>
                </a:r>
                <a14:m>
                  <m:oMath xmlns:m="http://schemas.openxmlformats.org/officeDocument/2006/math">
                    <m:func>
                      <m:funcPr>
                        <m:ctrlPr>
                          <a:rPr lang="zh-CN" altLang="en-US" sz="2800" i="1">
                            <a:solidFill>
                              <a:srgbClr val="000000"/>
                            </a:solidFill>
                            <a:latin typeface="Cambria Math" panose="02040503050406030204" pitchFamily="18" charset="0"/>
                          </a:rPr>
                        </m:ctrlPr>
                      </m:funcPr>
                      <m:fName>
                        <m:r>
                          <m:rPr>
                            <m:sty m:val="p"/>
                          </m:rPr>
                          <a:rPr lang="zh-CN" altLang="en-US" sz="2800">
                            <a:solidFill>
                              <a:srgbClr val="000000"/>
                            </a:solidFill>
                            <a:latin typeface="Cambria Math" panose="02040503050406030204" pitchFamily="18" charset="0"/>
                          </a:rPr>
                          <m:t>arctan</m:t>
                        </m:r>
                      </m:fName>
                      <m:e>
                        <m:r>
                          <a:rPr lang="zh-CN" altLang="en-US" sz="2800" i="1">
                            <a:solidFill>
                              <a:srgbClr val="000000"/>
                            </a:solidFill>
                            <a:latin typeface="Cambria Math" panose="02040503050406030204" pitchFamily="18" charset="0"/>
                          </a:rPr>
                          <m:t>(</m:t>
                        </m:r>
                      </m:e>
                    </m:func>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𝐸</m:t>
                        </m:r>
                      </m:e>
                      <m:sub>
                        <m:r>
                          <a:rPr lang="zh-CN" altLang="en-US" sz="2800" i="1">
                            <a:solidFill>
                              <a:srgbClr val="000000"/>
                            </a:solidFill>
                            <a:latin typeface="Cambria Math" panose="02040503050406030204" pitchFamily="18" charset="0"/>
                          </a:rPr>
                          <m:t>𝑦</m:t>
                        </m:r>
                        <m:r>
                          <a:rPr lang="zh-CN" altLang="en-US" sz="2800" i="1">
                            <a:solidFill>
                              <a:srgbClr val="000000"/>
                            </a:solidFill>
                            <a:latin typeface="Cambria Math" panose="02040503050406030204" pitchFamily="18" charset="0"/>
                          </a:rPr>
                          <m:t>0</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𝐸</m:t>
                        </m:r>
                      </m:e>
                      <m:sub>
                        <m:r>
                          <a:rPr lang="zh-CN" altLang="en-US" sz="2800" i="1">
                            <a:solidFill>
                              <a:srgbClr val="000000"/>
                            </a:solidFill>
                            <a:latin typeface="Cambria Math" panose="02040503050406030204" pitchFamily="18" charset="0"/>
                          </a:rPr>
                          <m:t>𝑧</m:t>
                        </m:r>
                        <m:r>
                          <a:rPr lang="zh-CN" altLang="en-US" sz="2800" i="1">
                            <a:solidFill>
                              <a:srgbClr val="000000"/>
                            </a:solidFill>
                            <a:latin typeface="Cambria Math" panose="02040503050406030204" pitchFamily="18" charset="0"/>
                          </a:rPr>
                          <m:t>0</m:t>
                        </m:r>
                      </m:sub>
                    </m:sSub>
                    <m:r>
                      <a:rPr lang="zh-CN" altLang="en-US" sz="2800" i="1">
                        <a:solidFill>
                          <a:srgbClr val="000000"/>
                        </a:solidFill>
                        <a:latin typeface="Cambria Math" panose="02040503050406030204" pitchFamily="18" charset="0"/>
                      </a:rPr>
                      <m:t>)</m:t>
                    </m:r>
                  </m:oMath>
                </a14:m>
                <a:endParaRPr lang="zh-CN" altLang="en-US" sz="2800" dirty="0"/>
              </a:p>
              <a:p>
                <a:pPr eaLnBrk="1" hangingPunct="1">
                  <a:lnSpc>
                    <a:spcPct val="110000"/>
                  </a:lnSpc>
                  <a:spcBef>
                    <a:spcPct val="0"/>
                  </a:spcBef>
                  <a:spcAft>
                    <a:spcPct val="20000"/>
                  </a:spcAft>
                </a:pPr>
                <a:r>
                  <a:rPr lang="zh-CN" altLang="en-US" sz="2800" dirty="0"/>
                  <a:t>也可以是圆偏振（</a:t>
                </a:r>
                <a:r>
                  <a:rPr lang="en-US" altLang="zh-CN" sz="2800" i="1" dirty="0">
                    <a:latin typeface="Times New Roman" panose="02020603050405020304" pitchFamily="18" charset="0"/>
                    <a:cs typeface="Times New Roman" panose="02020603050405020304" pitchFamily="18" charset="0"/>
                  </a:rPr>
                  <a:t>E</a:t>
                </a:r>
                <a:r>
                  <a:rPr lang="en-US" altLang="zh-CN" sz="2800" baseline="-25000" dirty="0"/>
                  <a:t>y0</a:t>
                </a:r>
                <a:r>
                  <a:rPr lang="en-US" altLang="zh-CN" sz="2800" dirty="0"/>
                  <a:t>=</a:t>
                </a:r>
                <a:r>
                  <a:rPr lang="en-US" altLang="zh-CN" sz="2800" i="1" dirty="0">
                    <a:latin typeface="Times New Roman" panose="02020603050405020304" pitchFamily="18" charset="0"/>
                    <a:cs typeface="Times New Roman" panose="02020603050405020304" pitchFamily="18" charset="0"/>
                  </a:rPr>
                  <a:t>E</a:t>
                </a:r>
                <a:r>
                  <a:rPr lang="en-US" altLang="zh-CN" sz="2800" baseline="-25000" dirty="0"/>
                  <a:t>z0</a:t>
                </a:r>
                <a:r>
                  <a:rPr lang="zh-CN" altLang="en-US" sz="2800" dirty="0"/>
                  <a:t>且</a:t>
                </a:r>
                <a:r>
                  <a:rPr lang="en-US" altLang="zh-CN" sz="2800" dirty="0"/>
                  <a:t>|</a:t>
                </a:r>
                <a:r>
                  <a:rPr lang="en-US" altLang="zh-CN" sz="2800" dirty="0">
                    <a:latin typeface="Symbol" panose="05050102010706020507" pitchFamily="18" charset="2"/>
                  </a:rPr>
                  <a:t>a</a:t>
                </a:r>
                <a:r>
                  <a:rPr lang="en-US" altLang="zh-CN" sz="2800" dirty="0"/>
                  <a:t>-</a:t>
                </a:r>
                <a:r>
                  <a:rPr lang="en-US" altLang="zh-CN" sz="2800" dirty="0">
                    <a:latin typeface="Symbol" panose="05050102010706020507" pitchFamily="18" charset="2"/>
                  </a:rPr>
                  <a:t>b</a:t>
                </a:r>
                <a:r>
                  <a:rPr lang="en-US" altLang="zh-CN" sz="2800" dirty="0"/>
                  <a:t>|=</a:t>
                </a:r>
                <a:r>
                  <a:rPr lang="en-US" altLang="zh-CN" sz="2800" dirty="0">
                    <a:latin typeface="Symbol" panose="05050102010706020507" pitchFamily="18" charset="2"/>
                  </a:rPr>
                  <a:t>p </a:t>
                </a:r>
                <a:r>
                  <a:rPr lang="en-US" altLang="zh-CN" sz="2800" dirty="0"/>
                  <a:t>/2 </a:t>
                </a:r>
                <a:r>
                  <a:rPr lang="zh-CN" altLang="en-US" sz="2800" dirty="0"/>
                  <a:t>）。</a:t>
                </a:r>
                <a:endParaRPr lang="zh-CN" altLang="en-US" sz="2800" dirty="0"/>
              </a:p>
              <a:p>
                <a:pPr eaLnBrk="1" hangingPunct="1">
                  <a:lnSpc>
                    <a:spcPct val="90000"/>
                  </a:lnSpc>
                </a:pPr>
                <a:r>
                  <a:rPr lang="zh-CN" altLang="en-US" sz="2800" dirty="0"/>
                  <a:t>当 </a:t>
                </a:r>
                <a:r>
                  <a:rPr lang="en-US" altLang="zh-CN" sz="2800" i="1" dirty="0">
                    <a:latin typeface="Symbol" panose="05050102010706020507" pitchFamily="18" charset="2"/>
                  </a:rPr>
                  <a:t>a </a:t>
                </a:r>
                <a:r>
                  <a:rPr lang="en-US" altLang="zh-CN" sz="2800" dirty="0">
                    <a:latin typeface="Times New Roman" panose="02020603050405020304" pitchFamily="18" charset="0"/>
                    <a:cs typeface="Times New Roman" panose="02020603050405020304" pitchFamily="18" charset="0"/>
                  </a:rPr>
                  <a:t>-</a:t>
                </a:r>
                <a:r>
                  <a:rPr lang="en-US" altLang="zh-CN" sz="2800" i="1" dirty="0">
                    <a:latin typeface="Symbol" panose="05050102010706020507" pitchFamily="18" charset="2"/>
                  </a:rPr>
                  <a:t>b </a:t>
                </a:r>
                <a:r>
                  <a:rPr lang="en-US" altLang="zh-CN" sz="2800" dirty="0">
                    <a:latin typeface="Times New Roman" panose="02020603050405020304" pitchFamily="18" charset="0"/>
                    <a:cs typeface="Times New Roman" panose="02020603050405020304" pitchFamily="18" charset="0"/>
                  </a:rPr>
                  <a:t>= </a:t>
                </a:r>
                <a:r>
                  <a:rPr lang="en-US" altLang="zh-CN" sz="2800" dirty="0">
                    <a:latin typeface="Symbol" panose="05050102010706020507" pitchFamily="18" charset="2"/>
                  </a:rPr>
                  <a:t>p </a:t>
                </a:r>
                <a:r>
                  <a:rPr lang="en-US" altLang="zh-CN" sz="2800" dirty="0">
                    <a:latin typeface="Times New Roman" panose="02020603050405020304" pitchFamily="18" charset="0"/>
                    <a:cs typeface="Times New Roman" panose="02020603050405020304" pitchFamily="18" charset="0"/>
                  </a:rPr>
                  <a:t>/2</a:t>
                </a:r>
                <a:r>
                  <a:rPr lang="en-US" altLang="zh-CN" sz="2800" dirty="0"/>
                  <a:t> </a:t>
                </a:r>
                <a:r>
                  <a:rPr lang="zh-CN" altLang="en-US" sz="2800" dirty="0"/>
                  <a:t>时，例如</a:t>
                </a:r>
                <a:r>
                  <a:rPr lang="en-US" altLang="zh-CN" sz="2800" i="1" dirty="0">
                    <a:latin typeface="Symbol" panose="05050102010706020507" pitchFamily="18" charset="2"/>
                  </a:rPr>
                  <a:t>a </a:t>
                </a:r>
                <a:r>
                  <a:rPr lang="en-US" altLang="zh-CN" sz="2800" dirty="0">
                    <a:latin typeface="Times New Roman" panose="02020603050405020304" pitchFamily="18" charset="0"/>
                    <a:cs typeface="Times New Roman" panose="02020603050405020304" pitchFamily="18" charset="0"/>
                  </a:rPr>
                  <a:t>= 0</a:t>
                </a:r>
                <a:r>
                  <a:rPr lang="en-US" altLang="zh-CN" sz="2800" dirty="0"/>
                  <a:t> </a:t>
                </a:r>
                <a:r>
                  <a:rPr lang="zh-CN" altLang="en-US" sz="2800" dirty="0"/>
                  <a:t>而 </a:t>
                </a:r>
                <a:r>
                  <a:rPr lang="en-US" altLang="zh-CN" sz="2800" i="1" dirty="0">
                    <a:latin typeface="Symbol" panose="05050102010706020507" pitchFamily="18" charset="2"/>
                  </a:rPr>
                  <a:t>b</a:t>
                </a:r>
                <a:r>
                  <a:rPr lang="en-US" altLang="zh-CN" sz="2800" dirty="0">
                    <a:latin typeface="Symbol" panose="05050102010706020507" pitchFamily="18" charset="2"/>
                  </a:rPr>
                  <a:t> </a:t>
                </a:r>
                <a:r>
                  <a:rPr lang="en-US" altLang="zh-CN" sz="2800" dirty="0">
                    <a:latin typeface="Times New Roman" panose="02020603050405020304" pitchFamily="18" charset="0"/>
                    <a:cs typeface="Times New Roman" panose="02020603050405020304" pitchFamily="18" charset="0"/>
                  </a:rPr>
                  <a:t>= -</a:t>
                </a:r>
                <a:r>
                  <a:rPr lang="en-US" altLang="zh-CN" sz="2800" dirty="0">
                    <a:latin typeface="Symbol" panose="05050102010706020507" pitchFamily="18" charset="2"/>
                  </a:rPr>
                  <a:t>p </a:t>
                </a:r>
                <a:r>
                  <a:rPr lang="en-US" altLang="zh-CN" sz="2800" dirty="0">
                    <a:latin typeface="Times New Roman" panose="02020603050405020304" pitchFamily="18" charset="0"/>
                    <a:cs typeface="Times New Roman" panose="02020603050405020304" pitchFamily="18" charset="0"/>
                  </a:rPr>
                  <a:t>/2</a:t>
                </a:r>
                <a:r>
                  <a:rPr lang="en-US" altLang="zh-CN" sz="2800" dirty="0"/>
                  <a:t> </a:t>
                </a:r>
                <a:r>
                  <a:rPr lang="zh-CN" altLang="en-US" sz="2800" dirty="0"/>
                  <a:t>，此时</a:t>
                </a:r>
                <a:endParaRPr lang="zh-CN" altLang="en-US" sz="2800" dirty="0"/>
              </a:p>
              <a:p>
                <a:pPr eaLnBrk="1" hangingPunct="1">
                  <a:lnSpc>
                    <a:spcPct val="90000"/>
                  </a:lnSpc>
                </a:pPr>
                <a14:m>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𝐸</m:t>
                        </m:r>
                      </m:e>
                      <m:sub>
                        <m:r>
                          <a:rPr lang="zh-CN" altLang="en-US" sz="2800" i="1">
                            <a:solidFill>
                              <a:srgbClr val="000000"/>
                            </a:solidFill>
                            <a:latin typeface="Cambria Math" panose="02040503050406030204" pitchFamily="18" charset="0"/>
                          </a:rPr>
                          <m:t>𝑦</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𝐸</m:t>
                        </m:r>
                      </m:e>
                      <m:sub>
                        <m:r>
                          <a:rPr lang="zh-CN" altLang="en-US" sz="2800" i="1">
                            <a:solidFill>
                              <a:srgbClr val="000000"/>
                            </a:solidFill>
                            <a:latin typeface="Cambria Math" panose="02040503050406030204" pitchFamily="18" charset="0"/>
                          </a:rPr>
                          <m:t>𝑦</m:t>
                        </m:r>
                        <m:r>
                          <a:rPr lang="zh-CN" altLang="en-US" sz="2800" i="1">
                            <a:solidFill>
                              <a:srgbClr val="000000"/>
                            </a:solidFill>
                            <a:latin typeface="Cambria Math" panose="02040503050406030204" pitchFamily="18" charset="0"/>
                          </a:rPr>
                          <m:t>0</m:t>
                        </m:r>
                      </m:sub>
                    </m:sSub>
                    <m:func>
                      <m:funcPr>
                        <m:ctrlPr>
                          <a:rPr lang="zh-CN" altLang="en-US" sz="2800" i="1">
                            <a:solidFill>
                              <a:srgbClr val="000000"/>
                            </a:solidFill>
                            <a:latin typeface="Cambria Math" panose="02040503050406030204" pitchFamily="18" charset="0"/>
                          </a:rPr>
                        </m:ctrlPr>
                      </m:funcPr>
                      <m:fName>
                        <m:r>
                          <m:rPr>
                            <m:sty m:val="p"/>
                          </m:rPr>
                          <a:rPr lang="zh-CN" altLang="en-US" sz="2800">
                            <a:solidFill>
                              <a:srgbClr val="000000"/>
                            </a:solidFill>
                            <a:latin typeface="Cambria Math" panose="02040503050406030204" pitchFamily="18" charset="0"/>
                          </a:rPr>
                          <m:t>cos</m:t>
                        </m:r>
                      </m:fName>
                      <m:e>
                        <m:r>
                          <a:rPr lang="zh-CN" altLang="en-US" sz="2800" i="1">
                            <a:solidFill>
                              <a:srgbClr val="000000"/>
                            </a:solidFill>
                            <a:latin typeface="Cambria Math" panose="02040503050406030204" pitchFamily="18" charset="0"/>
                          </a:rPr>
                          <m:t>(</m:t>
                        </m:r>
                      </m:e>
                    </m:func>
                    <m:r>
                      <a:rPr lang="zh-CN" altLang="en-US" sz="2800" i="1">
                        <a:solidFill>
                          <a:srgbClr val="000000"/>
                        </a:solidFill>
                        <a:latin typeface="Cambria Math" panose="02040503050406030204" pitchFamily="18" charset="0"/>
                      </a:rPr>
                      <m:t>𝑘𝑥</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𝑡</m:t>
                    </m:r>
                    <m:r>
                      <a:rPr lang="zh-CN" altLang="en-US" sz="2800" i="1">
                        <a:solidFill>
                          <a:srgbClr val="000000"/>
                        </a:solidFill>
                        <a:latin typeface="Cambria Math" panose="02040503050406030204" pitchFamily="18" charset="0"/>
                      </a:rPr>
                      <m:t>), </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𝐸</m:t>
                        </m:r>
                      </m:e>
                      <m:sub>
                        <m:r>
                          <a:rPr lang="zh-CN" altLang="en-US" sz="2800" i="1">
                            <a:solidFill>
                              <a:srgbClr val="000000"/>
                            </a:solidFill>
                            <a:latin typeface="Cambria Math" panose="02040503050406030204" pitchFamily="18" charset="0"/>
                          </a:rPr>
                          <m:t>𝑧</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𝐸</m:t>
                        </m:r>
                      </m:e>
                      <m:sub>
                        <m:r>
                          <a:rPr lang="zh-CN" altLang="en-US" sz="2800" i="1">
                            <a:solidFill>
                              <a:srgbClr val="000000"/>
                            </a:solidFill>
                            <a:latin typeface="Cambria Math" panose="02040503050406030204" pitchFamily="18" charset="0"/>
                          </a:rPr>
                          <m:t>𝑧</m:t>
                        </m:r>
                        <m:r>
                          <a:rPr lang="zh-CN" altLang="en-US" sz="2800" i="1">
                            <a:solidFill>
                              <a:srgbClr val="000000"/>
                            </a:solidFill>
                            <a:latin typeface="Cambria Math" panose="02040503050406030204" pitchFamily="18" charset="0"/>
                          </a:rPr>
                          <m:t>0</m:t>
                        </m:r>
                      </m:sub>
                    </m:sSub>
                    <m:func>
                      <m:funcPr>
                        <m:ctrlPr>
                          <a:rPr lang="zh-CN" altLang="en-US" sz="2800" i="1">
                            <a:solidFill>
                              <a:srgbClr val="000000"/>
                            </a:solidFill>
                            <a:latin typeface="Cambria Math" panose="02040503050406030204" pitchFamily="18" charset="0"/>
                          </a:rPr>
                        </m:ctrlPr>
                      </m:funcPr>
                      <m:fName>
                        <m:r>
                          <m:rPr>
                            <m:sty m:val="p"/>
                          </m:rPr>
                          <a:rPr lang="zh-CN" altLang="en-US" sz="2800">
                            <a:solidFill>
                              <a:srgbClr val="000000"/>
                            </a:solidFill>
                            <a:latin typeface="Cambria Math" panose="02040503050406030204" pitchFamily="18" charset="0"/>
                          </a:rPr>
                          <m:t>sin</m:t>
                        </m:r>
                      </m:fName>
                      <m:e>
                        <m:r>
                          <a:rPr lang="zh-CN" altLang="en-US" sz="2800" i="1">
                            <a:solidFill>
                              <a:srgbClr val="000000"/>
                            </a:solidFill>
                            <a:latin typeface="Cambria Math" panose="02040503050406030204" pitchFamily="18" charset="0"/>
                          </a:rPr>
                          <m:t>(</m:t>
                        </m:r>
                      </m:e>
                    </m:func>
                    <m:r>
                      <a:rPr lang="zh-CN" altLang="en-US" sz="2800" i="1">
                        <a:solidFill>
                          <a:srgbClr val="000000"/>
                        </a:solidFill>
                        <a:latin typeface="Cambria Math" panose="02040503050406030204" pitchFamily="18" charset="0"/>
                      </a:rPr>
                      <m:t>𝑘𝑥</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𝑡</m:t>
                    </m:r>
                    <m:r>
                      <a:rPr lang="zh-CN" altLang="en-US" sz="2800" i="1">
                        <a:solidFill>
                          <a:srgbClr val="000000"/>
                        </a:solidFill>
                        <a:latin typeface="Cambria Math" panose="02040503050406030204" pitchFamily="18" charset="0"/>
                      </a:rPr>
                      <m:t>)</m:t>
                    </m:r>
                  </m:oMath>
                </a14:m>
                <a:endParaRPr lang="zh-CN" altLang="en-US" sz="2800" dirty="0"/>
              </a:p>
              <a:p>
                <a:pPr eaLnBrk="1" hangingPunct="1">
                  <a:lnSpc>
                    <a:spcPct val="90000"/>
                  </a:lnSpc>
                </a:pPr>
                <a:r>
                  <a:rPr lang="zh-CN" altLang="en-US" sz="2800" dirty="0"/>
                  <a:t>随着波沿着</a:t>
                </a:r>
                <a:r>
                  <a:rPr lang="en-US" altLang="zh-CN" sz="2800" i="1" dirty="0">
                    <a:latin typeface="Times New Roman" panose="02020603050405020304" pitchFamily="18" charset="0"/>
                    <a:cs typeface="Times New Roman" panose="02020603050405020304" pitchFamily="18" charset="0"/>
                  </a:rPr>
                  <a:t>x</a:t>
                </a:r>
                <a:r>
                  <a:rPr lang="zh-CN" altLang="en-US" sz="2800" dirty="0"/>
                  <a:t>方向前进，相位增加，</a:t>
                </a:r>
                <a:r>
                  <a:rPr lang="en-US" altLang="zh-CN" sz="2800" i="1" dirty="0">
                    <a:latin typeface="Times New Roman" panose="02020603050405020304" pitchFamily="18" charset="0"/>
                    <a:cs typeface="Times New Roman" panose="02020603050405020304" pitchFamily="18" charset="0"/>
                  </a:rPr>
                  <a:t>E</a:t>
                </a:r>
                <a:r>
                  <a:rPr lang="zh-CN" altLang="en-US" sz="2800" dirty="0"/>
                  <a:t>矢量做右手旋转。所以是波是右旋的。</a:t>
                </a:r>
                <a:endParaRPr lang="zh-CN" altLang="en-US" sz="2800" dirty="0"/>
              </a:p>
            </p:txBody>
          </p:sp>
        </mc:Choice>
        <mc:Fallback>
          <p:sp>
            <p:nvSpPr>
              <p:cNvPr id="9218" name="Rectangle 2"/>
              <p:cNvSpPr>
                <a:spLocks noRot="1" noChangeAspect="1" noMove="1" noResize="1" noEditPoints="1" noAdjustHandles="1" noChangeArrowheads="1" noChangeShapeType="1" noTextEdit="1"/>
              </p:cNvSpPr>
              <p:nvPr>
                <p:ph type="body" idx="1"/>
              </p:nvPr>
            </p:nvSpPr>
            <p:spPr>
              <a:xfrm>
                <a:off x="287338" y="1449388"/>
                <a:ext cx="8388350" cy="5040312"/>
              </a:xfrm>
              <a:blipFill rotWithShape="1">
                <a:blip r:embed="rId1"/>
                <a:stretch>
                  <a:fillRect l="-4" t="-6" r="4"/>
                </a:stretch>
              </a:blipFill>
            </p:spPr>
            <p:txBody>
              <a:bodyPr/>
              <a:lstStyle/>
              <a:p>
                <a:r>
                  <a:rPr lang="zh-CN" altLang="en-US">
                    <a:noFill/>
                  </a:rPr>
                  <a:t> </a:t>
                </a:r>
              </a:p>
            </p:txBody>
          </p:sp>
        </mc:Fallback>
      </mc:AlternateContent>
      <p:sp>
        <p:nvSpPr>
          <p:cNvPr id="9219" name="Rectangle 3"/>
          <p:cNvSpPr>
            <a:spLocks noGrp="1" noChangeArrowheads="1"/>
          </p:cNvSpPr>
          <p:nvPr>
            <p:ph type="title"/>
          </p:nvPr>
        </p:nvSpPr>
        <p:spPr/>
        <p:txBody>
          <a:bodyPr/>
          <a:lstStyle/>
          <a:p>
            <a:pPr eaLnBrk="1" hangingPunct="1"/>
            <a:r>
              <a:rPr lang="zh-CN" altLang="en-US"/>
              <a:t>波的旋转与偏振</a:t>
            </a:r>
            <a:endParaRPr lang="zh-CN" altLang="en-US"/>
          </a:p>
        </p:txBody>
      </p:sp>
      <p:sp>
        <p:nvSpPr>
          <p:cNvPr id="9220"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9221"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mc:Choice xmlns:a14="http://schemas.microsoft.com/office/drawing/2010/main" Requires="a14">
          <p:sp>
            <p:nvSpPr>
              <p:cNvPr id="10242" name="Rectangle 2"/>
              <p:cNvSpPr>
                <a:spLocks noGrp="1" noChangeArrowheads="1"/>
              </p:cNvSpPr>
              <p:nvPr>
                <p:ph type="body" idx="1"/>
              </p:nvPr>
            </p:nvSpPr>
            <p:spPr>
              <a:xfrm>
                <a:off x="250825" y="1736725"/>
                <a:ext cx="5940425" cy="4645025"/>
              </a:xfrm>
            </p:spPr>
            <p:txBody>
              <a:bodyPr/>
              <a:lstStyle/>
              <a:p>
                <a:pPr eaLnBrk="1" hangingPunct="1">
                  <a:lnSpc>
                    <a:spcPct val="110000"/>
                  </a:lnSpc>
                  <a:spcBef>
                    <a:spcPct val="0"/>
                  </a:spcBef>
                  <a:spcAft>
                    <a:spcPct val="20000"/>
                  </a:spcAft>
                </a:pPr>
                <a:r>
                  <a:rPr lang="zh-CN" altLang="en-US" sz="2800" dirty="0"/>
                  <a:t>当 </a:t>
                </a:r>
                <a:r>
                  <a:rPr lang="en-US" altLang="zh-CN" sz="2800" i="1" dirty="0">
                    <a:latin typeface="Symbol" panose="05050102010706020507" pitchFamily="18" charset="2"/>
                  </a:rPr>
                  <a:t>a </a:t>
                </a:r>
                <a:r>
                  <a:rPr lang="en-US" altLang="zh-CN" sz="2800" dirty="0">
                    <a:latin typeface="Times New Roman" panose="02020603050405020304" pitchFamily="18" charset="0"/>
                    <a:cs typeface="Times New Roman" panose="02020603050405020304" pitchFamily="18" charset="0"/>
                  </a:rPr>
                  <a:t>-</a:t>
                </a:r>
                <a:r>
                  <a:rPr lang="en-US" altLang="zh-CN" sz="2800" i="1" dirty="0">
                    <a:latin typeface="Symbol" panose="05050102010706020507" pitchFamily="18" charset="2"/>
                  </a:rPr>
                  <a:t>b </a:t>
                </a:r>
                <a:r>
                  <a:rPr lang="en-US" altLang="zh-CN" sz="2800" dirty="0">
                    <a:latin typeface="Times New Roman" panose="02020603050405020304" pitchFamily="18" charset="0"/>
                    <a:cs typeface="Times New Roman" panose="02020603050405020304" pitchFamily="18" charset="0"/>
                  </a:rPr>
                  <a:t>= -</a:t>
                </a:r>
                <a:r>
                  <a:rPr lang="en-US" altLang="zh-CN" sz="2800" dirty="0">
                    <a:latin typeface="Symbol" panose="05050102010706020507" pitchFamily="18" charset="2"/>
                  </a:rPr>
                  <a:t>p </a:t>
                </a:r>
                <a:r>
                  <a:rPr lang="en-US" altLang="zh-CN" sz="2800" dirty="0">
                    <a:latin typeface="Times New Roman" panose="02020603050405020304" pitchFamily="18" charset="0"/>
                    <a:cs typeface="Times New Roman" panose="02020603050405020304" pitchFamily="18" charset="0"/>
                  </a:rPr>
                  <a:t>/2</a:t>
                </a:r>
                <a:r>
                  <a:rPr lang="en-US" altLang="zh-CN" sz="2800" dirty="0"/>
                  <a:t> </a:t>
                </a:r>
                <a:r>
                  <a:rPr lang="zh-CN" altLang="en-US" sz="2800" dirty="0"/>
                  <a:t>时，例如，当 </a:t>
                </a:r>
                <a:r>
                  <a:rPr lang="en-US" altLang="zh-CN" sz="2800" i="1" dirty="0">
                    <a:latin typeface="Symbol" panose="05050102010706020507" pitchFamily="18" charset="2"/>
                  </a:rPr>
                  <a:t>a </a:t>
                </a:r>
                <a:r>
                  <a:rPr lang="en-US" altLang="zh-CN" sz="2800" dirty="0">
                    <a:latin typeface="Times New Roman" panose="02020603050405020304" pitchFamily="18" charset="0"/>
                    <a:cs typeface="Times New Roman" panose="02020603050405020304" pitchFamily="18" charset="0"/>
                  </a:rPr>
                  <a:t>= 0</a:t>
                </a:r>
                <a:r>
                  <a:rPr lang="en-US" altLang="zh-CN" sz="2800" dirty="0"/>
                  <a:t> </a:t>
                </a:r>
                <a:r>
                  <a:rPr lang="zh-CN" altLang="en-US" sz="2800" dirty="0"/>
                  <a:t>而 </a:t>
                </a:r>
                <a:r>
                  <a:rPr lang="en-US" altLang="zh-CN" sz="2800" i="1" dirty="0">
                    <a:latin typeface="Symbol" panose="05050102010706020507" pitchFamily="18" charset="2"/>
                  </a:rPr>
                  <a:t>b</a:t>
                </a:r>
                <a:r>
                  <a:rPr lang="en-US" altLang="zh-CN" sz="2800" dirty="0">
                    <a:latin typeface="Symbol" panose="05050102010706020507" pitchFamily="18" charset="2"/>
                  </a:rPr>
                  <a:t> </a:t>
                </a:r>
                <a:r>
                  <a:rPr lang="en-US" altLang="zh-CN" sz="2800" dirty="0">
                    <a:latin typeface="Times New Roman" panose="02020603050405020304" pitchFamily="18" charset="0"/>
                    <a:cs typeface="Times New Roman" panose="02020603050405020304" pitchFamily="18" charset="0"/>
                  </a:rPr>
                  <a:t>= </a:t>
                </a:r>
                <a:r>
                  <a:rPr lang="en-US" altLang="zh-CN" sz="2800" dirty="0">
                    <a:latin typeface="Symbol" panose="05050102010706020507" pitchFamily="18" charset="2"/>
                  </a:rPr>
                  <a:t>p </a:t>
                </a:r>
                <a:r>
                  <a:rPr lang="en-US" altLang="zh-CN" sz="2800" dirty="0">
                    <a:latin typeface="Times New Roman" panose="02020603050405020304" pitchFamily="18" charset="0"/>
                    <a:cs typeface="Times New Roman" panose="02020603050405020304" pitchFamily="18" charset="0"/>
                  </a:rPr>
                  <a:t>/2</a:t>
                </a:r>
                <a:r>
                  <a:rPr lang="en-US" altLang="zh-CN" sz="2800" dirty="0"/>
                  <a:t> </a:t>
                </a:r>
                <a:r>
                  <a:rPr lang="zh-CN" altLang="en-US" sz="2800" dirty="0"/>
                  <a:t>时：</a:t>
                </a:r>
                <a:endParaRPr lang="zh-CN" altLang="en-US" sz="2800" dirty="0"/>
              </a:p>
              <a:p>
                <a:pPr marL="0" indent="0" eaLnBrk="1" hangingPunct="1">
                  <a:buNone/>
                </a:pPr>
                <a14:m>
                  <m:oMathPara xmlns:m="http://schemas.openxmlformats.org/officeDocument/2006/math">
                    <m:oMathParaPr>
                      <m:jc m:val="centerGroup"/>
                    </m:oMathParaPr>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𝐸</m:t>
                          </m:r>
                        </m:e>
                        <m:sub>
                          <m:r>
                            <a:rPr lang="zh-CN" altLang="en-US" sz="2800" i="1">
                              <a:solidFill>
                                <a:srgbClr val="000000"/>
                              </a:solidFill>
                              <a:latin typeface="Cambria Math" panose="02040503050406030204" pitchFamily="18" charset="0"/>
                            </a:rPr>
                            <m:t>𝑦</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𝐸</m:t>
                          </m:r>
                        </m:e>
                        <m:sub>
                          <m:r>
                            <a:rPr lang="zh-CN" altLang="en-US" sz="2800" i="1">
                              <a:solidFill>
                                <a:srgbClr val="000000"/>
                              </a:solidFill>
                              <a:latin typeface="Cambria Math" panose="02040503050406030204" pitchFamily="18" charset="0"/>
                            </a:rPr>
                            <m:t>𝑦</m:t>
                          </m:r>
                          <m:r>
                            <a:rPr lang="zh-CN" altLang="en-US" sz="2800" i="1">
                              <a:solidFill>
                                <a:srgbClr val="000000"/>
                              </a:solidFill>
                              <a:latin typeface="Cambria Math" panose="02040503050406030204" pitchFamily="18" charset="0"/>
                            </a:rPr>
                            <m:t>0</m:t>
                          </m:r>
                        </m:sub>
                      </m:sSub>
                      <m:func>
                        <m:funcPr>
                          <m:ctrlPr>
                            <a:rPr lang="zh-CN" altLang="en-US" sz="2800" i="1">
                              <a:solidFill>
                                <a:srgbClr val="000000"/>
                              </a:solidFill>
                              <a:latin typeface="Cambria Math" panose="02040503050406030204" pitchFamily="18" charset="0"/>
                            </a:rPr>
                          </m:ctrlPr>
                        </m:funcPr>
                        <m:fName>
                          <m:r>
                            <m:rPr>
                              <m:sty m:val="p"/>
                            </m:rPr>
                            <a:rPr lang="zh-CN" altLang="en-US" sz="2800">
                              <a:solidFill>
                                <a:srgbClr val="000000"/>
                              </a:solidFill>
                              <a:latin typeface="Cambria Math" panose="02040503050406030204" pitchFamily="18" charset="0"/>
                            </a:rPr>
                            <m:t>cos</m:t>
                          </m:r>
                        </m:fName>
                        <m:e>
                          <m:r>
                            <a:rPr lang="zh-CN" altLang="en-US" sz="2800" i="1">
                              <a:solidFill>
                                <a:srgbClr val="000000"/>
                              </a:solidFill>
                              <a:latin typeface="Cambria Math" panose="02040503050406030204" pitchFamily="18" charset="0"/>
                            </a:rPr>
                            <m:t>(</m:t>
                          </m:r>
                        </m:e>
                      </m:func>
                      <m:r>
                        <a:rPr lang="zh-CN" altLang="en-US" sz="2800" i="1">
                          <a:solidFill>
                            <a:srgbClr val="000000"/>
                          </a:solidFill>
                          <a:latin typeface="Cambria Math" panose="02040503050406030204" pitchFamily="18" charset="0"/>
                        </a:rPr>
                        <m:t>𝑘𝑥</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𝑡</m:t>
                      </m:r>
                      <m:r>
                        <a:rPr lang="zh-CN" altLang="en-US" sz="2800" i="1">
                          <a:solidFill>
                            <a:srgbClr val="000000"/>
                          </a:solidFill>
                          <a:latin typeface="Cambria Math" panose="02040503050406030204" pitchFamily="18" charset="0"/>
                        </a:rPr>
                        <m:t>),</m:t>
                      </m:r>
                    </m:oMath>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𝐸</m:t>
                          </m:r>
                        </m:e>
                        <m:sub>
                          <m:r>
                            <a:rPr lang="zh-CN" altLang="en-US" sz="2800" i="1">
                              <a:solidFill>
                                <a:srgbClr val="000000"/>
                              </a:solidFill>
                              <a:latin typeface="Cambria Math" panose="02040503050406030204" pitchFamily="18" charset="0"/>
                            </a:rPr>
                            <m:t>𝑧</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𝐸</m:t>
                          </m:r>
                        </m:e>
                        <m:sub>
                          <m:r>
                            <a:rPr lang="zh-CN" altLang="en-US" sz="2800" i="1">
                              <a:solidFill>
                                <a:srgbClr val="000000"/>
                              </a:solidFill>
                              <a:latin typeface="Cambria Math" panose="02040503050406030204" pitchFamily="18" charset="0"/>
                            </a:rPr>
                            <m:t>𝑧</m:t>
                          </m:r>
                          <m:r>
                            <a:rPr lang="zh-CN" altLang="en-US" sz="2800" i="1">
                              <a:solidFill>
                                <a:srgbClr val="000000"/>
                              </a:solidFill>
                              <a:latin typeface="Cambria Math" panose="02040503050406030204" pitchFamily="18" charset="0"/>
                            </a:rPr>
                            <m:t>0</m:t>
                          </m:r>
                        </m:sub>
                      </m:sSub>
                      <m:func>
                        <m:funcPr>
                          <m:ctrlPr>
                            <a:rPr lang="zh-CN" altLang="en-US" sz="2800" i="1">
                              <a:solidFill>
                                <a:srgbClr val="000000"/>
                              </a:solidFill>
                              <a:latin typeface="Cambria Math" panose="02040503050406030204" pitchFamily="18" charset="0"/>
                            </a:rPr>
                          </m:ctrlPr>
                        </m:funcPr>
                        <m:fName>
                          <m:r>
                            <m:rPr>
                              <m:sty m:val="p"/>
                            </m:rPr>
                            <a:rPr lang="zh-CN" altLang="en-US" sz="2800">
                              <a:solidFill>
                                <a:srgbClr val="000000"/>
                              </a:solidFill>
                              <a:latin typeface="Cambria Math" panose="02040503050406030204" pitchFamily="18" charset="0"/>
                            </a:rPr>
                            <m:t>sin</m:t>
                          </m:r>
                        </m:fName>
                        <m:e>
                          <m:r>
                            <a:rPr lang="zh-CN" altLang="en-US" sz="2800" i="1">
                              <a:solidFill>
                                <a:srgbClr val="000000"/>
                              </a:solidFill>
                              <a:latin typeface="Cambria Math" panose="02040503050406030204" pitchFamily="18" charset="0"/>
                            </a:rPr>
                            <m:t>(</m:t>
                          </m:r>
                        </m:e>
                      </m:func>
                      <m:r>
                        <a:rPr lang="zh-CN" altLang="en-US" sz="2800" i="1">
                          <a:solidFill>
                            <a:srgbClr val="000000"/>
                          </a:solidFill>
                          <a:latin typeface="Cambria Math" panose="02040503050406030204" pitchFamily="18" charset="0"/>
                        </a:rPr>
                        <m:t>𝑘𝑥</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𝑡</m:t>
                      </m:r>
                      <m:r>
                        <a:rPr lang="zh-CN" altLang="en-US" sz="2800" i="1">
                          <a:solidFill>
                            <a:srgbClr val="000000"/>
                          </a:solidFill>
                          <a:latin typeface="Cambria Math" panose="02040503050406030204" pitchFamily="18" charset="0"/>
                        </a:rPr>
                        <m:t>)</m:t>
                      </m:r>
                    </m:oMath>
                  </m:oMathPara>
                </a14:m>
                <a:endParaRPr lang="zh-CN" altLang="en-US" sz="2800" dirty="0"/>
              </a:p>
              <a:p>
                <a:pPr eaLnBrk="1" hangingPunct="1"/>
                <a:r>
                  <a:rPr lang="zh-CN" altLang="en-US" sz="2800" dirty="0"/>
                  <a:t>随着波沿着</a:t>
                </a:r>
                <a:r>
                  <a:rPr lang="en-US" altLang="zh-CN" sz="2800" i="1" dirty="0">
                    <a:latin typeface="Times New Roman" panose="02020603050405020304" pitchFamily="18" charset="0"/>
                    <a:cs typeface="Times New Roman" panose="02020603050405020304" pitchFamily="18" charset="0"/>
                  </a:rPr>
                  <a:t>x</a:t>
                </a:r>
                <a:r>
                  <a:rPr lang="zh-CN" altLang="en-US" sz="2800" dirty="0"/>
                  <a:t>方向前进，</a:t>
                </a:r>
                <a:r>
                  <a:rPr lang="en-US" altLang="zh-CN" sz="2800" i="1" dirty="0">
                    <a:latin typeface="Times New Roman" panose="02020603050405020304" pitchFamily="18" charset="0"/>
                    <a:cs typeface="Times New Roman" panose="02020603050405020304" pitchFamily="18" charset="0"/>
                  </a:rPr>
                  <a:t>E</a:t>
                </a:r>
                <a:r>
                  <a:rPr lang="zh-CN" altLang="en-US" sz="2800" dirty="0"/>
                  <a:t>矢量按左手旋转。所以这时波是左旋的。</a:t>
                </a:r>
                <a:endParaRPr lang="zh-CN" altLang="en-US" sz="2800" dirty="0"/>
              </a:p>
              <a:p>
                <a:pPr eaLnBrk="1" hangingPunct="1"/>
                <a:r>
                  <a:rPr lang="zh-CN" altLang="en-US" sz="2800" dirty="0"/>
                  <a:t>一般情况下，不妨取</a:t>
                </a:r>
                <a:r>
                  <a:rPr lang="en-US" altLang="zh-CN" sz="2800" dirty="0">
                    <a:latin typeface="Times New Roman" panose="02020603050405020304" pitchFamily="18" charset="0"/>
                    <a:cs typeface="Times New Roman" panose="02020603050405020304" pitchFamily="18" charset="0"/>
                  </a:rPr>
                  <a:t>|</a:t>
                </a:r>
                <a:r>
                  <a:rPr lang="en-US" altLang="zh-CN" sz="2800" i="1" dirty="0">
                    <a:latin typeface="Symbol" panose="05050102010706020507" pitchFamily="18" charset="2"/>
                  </a:rPr>
                  <a:t>a </a:t>
                </a:r>
                <a:r>
                  <a:rPr lang="en-US" altLang="zh-CN" sz="2800" dirty="0">
                    <a:latin typeface="Times New Roman" panose="02020603050405020304" pitchFamily="18" charset="0"/>
                    <a:cs typeface="Times New Roman" panose="02020603050405020304" pitchFamily="18" charset="0"/>
                  </a:rPr>
                  <a:t>-</a:t>
                </a:r>
                <a:r>
                  <a:rPr lang="en-US" altLang="zh-CN" sz="2800" i="1" dirty="0">
                    <a:latin typeface="Symbol" panose="05050102010706020507" pitchFamily="18" charset="2"/>
                  </a:rPr>
                  <a:t>b </a:t>
                </a:r>
                <a:r>
                  <a:rPr lang="en-US" altLang="zh-CN" sz="2800" dirty="0">
                    <a:latin typeface="Times New Roman" panose="02020603050405020304" pitchFamily="18" charset="0"/>
                    <a:cs typeface="Times New Roman" panose="02020603050405020304" pitchFamily="18" charset="0"/>
                  </a:rPr>
                  <a:t>|</a:t>
                </a:r>
                <a:r>
                  <a:rPr lang="en-US" altLang="en-US" sz="2800" dirty="0">
                    <a:latin typeface="Times New Roman" panose="02020603050405020304" pitchFamily="18" charset="0"/>
                    <a:cs typeface="Times New Roman" panose="02020603050405020304" pitchFamily="18" charset="0"/>
                  </a:rPr>
                  <a:t>≤</a:t>
                </a:r>
                <a:r>
                  <a:rPr lang="en-US" altLang="zh-CN" sz="2800" dirty="0">
                    <a:latin typeface="Symbol" panose="05050102010706020507" pitchFamily="18" charset="2"/>
                  </a:rPr>
                  <a:t>p</a:t>
                </a:r>
                <a:r>
                  <a:rPr lang="zh-CN" altLang="en-US" sz="2800" dirty="0"/>
                  <a:t>， 当</a:t>
                </a:r>
                <a:r>
                  <a:rPr lang="en-US" altLang="zh-CN" sz="2800" dirty="0">
                    <a:latin typeface="Symbol" panose="05050102010706020507" pitchFamily="18" charset="2"/>
                  </a:rPr>
                  <a:t>a</a:t>
                </a:r>
                <a:r>
                  <a:rPr lang="en-US" altLang="zh-CN" sz="2800" dirty="0"/>
                  <a:t>-</a:t>
                </a:r>
                <a:r>
                  <a:rPr lang="en-US" altLang="zh-CN" sz="2800" dirty="0">
                    <a:latin typeface="Symbol" panose="05050102010706020507" pitchFamily="18" charset="2"/>
                  </a:rPr>
                  <a:t>b</a:t>
                </a:r>
                <a:r>
                  <a:rPr lang="en-US" altLang="zh-CN" sz="2800" dirty="0"/>
                  <a:t> </a:t>
                </a:r>
                <a:r>
                  <a:rPr lang="en-US" altLang="zh-CN" sz="2800" dirty="0">
                    <a:latin typeface="Times New Roman" panose="02020603050405020304" pitchFamily="18" charset="0"/>
                    <a:cs typeface="Times New Roman" panose="02020603050405020304" pitchFamily="18" charset="0"/>
                  </a:rPr>
                  <a:t>&gt;0</a:t>
                </a:r>
                <a:r>
                  <a:rPr lang="zh-CN" altLang="en-US" sz="2800" dirty="0"/>
                  <a:t>时，是右旋；而</a:t>
                </a:r>
                <a:r>
                  <a:rPr lang="en-US" altLang="zh-CN" sz="2800" i="1" dirty="0">
                    <a:latin typeface="Symbol" panose="05050102010706020507" pitchFamily="18" charset="2"/>
                  </a:rPr>
                  <a:t>a </a:t>
                </a:r>
                <a:r>
                  <a:rPr lang="en-US" altLang="zh-CN" sz="2800" dirty="0">
                    <a:latin typeface="Times New Roman" panose="02020603050405020304" pitchFamily="18" charset="0"/>
                    <a:cs typeface="Times New Roman" panose="02020603050405020304" pitchFamily="18" charset="0"/>
                  </a:rPr>
                  <a:t>-</a:t>
                </a:r>
                <a:r>
                  <a:rPr lang="en-US" altLang="zh-CN" sz="2800" i="1" dirty="0">
                    <a:latin typeface="Symbol" panose="05050102010706020507" pitchFamily="18" charset="2"/>
                  </a:rPr>
                  <a:t>b</a:t>
                </a:r>
                <a:r>
                  <a:rPr lang="en-US" altLang="zh-CN" sz="2800" dirty="0">
                    <a:latin typeface="Times New Roman" panose="02020603050405020304" pitchFamily="18" charset="0"/>
                    <a:cs typeface="Times New Roman" panose="02020603050405020304" pitchFamily="18" charset="0"/>
                  </a:rPr>
                  <a:t>&lt;0</a:t>
                </a:r>
                <a:r>
                  <a:rPr lang="en-US" altLang="zh-CN" sz="2800" dirty="0"/>
                  <a:t> </a:t>
                </a:r>
                <a:r>
                  <a:rPr lang="zh-CN" altLang="en-US" sz="2800" dirty="0"/>
                  <a:t>时，是左旋；</a:t>
                </a:r>
                <a:r>
                  <a:rPr lang="en-US" altLang="zh-CN" sz="2800" i="1" dirty="0">
                    <a:latin typeface="Symbol" panose="05050102010706020507" pitchFamily="18" charset="2"/>
                  </a:rPr>
                  <a:t>a </a:t>
                </a:r>
                <a:r>
                  <a:rPr lang="en-US" altLang="zh-CN" sz="2800" dirty="0">
                    <a:latin typeface="Times New Roman" panose="02020603050405020304" pitchFamily="18" charset="0"/>
                    <a:cs typeface="Times New Roman" panose="02020603050405020304" pitchFamily="18" charset="0"/>
                  </a:rPr>
                  <a:t>-</a:t>
                </a:r>
                <a:r>
                  <a:rPr lang="en-US" altLang="zh-CN" sz="2800" i="1" dirty="0">
                    <a:latin typeface="Symbol" panose="05050102010706020507" pitchFamily="18" charset="2"/>
                  </a:rPr>
                  <a:t>b</a:t>
                </a:r>
                <a:r>
                  <a:rPr lang="en-US" altLang="zh-CN" sz="2800" dirty="0"/>
                  <a:t> =0</a:t>
                </a:r>
                <a:r>
                  <a:rPr lang="zh-CN" altLang="en-US" sz="2800" dirty="0"/>
                  <a:t>或</a:t>
                </a:r>
                <a:r>
                  <a:rPr lang="en-US" altLang="zh-CN" sz="2800" dirty="0">
                    <a:latin typeface="Symbol" panose="05050102010706020507" pitchFamily="18" charset="2"/>
                  </a:rPr>
                  <a:t>p</a:t>
                </a:r>
                <a:r>
                  <a:rPr lang="zh-CN" altLang="en-US" sz="2800" dirty="0"/>
                  <a:t>时，是线偏振。</a:t>
                </a:r>
                <a:endParaRPr lang="zh-CN" altLang="en-US" sz="2800" dirty="0"/>
              </a:p>
            </p:txBody>
          </p:sp>
        </mc:Choice>
        <mc:Fallback>
          <p:sp>
            <p:nvSpPr>
              <p:cNvPr id="10242" name="Rectangle 2"/>
              <p:cNvSpPr>
                <a:spLocks noRot="1" noChangeAspect="1" noMove="1" noResize="1" noEditPoints="1" noAdjustHandles="1" noChangeArrowheads="1" noChangeShapeType="1" noTextEdit="1"/>
              </p:cNvSpPr>
              <p:nvPr>
                <p:ph type="body" idx="1"/>
              </p:nvPr>
            </p:nvSpPr>
            <p:spPr>
              <a:xfrm>
                <a:off x="250825" y="1736725"/>
                <a:ext cx="5940425" cy="4645025"/>
              </a:xfrm>
              <a:blipFill rotWithShape="1">
                <a:blip r:embed="rId1"/>
                <a:stretch>
                  <a:fillRect r="-1454"/>
                </a:stretch>
              </a:blipFill>
            </p:spPr>
            <p:txBody>
              <a:bodyPr/>
              <a:lstStyle/>
              <a:p>
                <a:r>
                  <a:rPr lang="zh-CN" altLang="en-US">
                    <a:noFill/>
                  </a:rPr>
                  <a:t> </a:t>
                </a:r>
              </a:p>
            </p:txBody>
          </p:sp>
        </mc:Fallback>
      </mc:AlternateContent>
      <p:sp>
        <p:nvSpPr>
          <p:cNvPr id="10243" name="Rectangle 3"/>
          <p:cNvSpPr>
            <a:spLocks noGrp="1" noChangeArrowheads="1"/>
          </p:cNvSpPr>
          <p:nvPr>
            <p:ph type="title"/>
          </p:nvPr>
        </p:nvSpPr>
        <p:spPr/>
        <p:txBody>
          <a:bodyPr/>
          <a:lstStyle/>
          <a:p>
            <a:pPr eaLnBrk="1" hangingPunct="1"/>
            <a:r>
              <a:rPr lang="zh-CN" altLang="en-US"/>
              <a:t>波的旋转与偏振</a:t>
            </a:r>
            <a:endParaRPr lang="zh-CN" altLang="en-US"/>
          </a:p>
        </p:txBody>
      </p:sp>
      <p:sp>
        <p:nvSpPr>
          <p:cNvPr id="10244"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10245"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grpSp>
        <p:nvGrpSpPr>
          <p:cNvPr id="10247" name="Group 7"/>
          <p:cNvGrpSpPr/>
          <p:nvPr/>
        </p:nvGrpSpPr>
        <p:grpSpPr bwMode="auto">
          <a:xfrm>
            <a:off x="6227763" y="1654175"/>
            <a:ext cx="2795587" cy="3322638"/>
            <a:chOff x="3742" y="640"/>
            <a:chExt cx="1761" cy="2093"/>
          </a:xfrm>
        </p:grpSpPr>
        <p:sp>
          <p:nvSpPr>
            <p:cNvPr id="10248" name="Rectangle 8"/>
            <p:cNvSpPr>
              <a:spLocks noChangeArrowheads="1"/>
            </p:cNvSpPr>
            <p:nvPr/>
          </p:nvSpPr>
          <p:spPr bwMode="auto">
            <a:xfrm>
              <a:off x="3947" y="980"/>
              <a:ext cx="1239" cy="1723"/>
            </a:xfrm>
            <a:prstGeom prst="rect">
              <a:avLst/>
            </a:prstGeom>
            <a:solidFill>
              <a:srgbClr val="CCFFFF">
                <a:alpha val="50195"/>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10249" name="Line 9"/>
            <p:cNvSpPr>
              <a:spLocks noChangeShapeType="1"/>
            </p:cNvSpPr>
            <p:nvPr/>
          </p:nvSpPr>
          <p:spPr bwMode="auto">
            <a:xfrm flipH="1">
              <a:off x="3796" y="1193"/>
              <a:ext cx="1389" cy="1389"/>
            </a:xfrm>
            <a:prstGeom prst="line">
              <a:avLst/>
            </a:prstGeom>
            <a:noFill/>
            <a:ln w="9525">
              <a:solidFill>
                <a:srgbClr val="000000"/>
              </a:solidFill>
              <a:rou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0250" name="Text Box 10"/>
            <p:cNvSpPr txBox="1">
              <a:spLocks noChangeArrowheads="1"/>
            </p:cNvSpPr>
            <p:nvPr/>
          </p:nvSpPr>
          <p:spPr bwMode="auto">
            <a:xfrm>
              <a:off x="3856" y="2341"/>
              <a:ext cx="559" cy="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lang="en-US" altLang="zh-CN" sz="4000">
                  <a:latin typeface="Times New Roman" panose="02020603050405020304" pitchFamily="18" charset="0"/>
                </a:rPr>
                <a:t>x</a:t>
              </a:r>
              <a:endParaRPr lang="en-US" altLang="zh-CN" sz="6000"/>
            </a:p>
          </p:txBody>
        </p:sp>
        <p:sp>
          <p:nvSpPr>
            <p:cNvPr id="10251" name="Text Box 11"/>
            <p:cNvSpPr txBox="1">
              <a:spLocks noChangeArrowheads="1"/>
            </p:cNvSpPr>
            <p:nvPr/>
          </p:nvSpPr>
          <p:spPr bwMode="auto">
            <a:xfrm>
              <a:off x="5171" y="1729"/>
              <a:ext cx="332" cy="4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lang="en-US" altLang="zh-CN">
                  <a:latin typeface="Times New Roman" panose="02020603050405020304" pitchFamily="18" charset="0"/>
                </a:rPr>
                <a:t>y</a:t>
              </a:r>
              <a:endParaRPr lang="en-US" altLang="zh-CN" sz="4800"/>
            </a:p>
          </p:txBody>
        </p:sp>
        <p:sp>
          <p:nvSpPr>
            <p:cNvPr id="10252" name="Text Box 12"/>
            <p:cNvSpPr txBox="1">
              <a:spLocks noChangeArrowheads="1"/>
            </p:cNvSpPr>
            <p:nvPr/>
          </p:nvSpPr>
          <p:spPr bwMode="auto">
            <a:xfrm>
              <a:off x="4544" y="640"/>
              <a:ext cx="521" cy="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lang="en-US" altLang="zh-CN" sz="3600">
                  <a:latin typeface="Times New Roman" panose="02020603050405020304" pitchFamily="18" charset="0"/>
                </a:rPr>
                <a:t>z</a:t>
              </a:r>
              <a:endParaRPr lang="en-US" altLang="zh-CN" sz="5400"/>
            </a:p>
          </p:txBody>
        </p:sp>
        <p:sp>
          <p:nvSpPr>
            <p:cNvPr id="10253" name="Oval 13"/>
            <p:cNvSpPr>
              <a:spLocks noChangeArrowheads="1"/>
            </p:cNvSpPr>
            <p:nvPr/>
          </p:nvSpPr>
          <p:spPr bwMode="auto">
            <a:xfrm>
              <a:off x="4195" y="1223"/>
              <a:ext cx="755" cy="1209"/>
            </a:xfrm>
            <a:prstGeom prst="ellipse">
              <a:avLst/>
            </a:prstGeom>
            <a:solidFill>
              <a:srgbClr val="FFFF00">
                <a:alpha val="70195"/>
              </a:srgbClr>
            </a:solidFill>
            <a:ln w="38100">
              <a:solidFill>
                <a:srgbClr val="99CC00"/>
              </a:solidFill>
              <a:round/>
            </a:ln>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10254" name="Line 14"/>
            <p:cNvSpPr>
              <a:spLocks noChangeShapeType="1"/>
            </p:cNvSpPr>
            <p:nvPr/>
          </p:nvSpPr>
          <p:spPr bwMode="auto">
            <a:xfrm flipH="1" flipV="1">
              <a:off x="4370" y="1313"/>
              <a:ext cx="180" cy="512"/>
            </a:xfrm>
            <a:prstGeom prst="line">
              <a:avLst/>
            </a:prstGeom>
            <a:noFill/>
            <a:ln w="38100">
              <a:solidFill>
                <a:srgbClr val="00CCFF"/>
              </a:solidFill>
              <a:round/>
              <a:tailEnd type="stealth" w="lg" len="lg"/>
            </a:ln>
            <a:extLst>
              <a:ext uri="{909E8E84-426E-40DD-AFC4-6F175D3DCCD1}">
                <a14:hiddenFill xmlns:a14="http://schemas.microsoft.com/office/drawing/2010/main">
                  <a:noFill/>
                </a14:hiddenFill>
              </a:ext>
            </a:extLst>
          </p:spPr>
          <p:txBody>
            <a:bodyPr/>
            <a:lstStyle/>
            <a:p>
              <a:endParaRPr lang="zh-CN" altLang="en-US"/>
            </a:p>
          </p:txBody>
        </p:sp>
        <p:sp>
          <p:nvSpPr>
            <p:cNvPr id="10255" name="Line 15"/>
            <p:cNvSpPr>
              <a:spLocks noChangeShapeType="1"/>
            </p:cNvSpPr>
            <p:nvPr/>
          </p:nvSpPr>
          <p:spPr bwMode="auto">
            <a:xfrm flipV="1">
              <a:off x="4566" y="786"/>
              <a:ext cx="2" cy="1828"/>
            </a:xfrm>
            <a:prstGeom prst="line">
              <a:avLst/>
            </a:prstGeom>
            <a:noFill/>
            <a:ln w="9525">
              <a:solidFill>
                <a:srgbClr val="000000"/>
              </a:solidFill>
              <a:rou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0256" name="Line 16"/>
            <p:cNvSpPr>
              <a:spLocks noChangeShapeType="1"/>
            </p:cNvSpPr>
            <p:nvPr/>
          </p:nvSpPr>
          <p:spPr bwMode="auto">
            <a:xfrm>
              <a:off x="3742" y="1826"/>
              <a:ext cx="1610" cy="1"/>
            </a:xfrm>
            <a:prstGeom prst="line">
              <a:avLst/>
            </a:prstGeom>
            <a:noFill/>
            <a:ln w="9525">
              <a:solidFill>
                <a:srgbClr val="000000"/>
              </a:solidFill>
              <a:rou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0257" name="Line 17"/>
            <p:cNvSpPr>
              <a:spLocks noChangeShapeType="1"/>
            </p:cNvSpPr>
            <p:nvPr/>
          </p:nvSpPr>
          <p:spPr bwMode="auto">
            <a:xfrm flipH="1">
              <a:off x="3795" y="1826"/>
              <a:ext cx="755" cy="756"/>
            </a:xfrm>
            <a:prstGeom prst="line">
              <a:avLst/>
            </a:prstGeom>
            <a:noFill/>
            <a:ln w="9525">
              <a:solidFill>
                <a:srgbClr val="000000"/>
              </a:solidFill>
              <a:roun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spTree>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2"/>
          <p:cNvSpPr>
            <a:spLocks noGrp="1" noChangeArrowheads="1"/>
          </p:cNvSpPr>
          <p:nvPr>
            <p:ph type="body" idx="1"/>
          </p:nvPr>
        </p:nvSpPr>
        <p:spPr>
          <a:xfrm>
            <a:off x="250825" y="1628799"/>
            <a:ext cx="8435975" cy="4716525"/>
          </a:xfrm>
        </p:spPr>
        <p:txBody>
          <a:bodyPr/>
          <a:lstStyle/>
          <a:p>
            <a:pPr eaLnBrk="1" hangingPunct="1">
              <a:lnSpc>
                <a:spcPct val="90000"/>
              </a:lnSpc>
            </a:pPr>
            <a:r>
              <a:rPr lang="zh-CN" altLang="en-US" dirty="0"/>
              <a:t>将等离子体中的扰动作</a:t>
            </a:r>
            <a:r>
              <a:rPr lang="en-US" altLang="zh-CN" dirty="0"/>
              <a:t>Fourier</a:t>
            </a:r>
            <a:r>
              <a:rPr lang="zh-CN" altLang="en-US" dirty="0"/>
              <a:t>分解，也即化为多个平面波的线性叠加。如果方程组是线性的，对于所有满足方程组的平面波来说，其线性叠加也满足方程组。因此，从研究最简单的平面波入手，我们就可以研究扰动在等离子体中的传播和发展。方程组中的非线性项应该被忽略，这是由方程的线性特性所决定的。另外，非线性项都是二阶或二阶以上的小量，在解线性波动问题时，可以忽略。</a:t>
            </a:r>
            <a:endParaRPr lang="en-US" altLang="zh-CN" dirty="0"/>
          </a:p>
          <a:p>
            <a:pPr marL="0" indent="0" eaLnBrk="1" hangingPunct="1">
              <a:lnSpc>
                <a:spcPct val="90000"/>
              </a:lnSpc>
              <a:buNone/>
            </a:pPr>
            <a:endParaRPr lang="zh-CN" altLang="en-US" dirty="0"/>
          </a:p>
        </p:txBody>
      </p:sp>
      <p:sp>
        <p:nvSpPr>
          <p:cNvPr id="11267" name="Rectangle 3"/>
          <p:cNvSpPr>
            <a:spLocks noGrp="1" noChangeArrowheads="1"/>
          </p:cNvSpPr>
          <p:nvPr>
            <p:ph type="title"/>
          </p:nvPr>
        </p:nvSpPr>
        <p:spPr/>
        <p:txBody>
          <a:bodyPr/>
          <a:lstStyle/>
          <a:p>
            <a:pPr eaLnBrk="1" hangingPunct="1"/>
            <a:r>
              <a:rPr lang="zh-CN" altLang="en-US"/>
              <a:t>波的线性化和平面波分解</a:t>
            </a:r>
            <a:endParaRPr lang="zh-CN" altLang="en-US"/>
          </a:p>
        </p:txBody>
      </p:sp>
      <p:sp>
        <p:nvSpPr>
          <p:cNvPr id="11268"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11269" name="Rectangle 6"/>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mc:Choice xmlns:a14="http://schemas.microsoft.com/office/drawing/2010/main" Requires="a14">
          <p:sp>
            <p:nvSpPr>
              <p:cNvPr id="12290" name="Rectangle 2"/>
              <p:cNvSpPr>
                <a:spLocks noGrp="1" noChangeArrowheads="1"/>
              </p:cNvSpPr>
              <p:nvPr>
                <p:ph type="body" idx="1"/>
              </p:nvPr>
            </p:nvSpPr>
            <p:spPr>
              <a:xfrm>
                <a:off x="250825" y="1304764"/>
                <a:ext cx="8569647" cy="5278597"/>
              </a:xfrm>
            </p:spPr>
            <p:txBody>
              <a:bodyPr/>
              <a:lstStyle/>
              <a:p>
                <a:pPr eaLnBrk="1" hangingPunct="1">
                  <a:lnSpc>
                    <a:spcPct val="90000"/>
                  </a:lnSpc>
                </a:pPr>
                <a:r>
                  <a:rPr lang="zh-CN" altLang="en-US" sz="2800" dirty="0"/>
                  <a:t>一般来说，对于等离子体中的波动来说，其频率和波长有一定的对应关系。或者说，对于一个给定的频率，只有对应波长的波动才能存在。这种对应关系即为波的色散关系：</a:t>
                </a:r>
                <a14:m>
                  <m:oMath xmlns:m="http://schemas.openxmlformats.org/officeDocument/2006/math">
                    <m:r>
                      <a:rPr lang="zh-CN" altLang="en-US" sz="2800" i="1">
                        <a:solidFill>
                          <a:srgbClr val="000000"/>
                        </a:solidFill>
                        <a:latin typeface="Cambria Math" panose="02040503050406030204" pitchFamily="18" charset="0"/>
                      </a:rPr>
                      <m:t>𝐷</m:t>
                    </m:r>
                    <m:r>
                      <a:rPr lang="zh-CN" altLang="en-US" sz="2800" i="1">
                        <a:solidFill>
                          <a:srgbClr val="000000"/>
                        </a:solidFill>
                        <a:latin typeface="Cambria Math" panose="02040503050406030204" pitchFamily="18" charset="0"/>
                      </a:rPr>
                      <m:t>(</m:t>
                    </m:r>
                    <m:r>
                      <a:rPr lang="en-US" altLang="zh-CN" sz="2800" b="1" i="1">
                        <a:solidFill>
                          <a:srgbClr val="000000"/>
                        </a:solidFill>
                        <a:latin typeface="Cambria Math" panose="02040503050406030204" pitchFamily="18" charset="0"/>
                      </a:rPr>
                      <m:t>𝒌</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oMath>
                </a14:m>
                <a:endParaRPr lang="zh-CN" altLang="en-US" sz="2800" dirty="0"/>
              </a:p>
              <a:p>
                <a:pPr eaLnBrk="1" hangingPunct="1">
                  <a:lnSpc>
                    <a:spcPct val="90000"/>
                  </a:lnSpc>
                </a:pPr>
                <a:r>
                  <a:rPr lang="zh-CN" altLang="en-US" sz="2800" dirty="0"/>
                  <a:t>波的群速度的计算需要用到波的色散关系：</a:t>
                </a:r>
                <a:endParaRPr lang="zh-CN" altLang="en-US" sz="2800"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sSub>
                        <m:sSubPr>
                          <m:ctrlPr>
                            <a:rPr lang="zh-CN" altLang="en-US" sz="2800" i="1" smtClean="0">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𝑔</m:t>
                          </m:r>
                        </m:sub>
                      </m:sSub>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𝑑</m:t>
                          </m:r>
                          <m:r>
                            <a:rPr lang="zh-CN" altLang="en-US" sz="2800" i="1">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𝑘</m:t>
                          </m:r>
                          <m:r>
                            <a:rPr lang="zh-CN" altLang="en-US" sz="2800" i="1">
                              <a:solidFill>
                                <a:srgbClr val="000000"/>
                              </a:solidFill>
                              <a:latin typeface="Cambria Math" panose="02040503050406030204" pitchFamily="18" charset="0"/>
                            </a:rPr>
                            <m:t>)</m:t>
                          </m:r>
                        </m:num>
                        <m:den>
                          <m:r>
                            <a:rPr lang="zh-CN" altLang="en-US" sz="2800" i="1">
                              <a:solidFill>
                                <a:srgbClr val="000000"/>
                              </a:solidFill>
                              <a:latin typeface="Cambria Math" panose="02040503050406030204" pitchFamily="18" charset="0"/>
                            </a:rPr>
                            <m:t>𝑑𝑘</m:t>
                          </m:r>
                        </m:den>
                      </m:f>
                    </m:oMath>
                  </m:oMathPara>
                </a14:m>
                <a:endParaRPr lang="zh-CN" altLang="en-US" sz="2800" dirty="0"/>
              </a:p>
              <a:p>
                <a:pPr eaLnBrk="1" hangingPunct="1">
                  <a:lnSpc>
                    <a:spcPct val="90000"/>
                  </a:lnSpc>
                </a:pPr>
                <a:r>
                  <a:rPr lang="zh-CN" altLang="en-US" sz="2800" dirty="0"/>
                  <a:t>更重要的是有了色散关系，将初始的扰动 </a:t>
                </a:r>
                <a14:m>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𝜓</m:t>
                        </m:r>
                      </m:e>
                      <m:sub>
                        <m:r>
                          <a:rPr lang="zh-CN" altLang="en-US" sz="2800" i="1">
                            <a:solidFill>
                              <a:srgbClr val="000000"/>
                            </a:solidFill>
                            <a:latin typeface="Cambria Math" panose="02040503050406030204" pitchFamily="18" charset="0"/>
                          </a:rPr>
                          <m:t>0</m:t>
                        </m:r>
                      </m:sub>
                    </m:sSub>
                    <m:r>
                      <a:rPr lang="zh-CN" altLang="en-US" sz="2800" i="1">
                        <a:solidFill>
                          <a:srgbClr val="000000"/>
                        </a:solidFill>
                        <a:latin typeface="Cambria Math" panose="02040503050406030204" pitchFamily="18" charset="0"/>
                      </a:rPr>
                      <m:t>(</m:t>
                    </m:r>
                    <m:r>
                      <a:rPr lang="en-US" altLang="zh-CN" sz="2800" b="1" i="1">
                        <a:solidFill>
                          <a:srgbClr val="000000"/>
                        </a:solidFill>
                        <a:latin typeface="Cambria Math" panose="02040503050406030204" pitchFamily="18" charset="0"/>
                      </a:rPr>
                      <m:t>𝒙</m:t>
                    </m:r>
                    <m:r>
                      <a:rPr lang="zh-CN" altLang="en-US" sz="2800" i="1">
                        <a:solidFill>
                          <a:srgbClr val="000000"/>
                        </a:solidFill>
                        <a:latin typeface="Cambria Math" panose="02040503050406030204" pitchFamily="18" charset="0"/>
                      </a:rPr>
                      <m:t>)</m:t>
                    </m:r>
                  </m:oMath>
                </a14:m>
                <a:r>
                  <a:rPr lang="zh-CN" altLang="en-US" sz="2800" dirty="0"/>
                  <a:t> 分解为各波矢为</a:t>
                </a:r>
                <a:r>
                  <a:rPr lang="en-US" altLang="zh-CN" sz="2800" b="1" i="1" dirty="0">
                    <a:latin typeface="Times New Roman" panose="02020603050405020304" pitchFamily="18" charset="0"/>
                    <a:cs typeface="Times New Roman" panose="02020603050405020304" pitchFamily="18" charset="0"/>
                  </a:rPr>
                  <a:t>k</a:t>
                </a:r>
                <a:r>
                  <a:rPr lang="zh-CN" altLang="en-US" sz="2800" dirty="0"/>
                  <a:t>且振幅为</a:t>
                </a:r>
                <a14:m>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𝜓</m:t>
                        </m:r>
                      </m:e>
                      <m:sub>
                        <m:r>
                          <a:rPr lang="zh-CN" altLang="en-US" sz="2800" i="1">
                            <a:solidFill>
                              <a:srgbClr val="000000"/>
                            </a:solidFill>
                            <a:latin typeface="Cambria Math" panose="02040503050406030204" pitchFamily="18" charset="0"/>
                          </a:rPr>
                          <m:t>𝑘</m:t>
                        </m:r>
                      </m:sub>
                    </m:sSub>
                    <m:d>
                      <m:dPr>
                        <m:ctrlPr>
                          <a:rPr lang="zh-CN" altLang="en-US" sz="2800" i="1">
                            <a:solidFill>
                              <a:srgbClr val="000000"/>
                            </a:solidFill>
                            <a:latin typeface="Cambria Math" panose="02040503050406030204" pitchFamily="18" charset="0"/>
                          </a:rPr>
                        </m:ctrlPr>
                      </m:dPr>
                      <m:e>
                        <m:r>
                          <a:rPr lang="en-US" altLang="zh-CN" sz="2800" b="1" i="1">
                            <a:solidFill>
                              <a:srgbClr val="000000"/>
                            </a:solidFill>
                            <a:latin typeface="Cambria Math" panose="02040503050406030204" pitchFamily="18" charset="0"/>
                          </a:rPr>
                          <m:t>𝒌</m:t>
                        </m:r>
                      </m:e>
                    </m:d>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1</m:t>
                        </m:r>
                      </m:num>
                      <m:den>
                        <m:r>
                          <a:rPr lang="zh-CN" altLang="en-US" sz="2800" i="1">
                            <a:solidFill>
                              <a:srgbClr val="000000"/>
                            </a:solidFill>
                            <a:latin typeface="Cambria Math" panose="02040503050406030204" pitchFamily="18" charset="0"/>
                          </a:rPr>
                          <m:t>2</m:t>
                        </m:r>
                        <m:r>
                          <a:rPr lang="zh-CN" altLang="en-US" sz="2800" i="1">
                            <a:solidFill>
                              <a:srgbClr val="000000"/>
                            </a:solidFill>
                            <a:latin typeface="Cambria Math" panose="02040503050406030204" pitchFamily="18" charset="0"/>
                          </a:rPr>
                          <m:t>𝜋</m:t>
                        </m:r>
                      </m:den>
                    </m:f>
                    <m:nary>
                      <m:naryPr>
                        <m:subHide m:val="on"/>
                        <m:supHide m:val="on"/>
                        <m:ctrlPr>
                          <a:rPr lang="zh-CN" altLang="en-US" sz="2800" i="1">
                            <a:solidFill>
                              <a:srgbClr val="000000"/>
                            </a:solidFill>
                            <a:latin typeface="Cambria Math" panose="02040503050406030204" pitchFamily="18" charset="0"/>
                          </a:rPr>
                        </m:ctrlPr>
                      </m:naryPr>
                      <m:sub/>
                      <m:sup/>
                      <m:e>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𝜓</m:t>
                            </m:r>
                          </m:e>
                          <m:sub>
                            <m:r>
                              <a:rPr lang="zh-CN" altLang="en-US" sz="2800" i="1">
                                <a:solidFill>
                                  <a:srgbClr val="000000"/>
                                </a:solidFill>
                                <a:latin typeface="Cambria Math" panose="02040503050406030204" pitchFamily="18" charset="0"/>
                              </a:rPr>
                              <m:t>0</m:t>
                            </m:r>
                          </m:sub>
                        </m:sSub>
                        <m:d>
                          <m:dPr>
                            <m:ctrlPr>
                              <a:rPr lang="zh-CN" altLang="en-US" sz="2800" i="1">
                                <a:solidFill>
                                  <a:srgbClr val="000000"/>
                                </a:solidFill>
                                <a:latin typeface="Cambria Math" panose="02040503050406030204" pitchFamily="18" charset="0"/>
                              </a:rPr>
                            </m:ctrlPr>
                          </m:dPr>
                          <m:e>
                            <m:r>
                              <a:rPr lang="en-US" altLang="zh-CN" sz="2800" b="1" i="1">
                                <a:solidFill>
                                  <a:srgbClr val="000000"/>
                                </a:solidFill>
                                <a:latin typeface="Cambria Math" panose="02040503050406030204" pitchFamily="18" charset="0"/>
                              </a:rPr>
                              <m:t>𝒙</m:t>
                            </m:r>
                          </m:e>
                        </m:d>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𝑒</m:t>
                            </m:r>
                          </m:e>
                          <m: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𝑖</m:t>
                            </m:r>
                            <m:r>
                              <a:rPr lang="en-US" altLang="zh-CN" sz="2800" b="1" i="1">
                                <a:solidFill>
                                  <a:srgbClr val="000000"/>
                                </a:solidFill>
                                <a:latin typeface="Cambria Math" panose="02040503050406030204" pitchFamily="18" charset="0"/>
                              </a:rPr>
                              <m:t>𝒌</m:t>
                            </m:r>
                            <m:r>
                              <a:rPr lang="zh-CN" altLang="en-US" sz="2800" i="1">
                                <a:solidFill>
                                  <a:srgbClr val="000000"/>
                                </a:solidFill>
                                <a:latin typeface="Cambria Math" panose="02040503050406030204" pitchFamily="18" charset="0"/>
                              </a:rPr>
                              <m:t>⋅</m:t>
                            </m:r>
                            <m:r>
                              <a:rPr lang="en-US" altLang="zh-CN" sz="2800" b="1" i="1">
                                <a:solidFill>
                                  <a:srgbClr val="000000"/>
                                </a:solidFill>
                                <a:latin typeface="Cambria Math" panose="02040503050406030204" pitchFamily="18" charset="0"/>
                              </a:rPr>
                              <m:t>𝒙</m:t>
                            </m:r>
                          </m:sup>
                        </m:sSup>
                        <m:r>
                          <a:rPr lang="zh-CN" altLang="en-US" sz="2800" i="1">
                            <a:solidFill>
                              <a:srgbClr val="000000"/>
                            </a:solidFill>
                            <a:latin typeface="Cambria Math" panose="02040503050406030204" pitchFamily="18" charset="0"/>
                          </a:rPr>
                          <m:t>𝑑</m:t>
                        </m:r>
                        <m:r>
                          <a:rPr lang="en-US" altLang="zh-CN" sz="2800" b="1" i="1">
                            <a:solidFill>
                              <a:srgbClr val="000000"/>
                            </a:solidFill>
                            <a:latin typeface="Cambria Math" panose="02040503050406030204" pitchFamily="18" charset="0"/>
                          </a:rPr>
                          <m:t>𝒙</m:t>
                        </m:r>
                      </m:e>
                    </m:nary>
                  </m:oMath>
                </a14:m>
                <a:r>
                  <a:rPr lang="zh-CN" altLang="en-US" sz="2800" dirty="0"/>
                  <a:t>的波叠加，并知道了在随后扰动的发展变化：</a:t>
                </a:r>
                <a:endParaRPr lang="en-US" altLang="zh-CN" sz="2800" dirty="0"/>
              </a:p>
              <a:p>
                <a:pPr marL="0" indent="0" eaLnBrk="1" hangingPunct="1">
                  <a:lnSpc>
                    <a:spcPct val="90000"/>
                  </a:lnSpc>
                  <a:buNone/>
                </a:pPr>
                <a14:m>
                  <m:oMathPara xmlns:m="http://schemas.openxmlformats.org/officeDocument/2006/math">
                    <m:oMathParaPr>
                      <m:jc m:val="centerGroup"/>
                    </m:oMathParaPr>
                    <m:oMath xmlns:m="http://schemas.openxmlformats.org/officeDocument/2006/math">
                      <m:r>
                        <a:rPr lang="zh-CN" altLang="en-US" sz="2800" i="1">
                          <a:solidFill>
                            <a:srgbClr val="000000"/>
                          </a:solidFill>
                          <a:latin typeface="Cambria Math" panose="02040503050406030204" pitchFamily="18" charset="0"/>
                        </a:rPr>
                        <m:t>𝜓</m:t>
                      </m:r>
                      <m:d>
                        <m:dPr>
                          <m:ctrlPr>
                            <a:rPr lang="zh-CN" altLang="en-US" sz="2800" i="1">
                              <a:solidFill>
                                <a:srgbClr val="000000"/>
                              </a:solidFill>
                              <a:latin typeface="Cambria Math" panose="02040503050406030204" pitchFamily="18" charset="0"/>
                            </a:rPr>
                          </m:ctrlPr>
                        </m:dPr>
                        <m:e>
                          <m:r>
                            <a:rPr lang="en-US" altLang="zh-CN" sz="2800" b="1" i="1">
                              <a:solidFill>
                                <a:srgbClr val="000000"/>
                              </a:solidFill>
                              <a:latin typeface="Cambria Math" panose="02040503050406030204" pitchFamily="18" charset="0"/>
                            </a:rPr>
                            <m:t>𝒙</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𝑡</m:t>
                          </m:r>
                        </m:e>
                      </m:d>
                      <m:r>
                        <a:rPr lang="zh-CN" altLang="en-US" sz="2800" i="1">
                          <a:solidFill>
                            <a:srgbClr val="000000"/>
                          </a:solidFill>
                          <a:latin typeface="Cambria Math" panose="02040503050406030204" pitchFamily="18" charset="0"/>
                        </a:rPr>
                        <m:t>=</m:t>
                      </m:r>
                      <m:nary>
                        <m:naryPr>
                          <m:subHide m:val="on"/>
                          <m:supHide m:val="on"/>
                          <m:ctrlPr>
                            <a:rPr lang="zh-CN" altLang="en-US" sz="2800" i="1">
                              <a:solidFill>
                                <a:srgbClr val="000000"/>
                              </a:solidFill>
                              <a:latin typeface="Cambria Math" panose="02040503050406030204" pitchFamily="18" charset="0"/>
                            </a:rPr>
                          </m:ctrlPr>
                        </m:naryPr>
                        <m:sub/>
                        <m:sup/>
                        <m:e>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𝜓</m:t>
                              </m:r>
                            </m:e>
                            <m:sub>
                              <m:r>
                                <a:rPr lang="zh-CN" altLang="en-US" sz="2800" i="1">
                                  <a:solidFill>
                                    <a:srgbClr val="000000"/>
                                  </a:solidFill>
                                  <a:latin typeface="Cambria Math" panose="02040503050406030204" pitchFamily="18" charset="0"/>
                                </a:rPr>
                                <m:t>𝑘</m:t>
                              </m:r>
                            </m:sub>
                          </m:sSub>
                          <m:r>
                            <a:rPr lang="zh-CN" altLang="en-US" sz="2800" i="1">
                              <a:solidFill>
                                <a:srgbClr val="000000"/>
                              </a:solidFill>
                              <a:latin typeface="Cambria Math" panose="02040503050406030204" pitchFamily="18" charset="0"/>
                            </a:rPr>
                            <m:t>(</m:t>
                          </m:r>
                          <m:r>
                            <a:rPr lang="en-US" altLang="zh-CN" sz="2800" b="1" i="1">
                              <a:solidFill>
                                <a:srgbClr val="000000"/>
                              </a:solidFill>
                              <a:latin typeface="Cambria Math" panose="02040503050406030204" pitchFamily="18" charset="0"/>
                            </a:rPr>
                            <m:t>𝒌</m:t>
                          </m:r>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𝑒</m:t>
                              </m:r>
                            </m:e>
                            <m:sup>
                              <m:r>
                                <a:rPr lang="zh-CN" altLang="en-US" sz="2800" i="1">
                                  <a:solidFill>
                                    <a:srgbClr val="000000"/>
                                  </a:solidFill>
                                  <a:latin typeface="Cambria Math" panose="02040503050406030204" pitchFamily="18" charset="0"/>
                                </a:rPr>
                                <m:t>𝑖</m:t>
                              </m:r>
                              <m:r>
                                <a:rPr lang="zh-CN" altLang="en-US" sz="2800" i="1">
                                  <a:solidFill>
                                    <a:srgbClr val="000000"/>
                                  </a:solidFill>
                                  <a:latin typeface="Cambria Math" panose="02040503050406030204" pitchFamily="18" charset="0"/>
                                </a:rPr>
                                <m:t>(</m:t>
                              </m:r>
                              <m:r>
                                <a:rPr lang="en-US" altLang="zh-CN" sz="2800" b="1" i="1">
                                  <a:solidFill>
                                    <a:srgbClr val="000000"/>
                                  </a:solidFill>
                                  <a:latin typeface="Cambria Math" panose="02040503050406030204" pitchFamily="18" charset="0"/>
                                </a:rPr>
                                <m:t>𝒌</m:t>
                              </m:r>
                              <m:r>
                                <a:rPr lang="zh-CN" altLang="en-US" sz="2800" i="1">
                                  <a:solidFill>
                                    <a:srgbClr val="000000"/>
                                  </a:solidFill>
                                  <a:latin typeface="Cambria Math" panose="02040503050406030204" pitchFamily="18" charset="0"/>
                                </a:rPr>
                                <m:t>⋅</m:t>
                              </m:r>
                              <m:r>
                                <a:rPr lang="en-US" altLang="zh-CN" sz="2800" b="1" i="1">
                                  <a:solidFill>
                                    <a:srgbClr val="000000"/>
                                  </a:solidFill>
                                  <a:latin typeface="Cambria Math" panose="02040503050406030204" pitchFamily="18" charset="0"/>
                                </a:rPr>
                                <m:t>𝒙</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m:t>
                              </m:r>
                              <m:r>
                                <a:rPr lang="en-US" altLang="zh-CN" sz="2800" b="1" i="1">
                                  <a:solidFill>
                                    <a:srgbClr val="000000"/>
                                  </a:solidFill>
                                  <a:latin typeface="Cambria Math" panose="02040503050406030204" pitchFamily="18" charset="0"/>
                                </a:rPr>
                                <m:t>𝒌</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𝑡</m:t>
                              </m:r>
                              <m:r>
                                <a:rPr lang="zh-CN" altLang="en-US" sz="2800" i="1">
                                  <a:solidFill>
                                    <a:srgbClr val="000000"/>
                                  </a:solidFill>
                                  <a:latin typeface="Cambria Math" panose="02040503050406030204" pitchFamily="18" charset="0"/>
                                </a:rPr>
                                <m:t>)</m:t>
                              </m:r>
                            </m:sup>
                          </m:sSup>
                          <m:r>
                            <a:rPr lang="zh-CN" altLang="en-US" sz="2800" i="1">
                              <a:solidFill>
                                <a:srgbClr val="000000"/>
                              </a:solidFill>
                              <a:latin typeface="Cambria Math" panose="02040503050406030204" pitchFamily="18" charset="0"/>
                            </a:rPr>
                            <m:t>𝑑</m:t>
                          </m:r>
                          <m:r>
                            <a:rPr lang="en-US" altLang="zh-CN" sz="2800" b="1" i="1">
                              <a:solidFill>
                                <a:srgbClr val="000000"/>
                              </a:solidFill>
                              <a:latin typeface="Cambria Math" panose="02040503050406030204" pitchFamily="18" charset="0"/>
                            </a:rPr>
                            <m:t>𝒌</m:t>
                          </m:r>
                        </m:e>
                      </m:nary>
                    </m:oMath>
                  </m:oMathPara>
                </a14:m>
                <a:endParaRPr lang="zh-CN" altLang="en-US" sz="2800" dirty="0"/>
              </a:p>
            </p:txBody>
          </p:sp>
        </mc:Choice>
        <mc:Fallback>
          <p:sp>
            <p:nvSpPr>
              <p:cNvPr id="12290" name="Rectangle 2"/>
              <p:cNvSpPr>
                <a:spLocks noRot="1" noChangeAspect="1" noMove="1" noResize="1" noEditPoints="1" noAdjustHandles="1" noChangeArrowheads="1" noChangeShapeType="1" noTextEdit="1"/>
              </p:cNvSpPr>
              <p:nvPr>
                <p:ph type="body" idx="1"/>
              </p:nvPr>
            </p:nvSpPr>
            <p:spPr>
              <a:xfrm>
                <a:off x="250825" y="1304764"/>
                <a:ext cx="8569647" cy="5278597"/>
              </a:xfrm>
              <a:blipFill rotWithShape="1">
                <a:blip r:embed="rId1"/>
                <a:stretch>
                  <a:fillRect t="-9" r="4" b="6"/>
                </a:stretch>
              </a:blipFill>
            </p:spPr>
            <p:txBody>
              <a:bodyPr/>
              <a:lstStyle/>
              <a:p>
                <a:r>
                  <a:rPr lang="zh-CN" altLang="en-US">
                    <a:noFill/>
                  </a:rPr>
                  <a:t> </a:t>
                </a:r>
              </a:p>
            </p:txBody>
          </p:sp>
        </mc:Fallback>
      </mc:AlternateContent>
      <p:sp>
        <p:nvSpPr>
          <p:cNvPr id="12291" name="Rectangle 3"/>
          <p:cNvSpPr>
            <a:spLocks noGrp="1" noChangeArrowheads="1"/>
          </p:cNvSpPr>
          <p:nvPr>
            <p:ph type="title"/>
          </p:nvPr>
        </p:nvSpPr>
        <p:spPr/>
        <p:txBody>
          <a:bodyPr/>
          <a:lstStyle/>
          <a:p>
            <a:pPr eaLnBrk="1" hangingPunct="1"/>
            <a:r>
              <a:rPr lang="zh-CN" altLang="en-US"/>
              <a:t>线性波的色散关系 </a:t>
            </a:r>
            <a:endParaRPr lang="zh-CN" altLang="en-US"/>
          </a:p>
        </p:txBody>
      </p:sp>
      <p:sp>
        <p:nvSpPr>
          <p:cNvPr id="12292"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12293"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2"/>
          <p:cNvSpPr>
            <a:spLocks noGrp="1" noChangeArrowheads="1"/>
          </p:cNvSpPr>
          <p:nvPr>
            <p:ph type="body" idx="1"/>
          </p:nvPr>
        </p:nvSpPr>
        <p:spPr>
          <a:xfrm>
            <a:off x="250825" y="1628775"/>
            <a:ext cx="8461375" cy="4608513"/>
          </a:xfrm>
        </p:spPr>
        <p:txBody>
          <a:bodyPr/>
          <a:lstStyle/>
          <a:p>
            <a:pPr eaLnBrk="1" hangingPunct="1"/>
            <a:r>
              <a:rPr lang="zh-CN" altLang="en-US" dirty="0"/>
              <a:t>等离子体中，电子的运动会引起电荷分离，使得等离子体偏离电中性，从而产生静电场。在这个静电场的作用下，电子会改变运动状态，力图使等离子体恢复电中性，但是在等离子体恢复了电中性之后，电子仍然具有一定的动能，其运动又会使等离子体产生非电中性。我们称电子的这种振荡为电子静电波，也叫</a:t>
            </a:r>
            <a:r>
              <a:rPr lang="en-US" altLang="zh-CN" dirty="0"/>
              <a:t>Langmuir</a:t>
            </a:r>
            <a:r>
              <a:rPr lang="zh-CN" altLang="en-US" dirty="0"/>
              <a:t>波。 这种波维持了等离子体的准电中性。</a:t>
            </a:r>
            <a:endParaRPr lang="zh-CN" altLang="en-US" sz="3600" dirty="0"/>
          </a:p>
        </p:txBody>
      </p:sp>
      <p:sp>
        <p:nvSpPr>
          <p:cNvPr id="13315" name="Rectangle 3"/>
          <p:cNvSpPr>
            <a:spLocks noGrp="1" noChangeArrowheads="1"/>
          </p:cNvSpPr>
          <p:nvPr>
            <p:ph type="title"/>
          </p:nvPr>
        </p:nvSpPr>
        <p:spPr/>
        <p:txBody>
          <a:bodyPr/>
          <a:lstStyle/>
          <a:p>
            <a:pPr eaLnBrk="1" hangingPunct="1"/>
            <a:r>
              <a:rPr lang="zh-CN" altLang="en-US"/>
              <a:t>电子静电波</a:t>
            </a:r>
            <a:endParaRPr lang="zh-CN" altLang="en-US"/>
          </a:p>
        </p:txBody>
      </p:sp>
      <p:sp>
        <p:nvSpPr>
          <p:cNvPr id="13316"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13317"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mc:Choice xmlns:a14="http://schemas.microsoft.com/office/drawing/2010/main" Requires="a14">
          <p:sp>
            <p:nvSpPr>
              <p:cNvPr id="14338" name="Rectangle 2"/>
              <p:cNvSpPr>
                <a:spLocks noGrp="1" noChangeArrowheads="1"/>
              </p:cNvSpPr>
              <p:nvPr>
                <p:ph type="body" idx="1"/>
              </p:nvPr>
            </p:nvSpPr>
            <p:spPr>
              <a:xfrm>
                <a:off x="250825" y="1628775"/>
                <a:ext cx="8461375" cy="4788556"/>
              </a:xfrm>
            </p:spPr>
            <p:txBody>
              <a:bodyPr/>
              <a:lstStyle/>
              <a:p>
                <a:pPr eaLnBrk="1" hangingPunct="1"/>
                <a:r>
                  <a:rPr lang="zh-CN" altLang="en-US" dirty="0"/>
                  <a:t>在冷等离子体中，这种波动可以用一维方程组描述： </a:t>
                </a:r>
                <a14:m>
                  <m:oMath xmlns:m="http://schemas.openxmlformats.org/officeDocument/2006/math">
                    <m:f>
                      <m:fPr>
                        <m:ctrlPr>
                          <a:rPr lang="zh-CN" altLang="en-US" i="1">
                            <a:solidFill>
                              <a:srgbClr val="000000"/>
                            </a:solidFill>
                            <a:latin typeface="Cambria Math" panose="02040503050406030204" pitchFamily="18" charset="0"/>
                          </a:rPr>
                        </m:ctrlPr>
                      </m:fPr>
                      <m:num>
                        <m:r>
                          <a:rPr lang="zh-CN" altLang="en-US" i="1">
                            <a:solidFill>
                              <a:srgbClr val="000000"/>
                            </a:solidFill>
                            <a:latin typeface="Cambria Math" panose="02040503050406030204" pitchFamily="18" charset="0"/>
                          </a:rPr>
                          <m:t>𝜕</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𝑛</m:t>
                            </m:r>
                          </m:e>
                          <m:sub>
                            <m:r>
                              <a:rPr lang="zh-CN" altLang="en-US" i="1">
                                <a:solidFill>
                                  <a:srgbClr val="000000"/>
                                </a:solidFill>
                                <a:latin typeface="Cambria Math" panose="02040503050406030204" pitchFamily="18" charset="0"/>
                              </a:rPr>
                              <m:t>𝑒</m:t>
                            </m:r>
                          </m:sub>
                        </m:sSub>
                      </m:num>
                      <m:den>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𝑡</m:t>
                        </m:r>
                      </m:den>
                    </m:f>
                    <m:r>
                      <a:rPr lang="zh-CN" altLang="en-US" i="1">
                        <a:solidFill>
                          <a:srgbClr val="000000"/>
                        </a:solidFill>
                        <a:latin typeface="Cambria Math" panose="02040503050406030204" pitchFamily="18" charset="0"/>
                      </a:rPr>
                      <m:t>+</m:t>
                    </m:r>
                    <m:f>
                      <m:fPr>
                        <m:ctrlPr>
                          <a:rPr lang="zh-CN" altLang="en-US" i="1">
                            <a:solidFill>
                              <a:srgbClr val="000000"/>
                            </a:solidFill>
                            <a:latin typeface="Cambria Math" panose="02040503050406030204" pitchFamily="18" charset="0"/>
                          </a:rPr>
                        </m:ctrlPr>
                      </m:fPr>
                      <m:num>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𝑛</m:t>
                            </m:r>
                          </m:e>
                          <m:sub>
                            <m:r>
                              <a:rPr lang="zh-CN" altLang="en-US" i="1">
                                <a:solidFill>
                                  <a:srgbClr val="000000"/>
                                </a:solidFill>
                                <a:latin typeface="Cambria Math" panose="02040503050406030204" pitchFamily="18" charset="0"/>
                              </a:rPr>
                              <m:t>𝑒</m:t>
                            </m:r>
                          </m:sub>
                        </m:sSub>
                        <m:r>
                          <a:rPr lang="zh-CN" altLang="en-US" i="1">
                            <a:solidFill>
                              <a:srgbClr val="000000"/>
                            </a:solidFill>
                            <a:latin typeface="Cambria Math" panose="02040503050406030204" pitchFamily="18" charset="0"/>
                          </a:rPr>
                          <m:t>𝑣</m:t>
                        </m:r>
                        <m:r>
                          <a:rPr lang="zh-CN" altLang="en-US" i="1">
                            <a:solidFill>
                              <a:srgbClr val="000000"/>
                            </a:solidFill>
                            <a:latin typeface="Cambria Math" panose="02040503050406030204" pitchFamily="18" charset="0"/>
                          </a:rPr>
                          <m:t>)</m:t>
                        </m:r>
                      </m:num>
                      <m:den>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𝑥</m:t>
                        </m:r>
                      </m:den>
                    </m:f>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0</m:t>
                    </m:r>
                    <m:r>
                      <a:rPr lang="zh-CN" altLang="en-US" i="1">
                        <a:solidFill>
                          <a:srgbClr val="000000"/>
                        </a:solidFill>
                        <a:latin typeface="Cambria Math" panose="02040503050406030204" pitchFamily="18" charset="0"/>
                      </a:rPr>
                      <m:t>,</m:t>
                    </m:r>
                  </m:oMath>
                </a14:m>
                <a:br>
                  <a:rPr lang="zh-CN" altLang="en-US" i="1" dirty="0">
                    <a:solidFill>
                      <a:srgbClr val="000000"/>
                    </a:solidFill>
                    <a:latin typeface="Cambria Math" panose="02040503050406030204" pitchFamily="18" charset="0"/>
                  </a:rPr>
                </a:br>
                <a14:m>
                  <m:oMathPara xmlns:m="http://schemas.openxmlformats.org/officeDocument/2006/math">
                    <m:oMathParaPr>
                      <m:jc m:val="centerGroup"/>
                    </m:oMathParaPr>
                    <m:oMath xmlns:m="http://schemas.openxmlformats.org/officeDocument/2006/math">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𝑛</m:t>
                          </m:r>
                        </m:e>
                        <m:sub>
                          <m:r>
                            <a:rPr lang="zh-CN" altLang="en-US" i="1">
                              <a:solidFill>
                                <a:srgbClr val="000000"/>
                              </a:solidFill>
                              <a:latin typeface="Cambria Math" panose="02040503050406030204" pitchFamily="18" charset="0"/>
                            </a:rPr>
                            <m:t>𝑒</m:t>
                          </m:r>
                        </m:sub>
                      </m:sSub>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𝑚</m:t>
                          </m:r>
                        </m:e>
                        <m:sub>
                          <m:r>
                            <a:rPr lang="zh-CN" altLang="en-US" i="1">
                              <a:solidFill>
                                <a:srgbClr val="000000"/>
                              </a:solidFill>
                              <a:latin typeface="Cambria Math" panose="02040503050406030204" pitchFamily="18" charset="0"/>
                            </a:rPr>
                            <m:t>𝑒</m:t>
                          </m:r>
                        </m:sub>
                      </m:sSub>
                      <m:f>
                        <m:fPr>
                          <m:ctrlPr>
                            <a:rPr lang="zh-CN" altLang="en-US" i="1">
                              <a:solidFill>
                                <a:srgbClr val="000000"/>
                              </a:solidFill>
                              <a:latin typeface="Cambria Math" panose="02040503050406030204" pitchFamily="18" charset="0"/>
                            </a:rPr>
                          </m:ctrlPr>
                        </m:fPr>
                        <m:num>
                          <m:r>
                            <a:rPr lang="zh-CN" altLang="en-US" i="1">
                              <a:solidFill>
                                <a:srgbClr val="000000"/>
                              </a:solidFill>
                              <a:latin typeface="Cambria Math" panose="02040503050406030204" pitchFamily="18" charset="0"/>
                            </a:rPr>
                            <m:t>𝑑𝑣</m:t>
                          </m:r>
                        </m:num>
                        <m:den>
                          <m:r>
                            <a:rPr lang="zh-CN" altLang="en-US" i="1">
                              <a:solidFill>
                                <a:srgbClr val="000000"/>
                              </a:solidFill>
                              <a:latin typeface="Cambria Math" panose="02040503050406030204" pitchFamily="18" charset="0"/>
                            </a:rPr>
                            <m:t>𝑑𝑡</m:t>
                          </m:r>
                        </m:den>
                      </m:f>
                      <m:r>
                        <a:rPr lang="zh-CN" altLang="en-US" i="1">
                          <a:solidFill>
                            <a:srgbClr val="000000"/>
                          </a:solidFill>
                          <a:latin typeface="Cambria Math" panose="02040503050406030204" pitchFamily="18" charset="0"/>
                        </a:rPr>
                        <m:t>=</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𝑛</m:t>
                          </m:r>
                        </m:e>
                        <m:sub>
                          <m:r>
                            <a:rPr lang="zh-CN" altLang="en-US" i="1">
                              <a:solidFill>
                                <a:srgbClr val="000000"/>
                              </a:solidFill>
                              <a:latin typeface="Cambria Math" panose="02040503050406030204" pitchFamily="18" charset="0"/>
                            </a:rPr>
                            <m:t>𝑒</m:t>
                          </m:r>
                        </m:sub>
                      </m:sSub>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𝑒</m:t>
                      </m:r>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𝐸</m:t>
                      </m:r>
                      <m:r>
                        <a:rPr lang="zh-CN" altLang="en-US" i="1">
                          <a:solidFill>
                            <a:srgbClr val="000000"/>
                          </a:solidFill>
                          <a:latin typeface="Cambria Math" panose="02040503050406030204" pitchFamily="18" charset="0"/>
                        </a:rPr>
                        <m:t>, </m:t>
                      </m:r>
                      <m:f>
                        <m:fPr>
                          <m:ctrlPr>
                            <a:rPr lang="zh-CN" altLang="en-US" i="1">
                              <a:solidFill>
                                <a:srgbClr val="000000"/>
                              </a:solidFill>
                              <a:latin typeface="Cambria Math" panose="02040503050406030204" pitchFamily="18" charset="0"/>
                            </a:rPr>
                          </m:ctrlPr>
                        </m:fPr>
                        <m:num>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𝐸</m:t>
                          </m:r>
                        </m:num>
                        <m:den>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𝑥</m:t>
                          </m:r>
                        </m:den>
                      </m:f>
                      <m:r>
                        <a:rPr lang="zh-CN" altLang="en-US" i="1">
                          <a:solidFill>
                            <a:srgbClr val="000000"/>
                          </a:solidFill>
                          <a:latin typeface="Cambria Math" panose="02040503050406030204" pitchFamily="18" charset="0"/>
                        </a:rPr>
                        <m:t>=</m:t>
                      </m:r>
                      <m:f>
                        <m:fPr>
                          <m:ctrlPr>
                            <a:rPr lang="zh-CN" altLang="en-US" i="1">
                              <a:solidFill>
                                <a:srgbClr val="000000"/>
                              </a:solidFill>
                              <a:latin typeface="Cambria Math" panose="02040503050406030204" pitchFamily="18" charset="0"/>
                            </a:rPr>
                          </m:ctrlPr>
                        </m:fPr>
                        <m:num>
                          <m:r>
                            <a:rPr lang="zh-CN" altLang="en-US" i="1">
                              <a:solidFill>
                                <a:srgbClr val="000000"/>
                              </a:solidFill>
                              <a:latin typeface="Cambria Math" panose="02040503050406030204" pitchFamily="18" charset="0"/>
                            </a:rPr>
                            <m:t>𝑒</m:t>
                          </m:r>
                          <m:r>
                            <a:rPr lang="zh-CN" altLang="en-US" i="1">
                              <a:solidFill>
                                <a:srgbClr val="000000"/>
                              </a:solidFill>
                              <a:latin typeface="Cambria Math" panose="02040503050406030204" pitchFamily="18" charset="0"/>
                            </a:rPr>
                            <m:t>(</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𝑛</m:t>
                              </m:r>
                            </m:e>
                            <m:sub>
                              <m:r>
                                <a:rPr lang="zh-CN" altLang="en-US" i="1">
                                  <a:solidFill>
                                    <a:srgbClr val="000000"/>
                                  </a:solidFill>
                                  <a:latin typeface="Cambria Math" panose="02040503050406030204" pitchFamily="18" charset="0"/>
                                </a:rPr>
                                <m:t>0</m:t>
                              </m:r>
                            </m:sub>
                          </m:sSub>
                          <m:r>
                            <a:rPr lang="zh-CN" altLang="en-US" i="1">
                              <a:solidFill>
                                <a:srgbClr val="000000"/>
                              </a:solidFill>
                              <a:latin typeface="Cambria Math" panose="02040503050406030204" pitchFamily="18" charset="0"/>
                            </a:rPr>
                            <m:t>−</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𝑛</m:t>
                              </m:r>
                            </m:e>
                            <m:sub>
                              <m:r>
                                <a:rPr lang="zh-CN" altLang="en-US" i="1">
                                  <a:solidFill>
                                    <a:srgbClr val="000000"/>
                                  </a:solidFill>
                                  <a:latin typeface="Cambria Math" panose="02040503050406030204" pitchFamily="18" charset="0"/>
                                </a:rPr>
                                <m:t>𝑒</m:t>
                              </m:r>
                            </m:sub>
                          </m:sSub>
                          <m:r>
                            <a:rPr lang="zh-CN" altLang="en-US" i="1">
                              <a:solidFill>
                                <a:srgbClr val="000000"/>
                              </a:solidFill>
                              <a:latin typeface="Cambria Math" panose="02040503050406030204" pitchFamily="18" charset="0"/>
                            </a:rPr>
                            <m:t>)</m:t>
                          </m:r>
                        </m:num>
                        <m:den>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𝜀</m:t>
                              </m:r>
                            </m:e>
                            <m:sub>
                              <m:r>
                                <a:rPr lang="zh-CN" altLang="en-US" i="1">
                                  <a:solidFill>
                                    <a:srgbClr val="000000"/>
                                  </a:solidFill>
                                  <a:latin typeface="Cambria Math" panose="02040503050406030204" pitchFamily="18" charset="0"/>
                                </a:rPr>
                                <m:t>0</m:t>
                              </m:r>
                            </m:sub>
                          </m:sSub>
                        </m:den>
                      </m:f>
                    </m:oMath>
                  </m:oMathPara>
                </a14:m>
                <a:endParaRPr lang="zh-CN" altLang="en-US" dirty="0"/>
              </a:p>
              <a:p>
                <a:pPr eaLnBrk="1" hangingPunct="1"/>
                <a:r>
                  <a:rPr lang="zh-CN" altLang="en-US" dirty="0"/>
                  <a:t>将方程组进行线性化和平面波分解，得到方程组：</a:t>
                </a:r>
                <a14:m>
                  <m:oMath xmlns:m="http://schemas.openxmlformats.org/officeDocument/2006/math">
                    <m:d>
                      <m:dPr>
                        <m:begChr m:val="{"/>
                        <m:endChr m:val=""/>
                        <m:ctrlPr>
                          <a:rPr lang="zh-CN" altLang="en-US" i="1">
                            <a:solidFill>
                              <a:srgbClr val="000000"/>
                            </a:solidFill>
                            <a:latin typeface="Cambria Math" panose="02040503050406030204" pitchFamily="18" charset="0"/>
                          </a:rPr>
                        </m:ctrlPr>
                      </m:dPr>
                      <m:e>
                        <m:eqArr>
                          <m:eqArrPr>
                            <m:ctrlPr>
                              <a:rPr lang="zh-CN" altLang="en-US" i="1">
                                <a:solidFill>
                                  <a:srgbClr val="000000"/>
                                </a:solidFill>
                                <a:latin typeface="Cambria Math" panose="02040503050406030204" pitchFamily="18" charset="0"/>
                              </a:rPr>
                            </m:ctrlPr>
                          </m:eqArrPr>
                          <m:e>
                            <m:r>
                              <a:rPr lang="zh-CN" altLang="en-US" i="1">
                                <a:solidFill>
                                  <a:srgbClr val="000000"/>
                                </a:solidFill>
                                <a:latin typeface="Cambria Math" panose="02040503050406030204" pitchFamily="18" charset="0"/>
                              </a:rPr>
                              <m:t>&amp;−</m:t>
                            </m:r>
                            <m:r>
                              <a:rPr lang="zh-CN" altLang="en-US" i="1">
                                <a:solidFill>
                                  <a:srgbClr val="000000"/>
                                </a:solidFill>
                                <a:latin typeface="Cambria Math" panose="02040503050406030204" pitchFamily="18" charset="0"/>
                              </a:rPr>
                              <m:t>𝑖</m:t>
                            </m:r>
                            <m:r>
                              <a:rPr lang="zh-CN" altLang="en-US" i="1">
                                <a:solidFill>
                                  <a:srgbClr val="000000"/>
                                </a:solidFill>
                                <a:latin typeface="Cambria Math" panose="02040503050406030204" pitchFamily="18" charset="0"/>
                              </a:rPr>
                              <m:t>𝜔</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𝑛</m:t>
                                </m:r>
                              </m:e>
                              <m:sub>
                                <m:r>
                                  <a:rPr lang="zh-CN" altLang="en-US" i="1">
                                    <a:solidFill>
                                      <a:srgbClr val="000000"/>
                                    </a:solidFill>
                                    <a:latin typeface="Cambria Math" panose="02040503050406030204" pitchFamily="18" charset="0"/>
                                  </a:rPr>
                                  <m:t>𝑒</m:t>
                                </m:r>
                                <m:r>
                                  <a:rPr lang="zh-CN" altLang="en-US" i="1">
                                    <a:solidFill>
                                      <a:srgbClr val="000000"/>
                                    </a:solidFill>
                                    <a:latin typeface="Cambria Math" panose="02040503050406030204" pitchFamily="18" charset="0"/>
                                  </a:rPr>
                                  <m:t>1</m:t>
                                </m:r>
                              </m:sub>
                            </m:sSub>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𝑖𝑘</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𝑛</m:t>
                                </m:r>
                              </m:e>
                              <m:sub>
                                <m:r>
                                  <a:rPr lang="zh-CN" altLang="en-US" i="1">
                                    <a:solidFill>
                                      <a:srgbClr val="000000"/>
                                    </a:solidFill>
                                    <a:latin typeface="Cambria Math" panose="02040503050406030204" pitchFamily="18" charset="0"/>
                                  </a:rPr>
                                  <m:t>0</m:t>
                                </m:r>
                              </m:sub>
                            </m:sSub>
                            <m:r>
                              <a:rPr lang="zh-CN" altLang="en-US" i="1">
                                <a:solidFill>
                                  <a:srgbClr val="000000"/>
                                </a:solidFill>
                                <a:latin typeface="Cambria Math" panose="02040503050406030204" pitchFamily="18" charset="0"/>
                              </a:rPr>
                              <m:t>𝑣</m:t>
                            </m:r>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0</m:t>
                            </m:r>
                          </m:e>
                          <m:e>
                            <m:r>
                              <a:rPr lang="zh-CN" altLang="en-US" i="1">
                                <a:solidFill>
                                  <a:srgbClr val="000000"/>
                                </a:solidFill>
                                <a:latin typeface="Cambria Math" panose="02040503050406030204" pitchFamily="18" charset="0"/>
                              </a:rPr>
                              <m:t>&amp;−</m:t>
                            </m:r>
                            <m:r>
                              <a:rPr lang="zh-CN" altLang="en-US" i="1">
                                <a:solidFill>
                                  <a:srgbClr val="000000"/>
                                </a:solidFill>
                                <a:latin typeface="Cambria Math" panose="02040503050406030204" pitchFamily="18" charset="0"/>
                              </a:rPr>
                              <m:t>𝑖</m:t>
                            </m:r>
                            <m:r>
                              <a:rPr lang="zh-CN" altLang="en-US" i="1">
                                <a:solidFill>
                                  <a:srgbClr val="000000"/>
                                </a:solidFill>
                                <a:latin typeface="Cambria Math" panose="02040503050406030204" pitchFamily="18" charset="0"/>
                              </a:rPr>
                              <m:t>𝜔</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𝑚</m:t>
                                </m:r>
                              </m:e>
                              <m:sub>
                                <m:r>
                                  <a:rPr lang="zh-CN" altLang="en-US" i="1">
                                    <a:solidFill>
                                      <a:srgbClr val="000000"/>
                                    </a:solidFill>
                                    <a:latin typeface="Cambria Math" panose="02040503050406030204" pitchFamily="18" charset="0"/>
                                  </a:rPr>
                                  <m:t>𝑒</m:t>
                                </m:r>
                              </m:sub>
                            </m:sSub>
                            <m:r>
                              <a:rPr lang="zh-CN" altLang="en-US" i="1">
                                <a:solidFill>
                                  <a:srgbClr val="000000"/>
                                </a:solidFill>
                                <a:latin typeface="Cambria Math" panose="02040503050406030204" pitchFamily="18" charset="0"/>
                              </a:rPr>
                              <m:t>𝑣</m:t>
                            </m:r>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𝑒</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𝐸</m:t>
                                </m:r>
                              </m:e>
                              <m:sub>
                                <m:r>
                                  <a:rPr lang="zh-CN" altLang="en-US" i="1">
                                    <a:solidFill>
                                      <a:srgbClr val="000000"/>
                                    </a:solidFill>
                                    <a:latin typeface="Cambria Math" panose="02040503050406030204" pitchFamily="18" charset="0"/>
                                  </a:rPr>
                                  <m:t>1</m:t>
                                </m:r>
                              </m:sub>
                            </m:sSub>
                          </m:e>
                          <m:e>
                            <m:r>
                              <a:rPr lang="zh-CN" altLang="en-US" i="1">
                                <a:solidFill>
                                  <a:srgbClr val="000000"/>
                                </a:solidFill>
                                <a:latin typeface="Cambria Math" panose="02040503050406030204" pitchFamily="18" charset="0"/>
                              </a:rPr>
                              <m:t>&amp;</m:t>
                            </m:r>
                            <m:r>
                              <a:rPr lang="zh-CN" altLang="en-US" i="1">
                                <a:solidFill>
                                  <a:srgbClr val="000000"/>
                                </a:solidFill>
                                <a:latin typeface="Cambria Math" panose="02040503050406030204" pitchFamily="18" charset="0"/>
                              </a:rPr>
                              <m:t>𝑖𝑘</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𝐸</m:t>
                                </m:r>
                              </m:e>
                              <m:sub>
                                <m:r>
                                  <a:rPr lang="zh-CN" altLang="en-US" i="1">
                                    <a:solidFill>
                                      <a:srgbClr val="000000"/>
                                    </a:solidFill>
                                    <a:latin typeface="Cambria Math" panose="02040503050406030204" pitchFamily="18" charset="0"/>
                                  </a:rPr>
                                  <m:t>1</m:t>
                                </m:r>
                              </m:sub>
                            </m:sSub>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𝑒</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𝑛</m:t>
                                </m:r>
                              </m:e>
                              <m:sub>
                                <m:r>
                                  <a:rPr lang="zh-CN" altLang="en-US" i="1">
                                    <a:solidFill>
                                      <a:srgbClr val="000000"/>
                                    </a:solidFill>
                                    <a:latin typeface="Cambria Math" panose="02040503050406030204" pitchFamily="18" charset="0"/>
                                  </a:rPr>
                                  <m:t>𝑒</m:t>
                                </m:r>
                                <m:r>
                                  <a:rPr lang="zh-CN" altLang="en-US" i="1">
                                    <a:solidFill>
                                      <a:srgbClr val="000000"/>
                                    </a:solidFill>
                                    <a:latin typeface="Cambria Math" panose="02040503050406030204" pitchFamily="18" charset="0"/>
                                  </a:rPr>
                                  <m:t>1</m:t>
                                </m:r>
                              </m:sub>
                            </m:sSub>
                            <m:r>
                              <a:rPr lang="zh-CN" altLang="en-US" i="1">
                                <a:solidFill>
                                  <a:srgbClr val="000000"/>
                                </a:solidFill>
                                <a:latin typeface="Cambria Math" panose="02040503050406030204" pitchFamily="18" charset="0"/>
                              </a:rPr>
                              <m:t>/</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𝜀</m:t>
                                </m:r>
                              </m:e>
                              <m:sub>
                                <m:r>
                                  <a:rPr lang="zh-CN" altLang="en-US" i="1">
                                    <a:solidFill>
                                      <a:srgbClr val="000000"/>
                                    </a:solidFill>
                                    <a:latin typeface="Cambria Math" panose="02040503050406030204" pitchFamily="18" charset="0"/>
                                  </a:rPr>
                                  <m:t>0</m:t>
                                </m:r>
                              </m:sub>
                            </m:sSub>
                          </m:e>
                        </m:eqArr>
                      </m:e>
                    </m:d>
                  </m:oMath>
                </a14:m>
                <a:endParaRPr lang="zh-CN" altLang="en-US" dirty="0"/>
              </a:p>
            </p:txBody>
          </p:sp>
        </mc:Choice>
        <mc:Fallback>
          <p:sp>
            <p:nvSpPr>
              <p:cNvPr id="14338" name="Rectangle 2"/>
              <p:cNvSpPr>
                <a:spLocks noRot="1" noChangeAspect="1" noMove="1" noResize="1" noEditPoints="1" noAdjustHandles="1" noChangeArrowheads="1" noChangeShapeType="1" noTextEdit="1"/>
              </p:cNvSpPr>
              <p:nvPr>
                <p:ph type="body" idx="1"/>
              </p:nvPr>
            </p:nvSpPr>
            <p:spPr>
              <a:xfrm>
                <a:off x="250825" y="1628775"/>
                <a:ext cx="8461375" cy="4788556"/>
              </a:xfrm>
              <a:blipFill rotWithShape="1">
                <a:blip r:embed="rId1"/>
                <a:stretch>
                  <a:fillRect/>
                </a:stretch>
              </a:blipFill>
            </p:spPr>
            <p:txBody>
              <a:bodyPr/>
              <a:lstStyle/>
              <a:p>
                <a:r>
                  <a:rPr lang="zh-CN" altLang="en-US">
                    <a:noFill/>
                  </a:rPr>
                  <a:t> </a:t>
                </a:r>
              </a:p>
            </p:txBody>
          </p:sp>
        </mc:Fallback>
      </mc:AlternateContent>
      <p:sp>
        <p:nvSpPr>
          <p:cNvPr id="14339" name="Rectangle 3"/>
          <p:cNvSpPr>
            <a:spLocks noGrp="1" noChangeArrowheads="1"/>
          </p:cNvSpPr>
          <p:nvPr>
            <p:ph type="title"/>
          </p:nvPr>
        </p:nvSpPr>
        <p:spPr/>
        <p:txBody>
          <a:bodyPr/>
          <a:lstStyle/>
          <a:p>
            <a:pPr eaLnBrk="1" hangingPunct="1"/>
            <a:r>
              <a:rPr lang="zh-CN" altLang="en-US"/>
              <a:t>冷等离子体中的电子静电波</a:t>
            </a:r>
            <a:endParaRPr lang="zh-CN" altLang="en-US"/>
          </a:p>
        </p:txBody>
      </p:sp>
      <p:sp>
        <p:nvSpPr>
          <p:cNvPr id="14340"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14341"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mc:Choice xmlns:a14="http://schemas.microsoft.com/office/drawing/2010/main" Requires="a14">
          <p:sp>
            <p:nvSpPr>
              <p:cNvPr id="15362" name="Rectangle 2"/>
              <p:cNvSpPr>
                <a:spLocks noGrp="1" noChangeArrowheads="1"/>
              </p:cNvSpPr>
              <p:nvPr>
                <p:ph type="body" idx="1"/>
              </p:nvPr>
            </p:nvSpPr>
            <p:spPr>
              <a:xfrm>
                <a:off x="287524" y="1340768"/>
                <a:ext cx="8712968" cy="5147789"/>
              </a:xfrm>
            </p:spPr>
            <p:txBody>
              <a:bodyPr/>
              <a:lstStyle/>
              <a:p>
                <a:pPr eaLnBrk="1" hangingPunct="1">
                  <a:lnSpc>
                    <a:spcPct val="90000"/>
                  </a:lnSpc>
                  <a:spcBef>
                    <a:spcPct val="10000"/>
                  </a:spcBef>
                </a:pPr>
                <a:r>
                  <a:rPr lang="zh-CN" altLang="en-US" sz="2800" dirty="0"/>
                  <a:t>经过化简成为：</a:t>
                </a:r>
                <a:endParaRPr lang="en-US" altLang="zh-CN" sz="2800" dirty="0"/>
              </a:p>
              <a:p>
                <a:pPr marL="0" indent="0" eaLnBrk="1" hangingPunct="1">
                  <a:lnSpc>
                    <a:spcPct val="90000"/>
                  </a:lnSpc>
                  <a:spcBef>
                    <a:spcPct val="10000"/>
                  </a:spcBef>
                  <a:buNone/>
                </a:pPr>
                <a14:m>
                  <m:oMathPara xmlns:m="http://schemas.openxmlformats.org/officeDocument/2006/math">
                    <m:oMathParaPr>
                      <m:jc m:val="centerGroup"/>
                    </m:oMathParaPr>
                    <m:oMath xmlns:m="http://schemas.openxmlformats.org/officeDocument/2006/math">
                      <m:r>
                        <a:rPr lang="zh-CN" altLang="en-US" sz="2800" i="1">
                          <a:solidFill>
                            <a:srgbClr val="000000"/>
                          </a:solidFill>
                          <a:latin typeface="Cambria Math" panose="02040503050406030204" pitchFamily="18" charset="0"/>
                        </a:rPr>
                        <m:t>𝑖𝑘</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𝐸</m:t>
                          </m:r>
                        </m:e>
                        <m:sub>
                          <m:r>
                            <a:rPr lang="zh-CN" altLang="en-US" sz="2800" i="1">
                              <a:solidFill>
                                <a:srgbClr val="000000"/>
                              </a:solidFill>
                              <a:latin typeface="Cambria Math" panose="02040503050406030204" pitchFamily="18" charset="0"/>
                            </a:rPr>
                            <m:t>1</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1</m:t>
                      </m:r>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1</m:t>
                          </m:r>
                        </m:num>
                        <m:den>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𝜔</m:t>
                              </m:r>
                            </m:e>
                            <m:sup>
                              <m:r>
                                <a:rPr lang="zh-CN" altLang="en-US" sz="2800" i="1">
                                  <a:solidFill>
                                    <a:srgbClr val="000000"/>
                                  </a:solidFill>
                                  <a:latin typeface="Cambria Math" panose="02040503050406030204" pitchFamily="18" charset="0"/>
                                </a:rPr>
                                <m:t>2</m:t>
                              </m:r>
                            </m:sup>
                          </m:sSup>
                        </m:den>
                      </m:f>
                      <m:f>
                        <m:fPr>
                          <m:ctrlPr>
                            <a:rPr lang="zh-CN" altLang="en-US" sz="2800" i="1">
                              <a:solidFill>
                                <a:srgbClr val="000000"/>
                              </a:solidFill>
                              <a:latin typeface="Cambria Math" panose="02040503050406030204" pitchFamily="18" charset="0"/>
                            </a:rPr>
                          </m:ctrlPr>
                        </m:fPr>
                        <m:num>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𝑛</m:t>
                              </m:r>
                            </m:e>
                            <m:sub>
                              <m:r>
                                <a:rPr lang="zh-CN" altLang="en-US" sz="2800" i="1">
                                  <a:solidFill>
                                    <a:srgbClr val="000000"/>
                                  </a:solidFill>
                                  <a:latin typeface="Cambria Math" panose="02040503050406030204" pitchFamily="18" charset="0"/>
                                </a:rPr>
                                <m:t>0</m:t>
                              </m:r>
                            </m:sub>
                          </m:sSub>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𝑒</m:t>
                              </m:r>
                            </m:e>
                            <m:sup>
                              <m:r>
                                <a:rPr lang="zh-CN" altLang="en-US" sz="2800" i="1">
                                  <a:solidFill>
                                    <a:srgbClr val="000000"/>
                                  </a:solidFill>
                                  <a:latin typeface="Cambria Math" panose="02040503050406030204" pitchFamily="18" charset="0"/>
                                </a:rPr>
                                <m:t>2</m:t>
                              </m:r>
                            </m:sup>
                          </m:sSup>
                        </m:num>
                        <m:den>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𝑚</m:t>
                              </m:r>
                            </m:e>
                            <m:sub>
                              <m:r>
                                <a:rPr lang="zh-CN" altLang="en-US" sz="2800" i="1">
                                  <a:solidFill>
                                    <a:srgbClr val="000000"/>
                                  </a:solidFill>
                                  <a:latin typeface="Cambria Math" panose="02040503050406030204" pitchFamily="18" charset="0"/>
                                </a:rPr>
                                <m:t>𝑒</m:t>
                              </m:r>
                            </m:sub>
                          </m:sSub>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0</m:t>
                              </m:r>
                            </m:sub>
                          </m:sSub>
                        </m:den>
                      </m:f>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oMath>
                  </m:oMathPara>
                </a14:m>
                <a:endParaRPr lang="en-US" altLang="zh-CN" sz="2800" dirty="0"/>
              </a:p>
              <a:p>
                <a:pPr eaLnBrk="1" hangingPunct="1">
                  <a:lnSpc>
                    <a:spcPct val="90000"/>
                  </a:lnSpc>
                  <a:spcBef>
                    <a:spcPct val="10000"/>
                  </a:spcBef>
                </a:pPr>
                <a:r>
                  <a:rPr lang="zh-CN" altLang="en-US" sz="2800" dirty="0"/>
                  <a:t>这表明，如果要</a:t>
                </a:r>
                <a14:m>
                  <m:oMath xmlns:m="http://schemas.openxmlformats.org/officeDocument/2006/math">
                    <m:r>
                      <a:rPr lang="zh-CN" altLang="en-US" sz="2800" i="1">
                        <a:solidFill>
                          <a:srgbClr val="000000"/>
                        </a:solidFill>
                        <a:latin typeface="Cambria Math" panose="02040503050406030204" pitchFamily="18" charset="0"/>
                      </a:rPr>
                      <m:t>𝐸</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oMath>
                </a14:m>
                <a:r>
                  <a:rPr lang="zh-CN" altLang="en-US" sz="2800" dirty="0"/>
                  <a:t>，即波动存在，必须有</a:t>
                </a:r>
                <a:endParaRPr lang="en-US" altLang="zh-CN" sz="2800" dirty="0"/>
              </a:p>
              <a:p>
                <a:pPr marL="0" indent="0" eaLnBrk="1" hangingPunct="1">
                  <a:lnSpc>
                    <a:spcPct val="90000"/>
                  </a:lnSpc>
                  <a:spcBef>
                    <a:spcPct val="10000"/>
                  </a:spcBef>
                  <a:buNone/>
                </a:pPr>
                <a14:m>
                  <m:oMathPara xmlns:m="http://schemas.openxmlformats.org/officeDocument/2006/math">
                    <m:oMathParaPr>
                      <m:jc m:val="centerGroup"/>
                    </m:oMathParaPr>
                    <m:oMath xmlns:m="http://schemas.openxmlformats.org/officeDocument/2006/math">
                      <m:r>
                        <a:rPr lang="zh-CN" altLang="en-US" sz="2800" i="1">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𝑝𝑒</m:t>
                          </m:r>
                        </m:sub>
                      </m:sSub>
                      <m:r>
                        <a:rPr lang="zh-CN" altLang="en-US" sz="2800" i="1">
                          <a:solidFill>
                            <a:srgbClr val="000000"/>
                          </a:solidFill>
                          <a:latin typeface="Cambria Math" panose="02040503050406030204" pitchFamily="18" charset="0"/>
                        </a:rPr>
                        <m:t>=</m:t>
                      </m:r>
                      <m:rad>
                        <m:radPr>
                          <m:degHide m:val="on"/>
                          <m:ctrlPr>
                            <a:rPr lang="zh-CN" altLang="en-US" sz="2800" i="1">
                              <a:solidFill>
                                <a:srgbClr val="000000"/>
                              </a:solidFill>
                              <a:latin typeface="Cambria Math" panose="02040503050406030204" pitchFamily="18" charset="0"/>
                            </a:rPr>
                          </m:ctrlPr>
                        </m:radPr>
                        <m:deg/>
                        <m:e>
                          <m:f>
                            <m:fPr>
                              <m:ctrlPr>
                                <a:rPr lang="zh-CN" altLang="en-US" sz="2800" i="1">
                                  <a:solidFill>
                                    <a:srgbClr val="000000"/>
                                  </a:solidFill>
                                  <a:latin typeface="Cambria Math" panose="02040503050406030204" pitchFamily="18" charset="0"/>
                                </a:rPr>
                              </m:ctrlPr>
                            </m:fPr>
                            <m:num>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𝑛</m:t>
                                  </m:r>
                                </m:e>
                                <m:sub>
                                  <m:r>
                                    <a:rPr lang="zh-CN" altLang="en-US" sz="2800" i="1">
                                      <a:solidFill>
                                        <a:srgbClr val="000000"/>
                                      </a:solidFill>
                                      <a:latin typeface="Cambria Math" panose="02040503050406030204" pitchFamily="18" charset="0"/>
                                    </a:rPr>
                                    <m:t>0</m:t>
                                  </m:r>
                                </m:sub>
                              </m:sSub>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𝑒</m:t>
                                  </m:r>
                                </m:e>
                                <m:sup>
                                  <m:r>
                                    <a:rPr lang="zh-CN" altLang="en-US" sz="2800" i="1">
                                      <a:solidFill>
                                        <a:srgbClr val="000000"/>
                                      </a:solidFill>
                                      <a:latin typeface="Cambria Math" panose="02040503050406030204" pitchFamily="18" charset="0"/>
                                    </a:rPr>
                                    <m:t>2</m:t>
                                  </m:r>
                                </m:sup>
                              </m:sSup>
                            </m:num>
                            <m:den>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𝑚</m:t>
                                  </m:r>
                                </m:e>
                                <m:sub>
                                  <m:r>
                                    <a:rPr lang="zh-CN" altLang="en-US" sz="2800" i="1">
                                      <a:solidFill>
                                        <a:srgbClr val="000000"/>
                                      </a:solidFill>
                                      <a:latin typeface="Cambria Math" panose="02040503050406030204" pitchFamily="18" charset="0"/>
                                    </a:rPr>
                                    <m:t>𝑒</m:t>
                                  </m:r>
                                </m:sub>
                              </m:sSub>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0</m:t>
                                  </m:r>
                                </m:sub>
                              </m:sSub>
                            </m:den>
                          </m:f>
                        </m:e>
                      </m:rad>
                    </m:oMath>
                  </m:oMathPara>
                </a14:m>
                <a:endParaRPr lang="zh-CN" altLang="en-US" sz="2800" dirty="0"/>
              </a:p>
              <a:p>
                <a:pPr eaLnBrk="1" hangingPunct="1">
                  <a:lnSpc>
                    <a:spcPct val="90000"/>
                  </a:lnSpc>
                  <a:spcBef>
                    <a:spcPct val="10000"/>
                  </a:spcBef>
                  <a:spcAft>
                    <a:spcPct val="30000"/>
                  </a:spcAft>
                </a:pPr>
                <a:r>
                  <a:rPr lang="zh-CN" altLang="en-US" sz="2800" dirty="0"/>
                  <a:t>在电子热压力不可忽略的情况下，方程需改动添加：</a:t>
                </a:r>
                <a:endParaRPr lang="zh-CN" altLang="en-US" sz="2800" dirty="0"/>
              </a:p>
              <a:p>
                <a:pPr marL="0" indent="0" eaLnBrk="1" hangingPunct="1">
                  <a:lnSpc>
                    <a:spcPct val="90000"/>
                  </a:lnSpc>
                  <a:spcBef>
                    <a:spcPct val="10000"/>
                  </a:spcBef>
                  <a:spcAft>
                    <a:spcPct val="30000"/>
                  </a:spcAft>
                  <a:buNone/>
                </a:pPr>
                <a14:m>
                  <m:oMathPara xmlns:m="http://schemas.openxmlformats.org/officeDocument/2006/math">
                    <m:oMathParaPr>
                      <m:jc m:val="centerGroup"/>
                    </m:oMathParaPr>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𝑛</m:t>
                          </m:r>
                        </m:e>
                        <m:sub>
                          <m:r>
                            <a:rPr lang="zh-CN" altLang="en-US" sz="2800" i="1">
                              <a:solidFill>
                                <a:srgbClr val="000000"/>
                              </a:solidFill>
                              <a:latin typeface="Cambria Math" panose="02040503050406030204" pitchFamily="18" charset="0"/>
                            </a:rPr>
                            <m:t>𝑒</m:t>
                          </m:r>
                        </m:sub>
                      </m:sSub>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𝑚</m:t>
                          </m:r>
                        </m:e>
                        <m:sub>
                          <m:r>
                            <a:rPr lang="zh-CN" altLang="en-US" sz="2800" i="1">
                              <a:solidFill>
                                <a:srgbClr val="000000"/>
                              </a:solidFill>
                              <a:latin typeface="Cambria Math" panose="02040503050406030204" pitchFamily="18" charset="0"/>
                            </a:rPr>
                            <m:t>𝑒</m:t>
                          </m:r>
                        </m:sub>
                      </m:sSub>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𝑑𝑣</m:t>
                          </m:r>
                        </m:num>
                        <m:den>
                          <m:r>
                            <a:rPr lang="zh-CN" altLang="en-US" sz="2800" i="1">
                              <a:solidFill>
                                <a:srgbClr val="000000"/>
                              </a:solidFill>
                              <a:latin typeface="Cambria Math" panose="02040503050406030204" pitchFamily="18" charset="0"/>
                            </a:rPr>
                            <m:t>𝑑𝑡</m:t>
                          </m:r>
                        </m:den>
                      </m:f>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𝑛</m:t>
                          </m:r>
                        </m:e>
                        <m:sub>
                          <m:r>
                            <a:rPr lang="zh-CN" altLang="en-US" sz="2800" i="1">
                              <a:solidFill>
                                <a:srgbClr val="000000"/>
                              </a:solidFill>
                              <a:latin typeface="Cambria Math" panose="02040503050406030204" pitchFamily="18" charset="0"/>
                            </a:rPr>
                            <m:t>𝑒</m:t>
                          </m:r>
                        </m:sub>
                      </m:sSub>
                      <m:d>
                        <m:dPr>
                          <m:ctrlPr>
                            <a:rPr lang="zh-CN" altLang="en-US" sz="2800" i="1">
                              <a:solidFill>
                                <a:srgbClr val="000000"/>
                              </a:solidFill>
                              <a:latin typeface="Cambria Math" panose="02040503050406030204" pitchFamily="18" charset="0"/>
                            </a:rPr>
                          </m:ctrlPr>
                        </m:dPr>
                        <m:e>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𝑒</m:t>
                          </m:r>
                        </m:e>
                      </m:d>
                      <m:r>
                        <a:rPr lang="zh-CN" altLang="en-US" sz="2800" i="1">
                          <a:solidFill>
                            <a:srgbClr val="000000"/>
                          </a:solidFill>
                          <a:latin typeface="Cambria Math" panose="02040503050406030204" pitchFamily="18" charset="0"/>
                        </a:rPr>
                        <m:t>𝐸</m:t>
                      </m:r>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𝑝</m:t>
                              </m:r>
                            </m:e>
                            <m:sub>
                              <m:r>
                                <a:rPr lang="zh-CN" altLang="en-US" sz="2800" i="1">
                                  <a:solidFill>
                                    <a:srgbClr val="000000"/>
                                  </a:solidFill>
                                  <a:latin typeface="Cambria Math" panose="02040503050406030204" pitchFamily="18" charset="0"/>
                                </a:rPr>
                                <m:t>𝑒</m:t>
                              </m:r>
                            </m:sub>
                          </m:sSub>
                        </m:num>
                        <m:den>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𝑥</m:t>
                          </m:r>
                        </m:den>
                      </m:f>
                      <m:r>
                        <a:rPr lang="zh-CN" altLang="en-US" sz="2800" i="1">
                          <a:solidFill>
                            <a:srgbClr val="000000"/>
                          </a:solidFill>
                          <a:latin typeface="Cambria Math" panose="02040503050406030204" pitchFamily="18" charset="0"/>
                        </a:rPr>
                        <m:t>, </m:t>
                      </m:r>
                    </m:oMath>
                  </m:oMathPara>
                </a14:m>
                <a:endParaRPr lang="en-US" altLang="zh-CN" sz="2800" i="1" dirty="0">
                  <a:solidFill>
                    <a:srgbClr val="000000"/>
                  </a:solidFill>
                  <a:latin typeface="Cambria Math" panose="02040503050406030204" pitchFamily="18" charset="0"/>
                </a:endParaRPr>
              </a:p>
              <a:p>
                <a:pPr marL="0" indent="0" eaLnBrk="1" hangingPunct="1">
                  <a:lnSpc>
                    <a:spcPct val="90000"/>
                  </a:lnSpc>
                  <a:spcBef>
                    <a:spcPct val="10000"/>
                  </a:spcBef>
                  <a:spcAft>
                    <a:spcPct val="30000"/>
                  </a:spcAft>
                  <a:buNone/>
                </a:pPr>
                <a14:m>
                  <m:oMathPara xmlns:m="http://schemas.openxmlformats.org/officeDocument/2006/math">
                    <m:oMathParaPr>
                      <m:jc m:val="centerGroup"/>
                    </m:oMathParaPr>
                    <m:oMath xmlns:m="http://schemas.openxmlformats.org/officeDocument/2006/math">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𝑑</m:t>
                          </m:r>
                        </m:num>
                        <m:den>
                          <m:r>
                            <a:rPr lang="zh-CN" altLang="en-US" sz="2800" i="1">
                              <a:solidFill>
                                <a:srgbClr val="000000"/>
                              </a:solidFill>
                              <a:latin typeface="Cambria Math" panose="02040503050406030204" pitchFamily="18" charset="0"/>
                            </a:rPr>
                            <m:t>𝑑𝑡</m:t>
                          </m:r>
                        </m:den>
                      </m:f>
                      <m:d>
                        <m:dPr>
                          <m:ctrlPr>
                            <a:rPr lang="zh-CN" altLang="en-US" sz="2800" i="1">
                              <a:solidFill>
                                <a:srgbClr val="000000"/>
                              </a:solidFill>
                              <a:latin typeface="Cambria Math" panose="02040503050406030204" pitchFamily="18" charset="0"/>
                            </a:rPr>
                          </m:ctrlPr>
                        </m:dPr>
                        <m:e>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𝑝</m:t>
                              </m:r>
                            </m:e>
                            <m:sub>
                              <m:r>
                                <a:rPr lang="zh-CN" altLang="en-US" sz="2800" i="1">
                                  <a:solidFill>
                                    <a:srgbClr val="000000"/>
                                  </a:solidFill>
                                  <a:latin typeface="Cambria Math" panose="02040503050406030204" pitchFamily="18" charset="0"/>
                                </a:rPr>
                                <m:t>𝑒</m:t>
                              </m:r>
                            </m:sub>
                          </m:sSub>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𝑛</m:t>
                              </m:r>
                            </m:e>
                            <m:sub>
                              <m:r>
                                <a:rPr lang="zh-CN" altLang="en-US" sz="2800" i="1">
                                  <a:solidFill>
                                    <a:srgbClr val="000000"/>
                                  </a:solidFill>
                                  <a:latin typeface="Cambria Math" panose="02040503050406030204" pitchFamily="18" charset="0"/>
                                </a:rPr>
                                <m:t>𝑒</m:t>
                              </m:r>
                            </m:sub>
                            <m: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𝛾</m:t>
                              </m:r>
                            </m:sup>
                          </m:sSubSup>
                        </m:e>
                      </m:d>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r>
                        <a:rPr lang="zh-CN" altLang="en-US" sz="2800" i="1">
                          <a:solidFill>
                            <a:srgbClr val="000000"/>
                          </a:solidFill>
                          <a:latin typeface="Cambria Math" panose="02040503050406030204" pitchFamily="18" charset="0"/>
                        </a:rPr>
                        <m:t>, </m:t>
                      </m:r>
                      <m:r>
                        <a:rPr lang="zh-CN" altLang="en-US" sz="2800" i="1">
                          <a:solidFill>
                            <a:srgbClr val="000000"/>
                          </a:solidFill>
                          <a:latin typeface="Cambria Math" panose="02040503050406030204" pitchFamily="18" charset="0"/>
                        </a:rPr>
                        <m:t>𝛾</m:t>
                      </m:r>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𝐷</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2</m:t>
                          </m:r>
                        </m:num>
                        <m:den>
                          <m:r>
                            <a:rPr lang="zh-CN" altLang="en-US" sz="2800" i="1">
                              <a:solidFill>
                                <a:srgbClr val="000000"/>
                              </a:solidFill>
                              <a:latin typeface="Cambria Math" panose="02040503050406030204" pitchFamily="18" charset="0"/>
                            </a:rPr>
                            <m:t>𝐷</m:t>
                          </m:r>
                        </m:den>
                      </m:f>
                    </m:oMath>
                  </m:oMathPara>
                </a14:m>
                <a:endParaRPr lang="zh-CN" altLang="en-US" sz="2800" dirty="0"/>
              </a:p>
            </p:txBody>
          </p:sp>
        </mc:Choice>
        <mc:Fallback>
          <p:sp>
            <p:nvSpPr>
              <p:cNvPr id="15362" name="Rectangle 2"/>
              <p:cNvSpPr>
                <a:spLocks noRot="1" noChangeAspect="1" noMove="1" noResize="1" noEditPoints="1" noAdjustHandles="1" noChangeArrowheads="1" noChangeShapeType="1" noTextEdit="1"/>
              </p:cNvSpPr>
              <p:nvPr>
                <p:ph type="body" idx="1"/>
              </p:nvPr>
            </p:nvSpPr>
            <p:spPr>
              <a:xfrm>
                <a:off x="287524" y="1340768"/>
                <a:ext cx="8712968" cy="5147789"/>
              </a:xfrm>
              <a:blipFill rotWithShape="1">
                <a:blip r:embed="rId1"/>
                <a:stretch>
                  <a:fillRect l="-6" t="-5" b="2"/>
                </a:stretch>
              </a:blipFill>
            </p:spPr>
            <p:txBody>
              <a:bodyPr/>
              <a:lstStyle/>
              <a:p>
                <a:r>
                  <a:rPr lang="zh-CN" altLang="en-US">
                    <a:noFill/>
                  </a:rPr>
                  <a:t> </a:t>
                </a:r>
              </a:p>
            </p:txBody>
          </p:sp>
        </mc:Fallback>
      </mc:AlternateContent>
      <p:sp>
        <p:nvSpPr>
          <p:cNvPr id="15363" name="Rectangle 3"/>
          <p:cNvSpPr>
            <a:spLocks noGrp="1" noChangeArrowheads="1"/>
          </p:cNvSpPr>
          <p:nvPr>
            <p:ph type="title"/>
          </p:nvPr>
        </p:nvSpPr>
        <p:spPr/>
        <p:txBody>
          <a:bodyPr/>
          <a:lstStyle/>
          <a:p>
            <a:pPr eaLnBrk="1" hangingPunct="1"/>
            <a:r>
              <a:rPr lang="zh-CN" altLang="en-US" dirty="0"/>
              <a:t>电子静电波的频率</a:t>
            </a:r>
            <a:endParaRPr lang="zh-CN" altLang="en-US" dirty="0"/>
          </a:p>
        </p:txBody>
      </p:sp>
      <p:sp>
        <p:nvSpPr>
          <p:cNvPr id="15364"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15365"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mc:Choice xmlns:a14="http://schemas.microsoft.com/office/drawing/2010/main" Requires="a14">
          <p:sp>
            <p:nvSpPr>
              <p:cNvPr id="15362" name="Rectangle 2"/>
              <p:cNvSpPr>
                <a:spLocks noGrp="1" noChangeArrowheads="1"/>
              </p:cNvSpPr>
              <p:nvPr>
                <p:ph type="body" idx="1"/>
              </p:nvPr>
            </p:nvSpPr>
            <p:spPr>
              <a:xfrm>
                <a:off x="287524" y="1628806"/>
                <a:ext cx="8460940" cy="4859752"/>
              </a:xfrm>
            </p:spPr>
            <p:txBody>
              <a:bodyPr/>
              <a:lstStyle/>
              <a:p>
                <a:pPr eaLnBrk="1" hangingPunct="1">
                  <a:spcBef>
                    <a:spcPts val="0"/>
                  </a:spcBef>
                  <a:spcAft>
                    <a:spcPts val="0"/>
                  </a:spcAft>
                </a:pPr>
                <a:r>
                  <a:rPr lang="zh-CN" altLang="en-US" dirty="0"/>
                  <a:t>这里</a:t>
                </a:r>
                <a:r>
                  <a:rPr lang="en-US" altLang="zh-CN" i="1" dirty="0">
                    <a:latin typeface="Times New Roman" panose="02020603050405020304" pitchFamily="18" charset="0"/>
                    <a:cs typeface="Times New Roman" panose="02020603050405020304" pitchFamily="18" charset="0"/>
                  </a:rPr>
                  <a:t>D</a:t>
                </a:r>
                <a:r>
                  <a:rPr lang="zh-CN" altLang="en-US" dirty="0"/>
                  <a:t>是运动的维数，而对于电子做</a:t>
                </a:r>
                <a:r>
                  <a:rPr lang="en-US" altLang="zh-CN" dirty="0"/>
                  <a:t>1</a:t>
                </a:r>
                <a:r>
                  <a:rPr lang="zh-CN" altLang="en-US" dirty="0"/>
                  <a:t>维运动的电子静电波情况，取多方指数 </a:t>
                </a:r>
                <a:r>
                  <a:rPr lang="en-US" altLang="zh-CN" dirty="0">
                    <a:latin typeface="Symbol" panose="05050102010706020507" pitchFamily="18" charset="2"/>
                  </a:rPr>
                  <a:t>g</a:t>
                </a:r>
                <a:r>
                  <a:rPr lang="en-US" altLang="zh-CN" dirty="0"/>
                  <a:t>=3</a:t>
                </a:r>
                <a:r>
                  <a:rPr lang="zh-CN" altLang="en-US" dirty="0"/>
                  <a:t>。而对于普通电子做</a:t>
                </a:r>
                <a:r>
                  <a:rPr lang="en-US" altLang="zh-CN" dirty="0"/>
                  <a:t>3</a:t>
                </a:r>
                <a:r>
                  <a:rPr lang="zh-CN" altLang="en-US" dirty="0"/>
                  <a:t>维运动的情况，取我们熟知的 </a:t>
                </a:r>
                <a:r>
                  <a:rPr lang="en-US" altLang="zh-CN" dirty="0">
                    <a:latin typeface="Symbol" panose="05050102010706020507" pitchFamily="18" charset="2"/>
                  </a:rPr>
                  <a:t>g</a:t>
                </a:r>
                <a:r>
                  <a:rPr lang="en-US" altLang="zh-CN" dirty="0"/>
                  <a:t>=5/3</a:t>
                </a:r>
                <a:r>
                  <a:rPr lang="zh-CN" altLang="en-US" dirty="0"/>
                  <a:t>。</a:t>
                </a:r>
                <a:endParaRPr lang="en-US" altLang="zh-CN" dirty="0"/>
              </a:p>
              <a:p>
                <a:pPr eaLnBrk="1" hangingPunct="1">
                  <a:spcBef>
                    <a:spcPts val="0"/>
                  </a:spcBef>
                  <a:spcAft>
                    <a:spcPts val="0"/>
                  </a:spcAft>
                </a:pPr>
                <a:r>
                  <a:rPr lang="zh-CN" altLang="en-US" dirty="0"/>
                  <a:t>方程组经过线性化和平面波分解，成为：</a:t>
                </a:r>
                <a:endParaRPr lang="zh-CN" altLang="en-US"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d>
                        <m:dPr>
                          <m:begChr m:val="{"/>
                          <m:endChr m:val=""/>
                          <m:ctrlPr>
                            <a:rPr lang="zh-CN" altLang="en-US" i="1">
                              <a:solidFill>
                                <a:srgbClr val="000000"/>
                              </a:solidFill>
                              <a:latin typeface="Cambria Math" panose="02040503050406030204" pitchFamily="18" charset="0"/>
                            </a:rPr>
                          </m:ctrlPr>
                        </m:dPr>
                        <m:e>
                          <m:eqArr>
                            <m:eqArrPr>
                              <m:ctrlPr>
                                <a:rPr lang="zh-CN" altLang="en-US" i="1">
                                  <a:solidFill>
                                    <a:srgbClr val="000000"/>
                                  </a:solidFill>
                                  <a:latin typeface="Cambria Math" panose="02040503050406030204" pitchFamily="18" charset="0"/>
                                </a:rPr>
                              </m:ctrlPr>
                            </m:eqArrPr>
                            <m:e>
                              <m:r>
                                <a:rPr lang="zh-CN" altLang="en-US" i="1">
                                  <a:solidFill>
                                    <a:srgbClr val="000000"/>
                                  </a:solidFill>
                                  <a:latin typeface="Cambria Math" panose="02040503050406030204" pitchFamily="18" charset="0"/>
                                </a:rPr>
                                <m:t>&amp;−</m:t>
                              </m:r>
                              <m:r>
                                <a:rPr lang="zh-CN" altLang="en-US" i="1">
                                  <a:solidFill>
                                    <a:srgbClr val="000000"/>
                                  </a:solidFill>
                                  <a:latin typeface="Cambria Math" panose="02040503050406030204" pitchFamily="18" charset="0"/>
                                </a:rPr>
                                <m:t>𝑖</m:t>
                              </m:r>
                              <m:r>
                                <a:rPr lang="zh-CN" altLang="en-US" i="1">
                                  <a:solidFill>
                                    <a:srgbClr val="000000"/>
                                  </a:solidFill>
                                  <a:latin typeface="Cambria Math" panose="02040503050406030204" pitchFamily="18" charset="0"/>
                                </a:rPr>
                                <m:t>𝜔</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𝑛</m:t>
                                  </m:r>
                                </m:e>
                                <m:sub>
                                  <m:r>
                                    <a:rPr lang="zh-CN" altLang="en-US" i="1">
                                      <a:solidFill>
                                        <a:srgbClr val="000000"/>
                                      </a:solidFill>
                                      <a:latin typeface="Cambria Math" panose="02040503050406030204" pitchFamily="18" charset="0"/>
                                    </a:rPr>
                                    <m:t>𝑒</m:t>
                                  </m:r>
                                  <m:r>
                                    <a:rPr lang="zh-CN" altLang="en-US" i="1">
                                      <a:solidFill>
                                        <a:srgbClr val="000000"/>
                                      </a:solidFill>
                                      <a:latin typeface="Cambria Math" panose="02040503050406030204" pitchFamily="18" charset="0"/>
                                    </a:rPr>
                                    <m:t>1</m:t>
                                  </m:r>
                                </m:sub>
                              </m:sSub>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𝑖𝑘</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𝑛</m:t>
                                  </m:r>
                                </m:e>
                                <m:sub>
                                  <m:r>
                                    <a:rPr lang="zh-CN" altLang="en-US" i="1">
                                      <a:solidFill>
                                        <a:srgbClr val="000000"/>
                                      </a:solidFill>
                                      <a:latin typeface="Cambria Math" panose="02040503050406030204" pitchFamily="18" charset="0"/>
                                    </a:rPr>
                                    <m:t>0</m:t>
                                  </m:r>
                                </m:sub>
                              </m:sSub>
                              <m:r>
                                <a:rPr lang="zh-CN" altLang="en-US" i="1">
                                  <a:solidFill>
                                    <a:srgbClr val="000000"/>
                                  </a:solidFill>
                                  <a:latin typeface="Cambria Math" panose="02040503050406030204" pitchFamily="18" charset="0"/>
                                </a:rPr>
                                <m:t>𝑣</m:t>
                              </m:r>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0</m:t>
                              </m:r>
                            </m:e>
                            <m:e>
                              <m:r>
                                <a:rPr lang="zh-CN" altLang="en-US" i="1">
                                  <a:solidFill>
                                    <a:srgbClr val="000000"/>
                                  </a:solidFill>
                                  <a:latin typeface="Cambria Math" panose="02040503050406030204" pitchFamily="18" charset="0"/>
                                </a:rPr>
                                <m:t>&amp;−</m:t>
                              </m:r>
                              <m:r>
                                <a:rPr lang="zh-CN" altLang="en-US" i="1">
                                  <a:solidFill>
                                    <a:srgbClr val="000000"/>
                                  </a:solidFill>
                                  <a:latin typeface="Cambria Math" panose="02040503050406030204" pitchFamily="18" charset="0"/>
                                </a:rPr>
                                <m:t>𝑖</m:t>
                              </m:r>
                              <m:r>
                                <a:rPr lang="zh-CN" altLang="en-US" i="1">
                                  <a:solidFill>
                                    <a:srgbClr val="000000"/>
                                  </a:solidFill>
                                  <a:latin typeface="Cambria Math" panose="02040503050406030204" pitchFamily="18" charset="0"/>
                                </a:rPr>
                                <m:t>𝜔</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𝑚</m:t>
                                  </m:r>
                                </m:e>
                                <m:sub>
                                  <m:r>
                                    <a:rPr lang="zh-CN" altLang="en-US" i="1">
                                      <a:solidFill>
                                        <a:srgbClr val="000000"/>
                                      </a:solidFill>
                                      <a:latin typeface="Cambria Math" panose="02040503050406030204" pitchFamily="18" charset="0"/>
                                    </a:rPr>
                                    <m:t>𝑒</m:t>
                                  </m:r>
                                </m:sub>
                              </m:sSub>
                              <m:r>
                                <a:rPr lang="zh-CN" altLang="en-US" i="1">
                                  <a:solidFill>
                                    <a:srgbClr val="000000"/>
                                  </a:solidFill>
                                  <a:latin typeface="Cambria Math" panose="02040503050406030204" pitchFamily="18" charset="0"/>
                                </a:rPr>
                                <m:t>𝑣</m:t>
                              </m:r>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𝑒𝐸</m:t>
                              </m:r>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𝑖𝑘</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𝑝</m:t>
                                  </m:r>
                                </m:e>
                                <m:sub>
                                  <m:r>
                                    <a:rPr lang="zh-CN" altLang="en-US" i="1">
                                      <a:solidFill>
                                        <a:srgbClr val="000000"/>
                                      </a:solidFill>
                                      <a:latin typeface="Cambria Math" panose="02040503050406030204" pitchFamily="18" charset="0"/>
                                    </a:rPr>
                                    <m:t>𝑒</m:t>
                                  </m:r>
                                  <m:r>
                                    <a:rPr lang="zh-CN" altLang="en-US" i="1">
                                      <a:solidFill>
                                        <a:srgbClr val="000000"/>
                                      </a:solidFill>
                                      <a:latin typeface="Cambria Math" panose="02040503050406030204" pitchFamily="18" charset="0"/>
                                    </a:rPr>
                                    <m:t>1</m:t>
                                  </m:r>
                                </m:sub>
                              </m:sSub>
                              <m:r>
                                <a:rPr lang="zh-CN" altLang="en-US" i="1">
                                  <a:solidFill>
                                    <a:srgbClr val="000000"/>
                                  </a:solidFill>
                                  <a:latin typeface="Cambria Math" panose="02040503050406030204" pitchFamily="18" charset="0"/>
                                </a:rPr>
                                <m:t>/</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𝑛</m:t>
                                  </m:r>
                                </m:e>
                                <m:sub>
                                  <m:r>
                                    <a:rPr lang="zh-CN" altLang="en-US" i="1">
                                      <a:solidFill>
                                        <a:srgbClr val="000000"/>
                                      </a:solidFill>
                                      <a:latin typeface="Cambria Math" panose="02040503050406030204" pitchFamily="18" charset="0"/>
                                    </a:rPr>
                                    <m:t>0</m:t>
                                  </m:r>
                                </m:sub>
                              </m:sSub>
                            </m:e>
                            <m:e>
                              <m:r>
                                <a:rPr lang="zh-CN" altLang="en-US" i="1">
                                  <a:solidFill>
                                    <a:srgbClr val="000000"/>
                                  </a:solidFill>
                                  <a:latin typeface="Cambria Math" panose="02040503050406030204" pitchFamily="18" charset="0"/>
                                </a:rPr>
                                <m:t>&amp;</m:t>
                              </m:r>
                              <m:r>
                                <a:rPr lang="zh-CN" altLang="en-US" i="1">
                                  <a:solidFill>
                                    <a:srgbClr val="000000"/>
                                  </a:solidFill>
                                  <a:latin typeface="Cambria Math" panose="02040503050406030204" pitchFamily="18" charset="0"/>
                                </a:rPr>
                                <m:t>𝑖𝑘𝐸</m:t>
                              </m:r>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𝑒</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𝑛</m:t>
                                  </m:r>
                                </m:e>
                                <m:sub>
                                  <m:r>
                                    <a:rPr lang="zh-CN" altLang="en-US" i="1">
                                      <a:solidFill>
                                        <a:srgbClr val="000000"/>
                                      </a:solidFill>
                                      <a:latin typeface="Cambria Math" panose="02040503050406030204" pitchFamily="18" charset="0"/>
                                    </a:rPr>
                                    <m:t>𝑒</m:t>
                                  </m:r>
                                  <m:r>
                                    <a:rPr lang="zh-CN" altLang="en-US" i="1">
                                      <a:solidFill>
                                        <a:srgbClr val="000000"/>
                                      </a:solidFill>
                                      <a:latin typeface="Cambria Math" panose="02040503050406030204" pitchFamily="18" charset="0"/>
                                    </a:rPr>
                                    <m:t>1</m:t>
                                  </m:r>
                                </m:sub>
                              </m:sSub>
                              <m:r>
                                <a:rPr lang="zh-CN" altLang="en-US" i="1">
                                  <a:solidFill>
                                    <a:srgbClr val="000000"/>
                                  </a:solidFill>
                                  <a:latin typeface="Cambria Math" panose="02040503050406030204" pitchFamily="18" charset="0"/>
                                </a:rPr>
                                <m:t>/</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𝜀</m:t>
                                  </m:r>
                                </m:e>
                                <m:sub>
                                  <m:r>
                                    <a:rPr lang="zh-CN" altLang="en-US" i="1">
                                      <a:solidFill>
                                        <a:srgbClr val="000000"/>
                                      </a:solidFill>
                                      <a:latin typeface="Cambria Math" panose="02040503050406030204" pitchFamily="18" charset="0"/>
                                    </a:rPr>
                                    <m:t>0</m:t>
                                  </m:r>
                                </m:sub>
                              </m:sSub>
                            </m:e>
                            <m:e>
                              <m:r>
                                <a:rPr lang="zh-CN" altLang="en-US" i="1">
                                  <a:solidFill>
                                    <a:srgbClr val="000000"/>
                                  </a:solidFill>
                                  <a:latin typeface="Cambria Math" panose="02040503050406030204" pitchFamily="18" charset="0"/>
                                </a:rPr>
                                <m:t>&amp;</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𝑝</m:t>
                                  </m:r>
                                </m:e>
                                <m:sub>
                                  <m:r>
                                    <a:rPr lang="zh-CN" altLang="en-US" i="1">
                                      <a:solidFill>
                                        <a:srgbClr val="000000"/>
                                      </a:solidFill>
                                      <a:latin typeface="Cambria Math" panose="02040503050406030204" pitchFamily="18" charset="0"/>
                                    </a:rPr>
                                    <m:t>𝑒</m:t>
                                  </m:r>
                                  <m:r>
                                    <a:rPr lang="zh-CN" altLang="en-US" i="1">
                                      <a:solidFill>
                                        <a:srgbClr val="000000"/>
                                      </a:solidFill>
                                      <a:latin typeface="Cambria Math" panose="02040503050406030204" pitchFamily="18" charset="0"/>
                                    </a:rPr>
                                    <m:t>1</m:t>
                                  </m:r>
                                </m:sub>
                              </m:sSub>
                              <m:r>
                                <a:rPr lang="zh-CN" altLang="en-US" i="1">
                                  <a:solidFill>
                                    <a:srgbClr val="000000"/>
                                  </a:solidFill>
                                  <a:latin typeface="Cambria Math" panose="02040503050406030204" pitchFamily="18" charset="0"/>
                                </a:rPr>
                                <m:t>/</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𝑝</m:t>
                                  </m:r>
                                </m:e>
                                <m:sub>
                                  <m:r>
                                    <a:rPr lang="zh-CN" altLang="en-US" i="1">
                                      <a:solidFill>
                                        <a:srgbClr val="000000"/>
                                      </a:solidFill>
                                      <a:latin typeface="Cambria Math" panose="02040503050406030204" pitchFamily="18" charset="0"/>
                                    </a:rPr>
                                    <m:t>𝑒</m:t>
                                  </m:r>
                                  <m:r>
                                    <a:rPr lang="zh-CN" altLang="en-US" i="1">
                                      <a:solidFill>
                                        <a:srgbClr val="000000"/>
                                      </a:solidFill>
                                      <a:latin typeface="Cambria Math" panose="02040503050406030204" pitchFamily="18" charset="0"/>
                                    </a:rPr>
                                    <m:t>0</m:t>
                                  </m:r>
                                </m:sub>
                              </m:sSub>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𝛾</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𝑛</m:t>
                                  </m:r>
                                </m:e>
                                <m:sub>
                                  <m:r>
                                    <a:rPr lang="zh-CN" altLang="en-US" i="1">
                                      <a:solidFill>
                                        <a:srgbClr val="000000"/>
                                      </a:solidFill>
                                      <a:latin typeface="Cambria Math" panose="02040503050406030204" pitchFamily="18" charset="0"/>
                                    </a:rPr>
                                    <m:t>𝑒</m:t>
                                  </m:r>
                                  <m:r>
                                    <a:rPr lang="zh-CN" altLang="en-US" i="1">
                                      <a:solidFill>
                                        <a:srgbClr val="000000"/>
                                      </a:solidFill>
                                      <a:latin typeface="Cambria Math" panose="02040503050406030204" pitchFamily="18" charset="0"/>
                                    </a:rPr>
                                    <m:t>1</m:t>
                                  </m:r>
                                </m:sub>
                              </m:sSub>
                              <m:r>
                                <a:rPr lang="zh-CN" altLang="en-US" i="1">
                                  <a:solidFill>
                                    <a:srgbClr val="000000"/>
                                  </a:solidFill>
                                  <a:latin typeface="Cambria Math" panose="02040503050406030204" pitchFamily="18" charset="0"/>
                                </a:rPr>
                                <m:t>/</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𝑛</m:t>
                                  </m:r>
                                </m:e>
                                <m:sub>
                                  <m:r>
                                    <a:rPr lang="zh-CN" altLang="en-US" i="1">
                                      <a:solidFill>
                                        <a:srgbClr val="000000"/>
                                      </a:solidFill>
                                      <a:latin typeface="Cambria Math" panose="02040503050406030204" pitchFamily="18" charset="0"/>
                                    </a:rPr>
                                    <m:t>0</m:t>
                                  </m:r>
                                </m:sub>
                              </m:sSub>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0</m:t>
                              </m:r>
                            </m:e>
                          </m:eqArr>
                        </m:e>
                      </m:d>
                    </m:oMath>
                  </m:oMathPara>
                </a14:m>
                <a:endParaRPr lang="zh-CN" altLang="en-US" dirty="0"/>
              </a:p>
              <a:p>
                <a:pPr eaLnBrk="1" hangingPunct="1">
                  <a:lnSpc>
                    <a:spcPct val="90000"/>
                  </a:lnSpc>
                  <a:spcBef>
                    <a:spcPct val="10000"/>
                  </a:spcBef>
                  <a:spcAft>
                    <a:spcPct val="30000"/>
                  </a:spcAft>
                </a:pPr>
                <a:endParaRPr lang="zh-CN" altLang="en-US" sz="2800" dirty="0"/>
              </a:p>
            </p:txBody>
          </p:sp>
        </mc:Choice>
        <mc:Fallback>
          <p:sp>
            <p:nvSpPr>
              <p:cNvPr id="15362" name="Rectangle 2"/>
              <p:cNvSpPr>
                <a:spLocks noRot="1" noChangeAspect="1" noMove="1" noResize="1" noEditPoints="1" noAdjustHandles="1" noChangeArrowheads="1" noChangeShapeType="1" noTextEdit="1"/>
              </p:cNvSpPr>
              <p:nvPr>
                <p:ph type="body" idx="1"/>
              </p:nvPr>
            </p:nvSpPr>
            <p:spPr>
              <a:xfrm>
                <a:off x="287524" y="1628806"/>
                <a:ext cx="8460940" cy="4859752"/>
              </a:xfrm>
              <a:blipFill rotWithShape="1">
                <a:blip r:embed="rId1"/>
                <a:stretch>
                  <a:fillRect l="-6" t="-1" r="1" b="3"/>
                </a:stretch>
              </a:blipFill>
            </p:spPr>
            <p:txBody>
              <a:bodyPr/>
              <a:lstStyle/>
              <a:p>
                <a:r>
                  <a:rPr lang="zh-CN" altLang="en-US">
                    <a:noFill/>
                  </a:rPr>
                  <a:t> </a:t>
                </a:r>
              </a:p>
            </p:txBody>
          </p:sp>
        </mc:Fallback>
      </mc:AlternateContent>
      <p:sp>
        <p:nvSpPr>
          <p:cNvPr id="15363" name="Rectangle 3"/>
          <p:cNvSpPr>
            <a:spLocks noGrp="1" noChangeArrowheads="1"/>
          </p:cNvSpPr>
          <p:nvPr>
            <p:ph type="title"/>
          </p:nvPr>
        </p:nvSpPr>
        <p:spPr/>
        <p:txBody>
          <a:bodyPr/>
          <a:lstStyle/>
          <a:p>
            <a:pPr eaLnBrk="1" hangingPunct="1"/>
            <a:r>
              <a:rPr lang="zh-CN" altLang="en-US" dirty="0"/>
              <a:t>电子静电波的频率</a:t>
            </a:r>
            <a:endParaRPr lang="zh-CN" altLang="en-US" dirty="0"/>
          </a:p>
        </p:txBody>
      </p:sp>
      <p:sp>
        <p:nvSpPr>
          <p:cNvPr id="15364"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15365"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mc:Choice xmlns:a14="http://schemas.microsoft.com/office/drawing/2010/main" Requires="a14">
          <p:sp>
            <p:nvSpPr>
              <p:cNvPr id="16386" name="Rectangle 2"/>
              <p:cNvSpPr>
                <a:spLocks noGrp="1" noChangeArrowheads="1"/>
              </p:cNvSpPr>
              <p:nvPr>
                <p:ph type="body" idx="1"/>
              </p:nvPr>
            </p:nvSpPr>
            <p:spPr>
              <a:xfrm>
                <a:off x="250825" y="1628775"/>
                <a:ext cx="8461375" cy="4968875"/>
              </a:xfrm>
            </p:spPr>
            <p:txBody>
              <a:bodyPr/>
              <a:lstStyle/>
              <a:p>
                <a:pPr eaLnBrk="1" hangingPunct="1">
                  <a:spcBef>
                    <a:spcPts val="0"/>
                  </a:spcBef>
                  <a:spcAft>
                    <a:spcPts val="0"/>
                  </a:spcAft>
                </a:pPr>
                <a:r>
                  <a:rPr lang="zh-CN" altLang="en-US" sz="3200" dirty="0"/>
                  <a:t>得到色散关系，也即这组方程存在非</a:t>
                </a:r>
                <a:r>
                  <a:rPr lang="en-US" altLang="zh-CN" sz="3200" dirty="0"/>
                  <a:t>0</a:t>
                </a:r>
                <a:r>
                  <a:rPr lang="zh-CN" altLang="en-US" sz="3200" dirty="0"/>
                  <a:t>解的条件为：</a:t>
                </a:r>
                <a:endParaRPr lang="zh-CN" altLang="en-US" sz="3200"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sSup>
                        <m:sSupPr>
                          <m:ctrlPr>
                            <a:rPr lang="zh-CN" altLang="en-US" sz="3200" i="1">
                              <a:solidFill>
                                <a:srgbClr val="000000"/>
                              </a:solidFill>
                              <a:latin typeface="Cambria Math" panose="02040503050406030204" pitchFamily="18" charset="0"/>
                            </a:rPr>
                          </m:ctrlPr>
                        </m:sSupPr>
                        <m:e>
                          <m:r>
                            <a:rPr lang="zh-CN" altLang="en-US" sz="3200" i="1">
                              <a:solidFill>
                                <a:srgbClr val="000000"/>
                              </a:solidFill>
                              <a:latin typeface="Cambria Math" panose="02040503050406030204" pitchFamily="18" charset="0"/>
                            </a:rPr>
                            <m:t>𝜔</m:t>
                          </m:r>
                        </m:e>
                        <m:sup>
                          <m:r>
                            <a:rPr lang="zh-CN" altLang="en-US" sz="3200" i="1">
                              <a:solidFill>
                                <a:srgbClr val="000000"/>
                              </a:solidFill>
                              <a:latin typeface="Cambria Math" panose="02040503050406030204" pitchFamily="18" charset="0"/>
                            </a:rPr>
                            <m:t>2</m:t>
                          </m:r>
                        </m:sup>
                      </m:sSup>
                      <m:r>
                        <a:rPr lang="zh-CN" altLang="en-US" sz="3200" i="1">
                          <a:solidFill>
                            <a:srgbClr val="000000"/>
                          </a:solidFill>
                          <a:latin typeface="Cambria Math" panose="02040503050406030204" pitchFamily="18" charset="0"/>
                        </a:rPr>
                        <m:t>=</m:t>
                      </m:r>
                      <m:sSubSup>
                        <m:sSubSupPr>
                          <m:ctrlPr>
                            <a:rPr lang="zh-CN" altLang="en-US" sz="3200" i="1">
                              <a:solidFill>
                                <a:srgbClr val="000000"/>
                              </a:solidFill>
                              <a:latin typeface="Cambria Math" panose="02040503050406030204" pitchFamily="18" charset="0"/>
                            </a:rPr>
                          </m:ctrlPr>
                        </m:sSubSupPr>
                        <m:e>
                          <m:r>
                            <a:rPr lang="zh-CN" altLang="en-US" sz="3200" i="1">
                              <a:solidFill>
                                <a:srgbClr val="000000"/>
                              </a:solidFill>
                              <a:latin typeface="Cambria Math" panose="02040503050406030204" pitchFamily="18" charset="0"/>
                            </a:rPr>
                            <m:t>𝜔</m:t>
                          </m:r>
                        </m:e>
                        <m:sub>
                          <m:r>
                            <a:rPr lang="zh-CN" altLang="en-US" sz="3200" i="1">
                              <a:solidFill>
                                <a:srgbClr val="000000"/>
                              </a:solidFill>
                              <a:latin typeface="Cambria Math" panose="02040503050406030204" pitchFamily="18" charset="0"/>
                            </a:rPr>
                            <m:t>𝑝</m:t>
                          </m:r>
                        </m:sub>
                        <m:sup>
                          <m:r>
                            <a:rPr lang="zh-CN" altLang="en-US" sz="3200" i="1">
                              <a:solidFill>
                                <a:srgbClr val="000000"/>
                              </a:solidFill>
                              <a:latin typeface="Cambria Math" panose="02040503050406030204" pitchFamily="18" charset="0"/>
                            </a:rPr>
                            <m:t>2</m:t>
                          </m:r>
                        </m:sup>
                      </m:sSubSup>
                      <m:r>
                        <a:rPr lang="zh-CN" altLang="en-US" sz="3200" i="1">
                          <a:solidFill>
                            <a:srgbClr val="000000"/>
                          </a:solidFill>
                          <a:latin typeface="Cambria Math" panose="02040503050406030204" pitchFamily="18" charset="0"/>
                        </a:rPr>
                        <m:t>+</m:t>
                      </m:r>
                      <m:sSup>
                        <m:sSupPr>
                          <m:ctrlPr>
                            <a:rPr lang="zh-CN" altLang="en-US" sz="3200" i="1">
                              <a:solidFill>
                                <a:srgbClr val="000000"/>
                              </a:solidFill>
                              <a:latin typeface="Cambria Math" panose="02040503050406030204" pitchFamily="18" charset="0"/>
                            </a:rPr>
                          </m:ctrlPr>
                        </m:sSupPr>
                        <m:e>
                          <m:r>
                            <a:rPr lang="zh-CN" altLang="en-US" sz="3200" i="1">
                              <a:solidFill>
                                <a:srgbClr val="000000"/>
                              </a:solidFill>
                              <a:latin typeface="Cambria Math" panose="02040503050406030204" pitchFamily="18" charset="0"/>
                            </a:rPr>
                            <m:t>𝑘</m:t>
                          </m:r>
                        </m:e>
                        <m:sup>
                          <m:r>
                            <a:rPr lang="zh-CN" altLang="en-US" sz="3200" i="1">
                              <a:solidFill>
                                <a:srgbClr val="000000"/>
                              </a:solidFill>
                              <a:latin typeface="Cambria Math" panose="02040503050406030204" pitchFamily="18" charset="0"/>
                            </a:rPr>
                            <m:t>2</m:t>
                          </m:r>
                        </m:sup>
                      </m:sSup>
                      <m:sSubSup>
                        <m:sSubSupPr>
                          <m:ctrlPr>
                            <a:rPr lang="zh-CN" altLang="en-US" sz="3200" i="1">
                              <a:solidFill>
                                <a:srgbClr val="000000"/>
                              </a:solidFill>
                              <a:latin typeface="Cambria Math" panose="02040503050406030204" pitchFamily="18" charset="0"/>
                            </a:rPr>
                          </m:ctrlPr>
                        </m:sSubSupPr>
                        <m:e>
                          <m:r>
                            <a:rPr lang="zh-CN" altLang="en-US" sz="3200" i="1">
                              <a:solidFill>
                                <a:srgbClr val="000000"/>
                              </a:solidFill>
                              <a:latin typeface="Cambria Math" panose="02040503050406030204" pitchFamily="18" charset="0"/>
                            </a:rPr>
                            <m:t>𝑣</m:t>
                          </m:r>
                        </m:e>
                        <m:sub>
                          <m:r>
                            <a:rPr lang="zh-CN" altLang="en-US" sz="3200" i="1">
                              <a:solidFill>
                                <a:srgbClr val="000000"/>
                              </a:solidFill>
                              <a:latin typeface="Cambria Math" panose="02040503050406030204" pitchFamily="18" charset="0"/>
                            </a:rPr>
                            <m:t>𝑠𝑒</m:t>
                          </m:r>
                        </m:sub>
                        <m:sup>
                          <m:r>
                            <a:rPr lang="zh-CN" altLang="en-US" sz="3200" i="1">
                              <a:solidFill>
                                <a:srgbClr val="000000"/>
                              </a:solidFill>
                              <a:latin typeface="Cambria Math" panose="02040503050406030204" pitchFamily="18" charset="0"/>
                            </a:rPr>
                            <m:t>2</m:t>
                          </m:r>
                        </m:sup>
                      </m:sSubSup>
                      <m:r>
                        <a:rPr lang="zh-CN" altLang="en-US" sz="3200" i="1">
                          <a:solidFill>
                            <a:srgbClr val="000000"/>
                          </a:solidFill>
                          <a:latin typeface="Cambria Math" panose="02040503050406030204" pitchFamily="18" charset="0"/>
                        </a:rPr>
                        <m:t>, </m:t>
                      </m:r>
                      <m:sSub>
                        <m:sSubPr>
                          <m:ctrlPr>
                            <a:rPr lang="zh-CN" altLang="en-US" sz="3200" i="1">
                              <a:solidFill>
                                <a:srgbClr val="000000"/>
                              </a:solidFill>
                              <a:latin typeface="Cambria Math" panose="02040503050406030204" pitchFamily="18" charset="0"/>
                            </a:rPr>
                          </m:ctrlPr>
                        </m:sSubPr>
                        <m:e>
                          <m:r>
                            <a:rPr lang="zh-CN" altLang="en-US" sz="3200" i="1">
                              <a:solidFill>
                                <a:srgbClr val="000000"/>
                              </a:solidFill>
                              <a:latin typeface="Cambria Math" panose="02040503050406030204" pitchFamily="18" charset="0"/>
                            </a:rPr>
                            <m:t>𝑣</m:t>
                          </m:r>
                        </m:e>
                        <m:sub>
                          <m:r>
                            <a:rPr lang="zh-CN" altLang="en-US" sz="3200" i="1">
                              <a:solidFill>
                                <a:srgbClr val="000000"/>
                              </a:solidFill>
                              <a:latin typeface="Cambria Math" panose="02040503050406030204" pitchFamily="18" charset="0"/>
                            </a:rPr>
                            <m:t>𝑠𝑒</m:t>
                          </m:r>
                        </m:sub>
                      </m:sSub>
                      <m:r>
                        <a:rPr lang="zh-CN" altLang="en-US" sz="3200" i="1">
                          <a:solidFill>
                            <a:srgbClr val="000000"/>
                          </a:solidFill>
                          <a:latin typeface="Cambria Math" panose="02040503050406030204" pitchFamily="18" charset="0"/>
                        </a:rPr>
                        <m:t>=</m:t>
                      </m:r>
                      <m:rad>
                        <m:radPr>
                          <m:degHide m:val="on"/>
                          <m:ctrlPr>
                            <a:rPr lang="zh-CN" altLang="en-US" sz="3200" i="1">
                              <a:solidFill>
                                <a:srgbClr val="000000"/>
                              </a:solidFill>
                              <a:latin typeface="Cambria Math" panose="02040503050406030204" pitchFamily="18" charset="0"/>
                            </a:rPr>
                          </m:ctrlPr>
                        </m:radPr>
                        <m:deg/>
                        <m:e>
                          <m:r>
                            <a:rPr lang="zh-CN" altLang="en-US" sz="3200" i="1">
                              <a:solidFill>
                                <a:srgbClr val="000000"/>
                              </a:solidFill>
                              <a:latin typeface="Cambria Math" panose="02040503050406030204" pitchFamily="18" charset="0"/>
                            </a:rPr>
                            <m:t>𝛾</m:t>
                          </m:r>
                          <m:f>
                            <m:fPr>
                              <m:ctrlPr>
                                <a:rPr lang="zh-CN" altLang="en-US" sz="3200" i="1">
                                  <a:solidFill>
                                    <a:srgbClr val="000000"/>
                                  </a:solidFill>
                                  <a:latin typeface="Cambria Math" panose="02040503050406030204" pitchFamily="18" charset="0"/>
                                </a:rPr>
                              </m:ctrlPr>
                            </m:fPr>
                            <m:num>
                              <m:r>
                                <a:rPr lang="zh-CN" altLang="en-US" sz="3200" i="1">
                                  <a:solidFill>
                                    <a:srgbClr val="000000"/>
                                  </a:solidFill>
                                  <a:latin typeface="Cambria Math" panose="02040503050406030204" pitchFamily="18" charset="0"/>
                                </a:rPr>
                                <m:t>𝜅</m:t>
                              </m:r>
                              <m:sSub>
                                <m:sSubPr>
                                  <m:ctrlPr>
                                    <a:rPr lang="zh-CN" altLang="en-US" sz="3200" i="1">
                                      <a:solidFill>
                                        <a:srgbClr val="000000"/>
                                      </a:solidFill>
                                      <a:latin typeface="Cambria Math" panose="02040503050406030204" pitchFamily="18" charset="0"/>
                                    </a:rPr>
                                  </m:ctrlPr>
                                </m:sSubPr>
                                <m:e>
                                  <m:r>
                                    <a:rPr lang="zh-CN" altLang="en-US" sz="3200" i="1">
                                      <a:solidFill>
                                        <a:srgbClr val="000000"/>
                                      </a:solidFill>
                                      <a:latin typeface="Cambria Math" panose="02040503050406030204" pitchFamily="18" charset="0"/>
                                    </a:rPr>
                                    <m:t>𝑇</m:t>
                                  </m:r>
                                </m:e>
                                <m:sub>
                                  <m:r>
                                    <a:rPr lang="zh-CN" altLang="en-US" sz="3200" i="1">
                                      <a:solidFill>
                                        <a:srgbClr val="000000"/>
                                      </a:solidFill>
                                      <a:latin typeface="Cambria Math" panose="02040503050406030204" pitchFamily="18" charset="0"/>
                                    </a:rPr>
                                    <m:t>𝑒</m:t>
                                  </m:r>
                                </m:sub>
                              </m:sSub>
                            </m:num>
                            <m:den>
                              <m:sSub>
                                <m:sSubPr>
                                  <m:ctrlPr>
                                    <a:rPr lang="zh-CN" altLang="en-US" sz="3200" i="1">
                                      <a:solidFill>
                                        <a:srgbClr val="000000"/>
                                      </a:solidFill>
                                      <a:latin typeface="Cambria Math" panose="02040503050406030204" pitchFamily="18" charset="0"/>
                                    </a:rPr>
                                  </m:ctrlPr>
                                </m:sSubPr>
                                <m:e>
                                  <m:r>
                                    <a:rPr lang="zh-CN" altLang="en-US" sz="3200" i="1">
                                      <a:solidFill>
                                        <a:srgbClr val="000000"/>
                                      </a:solidFill>
                                      <a:latin typeface="Cambria Math" panose="02040503050406030204" pitchFamily="18" charset="0"/>
                                    </a:rPr>
                                    <m:t>𝑚</m:t>
                                  </m:r>
                                </m:e>
                                <m:sub>
                                  <m:r>
                                    <a:rPr lang="zh-CN" altLang="en-US" sz="3200" i="1">
                                      <a:solidFill>
                                        <a:srgbClr val="000000"/>
                                      </a:solidFill>
                                      <a:latin typeface="Cambria Math" panose="02040503050406030204" pitchFamily="18" charset="0"/>
                                    </a:rPr>
                                    <m:t>𝑒</m:t>
                                  </m:r>
                                </m:sub>
                              </m:sSub>
                            </m:den>
                          </m:f>
                        </m:e>
                      </m:rad>
                    </m:oMath>
                  </m:oMathPara>
                </a14:m>
                <a:endParaRPr lang="en-US" altLang="zh-CN" sz="3200" dirty="0"/>
              </a:p>
              <a:p>
                <a:pPr eaLnBrk="1" hangingPunct="1">
                  <a:spcBef>
                    <a:spcPts val="0"/>
                  </a:spcBef>
                  <a:spcAft>
                    <a:spcPts val="0"/>
                  </a:spcAft>
                </a:pPr>
                <a:r>
                  <a:rPr lang="zh-CN" altLang="en-US" sz="3200" dirty="0"/>
                  <a:t>这里</a:t>
                </a:r>
                <a14:m>
                  <m:oMath xmlns:m="http://schemas.openxmlformats.org/officeDocument/2006/math">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𝑣</m:t>
                        </m:r>
                      </m:e>
                      <m:sub>
                        <m:r>
                          <a:rPr lang="zh-CN" altLang="en-US" i="1">
                            <a:solidFill>
                              <a:srgbClr val="000000"/>
                            </a:solidFill>
                            <a:latin typeface="Cambria Math" panose="02040503050406030204" pitchFamily="18" charset="0"/>
                          </a:rPr>
                          <m:t>𝑠𝑒</m:t>
                        </m:r>
                      </m:sub>
                    </m:sSub>
                  </m:oMath>
                </a14:m>
                <a:r>
                  <a:rPr lang="zh-CN" altLang="en-US" sz="3200" dirty="0"/>
                  <a:t>是电子的声波速度。</a:t>
                </a:r>
                <a:r>
                  <a:rPr lang="zh-CN" altLang="en-US" dirty="0"/>
                  <a:t>在</a:t>
                </a:r>
                <a14:m>
                  <m:oMath xmlns:m="http://schemas.openxmlformats.org/officeDocument/2006/math">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𝑇</m:t>
                        </m:r>
                      </m:e>
                      <m:sub>
                        <m:r>
                          <a:rPr lang="zh-CN" altLang="en-US" i="1">
                            <a:solidFill>
                              <a:srgbClr val="000000"/>
                            </a:solidFill>
                            <a:latin typeface="Cambria Math" panose="02040503050406030204" pitchFamily="18" charset="0"/>
                          </a:rPr>
                          <m:t>𝑒</m:t>
                        </m:r>
                      </m:sub>
                    </m:sSub>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0</m:t>
                    </m:r>
                  </m:oMath>
                </a14:m>
                <a:r>
                  <a:rPr lang="zh-CN" altLang="en-US" dirty="0"/>
                  <a:t> 冷等离子体近似的条件下，回到冷等离子体时的电子静电波色散表达式，此时对应的</a:t>
                </a:r>
                <a:r>
                  <a:rPr lang="en-US" altLang="zh-CN" dirty="0"/>
                  <a:t>Langmuir</a:t>
                </a:r>
                <a:r>
                  <a:rPr lang="zh-CN" altLang="en-US" dirty="0"/>
                  <a:t>波的群速度为</a:t>
                </a:r>
                <a:r>
                  <a:rPr lang="en-US" altLang="zh-CN" dirty="0"/>
                  <a:t>0</a:t>
                </a:r>
                <a:r>
                  <a:rPr lang="zh-CN" altLang="en-US" dirty="0"/>
                  <a:t>，因而是不传播的局域震荡。</a:t>
                </a:r>
                <a:endParaRPr lang="zh-CN" altLang="en-US" sz="3200" dirty="0"/>
              </a:p>
              <a:p>
                <a:pPr eaLnBrk="1" hangingPunct="1"/>
                <a:endParaRPr lang="zh-CN" altLang="en-US" dirty="0"/>
              </a:p>
            </p:txBody>
          </p:sp>
        </mc:Choice>
        <mc:Fallback>
          <p:sp>
            <p:nvSpPr>
              <p:cNvPr id="16386" name="Rectangle 2"/>
              <p:cNvSpPr>
                <a:spLocks noRot="1" noChangeAspect="1" noMove="1" noResize="1" noEditPoints="1" noAdjustHandles="1" noChangeArrowheads="1" noChangeShapeType="1" noTextEdit="1"/>
              </p:cNvSpPr>
              <p:nvPr>
                <p:ph type="body" idx="1"/>
              </p:nvPr>
            </p:nvSpPr>
            <p:spPr>
              <a:xfrm>
                <a:off x="250825" y="1628775"/>
                <a:ext cx="8461375" cy="4968875"/>
              </a:xfrm>
              <a:blipFill rotWithShape="1">
                <a:blip r:embed="rId1"/>
                <a:stretch>
                  <a:fillRect b="-10236"/>
                </a:stretch>
              </a:blipFill>
            </p:spPr>
            <p:txBody>
              <a:bodyPr/>
              <a:lstStyle/>
              <a:p>
                <a:r>
                  <a:rPr lang="zh-CN" altLang="en-US">
                    <a:noFill/>
                  </a:rPr>
                  <a:t> </a:t>
                </a:r>
              </a:p>
            </p:txBody>
          </p:sp>
        </mc:Fallback>
      </mc:AlternateContent>
      <p:sp>
        <p:nvSpPr>
          <p:cNvPr id="16387" name="Rectangle 3"/>
          <p:cNvSpPr>
            <a:spLocks noGrp="1" noChangeArrowheads="1"/>
          </p:cNvSpPr>
          <p:nvPr>
            <p:ph type="title"/>
          </p:nvPr>
        </p:nvSpPr>
        <p:spPr/>
        <p:txBody>
          <a:bodyPr/>
          <a:lstStyle/>
          <a:p>
            <a:pPr eaLnBrk="1" hangingPunct="1"/>
            <a:r>
              <a:rPr lang="zh-CN" altLang="en-US"/>
              <a:t>热等离子体中的电子静电波</a:t>
            </a:r>
            <a:endParaRPr lang="zh-CN" altLang="en-US"/>
          </a:p>
        </p:txBody>
      </p:sp>
      <p:sp>
        <p:nvSpPr>
          <p:cNvPr id="16388"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16389"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5" name="标题 23553"/>
          <p:cNvSpPr>
            <a:spLocks noGrp="1"/>
          </p:cNvSpPr>
          <p:nvPr>
            <p:ph type="title"/>
          </p:nvPr>
        </p:nvSpPr>
        <p:spPr/>
        <p:txBody>
          <a:bodyPr anchor="ctr"/>
          <a:lstStyle/>
          <a:p>
            <a:r>
              <a:rPr lang="zh-CN" altLang="en-US" dirty="0"/>
              <a:t>等离子体的各种存在方式</a:t>
            </a:r>
            <a:endParaRPr lang="zh-CN" altLang="en-US" dirty="0"/>
          </a:p>
        </p:txBody>
      </p:sp>
      <p:sp>
        <p:nvSpPr>
          <p:cNvPr id="16386" name="文本占位符 23554"/>
          <p:cNvSpPr>
            <a:spLocks noGrp="1"/>
          </p:cNvSpPr>
          <p:nvPr>
            <p:ph idx="1"/>
          </p:nvPr>
        </p:nvSpPr>
        <p:spPr/>
        <p:txBody>
          <a:bodyPr anchor="t"/>
          <a:lstStyle/>
          <a:p>
            <a:r>
              <a:rPr lang="zh-CN" altLang="en-US" sz="2800" dirty="0"/>
              <a:t>虽然等离子体在日常生活中不象固态、液态、气态物质那样常见，但事实上，自然界</a:t>
            </a:r>
            <a:r>
              <a:rPr lang="en-US" altLang="zh-CN" sz="2800" dirty="0"/>
              <a:t>99%</a:t>
            </a:r>
            <a:r>
              <a:rPr lang="zh-CN" altLang="en-US" sz="2800" dirty="0"/>
              <a:t>以上的物质是等离子体。遥远的恒星包括太阳都是以等离子体形式存在。行星际、磁层、电离层都是等离子体态的物质。大气中的闪电、高温火焰也是等离子体。极光、霓虹灯、闪电、电弧光、火焰等都是等离子体。等离子体的参数范围很大，温度跨越了约</a:t>
            </a:r>
            <a:r>
              <a:rPr lang="en-US" altLang="zh-CN" sz="2800" dirty="0"/>
              <a:t>7</a:t>
            </a:r>
            <a:r>
              <a:rPr lang="zh-CN" altLang="en-US" sz="2800" dirty="0"/>
              <a:t>个量级，密度跨越约</a:t>
            </a:r>
            <a:r>
              <a:rPr lang="en-US" altLang="zh-CN" sz="2800" dirty="0"/>
              <a:t>25</a:t>
            </a:r>
            <a:r>
              <a:rPr lang="zh-CN" altLang="en-US" sz="2800" dirty="0"/>
              <a:t>个量级，这么大的范围类，等离子体物理都是适用的。</a:t>
            </a:r>
            <a:endParaRPr lang="zh-CN" altLang="en-US" sz="2800" dirty="0"/>
          </a:p>
        </p:txBody>
      </p:sp>
    </p:spTree>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2"/>
          <p:cNvSpPr>
            <a:spLocks noGrp="1" noChangeArrowheads="1"/>
          </p:cNvSpPr>
          <p:nvPr>
            <p:ph type="body" idx="1"/>
          </p:nvPr>
        </p:nvSpPr>
        <p:spPr>
          <a:xfrm>
            <a:off x="215900" y="1628775"/>
            <a:ext cx="8676580" cy="4968875"/>
          </a:xfrm>
        </p:spPr>
        <p:txBody>
          <a:bodyPr/>
          <a:lstStyle/>
          <a:p>
            <a:pPr eaLnBrk="1" hangingPunct="1">
              <a:lnSpc>
                <a:spcPct val="90000"/>
              </a:lnSpc>
            </a:pPr>
            <a:r>
              <a:rPr lang="zh-CN" altLang="en-US" dirty="0"/>
              <a:t>而在热等离子体中，</a:t>
            </a:r>
            <a:r>
              <a:rPr lang="en-US" altLang="zh-CN" dirty="0"/>
              <a:t>Langmuir</a:t>
            </a:r>
            <a:r>
              <a:rPr lang="zh-CN" altLang="en-US" dirty="0"/>
              <a:t>波的群速度与电子热运动速度可达同样的量级，类似于电子压力引起的纵波。 </a:t>
            </a:r>
            <a:endParaRPr lang="zh-CN" altLang="en-US" dirty="0"/>
          </a:p>
          <a:p>
            <a:pPr eaLnBrk="1" hangingPunct="1">
              <a:spcBef>
                <a:spcPct val="10000"/>
              </a:spcBef>
            </a:pPr>
            <a:r>
              <a:rPr lang="zh-CN" altLang="en-US" dirty="0"/>
              <a:t>电子静电波的频率必须不小于电子等离子体频率 </a:t>
            </a:r>
            <a:r>
              <a:rPr lang="en-US" altLang="zh-CN" dirty="0" err="1">
                <a:latin typeface="Symbol" panose="05050102010706020507" pitchFamily="18" charset="2"/>
              </a:rPr>
              <a:t>w</a:t>
            </a:r>
            <a:r>
              <a:rPr lang="en-US" altLang="zh-CN" baseline="-25000" dirty="0" err="1"/>
              <a:t>pe</a:t>
            </a:r>
            <a:r>
              <a:rPr lang="zh-CN" altLang="en-US" dirty="0"/>
              <a:t>，通常这是较高的频率。在这个频率下，离子由于其质量远大于电子质量，它来不及响应这么高的频率变化。其运动可以忽略。 </a:t>
            </a:r>
            <a:endParaRPr lang="zh-CN" altLang="en-US" dirty="0"/>
          </a:p>
        </p:txBody>
      </p:sp>
      <p:sp>
        <p:nvSpPr>
          <p:cNvPr id="17411" name="Rectangle 3"/>
          <p:cNvSpPr>
            <a:spLocks noGrp="1" noChangeArrowheads="1"/>
          </p:cNvSpPr>
          <p:nvPr>
            <p:ph type="title"/>
          </p:nvPr>
        </p:nvSpPr>
        <p:spPr/>
        <p:txBody>
          <a:bodyPr/>
          <a:lstStyle/>
          <a:p>
            <a:pPr eaLnBrk="1" hangingPunct="1"/>
            <a:r>
              <a:rPr lang="zh-CN" altLang="en-US"/>
              <a:t>热电子静电波的讨论</a:t>
            </a:r>
            <a:endParaRPr lang="zh-CN" altLang="en-US"/>
          </a:p>
        </p:txBody>
      </p:sp>
      <p:sp>
        <p:nvSpPr>
          <p:cNvPr id="17412"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17413"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mc:Choice xmlns:a14="http://schemas.microsoft.com/office/drawing/2010/main" Requires="a14">
          <p:sp>
            <p:nvSpPr>
              <p:cNvPr id="18434" name="Rectangle 2"/>
              <p:cNvSpPr>
                <a:spLocks noGrp="1" noChangeArrowheads="1"/>
              </p:cNvSpPr>
              <p:nvPr>
                <p:ph type="body" idx="1"/>
              </p:nvPr>
            </p:nvSpPr>
            <p:spPr>
              <a:xfrm>
                <a:off x="305433" y="1592797"/>
                <a:ext cx="8533134" cy="4752528"/>
              </a:xfrm>
            </p:spPr>
            <p:txBody>
              <a:bodyPr/>
              <a:lstStyle/>
              <a:p>
                <a:pPr eaLnBrk="1" hangingPunct="1"/>
                <a:r>
                  <a:rPr lang="zh-CN" altLang="en-US" dirty="0"/>
                  <a:t>对于长波情况，</a:t>
                </a:r>
                <a14:m>
                  <m:oMath xmlns:m="http://schemas.openxmlformats.org/officeDocument/2006/math">
                    <m:r>
                      <a:rPr lang="zh-CN" altLang="en-US" i="1">
                        <a:solidFill>
                          <a:srgbClr val="000000"/>
                        </a:solidFill>
                        <a:latin typeface="Cambria Math" panose="02040503050406030204" pitchFamily="18" charset="0"/>
                      </a:rPr>
                      <m:t>𝑘</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𝜆</m:t>
                        </m:r>
                      </m:e>
                      <m:sub>
                        <m:r>
                          <a:rPr lang="zh-CN" altLang="en-US" i="1">
                            <a:solidFill>
                              <a:srgbClr val="000000"/>
                            </a:solidFill>
                            <a:latin typeface="Cambria Math" panose="02040503050406030204" pitchFamily="18" charset="0"/>
                          </a:rPr>
                          <m:t>𝐷𝑒</m:t>
                        </m:r>
                      </m:sub>
                    </m:sSub>
                    <m:r>
                      <a:rPr lang="en-US" altLang="zh-CN" b="0" i="1" smtClean="0">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1</m:t>
                    </m:r>
                  </m:oMath>
                </a14:m>
                <a:r>
                  <a:rPr lang="zh-CN" altLang="en-US" dirty="0"/>
                  <a:t>，色散关系取近似</a:t>
                </a:r>
                <a:endParaRPr lang="zh-CN" altLang="en-US"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r>
                        <a:rPr lang="zh-CN" altLang="en-US" i="1">
                          <a:solidFill>
                            <a:srgbClr val="000000"/>
                          </a:solidFill>
                          <a:latin typeface="Cambria Math" panose="02040503050406030204" pitchFamily="18" charset="0"/>
                        </a:rPr>
                        <m:t>𝜔</m:t>
                      </m:r>
                      <m:r>
                        <a:rPr lang="en-US" altLang="zh-CN" i="1">
                          <a:solidFill>
                            <a:srgbClr val="000000"/>
                          </a:solidFill>
                          <a:latin typeface="Cambria Math" panose="02040503050406030204" pitchFamily="18" charset="0"/>
                        </a:rPr>
                        <m:t>=</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𝜔</m:t>
                          </m:r>
                        </m:e>
                        <m:sub>
                          <m:r>
                            <a:rPr lang="zh-CN" altLang="en-US" i="1">
                              <a:solidFill>
                                <a:srgbClr val="000000"/>
                              </a:solidFill>
                              <a:latin typeface="Cambria Math" panose="02040503050406030204" pitchFamily="18" charset="0"/>
                            </a:rPr>
                            <m:t>𝑝</m:t>
                          </m:r>
                          <m:r>
                            <a:rPr lang="en-US" altLang="zh-CN" b="0" i="1" smtClean="0">
                              <a:solidFill>
                                <a:srgbClr val="000000"/>
                              </a:solidFill>
                              <a:latin typeface="Cambria Math" panose="02040503050406030204" pitchFamily="18" charset="0"/>
                            </a:rPr>
                            <m:t>𝑒</m:t>
                          </m:r>
                        </m:sub>
                      </m:sSub>
                      <m:rad>
                        <m:radPr>
                          <m:degHide m:val="on"/>
                          <m:ctrlPr>
                            <a:rPr lang="zh-CN" altLang="en-US" i="1" smtClean="0">
                              <a:solidFill>
                                <a:srgbClr val="000000"/>
                              </a:solidFill>
                              <a:latin typeface="Cambria Math" panose="02040503050406030204" pitchFamily="18" charset="0"/>
                            </a:rPr>
                          </m:ctrlPr>
                        </m:radPr>
                        <m:deg/>
                        <m:e>
                          <m:r>
                            <a:rPr lang="zh-CN" altLang="en-US" i="1">
                              <a:solidFill>
                                <a:srgbClr val="000000"/>
                              </a:solidFill>
                              <a:latin typeface="Cambria Math" panose="02040503050406030204" pitchFamily="18" charset="0"/>
                            </a:rPr>
                            <m:t>1</m:t>
                          </m:r>
                          <m:r>
                            <a:rPr lang="zh-CN" altLang="en-US" i="1">
                              <a:solidFill>
                                <a:srgbClr val="000000"/>
                              </a:solidFill>
                              <a:latin typeface="Cambria Math" panose="02040503050406030204" pitchFamily="18" charset="0"/>
                            </a:rPr>
                            <m:t>+</m:t>
                          </m:r>
                          <m:r>
                            <a:rPr lang="en-US" altLang="zh-CN" i="1">
                              <a:solidFill>
                                <a:srgbClr val="000000"/>
                              </a:solidFill>
                              <a:latin typeface="Cambria Math" panose="02040503050406030204" pitchFamily="18" charset="0"/>
                            </a:rPr>
                            <m:t>3</m:t>
                          </m:r>
                          <m:sSup>
                            <m:sSupPr>
                              <m:ctrlPr>
                                <a:rPr lang="zh-CN" altLang="en-US" i="1">
                                  <a:solidFill>
                                    <a:srgbClr val="000000"/>
                                  </a:solidFill>
                                  <a:latin typeface="Cambria Math" panose="02040503050406030204" pitchFamily="18" charset="0"/>
                                </a:rPr>
                              </m:ctrlPr>
                            </m:sSupPr>
                            <m:e>
                              <m:r>
                                <a:rPr lang="zh-CN" altLang="en-US" i="1">
                                  <a:solidFill>
                                    <a:srgbClr val="000000"/>
                                  </a:solidFill>
                                  <a:latin typeface="Cambria Math" panose="02040503050406030204" pitchFamily="18" charset="0"/>
                                </a:rPr>
                                <m:t>𝑘</m:t>
                              </m:r>
                            </m:e>
                            <m:sup>
                              <m:r>
                                <a:rPr lang="zh-CN" altLang="en-US" i="1">
                                  <a:solidFill>
                                    <a:srgbClr val="000000"/>
                                  </a:solidFill>
                                  <a:latin typeface="Cambria Math" panose="02040503050406030204" pitchFamily="18" charset="0"/>
                                </a:rPr>
                                <m:t>2</m:t>
                              </m:r>
                            </m:sup>
                          </m:sSup>
                          <m:sSubSup>
                            <m:sSubSupPr>
                              <m:ctrlPr>
                                <a:rPr lang="zh-CN" altLang="en-US" i="1">
                                  <a:solidFill>
                                    <a:srgbClr val="000000"/>
                                  </a:solidFill>
                                  <a:latin typeface="Cambria Math" panose="02040503050406030204" pitchFamily="18" charset="0"/>
                                </a:rPr>
                              </m:ctrlPr>
                            </m:sSubSupPr>
                            <m:e>
                              <m:r>
                                <a:rPr lang="zh-CN" altLang="en-US" i="1">
                                  <a:solidFill>
                                    <a:srgbClr val="000000"/>
                                  </a:solidFill>
                                  <a:latin typeface="Cambria Math" panose="02040503050406030204" pitchFamily="18" charset="0"/>
                                </a:rPr>
                                <m:t>𝜆</m:t>
                              </m:r>
                            </m:e>
                            <m:sub>
                              <m:r>
                                <a:rPr lang="zh-CN" altLang="en-US" i="1">
                                  <a:solidFill>
                                    <a:srgbClr val="000000"/>
                                  </a:solidFill>
                                  <a:latin typeface="Cambria Math" panose="02040503050406030204" pitchFamily="18" charset="0"/>
                                </a:rPr>
                                <m:t>𝐷𝑒</m:t>
                              </m:r>
                            </m:sub>
                            <m:sup>
                              <m:r>
                                <a:rPr lang="zh-CN" altLang="en-US" i="1">
                                  <a:solidFill>
                                    <a:srgbClr val="000000"/>
                                  </a:solidFill>
                                  <a:latin typeface="Cambria Math" panose="02040503050406030204" pitchFamily="18" charset="0"/>
                                </a:rPr>
                                <m:t>2</m:t>
                              </m:r>
                            </m:sup>
                          </m:sSubSup>
                        </m:e>
                      </m:rad>
                      <m:r>
                        <a:rPr lang="zh-CN" altLang="en-US" i="1">
                          <a:solidFill>
                            <a:srgbClr val="000000"/>
                          </a:solidFill>
                          <a:latin typeface="Cambria Math" panose="02040503050406030204" pitchFamily="18" charset="0"/>
                        </a:rPr>
                        <m:t>≈</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𝜔</m:t>
                          </m:r>
                        </m:e>
                        <m:sub>
                          <m:r>
                            <a:rPr lang="zh-CN" altLang="en-US" i="1">
                              <a:solidFill>
                                <a:srgbClr val="000000"/>
                              </a:solidFill>
                              <a:latin typeface="Cambria Math" panose="02040503050406030204" pitchFamily="18" charset="0"/>
                            </a:rPr>
                            <m:t>𝑝</m:t>
                          </m:r>
                          <m:r>
                            <a:rPr lang="en-US" altLang="zh-CN" b="0" i="1" smtClean="0">
                              <a:solidFill>
                                <a:srgbClr val="000000"/>
                              </a:solidFill>
                              <a:latin typeface="Cambria Math" panose="02040503050406030204" pitchFamily="18" charset="0"/>
                            </a:rPr>
                            <m:t>𝑒</m:t>
                          </m:r>
                        </m:sub>
                      </m:sSub>
                      <m:d>
                        <m:dPr>
                          <m:ctrlPr>
                            <a:rPr lang="zh-CN" altLang="en-US" i="1">
                              <a:solidFill>
                                <a:srgbClr val="000000"/>
                              </a:solidFill>
                              <a:latin typeface="Cambria Math" panose="02040503050406030204" pitchFamily="18" charset="0"/>
                            </a:rPr>
                          </m:ctrlPr>
                        </m:dPr>
                        <m:e>
                          <m:r>
                            <a:rPr lang="zh-CN" altLang="en-US" i="1">
                              <a:solidFill>
                                <a:srgbClr val="000000"/>
                              </a:solidFill>
                              <a:latin typeface="Cambria Math" panose="02040503050406030204" pitchFamily="18" charset="0"/>
                            </a:rPr>
                            <m:t>1</m:t>
                          </m:r>
                          <m:r>
                            <a:rPr lang="zh-CN" altLang="en-US" i="1">
                              <a:solidFill>
                                <a:srgbClr val="000000"/>
                              </a:solidFill>
                              <a:latin typeface="Cambria Math" panose="02040503050406030204" pitchFamily="18" charset="0"/>
                            </a:rPr>
                            <m:t>+</m:t>
                          </m:r>
                          <m:f>
                            <m:fPr>
                              <m:ctrlPr>
                                <a:rPr lang="zh-CN" altLang="en-US" i="1">
                                  <a:solidFill>
                                    <a:srgbClr val="000000"/>
                                  </a:solidFill>
                                  <a:latin typeface="Cambria Math" panose="02040503050406030204" pitchFamily="18" charset="0"/>
                                </a:rPr>
                              </m:ctrlPr>
                            </m:fPr>
                            <m:num>
                              <m:r>
                                <a:rPr lang="zh-CN" altLang="en-US" i="1">
                                  <a:solidFill>
                                    <a:srgbClr val="000000"/>
                                  </a:solidFill>
                                  <a:latin typeface="Cambria Math" panose="02040503050406030204" pitchFamily="18" charset="0"/>
                                </a:rPr>
                                <m:t>3</m:t>
                              </m:r>
                            </m:num>
                            <m:den>
                              <m:r>
                                <a:rPr lang="zh-CN" altLang="en-US" i="1">
                                  <a:solidFill>
                                    <a:srgbClr val="000000"/>
                                  </a:solidFill>
                                  <a:latin typeface="Cambria Math" panose="02040503050406030204" pitchFamily="18" charset="0"/>
                                </a:rPr>
                                <m:t>2</m:t>
                              </m:r>
                            </m:den>
                          </m:f>
                          <m:sSup>
                            <m:sSupPr>
                              <m:ctrlPr>
                                <a:rPr lang="zh-CN" altLang="en-US" i="1">
                                  <a:solidFill>
                                    <a:srgbClr val="000000"/>
                                  </a:solidFill>
                                  <a:latin typeface="Cambria Math" panose="02040503050406030204" pitchFamily="18" charset="0"/>
                                </a:rPr>
                              </m:ctrlPr>
                            </m:sSupPr>
                            <m:e>
                              <m:r>
                                <a:rPr lang="zh-CN" altLang="en-US" i="1">
                                  <a:solidFill>
                                    <a:srgbClr val="000000"/>
                                  </a:solidFill>
                                  <a:latin typeface="Cambria Math" panose="02040503050406030204" pitchFamily="18" charset="0"/>
                                </a:rPr>
                                <m:t>𝑘</m:t>
                              </m:r>
                            </m:e>
                            <m:sup>
                              <m:r>
                                <a:rPr lang="zh-CN" altLang="en-US" i="1">
                                  <a:solidFill>
                                    <a:srgbClr val="000000"/>
                                  </a:solidFill>
                                  <a:latin typeface="Cambria Math" panose="02040503050406030204" pitchFamily="18" charset="0"/>
                                </a:rPr>
                                <m:t>2</m:t>
                              </m:r>
                            </m:sup>
                          </m:sSup>
                          <m:sSubSup>
                            <m:sSubSupPr>
                              <m:ctrlPr>
                                <a:rPr lang="zh-CN" altLang="en-US" i="1">
                                  <a:solidFill>
                                    <a:srgbClr val="000000"/>
                                  </a:solidFill>
                                  <a:latin typeface="Cambria Math" panose="02040503050406030204" pitchFamily="18" charset="0"/>
                                </a:rPr>
                              </m:ctrlPr>
                            </m:sSubSupPr>
                            <m:e>
                              <m:r>
                                <a:rPr lang="zh-CN" altLang="en-US" i="1">
                                  <a:solidFill>
                                    <a:srgbClr val="000000"/>
                                  </a:solidFill>
                                  <a:latin typeface="Cambria Math" panose="02040503050406030204" pitchFamily="18" charset="0"/>
                                </a:rPr>
                                <m:t>𝜆</m:t>
                              </m:r>
                            </m:e>
                            <m:sub>
                              <m:r>
                                <a:rPr lang="zh-CN" altLang="en-US" i="1">
                                  <a:solidFill>
                                    <a:srgbClr val="000000"/>
                                  </a:solidFill>
                                  <a:latin typeface="Cambria Math" panose="02040503050406030204" pitchFamily="18" charset="0"/>
                                </a:rPr>
                                <m:t>𝐷𝑒</m:t>
                              </m:r>
                            </m:sub>
                            <m:sup>
                              <m:r>
                                <a:rPr lang="zh-CN" altLang="en-US" i="1">
                                  <a:solidFill>
                                    <a:srgbClr val="000000"/>
                                  </a:solidFill>
                                  <a:latin typeface="Cambria Math" panose="02040503050406030204" pitchFamily="18" charset="0"/>
                                </a:rPr>
                                <m:t>2</m:t>
                              </m:r>
                            </m:sup>
                          </m:sSubSup>
                        </m:e>
                      </m:d>
                    </m:oMath>
                  </m:oMathPara>
                </a14:m>
                <a:endParaRPr lang="zh-CN" altLang="en-US" dirty="0"/>
              </a:p>
              <a:p>
                <a:pPr marL="0" indent="0" eaLnBrk="1" hangingPunct="1">
                  <a:spcBef>
                    <a:spcPct val="10000"/>
                  </a:spcBef>
                  <a:buNone/>
                </a:pPr>
                <a:r>
                  <a:rPr lang="zh-CN" altLang="en-US" dirty="0"/>
                  <a:t>其群速度</a:t>
                </a:r>
                <a14:m>
                  <m:oMath xmlns:m="http://schemas.openxmlformats.org/officeDocument/2006/math">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𝑣</m:t>
                        </m:r>
                      </m:e>
                      <m:sub>
                        <m:r>
                          <a:rPr lang="zh-CN" altLang="en-US" i="1">
                            <a:solidFill>
                              <a:srgbClr val="000000"/>
                            </a:solidFill>
                            <a:latin typeface="Cambria Math" panose="02040503050406030204" pitchFamily="18" charset="0"/>
                          </a:rPr>
                          <m:t>𝑔</m:t>
                        </m:r>
                      </m:sub>
                    </m:sSub>
                    <m:r>
                      <a:rPr lang="zh-CN" altLang="en-US" i="1">
                        <a:solidFill>
                          <a:srgbClr val="000000"/>
                        </a:solidFill>
                        <a:latin typeface="Cambria Math" panose="02040503050406030204" pitchFamily="18" charset="0"/>
                      </a:rPr>
                      <m:t>=</m:t>
                    </m:r>
                    <m:f>
                      <m:fPr>
                        <m:ctrlPr>
                          <a:rPr lang="zh-CN" altLang="en-US" i="1">
                            <a:solidFill>
                              <a:srgbClr val="000000"/>
                            </a:solidFill>
                            <a:latin typeface="Cambria Math" panose="02040503050406030204" pitchFamily="18" charset="0"/>
                          </a:rPr>
                        </m:ctrlPr>
                      </m:fPr>
                      <m:num>
                        <m:r>
                          <a:rPr lang="zh-CN" altLang="en-US" i="1">
                            <a:solidFill>
                              <a:srgbClr val="000000"/>
                            </a:solidFill>
                            <a:latin typeface="Cambria Math" panose="02040503050406030204" pitchFamily="18" charset="0"/>
                          </a:rPr>
                          <m:t>𝑑</m:t>
                        </m:r>
                        <m:r>
                          <a:rPr lang="zh-CN" altLang="en-US" i="1">
                            <a:solidFill>
                              <a:srgbClr val="000000"/>
                            </a:solidFill>
                            <a:latin typeface="Cambria Math" panose="02040503050406030204" pitchFamily="18" charset="0"/>
                          </a:rPr>
                          <m:t>𝜔</m:t>
                        </m:r>
                      </m:num>
                      <m:den>
                        <m:r>
                          <a:rPr lang="zh-CN" altLang="en-US" i="1">
                            <a:solidFill>
                              <a:srgbClr val="000000"/>
                            </a:solidFill>
                            <a:latin typeface="Cambria Math" panose="02040503050406030204" pitchFamily="18" charset="0"/>
                          </a:rPr>
                          <m:t>𝑑𝑘</m:t>
                        </m:r>
                      </m:den>
                    </m:f>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3</m:t>
                    </m:r>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𝑘</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𝜆</m:t>
                        </m:r>
                      </m:e>
                      <m:sub>
                        <m:r>
                          <a:rPr lang="zh-CN" altLang="en-US" i="1">
                            <a:solidFill>
                              <a:srgbClr val="000000"/>
                            </a:solidFill>
                            <a:latin typeface="Cambria Math" panose="02040503050406030204" pitchFamily="18" charset="0"/>
                          </a:rPr>
                          <m:t>𝐷𝑒</m:t>
                        </m:r>
                      </m:sub>
                    </m:sSub>
                    <m:r>
                      <a:rPr lang="zh-CN" altLang="en-US" i="1">
                        <a:solidFill>
                          <a:srgbClr val="000000"/>
                        </a:solidFill>
                        <a:latin typeface="Cambria Math" panose="02040503050406030204" pitchFamily="18" charset="0"/>
                      </a:rPr>
                      <m:t>)</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𝑣</m:t>
                        </m:r>
                      </m:e>
                      <m:sub>
                        <m:r>
                          <a:rPr lang="zh-CN" altLang="en-US" i="1">
                            <a:solidFill>
                              <a:srgbClr val="000000"/>
                            </a:solidFill>
                            <a:latin typeface="Cambria Math" panose="02040503050406030204" pitchFamily="18" charset="0"/>
                          </a:rPr>
                          <m:t>𝑡ℎ𝑒</m:t>
                        </m:r>
                      </m:sub>
                    </m:sSub>
                  </m:oMath>
                </a14:m>
                <a:r>
                  <a:rPr lang="zh-CN" altLang="en-US" dirty="0"/>
                  <a:t>远小于电子的热速度</a:t>
                </a:r>
                <a14:m>
                  <m:oMath xmlns:m="http://schemas.openxmlformats.org/officeDocument/2006/math">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𝑣</m:t>
                        </m:r>
                      </m:e>
                      <m:sub>
                        <m:r>
                          <a:rPr lang="zh-CN" altLang="en-US" i="1">
                            <a:solidFill>
                              <a:srgbClr val="000000"/>
                            </a:solidFill>
                            <a:latin typeface="Cambria Math" panose="02040503050406030204" pitchFamily="18" charset="0"/>
                          </a:rPr>
                          <m:t>𝑡ℎ𝑒</m:t>
                        </m:r>
                      </m:sub>
                    </m:sSub>
                  </m:oMath>
                </a14:m>
                <a:r>
                  <a:rPr lang="zh-CN" altLang="en-US" dirty="0"/>
                  <a:t>。对于短波情况，当</a:t>
                </a:r>
                <a14:m>
                  <m:oMath xmlns:m="http://schemas.openxmlformats.org/officeDocument/2006/math">
                    <m:r>
                      <a:rPr lang="zh-CN" altLang="en-US" i="1">
                        <a:solidFill>
                          <a:srgbClr val="000000"/>
                        </a:solidFill>
                        <a:latin typeface="Cambria Math" panose="02040503050406030204" pitchFamily="18" charset="0"/>
                      </a:rPr>
                      <m:t>𝑘</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𝜆</m:t>
                        </m:r>
                      </m:e>
                      <m:sub>
                        <m:r>
                          <a:rPr lang="zh-CN" altLang="en-US" i="1">
                            <a:solidFill>
                              <a:srgbClr val="000000"/>
                            </a:solidFill>
                            <a:latin typeface="Cambria Math" panose="02040503050406030204" pitchFamily="18" charset="0"/>
                          </a:rPr>
                          <m:t>𝐷𝑒</m:t>
                        </m:r>
                      </m:sub>
                    </m:sSub>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1</m:t>
                    </m:r>
                  </m:oMath>
                </a14:m>
                <a:r>
                  <a:rPr lang="zh-CN" altLang="en-US" dirty="0"/>
                  <a:t>时，</a:t>
                </a:r>
                <a14:m>
                  <m:oMath xmlns:m="http://schemas.openxmlformats.org/officeDocument/2006/math">
                    <m:r>
                      <a:rPr lang="zh-CN" altLang="en-US" i="1">
                        <a:solidFill>
                          <a:srgbClr val="000000"/>
                        </a:solidFill>
                        <a:latin typeface="Cambria Math" panose="02040503050406030204" pitchFamily="18" charset="0"/>
                      </a:rPr>
                      <m:t>𝜔</m:t>
                    </m:r>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2</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𝜔</m:t>
                        </m:r>
                      </m:e>
                      <m:sub>
                        <m:r>
                          <a:rPr lang="zh-CN" altLang="en-US" i="1">
                            <a:solidFill>
                              <a:srgbClr val="000000"/>
                            </a:solidFill>
                            <a:latin typeface="Cambria Math" panose="02040503050406030204" pitchFamily="18" charset="0"/>
                          </a:rPr>
                          <m:t>𝑝𝑒</m:t>
                        </m:r>
                      </m:sub>
                    </m:sSub>
                  </m:oMath>
                </a14:m>
                <a:r>
                  <a:rPr lang="zh-CN" altLang="en-US" dirty="0"/>
                  <a:t>群速度为</a:t>
                </a:r>
                <a14:m>
                  <m:oMath xmlns:m="http://schemas.openxmlformats.org/officeDocument/2006/math">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𝑣</m:t>
                        </m:r>
                      </m:e>
                      <m:sub>
                        <m:r>
                          <a:rPr lang="zh-CN" altLang="en-US" i="1">
                            <a:solidFill>
                              <a:srgbClr val="000000"/>
                            </a:solidFill>
                            <a:latin typeface="Cambria Math" panose="02040503050406030204" pitchFamily="18" charset="0"/>
                          </a:rPr>
                          <m:t>𝑔</m:t>
                        </m:r>
                      </m:sub>
                    </m:sSub>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1</m:t>
                    </m:r>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5</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𝑣</m:t>
                        </m:r>
                      </m:e>
                      <m:sub>
                        <m:r>
                          <a:rPr lang="zh-CN" altLang="en-US" i="1">
                            <a:solidFill>
                              <a:srgbClr val="000000"/>
                            </a:solidFill>
                            <a:latin typeface="Cambria Math" panose="02040503050406030204" pitchFamily="18" charset="0"/>
                          </a:rPr>
                          <m:t>𝑡ℎ𝑒</m:t>
                        </m:r>
                      </m:sub>
                    </m:sSub>
                  </m:oMath>
                </a14:m>
                <a:r>
                  <a:rPr lang="zh-CN" altLang="en-US" dirty="0"/>
                  <a:t>与电子热速度相当，这时会产生强烈的波与电子的相互作用，需要用动力学才能加以研究。 </a:t>
                </a:r>
                <a:endParaRPr lang="zh-CN" altLang="en-US" dirty="0"/>
              </a:p>
            </p:txBody>
          </p:sp>
        </mc:Choice>
        <mc:Fallback>
          <p:sp>
            <p:nvSpPr>
              <p:cNvPr id="18434" name="Rectangle 2"/>
              <p:cNvSpPr>
                <a:spLocks noRot="1" noChangeAspect="1" noMove="1" noResize="1" noEditPoints="1" noAdjustHandles="1" noChangeArrowheads="1" noChangeShapeType="1" noTextEdit="1"/>
              </p:cNvSpPr>
              <p:nvPr>
                <p:ph type="body" idx="1"/>
              </p:nvPr>
            </p:nvSpPr>
            <p:spPr>
              <a:xfrm>
                <a:off x="305433" y="1592797"/>
                <a:ext cx="8533134" cy="4752528"/>
              </a:xfrm>
              <a:blipFill rotWithShape="1">
                <a:blip r:embed="rId1"/>
                <a:stretch>
                  <a:fillRect l="-7" t="-5" b="9"/>
                </a:stretch>
              </a:blipFill>
            </p:spPr>
            <p:txBody>
              <a:bodyPr/>
              <a:lstStyle/>
              <a:p>
                <a:r>
                  <a:rPr lang="zh-CN" altLang="en-US">
                    <a:noFill/>
                  </a:rPr>
                  <a:t> </a:t>
                </a:r>
              </a:p>
            </p:txBody>
          </p:sp>
        </mc:Fallback>
      </mc:AlternateContent>
      <p:sp>
        <p:nvSpPr>
          <p:cNvPr id="18435" name="Rectangle 3"/>
          <p:cNvSpPr>
            <a:spLocks noGrp="1" noChangeArrowheads="1"/>
          </p:cNvSpPr>
          <p:nvPr>
            <p:ph type="title"/>
          </p:nvPr>
        </p:nvSpPr>
        <p:spPr/>
        <p:txBody>
          <a:bodyPr/>
          <a:lstStyle/>
          <a:p>
            <a:pPr eaLnBrk="1" hangingPunct="1"/>
            <a:r>
              <a:rPr lang="zh-CN" altLang="en-US"/>
              <a:t>热电子静电波的讨论</a:t>
            </a:r>
            <a:endParaRPr lang="zh-CN" altLang="en-US"/>
          </a:p>
        </p:txBody>
      </p:sp>
      <p:sp>
        <p:nvSpPr>
          <p:cNvPr id="18436"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18437"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18442" name="Object 12"/>
          <p:cNvSpPr txBox="1"/>
          <p:nvPr/>
        </p:nvSpPr>
        <p:spPr bwMode="auto">
          <a:xfrm>
            <a:off x="1187450" y="4622800"/>
            <a:ext cx="1539875" cy="534988"/>
          </a:xfrm>
          <a:prstGeom prst="rect">
            <a:avLst/>
          </a:prstGeom>
          <a:noFill/>
          <a:ln>
            <a:noFill/>
          </a:ln>
        </p:spPr>
        <p:txBody>
          <a:bodyPr>
            <a:normAutofit/>
          </a:bodyPr>
          <a:lstStyle/>
          <a:p>
            <a:endParaRPr lang="zh-CN" altLang="en-US" dirty="0"/>
          </a:p>
        </p:txBody>
      </p:sp>
    </p:spTree>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mc:Choice xmlns:a14="http://schemas.microsoft.com/office/drawing/2010/main" Requires="a14">
          <p:sp>
            <p:nvSpPr>
              <p:cNvPr id="19458" name="Rectangle 2"/>
              <p:cNvSpPr>
                <a:spLocks noGrp="1" noChangeArrowheads="1"/>
              </p:cNvSpPr>
              <p:nvPr>
                <p:ph type="body" idx="1"/>
              </p:nvPr>
            </p:nvSpPr>
            <p:spPr>
              <a:xfrm>
                <a:off x="287524" y="1375692"/>
                <a:ext cx="8399276" cy="5221113"/>
              </a:xfrm>
            </p:spPr>
            <p:txBody>
              <a:bodyPr/>
              <a:lstStyle/>
              <a:p>
                <a:pPr eaLnBrk="1" hangingPunct="1"/>
                <a:r>
                  <a:rPr lang="zh-CN" altLang="en-US" sz="2800" dirty="0"/>
                  <a:t>离子的运动可以产生频率较低的波动。在研究较低频率的等离子体波动时，需要同时考虑电子和离子的运动（其中，</a:t>
                </a:r>
                <a:r>
                  <a:rPr lang="en-US" altLang="zh-CN" sz="2800" dirty="0">
                    <a:latin typeface="Symbol" panose="05050102010706020507" pitchFamily="18" charset="2"/>
                  </a:rPr>
                  <a:t>a</a:t>
                </a:r>
                <a:r>
                  <a:rPr lang="zh-CN" altLang="en-US" sz="2800" dirty="0"/>
                  <a:t>代表等离子体中的所有粒子，即电子和各种离子 ）：</a:t>
                </a:r>
                <a:endParaRPr lang="zh-CN" altLang="en-US" sz="2800" dirty="0"/>
              </a:p>
              <a:p>
                <a:pPr marL="0" indent="0" eaLnBrk="1" hangingPunct="1">
                  <a:buNone/>
                </a:pPr>
                <a14:m>
                  <m:oMathPara xmlns:m="http://schemas.openxmlformats.org/officeDocument/2006/math">
                    <m:oMathParaPr>
                      <m:jc m:val="centerGroup"/>
                    </m:oMathParaPr>
                    <m:oMath xmlns:m="http://schemas.openxmlformats.org/officeDocument/2006/math">
                      <m:d>
                        <m:dPr>
                          <m:begChr m:val="{"/>
                          <m:endChr m:val=""/>
                          <m:ctrlPr>
                            <a:rPr lang="zh-CN" altLang="en-US" sz="2400" i="1" smtClean="0">
                              <a:solidFill>
                                <a:srgbClr val="000000"/>
                              </a:solidFill>
                              <a:latin typeface="Cambria Math" panose="02040503050406030204" pitchFamily="18" charset="0"/>
                            </a:rPr>
                          </m:ctrlPr>
                        </m:dPr>
                        <m:e>
                          <m:eqArr>
                            <m:eqArrPr>
                              <m:ctrlPr>
                                <a:rPr lang="zh-CN" altLang="en-US" sz="2400" i="1">
                                  <a:solidFill>
                                    <a:srgbClr val="000000"/>
                                  </a:solidFill>
                                  <a:latin typeface="Cambria Math" panose="02040503050406030204" pitchFamily="18" charset="0"/>
                                </a:rPr>
                              </m:ctrlPr>
                            </m:eqArrPr>
                            <m:e>
                              <m:r>
                                <a:rPr lang="zh-CN" altLang="en-US" sz="2400" i="1">
                                  <a:solidFill>
                                    <a:srgbClr val="000000"/>
                                  </a:solidFill>
                                  <a:latin typeface="Cambria Math" panose="02040503050406030204" pitchFamily="18" charset="0"/>
                                </a:rPr>
                                <m:t>&amp;</m:t>
                              </m:r>
                              <m:f>
                                <m:fPr>
                                  <m:ctrlPr>
                                    <a:rPr lang="zh-CN" altLang="en-US" sz="2400" i="1">
                                      <a:solidFill>
                                        <a:srgbClr val="000000"/>
                                      </a:solidFill>
                                      <a:latin typeface="Cambria Math" panose="02040503050406030204" pitchFamily="18" charset="0"/>
                                    </a:rPr>
                                  </m:ctrlPr>
                                </m:fPr>
                                <m:num>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𝑛</m:t>
                                      </m:r>
                                    </m:e>
                                    <m:sub>
                                      <m:r>
                                        <a:rPr lang="zh-CN" altLang="en-US" sz="2400" i="1">
                                          <a:solidFill>
                                            <a:srgbClr val="000000"/>
                                          </a:solidFill>
                                          <a:latin typeface="Cambria Math" panose="02040503050406030204" pitchFamily="18" charset="0"/>
                                        </a:rPr>
                                        <m:t>𝛼</m:t>
                                      </m:r>
                                    </m:sub>
                                  </m:sSub>
                                </m:num>
                                <m:den>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𝑡</m:t>
                                  </m:r>
                                </m:den>
                              </m:f>
                              <m:r>
                                <a:rPr lang="zh-CN" altLang="en-US" sz="2400" i="1">
                                  <a:solidFill>
                                    <a:srgbClr val="000000"/>
                                  </a:solidFill>
                                  <a:latin typeface="Cambria Math" panose="02040503050406030204" pitchFamily="18" charset="0"/>
                                </a:rPr>
                                <m:t>+</m:t>
                              </m:r>
                              <m:f>
                                <m:fPr>
                                  <m:ctrlPr>
                                    <a:rPr lang="zh-CN" altLang="en-US" sz="2400" i="1">
                                      <a:solidFill>
                                        <a:srgbClr val="000000"/>
                                      </a:solidFill>
                                      <a:latin typeface="Cambria Math" panose="02040503050406030204" pitchFamily="18" charset="0"/>
                                    </a:rPr>
                                  </m:ctrlPr>
                                </m:fPr>
                                <m:num>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𝑛</m:t>
                                      </m:r>
                                    </m:e>
                                    <m:sub>
                                      <m:r>
                                        <a:rPr lang="zh-CN" altLang="en-US" sz="2400" i="1">
                                          <a:solidFill>
                                            <a:srgbClr val="000000"/>
                                          </a:solidFill>
                                          <a:latin typeface="Cambria Math" panose="02040503050406030204" pitchFamily="18" charset="0"/>
                                        </a:rPr>
                                        <m:t>𝛼</m:t>
                                      </m:r>
                                    </m:sub>
                                  </m:sSub>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𝑣</m:t>
                                      </m:r>
                                    </m:e>
                                    <m:sub>
                                      <m:r>
                                        <a:rPr lang="zh-CN" altLang="en-US" sz="2400" i="1">
                                          <a:solidFill>
                                            <a:srgbClr val="000000"/>
                                          </a:solidFill>
                                          <a:latin typeface="Cambria Math" panose="02040503050406030204" pitchFamily="18" charset="0"/>
                                        </a:rPr>
                                        <m:t>𝛼</m:t>
                                      </m:r>
                                    </m:sub>
                                  </m:sSub>
                                  <m:r>
                                    <a:rPr lang="zh-CN" altLang="en-US" sz="2400" i="1">
                                      <a:solidFill>
                                        <a:srgbClr val="000000"/>
                                      </a:solidFill>
                                      <a:latin typeface="Cambria Math" panose="02040503050406030204" pitchFamily="18" charset="0"/>
                                    </a:rPr>
                                    <m:t>)</m:t>
                                  </m:r>
                                </m:num>
                                <m:den>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𝑥</m:t>
                                  </m:r>
                                </m:den>
                              </m:f>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0</m:t>
                              </m:r>
                            </m:e>
                            <m:e>
                              <m:r>
                                <a:rPr lang="zh-CN" altLang="en-US" sz="2400" i="1">
                                  <a:solidFill>
                                    <a:srgbClr val="000000"/>
                                  </a:solidFill>
                                  <a:latin typeface="Cambria Math" panose="02040503050406030204" pitchFamily="18" charset="0"/>
                                </a:rPr>
                                <m:t>&amp;</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𝑛</m:t>
                                  </m:r>
                                </m:e>
                                <m:sub>
                                  <m:r>
                                    <a:rPr lang="zh-CN" altLang="en-US" sz="2400" i="1">
                                      <a:solidFill>
                                        <a:srgbClr val="000000"/>
                                      </a:solidFill>
                                      <a:latin typeface="Cambria Math" panose="02040503050406030204" pitchFamily="18" charset="0"/>
                                    </a:rPr>
                                    <m:t>𝛼</m:t>
                                  </m:r>
                                </m:sub>
                              </m:sSub>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𝑚</m:t>
                                  </m:r>
                                </m:e>
                                <m:sub>
                                  <m:r>
                                    <a:rPr lang="zh-CN" altLang="en-US" sz="2400" i="1">
                                      <a:solidFill>
                                        <a:srgbClr val="000000"/>
                                      </a:solidFill>
                                      <a:latin typeface="Cambria Math" panose="02040503050406030204" pitchFamily="18" charset="0"/>
                                    </a:rPr>
                                    <m:t>𝛼</m:t>
                                  </m:r>
                                </m:sub>
                              </m:sSub>
                              <m:f>
                                <m:fPr>
                                  <m:ctrlPr>
                                    <a:rPr lang="zh-CN" altLang="en-US" sz="2400" i="1">
                                      <a:solidFill>
                                        <a:srgbClr val="000000"/>
                                      </a:solidFill>
                                      <a:latin typeface="Cambria Math" panose="02040503050406030204" pitchFamily="18" charset="0"/>
                                    </a:rPr>
                                  </m:ctrlPr>
                                </m:fPr>
                                <m:num>
                                  <m:r>
                                    <a:rPr lang="zh-CN" altLang="en-US" sz="2400" i="1">
                                      <a:solidFill>
                                        <a:srgbClr val="000000"/>
                                      </a:solidFill>
                                      <a:latin typeface="Cambria Math" panose="02040503050406030204" pitchFamily="18" charset="0"/>
                                    </a:rPr>
                                    <m:t>𝑑</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𝑣</m:t>
                                      </m:r>
                                    </m:e>
                                    <m:sub>
                                      <m:r>
                                        <a:rPr lang="zh-CN" altLang="en-US" sz="2400" i="1">
                                          <a:solidFill>
                                            <a:srgbClr val="000000"/>
                                          </a:solidFill>
                                          <a:latin typeface="Cambria Math" panose="02040503050406030204" pitchFamily="18" charset="0"/>
                                        </a:rPr>
                                        <m:t>𝛼</m:t>
                                      </m:r>
                                    </m:sub>
                                  </m:sSub>
                                </m:num>
                                <m:den>
                                  <m:r>
                                    <a:rPr lang="zh-CN" altLang="en-US" sz="2400" i="1">
                                      <a:solidFill>
                                        <a:srgbClr val="000000"/>
                                      </a:solidFill>
                                      <a:latin typeface="Cambria Math" panose="02040503050406030204" pitchFamily="18" charset="0"/>
                                    </a:rPr>
                                    <m:t>𝑑𝑡</m:t>
                                  </m:r>
                                </m:den>
                              </m:f>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𝑛</m:t>
                                  </m:r>
                                </m:e>
                                <m:sub>
                                  <m:r>
                                    <a:rPr lang="zh-CN" altLang="en-US" sz="2400" i="1">
                                      <a:solidFill>
                                        <a:srgbClr val="000000"/>
                                      </a:solidFill>
                                      <a:latin typeface="Cambria Math" panose="02040503050406030204" pitchFamily="18" charset="0"/>
                                    </a:rPr>
                                    <m:t>𝛼</m:t>
                                  </m:r>
                                </m:sub>
                              </m:sSub>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𝑞</m:t>
                                  </m:r>
                                </m:e>
                                <m:sub>
                                  <m:r>
                                    <a:rPr lang="zh-CN" altLang="en-US" sz="2400" i="1">
                                      <a:solidFill>
                                        <a:srgbClr val="000000"/>
                                      </a:solidFill>
                                      <a:latin typeface="Cambria Math" panose="02040503050406030204" pitchFamily="18" charset="0"/>
                                    </a:rPr>
                                    <m:t>𝛼</m:t>
                                  </m:r>
                                </m:sub>
                              </m:sSub>
                              <m:r>
                                <a:rPr lang="zh-CN" altLang="en-US" sz="2400" i="1">
                                  <a:solidFill>
                                    <a:srgbClr val="000000"/>
                                  </a:solidFill>
                                  <a:latin typeface="Cambria Math" panose="02040503050406030204" pitchFamily="18" charset="0"/>
                                </a:rPr>
                                <m:t>𝐸</m:t>
                              </m:r>
                              <m:r>
                                <a:rPr lang="zh-CN" altLang="en-US" sz="2400" i="1">
                                  <a:solidFill>
                                    <a:srgbClr val="000000"/>
                                  </a:solidFill>
                                  <a:latin typeface="Cambria Math" panose="02040503050406030204" pitchFamily="18" charset="0"/>
                                </a:rPr>
                                <m:t>−</m:t>
                              </m:r>
                              <m:f>
                                <m:fPr>
                                  <m:ctrlPr>
                                    <a:rPr lang="zh-CN" altLang="en-US" sz="2400" i="1">
                                      <a:solidFill>
                                        <a:srgbClr val="000000"/>
                                      </a:solidFill>
                                      <a:latin typeface="Cambria Math" panose="02040503050406030204" pitchFamily="18" charset="0"/>
                                    </a:rPr>
                                  </m:ctrlPr>
                                </m:fPr>
                                <m:num>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𝑝</m:t>
                                      </m:r>
                                    </m:e>
                                    <m:sub>
                                      <m:r>
                                        <a:rPr lang="zh-CN" altLang="en-US" sz="2400" i="1">
                                          <a:solidFill>
                                            <a:srgbClr val="000000"/>
                                          </a:solidFill>
                                          <a:latin typeface="Cambria Math" panose="02040503050406030204" pitchFamily="18" charset="0"/>
                                        </a:rPr>
                                        <m:t>𝛼</m:t>
                                      </m:r>
                                    </m:sub>
                                  </m:sSub>
                                </m:num>
                                <m:den>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𝑥</m:t>
                                  </m:r>
                                </m:den>
                              </m:f>
                            </m:e>
                            <m:e>
                              <m:r>
                                <a:rPr lang="zh-CN" altLang="en-US" sz="2400" i="1">
                                  <a:solidFill>
                                    <a:srgbClr val="000000"/>
                                  </a:solidFill>
                                  <a:latin typeface="Cambria Math" panose="02040503050406030204" pitchFamily="18" charset="0"/>
                                </a:rPr>
                                <m:t>&amp;</m:t>
                              </m:r>
                              <m:f>
                                <m:fPr>
                                  <m:ctrlPr>
                                    <a:rPr lang="zh-CN" altLang="en-US" sz="2400" i="1">
                                      <a:solidFill>
                                        <a:srgbClr val="000000"/>
                                      </a:solidFill>
                                      <a:latin typeface="Cambria Math" panose="02040503050406030204" pitchFamily="18" charset="0"/>
                                    </a:rPr>
                                  </m:ctrlPr>
                                </m:fPr>
                                <m:num>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𝐸</m:t>
                                  </m:r>
                                </m:num>
                                <m:den>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𝑥</m:t>
                                  </m:r>
                                </m:den>
                              </m:f>
                              <m:r>
                                <a:rPr lang="zh-CN" altLang="en-US" sz="2400" i="1">
                                  <a:solidFill>
                                    <a:srgbClr val="000000"/>
                                  </a:solidFill>
                                  <a:latin typeface="Cambria Math" panose="02040503050406030204" pitchFamily="18" charset="0"/>
                                </a:rPr>
                                <m:t>=</m:t>
                              </m:r>
                              <m:f>
                                <m:fPr>
                                  <m:ctrlPr>
                                    <a:rPr lang="zh-CN" altLang="en-US" sz="2400" i="1">
                                      <a:solidFill>
                                        <a:srgbClr val="000000"/>
                                      </a:solidFill>
                                      <a:latin typeface="Cambria Math" panose="02040503050406030204" pitchFamily="18" charset="0"/>
                                    </a:rPr>
                                  </m:ctrlPr>
                                </m:fPr>
                                <m:num>
                                  <m:r>
                                    <a:rPr lang="zh-CN" altLang="en-US" sz="2400" i="1">
                                      <a:solidFill>
                                        <a:srgbClr val="000000"/>
                                      </a:solidFill>
                                      <a:latin typeface="Cambria Math" panose="02040503050406030204" pitchFamily="18" charset="0"/>
                                    </a:rPr>
                                    <m:t>1</m:t>
                                  </m:r>
                                </m:num>
                                <m:den>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𝜀</m:t>
                                      </m:r>
                                    </m:e>
                                    <m:sub>
                                      <m:r>
                                        <a:rPr lang="zh-CN" altLang="en-US" sz="2400" i="1">
                                          <a:solidFill>
                                            <a:srgbClr val="000000"/>
                                          </a:solidFill>
                                          <a:latin typeface="Cambria Math" panose="02040503050406030204" pitchFamily="18" charset="0"/>
                                        </a:rPr>
                                        <m:t>0</m:t>
                                      </m:r>
                                    </m:sub>
                                  </m:sSub>
                                </m:den>
                              </m:f>
                              <m:nary>
                                <m:naryPr>
                                  <m:chr m:val="∑"/>
                                  <m:supHide m:val="on"/>
                                  <m:ctrlPr>
                                    <a:rPr lang="zh-CN" altLang="en-US" sz="2400" i="1">
                                      <a:solidFill>
                                        <a:srgbClr val="000000"/>
                                      </a:solidFill>
                                      <a:latin typeface="Cambria Math" panose="02040503050406030204" pitchFamily="18" charset="0"/>
                                    </a:rPr>
                                  </m:ctrlPr>
                                </m:naryPr>
                                <m:sub>
                                  <m:r>
                                    <a:rPr lang="zh-CN" altLang="en-US" sz="2400" i="1">
                                      <a:solidFill>
                                        <a:srgbClr val="000000"/>
                                      </a:solidFill>
                                      <a:latin typeface="Cambria Math" panose="02040503050406030204" pitchFamily="18" charset="0"/>
                                    </a:rPr>
                                    <m:t>𝛼</m:t>
                                  </m:r>
                                </m:sub>
                                <m:sup/>
                                <m:e>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𝑞</m:t>
                                      </m:r>
                                    </m:e>
                                    <m:sub>
                                      <m:r>
                                        <a:rPr lang="zh-CN" altLang="en-US" sz="2400" i="1">
                                          <a:solidFill>
                                            <a:srgbClr val="000000"/>
                                          </a:solidFill>
                                          <a:latin typeface="Cambria Math" panose="02040503050406030204" pitchFamily="18" charset="0"/>
                                        </a:rPr>
                                        <m:t>𝛼</m:t>
                                      </m:r>
                                    </m:sub>
                                  </m:sSub>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𝑛</m:t>
                                      </m:r>
                                    </m:e>
                                    <m:sub>
                                      <m:r>
                                        <a:rPr lang="zh-CN" altLang="en-US" sz="2400" i="1">
                                          <a:solidFill>
                                            <a:srgbClr val="000000"/>
                                          </a:solidFill>
                                          <a:latin typeface="Cambria Math" panose="02040503050406030204" pitchFamily="18" charset="0"/>
                                        </a:rPr>
                                        <m:t>𝛼</m:t>
                                      </m:r>
                                    </m:sub>
                                  </m:sSub>
                                </m:e>
                              </m:nary>
                            </m:e>
                            <m:e>
                              <m:r>
                                <a:rPr lang="zh-CN" altLang="en-US" sz="2400" i="1">
                                  <a:solidFill>
                                    <a:srgbClr val="000000"/>
                                  </a:solidFill>
                                  <a:latin typeface="Cambria Math" panose="02040503050406030204" pitchFamily="18" charset="0"/>
                                </a:rPr>
                                <m:t>&amp;</m:t>
                              </m:r>
                              <m:f>
                                <m:fPr>
                                  <m:ctrlPr>
                                    <a:rPr lang="zh-CN" altLang="en-US" sz="2400" i="1">
                                      <a:solidFill>
                                        <a:srgbClr val="000000"/>
                                      </a:solidFill>
                                      <a:latin typeface="Cambria Math" panose="02040503050406030204" pitchFamily="18" charset="0"/>
                                    </a:rPr>
                                  </m:ctrlPr>
                                </m:fPr>
                                <m:num>
                                  <m:r>
                                    <a:rPr lang="zh-CN" altLang="en-US" sz="2400" i="1">
                                      <a:solidFill>
                                        <a:srgbClr val="000000"/>
                                      </a:solidFill>
                                      <a:latin typeface="Cambria Math" panose="02040503050406030204" pitchFamily="18" charset="0"/>
                                    </a:rPr>
                                    <m:t>𝑑</m:t>
                                  </m:r>
                                </m:num>
                                <m:den>
                                  <m:r>
                                    <a:rPr lang="zh-CN" altLang="en-US" sz="2400" i="1">
                                      <a:solidFill>
                                        <a:srgbClr val="000000"/>
                                      </a:solidFill>
                                      <a:latin typeface="Cambria Math" panose="02040503050406030204" pitchFamily="18" charset="0"/>
                                    </a:rPr>
                                    <m:t>𝑑𝑡</m:t>
                                  </m:r>
                                </m:den>
                              </m:f>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𝑝</m:t>
                                  </m:r>
                                </m:e>
                                <m:sub>
                                  <m:r>
                                    <a:rPr lang="zh-CN" altLang="en-US" sz="2400" i="1">
                                      <a:solidFill>
                                        <a:srgbClr val="000000"/>
                                      </a:solidFill>
                                      <a:latin typeface="Cambria Math" panose="02040503050406030204" pitchFamily="18" charset="0"/>
                                    </a:rPr>
                                    <m:t>𝛼</m:t>
                                  </m:r>
                                </m:sub>
                              </m:sSub>
                              <m:sSubSup>
                                <m:sSubSupPr>
                                  <m:ctrlPr>
                                    <a:rPr lang="zh-CN" altLang="en-US" sz="2400" i="1">
                                      <a:solidFill>
                                        <a:srgbClr val="000000"/>
                                      </a:solidFill>
                                      <a:latin typeface="Cambria Math" panose="02040503050406030204" pitchFamily="18" charset="0"/>
                                    </a:rPr>
                                  </m:ctrlPr>
                                </m:sSubSupPr>
                                <m:e>
                                  <m:r>
                                    <a:rPr lang="zh-CN" altLang="en-US" sz="2400" i="1">
                                      <a:solidFill>
                                        <a:srgbClr val="000000"/>
                                      </a:solidFill>
                                      <a:latin typeface="Cambria Math" panose="02040503050406030204" pitchFamily="18" charset="0"/>
                                    </a:rPr>
                                    <m:t>𝑛</m:t>
                                  </m:r>
                                </m:e>
                                <m:sub>
                                  <m:r>
                                    <a:rPr lang="zh-CN" altLang="en-US" sz="2400" i="1">
                                      <a:solidFill>
                                        <a:srgbClr val="000000"/>
                                      </a:solidFill>
                                      <a:latin typeface="Cambria Math" panose="02040503050406030204" pitchFamily="18" charset="0"/>
                                    </a:rPr>
                                    <m:t>𝛼</m:t>
                                  </m:r>
                                </m:sub>
                                <m:sup>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𝛾</m:t>
                                      </m:r>
                                    </m:e>
                                    <m:sub>
                                      <m:r>
                                        <a:rPr lang="zh-CN" altLang="en-US" sz="2400" i="1">
                                          <a:solidFill>
                                            <a:srgbClr val="000000"/>
                                          </a:solidFill>
                                          <a:latin typeface="Cambria Math" panose="02040503050406030204" pitchFamily="18" charset="0"/>
                                        </a:rPr>
                                        <m:t>𝛼</m:t>
                                      </m:r>
                                    </m:sub>
                                  </m:sSub>
                                </m:sup>
                              </m:sSubSup>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0</m:t>
                              </m:r>
                            </m:e>
                          </m:eqArr>
                        </m:e>
                      </m:d>
                      <m:r>
                        <a:rPr lang="zh-CN" altLang="en-US" sz="2400" i="1">
                          <a:solidFill>
                            <a:srgbClr val="000000"/>
                          </a:solidFill>
                          <a:latin typeface="Cambria Math" panose="02040503050406030204" pitchFamily="18" charset="0"/>
                        </a:rPr>
                        <m:t> ⇒</m:t>
                      </m:r>
                      <m:d>
                        <m:dPr>
                          <m:begChr m:val="{"/>
                          <m:endChr m:val=""/>
                          <m:ctrlPr>
                            <a:rPr lang="zh-CN" altLang="en-US" sz="2400" i="1">
                              <a:solidFill>
                                <a:srgbClr val="000000"/>
                              </a:solidFill>
                              <a:latin typeface="Cambria Math" panose="02040503050406030204" pitchFamily="18" charset="0"/>
                            </a:rPr>
                          </m:ctrlPr>
                        </m:dPr>
                        <m:e>
                          <m:eqArr>
                            <m:eqArrPr>
                              <m:ctrlPr>
                                <a:rPr lang="zh-CN" altLang="en-US" sz="2400" i="1">
                                  <a:solidFill>
                                    <a:srgbClr val="000000"/>
                                  </a:solidFill>
                                  <a:latin typeface="Cambria Math" panose="02040503050406030204" pitchFamily="18" charset="0"/>
                                </a:rPr>
                              </m:ctrlPr>
                            </m:eqArrPr>
                            <m:e>
                              <m:r>
                                <a:rPr lang="zh-CN" altLang="en-US" sz="2400" i="1">
                                  <a:solidFill>
                                    <a:srgbClr val="000000"/>
                                  </a:solidFill>
                                  <a:latin typeface="Cambria Math" panose="02040503050406030204" pitchFamily="18" charset="0"/>
                                </a:rPr>
                                <m:t>&amp;</m:t>
                              </m:r>
                              <m:f>
                                <m:fPr>
                                  <m:ctrlPr>
                                    <a:rPr lang="zh-CN" altLang="en-US" sz="2400" i="1">
                                      <a:solidFill>
                                        <a:srgbClr val="000000"/>
                                      </a:solidFill>
                                      <a:latin typeface="Cambria Math" panose="02040503050406030204" pitchFamily="18" charset="0"/>
                                    </a:rPr>
                                  </m:ctrlPr>
                                </m:fPr>
                                <m:num>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𝑛</m:t>
                                      </m:r>
                                    </m:e>
                                    <m:sub>
                                      <m:r>
                                        <a:rPr lang="zh-CN" altLang="en-US" sz="2400" i="1">
                                          <a:solidFill>
                                            <a:srgbClr val="000000"/>
                                          </a:solidFill>
                                          <a:latin typeface="Cambria Math" panose="02040503050406030204" pitchFamily="18" charset="0"/>
                                        </a:rPr>
                                        <m:t>𝛼</m:t>
                                      </m:r>
                                      <m:r>
                                        <a:rPr lang="zh-CN" altLang="en-US" sz="2400" i="1">
                                          <a:solidFill>
                                            <a:srgbClr val="000000"/>
                                          </a:solidFill>
                                          <a:latin typeface="Cambria Math" panose="02040503050406030204" pitchFamily="18" charset="0"/>
                                        </a:rPr>
                                        <m:t>1</m:t>
                                      </m:r>
                                    </m:sub>
                                  </m:sSub>
                                </m:num>
                                <m:den>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𝑛</m:t>
                                      </m:r>
                                    </m:e>
                                    <m:sub>
                                      <m:r>
                                        <a:rPr lang="zh-CN" altLang="en-US" sz="2400" i="1">
                                          <a:solidFill>
                                            <a:srgbClr val="000000"/>
                                          </a:solidFill>
                                          <a:latin typeface="Cambria Math" panose="02040503050406030204" pitchFamily="18" charset="0"/>
                                        </a:rPr>
                                        <m:t>𝛼</m:t>
                                      </m:r>
                                      <m:r>
                                        <a:rPr lang="zh-CN" altLang="en-US" sz="2400" i="1">
                                          <a:solidFill>
                                            <a:srgbClr val="000000"/>
                                          </a:solidFill>
                                          <a:latin typeface="Cambria Math" panose="02040503050406030204" pitchFamily="18" charset="0"/>
                                        </a:rPr>
                                        <m:t>0</m:t>
                                      </m:r>
                                    </m:sub>
                                  </m:sSub>
                                </m:den>
                              </m:f>
                              <m:r>
                                <a:rPr lang="zh-CN" altLang="en-US" sz="2400" i="1">
                                  <a:solidFill>
                                    <a:srgbClr val="000000"/>
                                  </a:solidFill>
                                  <a:latin typeface="Cambria Math" panose="02040503050406030204" pitchFamily="18" charset="0"/>
                                </a:rPr>
                                <m:t>=</m:t>
                              </m:r>
                              <m:f>
                                <m:fPr>
                                  <m:ctrlPr>
                                    <a:rPr lang="zh-CN" altLang="en-US" sz="2400" i="1">
                                      <a:solidFill>
                                        <a:srgbClr val="000000"/>
                                      </a:solidFill>
                                      <a:latin typeface="Cambria Math" panose="02040503050406030204" pitchFamily="18" charset="0"/>
                                    </a:rPr>
                                  </m:ctrlPr>
                                </m:fPr>
                                <m:num>
                                  <m:r>
                                    <a:rPr lang="zh-CN" altLang="en-US" sz="2400" i="1">
                                      <a:solidFill>
                                        <a:srgbClr val="000000"/>
                                      </a:solidFill>
                                      <a:latin typeface="Cambria Math" panose="02040503050406030204" pitchFamily="18" charset="0"/>
                                    </a:rPr>
                                    <m:t>𝑘</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𝑣</m:t>
                                      </m:r>
                                    </m:e>
                                    <m:sub>
                                      <m:r>
                                        <a:rPr lang="zh-CN" altLang="en-US" sz="2400" i="1">
                                          <a:solidFill>
                                            <a:srgbClr val="000000"/>
                                          </a:solidFill>
                                          <a:latin typeface="Cambria Math" panose="02040503050406030204" pitchFamily="18" charset="0"/>
                                        </a:rPr>
                                        <m:t>𝛼</m:t>
                                      </m:r>
                                    </m:sub>
                                  </m:sSub>
                                </m:num>
                                <m:den>
                                  <m:r>
                                    <a:rPr lang="zh-CN" altLang="en-US" sz="2400" i="1">
                                      <a:solidFill>
                                        <a:srgbClr val="000000"/>
                                      </a:solidFill>
                                      <a:latin typeface="Cambria Math" panose="02040503050406030204" pitchFamily="18" charset="0"/>
                                    </a:rPr>
                                    <m:t>𝜔</m:t>
                                  </m:r>
                                </m:den>
                              </m:f>
                            </m:e>
                            <m:e>
                              <m:r>
                                <a:rPr lang="zh-CN" altLang="en-US" sz="2400" i="1">
                                  <a:solidFill>
                                    <a:srgbClr val="000000"/>
                                  </a:solidFill>
                                  <a:latin typeface="Cambria Math" panose="02040503050406030204" pitchFamily="18" charset="0"/>
                                </a:rPr>
                                <m:t>&amp;−</m:t>
                              </m:r>
                              <m:r>
                                <a:rPr lang="zh-CN" altLang="en-US" sz="2400" i="1">
                                  <a:solidFill>
                                    <a:srgbClr val="000000"/>
                                  </a:solidFill>
                                  <a:latin typeface="Cambria Math" panose="02040503050406030204" pitchFamily="18" charset="0"/>
                                </a:rPr>
                                <m:t>𝑖</m:t>
                              </m:r>
                              <m:r>
                                <a:rPr lang="zh-CN" altLang="en-US" sz="2400" i="1">
                                  <a:solidFill>
                                    <a:srgbClr val="000000"/>
                                  </a:solidFill>
                                  <a:latin typeface="Cambria Math" panose="02040503050406030204" pitchFamily="18" charset="0"/>
                                </a:rPr>
                                <m:t>𝜔</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𝑚</m:t>
                                  </m:r>
                                </m:e>
                                <m:sub>
                                  <m:r>
                                    <a:rPr lang="zh-CN" altLang="en-US" sz="2400" i="1">
                                      <a:solidFill>
                                        <a:srgbClr val="000000"/>
                                      </a:solidFill>
                                      <a:latin typeface="Cambria Math" panose="02040503050406030204" pitchFamily="18" charset="0"/>
                                    </a:rPr>
                                    <m:t>𝛼</m:t>
                                  </m:r>
                                </m:sub>
                              </m:sSub>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𝑣</m:t>
                                  </m:r>
                                </m:e>
                                <m:sub>
                                  <m:r>
                                    <a:rPr lang="zh-CN" altLang="en-US" sz="2400" i="1">
                                      <a:solidFill>
                                        <a:srgbClr val="000000"/>
                                      </a:solidFill>
                                      <a:latin typeface="Cambria Math" panose="02040503050406030204" pitchFamily="18" charset="0"/>
                                    </a:rPr>
                                    <m:t>𝛼</m:t>
                                  </m:r>
                                </m:sub>
                              </m:sSub>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𝑞</m:t>
                                  </m:r>
                                </m:e>
                                <m:sub>
                                  <m:r>
                                    <a:rPr lang="zh-CN" altLang="en-US" sz="2400" i="1">
                                      <a:solidFill>
                                        <a:srgbClr val="000000"/>
                                      </a:solidFill>
                                      <a:latin typeface="Cambria Math" panose="02040503050406030204" pitchFamily="18" charset="0"/>
                                    </a:rPr>
                                    <m:t>𝛼</m:t>
                                  </m:r>
                                </m:sub>
                              </m:sSub>
                              <m:r>
                                <a:rPr lang="zh-CN" altLang="en-US" sz="2400" i="1">
                                  <a:solidFill>
                                    <a:srgbClr val="000000"/>
                                  </a:solidFill>
                                  <a:latin typeface="Cambria Math" panose="02040503050406030204" pitchFamily="18" charset="0"/>
                                </a:rPr>
                                <m:t>𝐸</m:t>
                              </m:r>
                              <m:r>
                                <a:rPr lang="zh-CN" altLang="en-US" sz="2400" i="1">
                                  <a:solidFill>
                                    <a:srgbClr val="000000"/>
                                  </a:solidFill>
                                  <a:latin typeface="Cambria Math" panose="02040503050406030204" pitchFamily="18" charset="0"/>
                                </a:rPr>
                                <m:t>−</m:t>
                              </m:r>
                              <m:f>
                                <m:fPr>
                                  <m:ctrlPr>
                                    <a:rPr lang="zh-CN" altLang="en-US" sz="2400" i="1">
                                      <a:solidFill>
                                        <a:srgbClr val="000000"/>
                                      </a:solidFill>
                                      <a:latin typeface="Cambria Math" panose="02040503050406030204" pitchFamily="18" charset="0"/>
                                    </a:rPr>
                                  </m:ctrlPr>
                                </m:fPr>
                                <m:num>
                                  <m:r>
                                    <a:rPr lang="zh-CN" altLang="en-US" sz="2400" i="1">
                                      <a:solidFill>
                                        <a:srgbClr val="000000"/>
                                      </a:solidFill>
                                      <a:latin typeface="Cambria Math" panose="02040503050406030204" pitchFamily="18" charset="0"/>
                                    </a:rPr>
                                    <m:t>𝑖𝑘</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𝑝</m:t>
                                      </m:r>
                                    </m:e>
                                    <m:sub>
                                      <m:r>
                                        <a:rPr lang="zh-CN" altLang="en-US" sz="2400" i="1">
                                          <a:solidFill>
                                            <a:srgbClr val="000000"/>
                                          </a:solidFill>
                                          <a:latin typeface="Cambria Math" panose="02040503050406030204" pitchFamily="18" charset="0"/>
                                        </a:rPr>
                                        <m:t>𝛼</m:t>
                                      </m:r>
                                      <m:r>
                                        <a:rPr lang="zh-CN" altLang="en-US" sz="2400" i="1">
                                          <a:solidFill>
                                            <a:srgbClr val="000000"/>
                                          </a:solidFill>
                                          <a:latin typeface="Cambria Math" panose="02040503050406030204" pitchFamily="18" charset="0"/>
                                        </a:rPr>
                                        <m:t>1</m:t>
                                      </m:r>
                                    </m:sub>
                                  </m:sSub>
                                </m:num>
                                <m:den>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𝑛</m:t>
                                      </m:r>
                                    </m:e>
                                    <m:sub>
                                      <m:r>
                                        <a:rPr lang="zh-CN" altLang="en-US" sz="2400" i="1">
                                          <a:solidFill>
                                            <a:srgbClr val="000000"/>
                                          </a:solidFill>
                                          <a:latin typeface="Cambria Math" panose="02040503050406030204" pitchFamily="18" charset="0"/>
                                        </a:rPr>
                                        <m:t>𝛼</m:t>
                                      </m:r>
                                      <m:r>
                                        <a:rPr lang="zh-CN" altLang="en-US" sz="2400" i="1">
                                          <a:solidFill>
                                            <a:srgbClr val="000000"/>
                                          </a:solidFill>
                                          <a:latin typeface="Cambria Math" panose="02040503050406030204" pitchFamily="18" charset="0"/>
                                        </a:rPr>
                                        <m:t>0</m:t>
                                      </m:r>
                                    </m:sub>
                                  </m:sSub>
                                </m:den>
                              </m:f>
                            </m:e>
                            <m:e>
                              <m:r>
                                <a:rPr lang="zh-CN" altLang="en-US" sz="2400" i="1">
                                  <a:solidFill>
                                    <a:srgbClr val="000000"/>
                                  </a:solidFill>
                                  <a:latin typeface="Cambria Math" panose="02040503050406030204" pitchFamily="18" charset="0"/>
                                </a:rPr>
                                <m:t>&amp;</m:t>
                              </m:r>
                              <m:r>
                                <a:rPr lang="zh-CN" altLang="en-US" sz="2400" i="1">
                                  <a:solidFill>
                                    <a:srgbClr val="000000"/>
                                  </a:solidFill>
                                  <a:latin typeface="Cambria Math" panose="02040503050406030204" pitchFamily="18" charset="0"/>
                                </a:rPr>
                                <m:t>𝑖𝑘𝐸</m:t>
                              </m:r>
                              <m:r>
                                <a:rPr lang="zh-CN" altLang="en-US" sz="2400" i="1">
                                  <a:solidFill>
                                    <a:srgbClr val="000000"/>
                                  </a:solidFill>
                                  <a:latin typeface="Cambria Math" panose="02040503050406030204" pitchFamily="18" charset="0"/>
                                </a:rPr>
                                <m:t>=</m:t>
                              </m:r>
                              <m:f>
                                <m:fPr>
                                  <m:ctrlPr>
                                    <a:rPr lang="zh-CN" altLang="en-US" sz="2400" i="1">
                                      <a:solidFill>
                                        <a:srgbClr val="000000"/>
                                      </a:solidFill>
                                      <a:latin typeface="Cambria Math" panose="02040503050406030204" pitchFamily="18" charset="0"/>
                                    </a:rPr>
                                  </m:ctrlPr>
                                </m:fPr>
                                <m:num>
                                  <m:r>
                                    <a:rPr lang="zh-CN" altLang="en-US" sz="2400" i="1">
                                      <a:solidFill>
                                        <a:srgbClr val="000000"/>
                                      </a:solidFill>
                                      <a:latin typeface="Cambria Math" panose="02040503050406030204" pitchFamily="18" charset="0"/>
                                    </a:rPr>
                                    <m:t>1</m:t>
                                  </m:r>
                                </m:num>
                                <m:den>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𝜀</m:t>
                                      </m:r>
                                    </m:e>
                                    <m:sub>
                                      <m:r>
                                        <a:rPr lang="zh-CN" altLang="en-US" sz="2400" i="1">
                                          <a:solidFill>
                                            <a:srgbClr val="000000"/>
                                          </a:solidFill>
                                          <a:latin typeface="Cambria Math" panose="02040503050406030204" pitchFamily="18" charset="0"/>
                                        </a:rPr>
                                        <m:t>0</m:t>
                                      </m:r>
                                    </m:sub>
                                  </m:sSub>
                                </m:den>
                              </m:f>
                              <m:nary>
                                <m:naryPr>
                                  <m:chr m:val="∑"/>
                                  <m:supHide m:val="on"/>
                                  <m:ctrlPr>
                                    <a:rPr lang="zh-CN" altLang="en-US" sz="2400" i="1">
                                      <a:solidFill>
                                        <a:srgbClr val="000000"/>
                                      </a:solidFill>
                                      <a:latin typeface="Cambria Math" panose="02040503050406030204" pitchFamily="18" charset="0"/>
                                    </a:rPr>
                                  </m:ctrlPr>
                                </m:naryPr>
                                <m:sub>
                                  <m:r>
                                    <a:rPr lang="zh-CN" altLang="en-US" sz="2400" i="1">
                                      <a:solidFill>
                                        <a:srgbClr val="000000"/>
                                      </a:solidFill>
                                      <a:latin typeface="Cambria Math" panose="02040503050406030204" pitchFamily="18" charset="0"/>
                                    </a:rPr>
                                    <m:t>𝛼</m:t>
                                  </m:r>
                                </m:sub>
                                <m:sup/>
                                <m:e>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𝑞</m:t>
                                      </m:r>
                                    </m:e>
                                    <m:sub>
                                      <m:r>
                                        <a:rPr lang="zh-CN" altLang="en-US" sz="2400" i="1">
                                          <a:solidFill>
                                            <a:srgbClr val="000000"/>
                                          </a:solidFill>
                                          <a:latin typeface="Cambria Math" panose="02040503050406030204" pitchFamily="18" charset="0"/>
                                        </a:rPr>
                                        <m:t>𝛼</m:t>
                                      </m:r>
                                    </m:sub>
                                  </m:sSub>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𝑛</m:t>
                                      </m:r>
                                    </m:e>
                                    <m:sub>
                                      <m:r>
                                        <a:rPr lang="zh-CN" altLang="en-US" sz="2400" i="1">
                                          <a:solidFill>
                                            <a:srgbClr val="000000"/>
                                          </a:solidFill>
                                          <a:latin typeface="Cambria Math" panose="02040503050406030204" pitchFamily="18" charset="0"/>
                                        </a:rPr>
                                        <m:t>𝛼</m:t>
                                      </m:r>
                                      <m:r>
                                        <a:rPr lang="zh-CN" altLang="en-US" sz="2400" i="1">
                                          <a:solidFill>
                                            <a:srgbClr val="000000"/>
                                          </a:solidFill>
                                          <a:latin typeface="Cambria Math" panose="02040503050406030204" pitchFamily="18" charset="0"/>
                                        </a:rPr>
                                        <m:t>1</m:t>
                                      </m:r>
                                    </m:sub>
                                  </m:sSub>
                                </m:e>
                              </m:nary>
                            </m:e>
                            <m:e>
                              <m:r>
                                <a:rPr lang="zh-CN" altLang="en-US" sz="2400" i="1">
                                  <a:solidFill>
                                    <a:srgbClr val="000000"/>
                                  </a:solidFill>
                                  <a:latin typeface="Cambria Math" panose="02040503050406030204" pitchFamily="18" charset="0"/>
                                </a:rPr>
                                <m:t>&amp;</m:t>
                              </m:r>
                              <m:f>
                                <m:fPr>
                                  <m:ctrlPr>
                                    <a:rPr lang="zh-CN" altLang="en-US" sz="2400" i="1">
                                      <a:solidFill>
                                        <a:srgbClr val="000000"/>
                                      </a:solidFill>
                                      <a:latin typeface="Cambria Math" panose="02040503050406030204" pitchFamily="18" charset="0"/>
                                    </a:rPr>
                                  </m:ctrlPr>
                                </m:fPr>
                                <m:num>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𝑝</m:t>
                                      </m:r>
                                    </m:e>
                                    <m:sub>
                                      <m:r>
                                        <a:rPr lang="zh-CN" altLang="en-US" sz="2400" i="1">
                                          <a:solidFill>
                                            <a:srgbClr val="000000"/>
                                          </a:solidFill>
                                          <a:latin typeface="Cambria Math" panose="02040503050406030204" pitchFamily="18" charset="0"/>
                                        </a:rPr>
                                        <m:t>𝛼</m:t>
                                      </m:r>
                                      <m:r>
                                        <a:rPr lang="zh-CN" altLang="en-US" sz="2400" i="1">
                                          <a:solidFill>
                                            <a:srgbClr val="000000"/>
                                          </a:solidFill>
                                          <a:latin typeface="Cambria Math" panose="02040503050406030204" pitchFamily="18" charset="0"/>
                                        </a:rPr>
                                        <m:t>1</m:t>
                                      </m:r>
                                    </m:sub>
                                  </m:sSub>
                                </m:num>
                                <m:den>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𝑝</m:t>
                                      </m:r>
                                    </m:e>
                                    <m:sub>
                                      <m:r>
                                        <a:rPr lang="zh-CN" altLang="en-US" sz="2400" i="1">
                                          <a:solidFill>
                                            <a:srgbClr val="000000"/>
                                          </a:solidFill>
                                          <a:latin typeface="Cambria Math" panose="02040503050406030204" pitchFamily="18" charset="0"/>
                                        </a:rPr>
                                        <m:t>𝛼</m:t>
                                      </m:r>
                                      <m:r>
                                        <a:rPr lang="zh-CN" altLang="en-US" sz="2400" i="1">
                                          <a:solidFill>
                                            <a:srgbClr val="000000"/>
                                          </a:solidFill>
                                          <a:latin typeface="Cambria Math" panose="02040503050406030204" pitchFamily="18" charset="0"/>
                                        </a:rPr>
                                        <m:t>0</m:t>
                                      </m:r>
                                    </m:sub>
                                  </m:sSub>
                                </m:den>
                              </m:f>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𝛾</m:t>
                              </m:r>
                              <m:f>
                                <m:fPr>
                                  <m:ctrlPr>
                                    <a:rPr lang="zh-CN" altLang="en-US" sz="2400" i="1">
                                      <a:solidFill>
                                        <a:srgbClr val="000000"/>
                                      </a:solidFill>
                                      <a:latin typeface="Cambria Math" panose="02040503050406030204" pitchFamily="18" charset="0"/>
                                    </a:rPr>
                                  </m:ctrlPr>
                                </m:fPr>
                                <m:num>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𝑛</m:t>
                                      </m:r>
                                    </m:e>
                                    <m:sub>
                                      <m:r>
                                        <a:rPr lang="zh-CN" altLang="en-US" sz="2400" i="1">
                                          <a:solidFill>
                                            <a:srgbClr val="000000"/>
                                          </a:solidFill>
                                          <a:latin typeface="Cambria Math" panose="02040503050406030204" pitchFamily="18" charset="0"/>
                                        </a:rPr>
                                        <m:t>𝛼</m:t>
                                      </m:r>
                                      <m:r>
                                        <a:rPr lang="zh-CN" altLang="en-US" sz="2400" i="1">
                                          <a:solidFill>
                                            <a:srgbClr val="000000"/>
                                          </a:solidFill>
                                          <a:latin typeface="Cambria Math" panose="02040503050406030204" pitchFamily="18" charset="0"/>
                                        </a:rPr>
                                        <m:t>1</m:t>
                                      </m:r>
                                    </m:sub>
                                  </m:sSub>
                                </m:num>
                                <m:den>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𝑛</m:t>
                                      </m:r>
                                    </m:e>
                                    <m:sub>
                                      <m:r>
                                        <a:rPr lang="zh-CN" altLang="en-US" sz="2400" i="1">
                                          <a:solidFill>
                                            <a:srgbClr val="000000"/>
                                          </a:solidFill>
                                          <a:latin typeface="Cambria Math" panose="02040503050406030204" pitchFamily="18" charset="0"/>
                                        </a:rPr>
                                        <m:t>0</m:t>
                                      </m:r>
                                    </m:sub>
                                  </m:sSub>
                                </m:den>
                              </m:f>
                            </m:e>
                          </m:eqArr>
                        </m:e>
                      </m:d>
                    </m:oMath>
                  </m:oMathPara>
                </a14:m>
                <a:endParaRPr lang="en-US" altLang="zh-CN" sz="2000" dirty="0"/>
              </a:p>
            </p:txBody>
          </p:sp>
        </mc:Choice>
        <mc:Fallback>
          <p:sp>
            <p:nvSpPr>
              <p:cNvPr id="19458" name="Rectangle 2"/>
              <p:cNvSpPr>
                <a:spLocks noRot="1" noChangeAspect="1" noMove="1" noResize="1" noEditPoints="1" noAdjustHandles="1" noChangeArrowheads="1" noChangeShapeType="1" noTextEdit="1"/>
              </p:cNvSpPr>
              <p:nvPr>
                <p:ph type="body" idx="1"/>
              </p:nvPr>
            </p:nvSpPr>
            <p:spPr>
              <a:xfrm>
                <a:off x="287524" y="1375692"/>
                <a:ext cx="8399276" cy="5221113"/>
              </a:xfrm>
              <a:blipFill rotWithShape="1">
                <a:blip r:embed="rId1"/>
                <a:stretch>
                  <a:fillRect l="-6" t="-5" b="8"/>
                </a:stretch>
              </a:blipFill>
            </p:spPr>
            <p:txBody>
              <a:bodyPr/>
              <a:lstStyle/>
              <a:p>
                <a:r>
                  <a:rPr lang="zh-CN" altLang="en-US">
                    <a:noFill/>
                  </a:rPr>
                  <a:t> </a:t>
                </a:r>
              </a:p>
            </p:txBody>
          </p:sp>
        </mc:Fallback>
      </mc:AlternateContent>
      <p:sp>
        <p:nvSpPr>
          <p:cNvPr id="19459" name="Rectangle 3"/>
          <p:cNvSpPr>
            <a:spLocks noGrp="1" noChangeArrowheads="1"/>
          </p:cNvSpPr>
          <p:nvPr>
            <p:ph type="title"/>
          </p:nvPr>
        </p:nvSpPr>
        <p:spPr/>
        <p:txBody>
          <a:bodyPr/>
          <a:lstStyle/>
          <a:p>
            <a:pPr eaLnBrk="1" hangingPunct="1"/>
            <a:r>
              <a:rPr lang="zh-CN" altLang="en-US"/>
              <a:t>考虑离子成分时的静电波</a:t>
            </a:r>
            <a:endParaRPr lang="zh-CN" altLang="en-US"/>
          </a:p>
        </p:txBody>
      </p:sp>
      <p:sp>
        <p:nvSpPr>
          <p:cNvPr id="19460"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19461"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mc:Choice xmlns:a14="http://schemas.microsoft.com/office/drawing/2010/main" Requires="a14">
          <p:sp>
            <p:nvSpPr>
              <p:cNvPr id="20482" name="Rectangle 2"/>
              <p:cNvSpPr>
                <a:spLocks noGrp="1" noChangeArrowheads="1"/>
              </p:cNvSpPr>
              <p:nvPr>
                <p:ph type="body" idx="1"/>
              </p:nvPr>
            </p:nvSpPr>
            <p:spPr>
              <a:xfrm>
                <a:off x="179388" y="1592262"/>
                <a:ext cx="8785225" cy="4861071"/>
              </a:xfrm>
            </p:spPr>
            <p:txBody>
              <a:bodyPr/>
              <a:lstStyle/>
              <a:p>
                <a:pPr eaLnBrk="1" hangingPunct="1">
                  <a:spcBef>
                    <a:spcPts val="0"/>
                  </a:spcBef>
                  <a:spcAft>
                    <a:spcPts val="0"/>
                  </a:spcAft>
                </a:pPr>
                <a:r>
                  <a:rPr lang="zh-CN" altLang="en-US" sz="2800" dirty="0"/>
                  <a:t>将以上做过线性化和平面波分解之后的方程组再进行消元化简，得到色散方程 ： </a:t>
                </a:r>
                <a:endParaRPr lang="zh-CN" altLang="en-US" sz="2800"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r>
                        <a:rPr lang="zh-CN" altLang="en-US" sz="2800" i="1">
                          <a:solidFill>
                            <a:srgbClr val="000000"/>
                          </a:solidFill>
                          <a:latin typeface="Cambria Math" panose="02040503050406030204" pitchFamily="18" charset="0"/>
                        </a:rPr>
                        <m:t>1</m:t>
                      </m:r>
                      <m:r>
                        <a:rPr lang="zh-CN" altLang="en-US" sz="2800" i="1">
                          <a:solidFill>
                            <a:srgbClr val="000000"/>
                          </a:solidFill>
                          <a:latin typeface="Cambria Math" panose="02040503050406030204" pitchFamily="18" charset="0"/>
                        </a:rPr>
                        <m:t>−</m:t>
                      </m:r>
                      <m:nary>
                        <m:naryPr>
                          <m:chr m:val="∑"/>
                          <m:supHide m:val="on"/>
                          <m:ctrlPr>
                            <a:rPr lang="zh-CN" altLang="en-US" sz="2800" i="1">
                              <a:solidFill>
                                <a:srgbClr val="000000"/>
                              </a:solidFill>
                              <a:latin typeface="Cambria Math" panose="02040503050406030204" pitchFamily="18" charset="0"/>
                            </a:rPr>
                          </m:ctrlPr>
                        </m:naryPr>
                        <m:sub>
                          <m:r>
                            <a:rPr lang="zh-CN" altLang="en-US" sz="2800" i="1">
                              <a:solidFill>
                                <a:srgbClr val="000000"/>
                              </a:solidFill>
                              <a:latin typeface="Cambria Math" panose="02040503050406030204" pitchFamily="18" charset="0"/>
                            </a:rPr>
                            <m:t>𝛼</m:t>
                          </m:r>
                        </m:sub>
                        <m:sup/>
                        <m:e>
                          <m:f>
                            <m:fPr>
                              <m:ctrlPr>
                                <a:rPr lang="zh-CN" altLang="en-US" sz="2800" i="1">
                                  <a:solidFill>
                                    <a:srgbClr val="000000"/>
                                  </a:solidFill>
                                  <a:latin typeface="Cambria Math" panose="02040503050406030204" pitchFamily="18" charset="0"/>
                                </a:rPr>
                              </m:ctrlPr>
                            </m:fPr>
                            <m:num>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𝑝</m:t>
                                  </m:r>
                                  <m:r>
                                    <a:rPr lang="zh-CN" altLang="en-US" sz="2800" i="1">
                                      <a:solidFill>
                                        <a:srgbClr val="000000"/>
                                      </a:solidFill>
                                      <a:latin typeface="Cambria Math" panose="02040503050406030204" pitchFamily="18" charset="0"/>
                                    </a:rPr>
                                    <m:t>𝛼</m:t>
                                  </m:r>
                                </m:sub>
                                <m:sup>
                                  <m:r>
                                    <a:rPr lang="zh-CN" altLang="en-US" sz="2800" i="1">
                                      <a:solidFill>
                                        <a:srgbClr val="000000"/>
                                      </a:solidFill>
                                      <a:latin typeface="Cambria Math" panose="02040503050406030204" pitchFamily="18" charset="0"/>
                                    </a:rPr>
                                    <m:t>2</m:t>
                                  </m:r>
                                </m:sup>
                              </m:sSubSup>
                            </m:num>
                            <m:den>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𝜔</m:t>
                                  </m:r>
                                </m:e>
                                <m:sup>
                                  <m:r>
                                    <a:rPr lang="zh-CN" altLang="en-US" sz="2800" i="1">
                                      <a:solidFill>
                                        <a:srgbClr val="000000"/>
                                      </a:solidFill>
                                      <a:latin typeface="Cambria Math" panose="02040503050406030204" pitchFamily="18" charset="0"/>
                                    </a:rPr>
                                    <m:t>2</m:t>
                                  </m:r>
                                </m:sup>
                              </m:sSup>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𝑘</m:t>
                                  </m:r>
                                </m:e>
                                <m:sup>
                                  <m:r>
                                    <a:rPr lang="zh-CN" altLang="en-US" sz="2800" i="1">
                                      <a:solidFill>
                                        <a:srgbClr val="000000"/>
                                      </a:solidFill>
                                      <a:latin typeface="Cambria Math" panose="02040503050406030204" pitchFamily="18" charset="0"/>
                                    </a:rPr>
                                    <m:t>2</m:t>
                                  </m:r>
                                </m:sup>
                              </m:sSup>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𝑠</m:t>
                                  </m:r>
                                  <m:r>
                                    <a:rPr lang="zh-CN" altLang="en-US" sz="2800" i="1">
                                      <a:solidFill>
                                        <a:srgbClr val="000000"/>
                                      </a:solidFill>
                                      <a:latin typeface="Cambria Math" panose="02040503050406030204" pitchFamily="18" charset="0"/>
                                    </a:rPr>
                                    <m:t>𝛼</m:t>
                                  </m:r>
                                </m:sub>
                                <m:sup>
                                  <m:r>
                                    <a:rPr lang="zh-CN" altLang="en-US" sz="2800" i="1">
                                      <a:solidFill>
                                        <a:srgbClr val="000000"/>
                                      </a:solidFill>
                                      <a:latin typeface="Cambria Math" panose="02040503050406030204" pitchFamily="18" charset="0"/>
                                    </a:rPr>
                                    <m:t>2</m:t>
                                  </m:r>
                                </m:sup>
                              </m:sSubSup>
                            </m:den>
                          </m:f>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e>
                      </m:nary>
                      <m:r>
                        <a:rPr lang="zh-CN" altLang="en-US" sz="2800" i="1">
                          <a:solidFill>
                            <a:srgbClr val="000000"/>
                          </a:solidFill>
                          <a:latin typeface="Cambria Math" panose="02040503050406030204" pitchFamily="18" charset="0"/>
                        </a:rPr>
                        <m:t>, </m:t>
                      </m:r>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𝑝</m:t>
                          </m:r>
                          <m:r>
                            <a:rPr lang="zh-CN" altLang="en-US" sz="2800" i="1">
                              <a:solidFill>
                                <a:srgbClr val="000000"/>
                              </a:solidFill>
                              <a:latin typeface="Cambria Math" panose="02040503050406030204" pitchFamily="18" charset="0"/>
                            </a:rPr>
                            <m:t>𝛼</m:t>
                          </m:r>
                        </m:sub>
                        <m:sup>
                          <m:r>
                            <a:rPr lang="zh-CN" altLang="en-US" sz="2800" i="1">
                              <a:solidFill>
                                <a:srgbClr val="000000"/>
                              </a:solidFill>
                              <a:latin typeface="Cambria Math" panose="02040503050406030204" pitchFamily="18" charset="0"/>
                            </a:rPr>
                            <m:t>2</m:t>
                          </m:r>
                        </m:sup>
                      </m:sSubSup>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𝑛</m:t>
                              </m:r>
                            </m:e>
                            <m:sub>
                              <m:r>
                                <a:rPr lang="zh-CN" altLang="en-US" sz="2800" i="1">
                                  <a:solidFill>
                                    <a:srgbClr val="000000"/>
                                  </a:solidFill>
                                  <a:latin typeface="Cambria Math" panose="02040503050406030204" pitchFamily="18" charset="0"/>
                                </a:rPr>
                                <m:t>𝛼</m:t>
                              </m:r>
                              <m:r>
                                <a:rPr lang="zh-CN" altLang="en-US" sz="2800" i="1">
                                  <a:solidFill>
                                    <a:srgbClr val="000000"/>
                                  </a:solidFill>
                                  <a:latin typeface="Cambria Math" panose="02040503050406030204" pitchFamily="18" charset="0"/>
                                </a:rPr>
                                <m:t>0</m:t>
                              </m:r>
                            </m:sub>
                          </m:sSub>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𝑞</m:t>
                              </m:r>
                            </m:e>
                            <m:sub>
                              <m:r>
                                <a:rPr lang="zh-CN" altLang="en-US" sz="2800" i="1">
                                  <a:solidFill>
                                    <a:srgbClr val="000000"/>
                                  </a:solidFill>
                                  <a:latin typeface="Cambria Math" panose="02040503050406030204" pitchFamily="18" charset="0"/>
                                </a:rPr>
                                <m:t>𝛼</m:t>
                              </m:r>
                            </m:sub>
                            <m:sup>
                              <m:r>
                                <a:rPr lang="zh-CN" altLang="en-US" sz="2800" i="1">
                                  <a:solidFill>
                                    <a:srgbClr val="000000"/>
                                  </a:solidFill>
                                  <a:latin typeface="Cambria Math" panose="02040503050406030204" pitchFamily="18" charset="0"/>
                                </a:rPr>
                                <m:t>2</m:t>
                              </m:r>
                            </m:sup>
                          </m:sSubSup>
                        </m:num>
                        <m:den>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𝑚</m:t>
                              </m:r>
                            </m:e>
                            <m:sub>
                              <m:r>
                                <a:rPr lang="zh-CN" altLang="en-US" sz="2800" i="1">
                                  <a:solidFill>
                                    <a:srgbClr val="000000"/>
                                  </a:solidFill>
                                  <a:latin typeface="Cambria Math" panose="02040503050406030204" pitchFamily="18" charset="0"/>
                                </a:rPr>
                                <m:t>𝛼</m:t>
                              </m:r>
                            </m:sub>
                          </m:sSub>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0</m:t>
                              </m:r>
                            </m:sub>
                          </m:sSub>
                        </m:den>
                      </m:f>
                      <m:r>
                        <a:rPr lang="zh-CN" altLang="en-US" sz="2800" i="1">
                          <a:solidFill>
                            <a:srgbClr val="000000"/>
                          </a:solidFill>
                          <a:latin typeface="Cambria Math" panose="02040503050406030204" pitchFamily="18" charset="0"/>
                        </a:rPr>
                        <m:t>,</m:t>
                      </m:r>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𝑠</m:t>
                          </m:r>
                          <m:r>
                            <a:rPr lang="zh-CN" altLang="en-US" sz="2800" i="1">
                              <a:solidFill>
                                <a:srgbClr val="000000"/>
                              </a:solidFill>
                              <a:latin typeface="Cambria Math" panose="02040503050406030204" pitchFamily="18" charset="0"/>
                            </a:rPr>
                            <m:t>𝛼</m:t>
                          </m:r>
                        </m:sub>
                        <m:sup>
                          <m:r>
                            <a:rPr lang="zh-CN" altLang="en-US" sz="2800" i="1">
                              <a:solidFill>
                                <a:srgbClr val="000000"/>
                              </a:solidFill>
                              <a:latin typeface="Cambria Math" panose="02040503050406030204" pitchFamily="18" charset="0"/>
                            </a:rPr>
                            <m:t>2</m:t>
                          </m:r>
                        </m:sup>
                      </m:sSub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𝛾</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𝜅</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𝑇</m:t>
                              </m:r>
                            </m:e>
                            <m:sub>
                              <m:r>
                                <a:rPr lang="zh-CN" altLang="en-US" sz="2800" i="1">
                                  <a:solidFill>
                                    <a:srgbClr val="000000"/>
                                  </a:solidFill>
                                  <a:latin typeface="Cambria Math" panose="02040503050406030204" pitchFamily="18" charset="0"/>
                                </a:rPr>
                                <m:t>𝛼</m:t>
                              </m:r>
                            </m:sub>
                          </m:sSub>
                        </m:num>
                        <m:den>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𝑚</m:t>
                              </m:r>
                            </m:e>
                            <m:sub>
                              <m:r>
                                <a:rPr lang="zh-CN" altLang="en-US" sz="2800" i="1">
                                  <a:solidFill>
                                    <a:srgbClr val="000000"/>
                                  </a:solidFill>
                                  <a:latin typeface="Cambria Math" panose="02040503050406030204" pitchFamily="18" charset="0"/>
                                </a:rPr>
                                <m:t>𝛼</m:t>
                              </m:r>
                            </m:sub>
                          </m:sSub>
                        </m:den>
                      </m:f>
                    </m:oMath>
                  </m:oMathPara>
                </a14:m>
                <a:endParaRPr lang="zh-CN" altLang="en-US" sz="2800" dirty="0"/>
              </a:p>
              <a:p>
                <a:pPr eaLnBrk="1" hangingPunct="1">
                  <a:lnSpc>
                    <a:spcPct val="110000"/>
                  </a:lnSpc>
                  <a:spcBef>
                    <a:spcPts val="0"/>
                  </a:spcBef>
                  <a:spcAft>
                    <a:spcPts val="0"/>
                  </a:spcAft>
                </a:pPr>
                <a:r>
                  <a:rPr lang="zh-CN" altLang="en-US" sz="2800" dirty="0"/>
                  <a:t>其中</a:t>
                </a:r>
                <a14:m>
                  <m:oMath xmlns:m="http://schemas.openxmlformats.org/officeDocument/2006/math">
                    <m:sSub>
                      <m:sSubPr>
                        <m:ctrlPr>
                          <a:rPr lang="en-US" altLang="zh-CN"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𝜔</m:t>
                        </m:r>
                      </m:e>
                      <m:sub>
                        <m:r>
                          <a:rPr lang="en-US" altLang="zh-CN" sz="2800" b="0" i="1" smtClean="0">
                            <a:solidFill>
                              <a:srgbClr val="000000"/>
                            </a:solidFill>
                            <a:latin typeface="Cambria Math" panose="02040503050406030204" pitchFamily="18" charset="0"/>
                          </a:rPr>
                          <m:t>𝑝</m:t>
                        </m:r>
                        <m:r>
                          <a:rPr lang="en-US" altLang="zh-CN" sz="2800" i="1">
                            <a:solidFill>
                              <a:srgbClr val="000000"/>
                            </a:solidFill>
                            <a:latin typeface="Cambria Math" panose="02040503050406030204" pitchFamily="18" charset="0"/>
                          </a:rPr>
                          <m:t>𝛼</m:t>
                        </m:r>
                      </m:sub>
                    </m:sSub>
                  </m:oMath>
                </a14:m>
                <a:r>
                  <a:rPr lang="zh-CN" altLang="en-US" sz="2800" dirty="0"/>
                  <a:t>和</a:t>
                </a:r>
                <a14:m>
                  <m:oMath xmlns:m="http://schemas.openxmlformats.org/officeDocument/2006/math">
                    <m:sSub>
                      <m:sSubPr>
                        <m:ctrlPr>
                          <a:rPr lang="en-US" altLang="zh-CN" sz="2800" b="0" i="1" smtClean="0">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𝑣</m:t>
                        </m:r>
                      </m:e>
                      <m:sub>
                        <m:r>
                          <a:rPr lang="en-US" altLang="zh-CN" sz="2800" b="0" i="1" smtClean="0">
                            <a:solidFill>
                              <a:srgbClr val="000000"/>
                            </a:solidFill>
                            <a:latin typeface="Cambria Math" panose="02040503050406030204" pitchFamily="18" charset="0"/>
                          </a:rPr>
                          <m:t>𝑠</m:t>
                        </m:r>
                        <m:r>
                          <a:rPr lang="en-US" altLang="zh-CN" sz="2800" b="0" i="1" smtClean="0">
                            <a:solidFill>
                              <a:srgbClr val="000000"/>
                            </a:solidFill>
                            <a:latin typeface="Cambria Math" panose="02040503050406030204" pitchFamily="18" charset="0"/>
                          </a:rPr>
                          <m:t>𝛼</m:t>
                        </m:r>
                      </m:sub>
                    </m:sSub>
                  </m:oMath>
                </a14:m>
                <a:r>
                  <a:rPr lang="zh-CN" altLang="en-US" sz="2800" dirty="0"/>
                  <a:t>分别是</a:t>
                </a:r>
                <a:r>
                  <a:rPr lang="en-US" altLang="zh-CN" sz="2800" dirty="0">
                    <a:latin typeface="Symbol" panose="05050102010706020507" pitchFamily="18" charset="2"/>
                  </a:rPr>
                  <a:t>a</a:t>
                </a:r>
                <a:r>
                  <a:rPr lang="zh-CN" altLang="en-US" sz="2800" dirty="0"/>
                  <a:t>类粒子对应的等离子体振荡频率和声速。由于离子质量远大于电子质量，则有</a:t>
                </a:r>
                <a14:m>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𝑝𝑖</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𝑝𝑒</m:t>
                        </m:r>
                      </m:sub>
                    </m:sSub>
                  </m:oMath>
                </a14:m>
                <a:r>
                  <a:rPr lang="zh-CN" altLang="en-US" sz="2800" dirty="0"/>
                  <a:t>，因此在高频时</a:t>
                </a:r>
                <a14:m>
                  <m:oMath xmlns:m="http://schemas.openxmlformats.org/officeDocument/2006/math">
                    <m:r>
                      <a:rPr lang="zh-CN" altLang="en-US" sz="2800" i="1">
                        <a:solidFill>
                          <a:srgbClr val="000000"/>
                        </a:solidFill>
                        <a:latin typeface="Cambria Math" panose="02040503050406030204" pitchFamily="18" charset="0"/>
                      </a:rPr>
                      <m:t>𝜔</m:t>
                    </m:r>
                    <m:r>
                      <a:rPr lang="en-US" altLang="zh-CN" sz="2800" i="1">
                        <a:solidFill>
                          <a:srgbClr val="000000"/>
                        </a:solidFill>
                        <a:latin typeface="Cambria Math" panose="02040503050406030204" pitchFamily="18" charset="0"/>
                        <a:ea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𝑝𝑒</m:t>
                        </m:r>
                      </m:sub>
                    </m:sSub>
                  </m:oMath>
                </a14:m>
                <a:r>
                  <a:rPr lang="zh-CN" altLang="en-US" sz="2800" dirty="0"/>
                  <a:t>，色散关系公式中的求和的各项中，离子项远小于电子项，因而可以忽略。只保留电子项，此色散关系回到电子静电波的色散关系式。 </a:t>
                </a:r>
                <a:endParaRPr lang="zh-CN" altLang="en-US" sz="2800" dirty="0"/>
              </a:p>
            </p:txBody>
          </p:sp>
        </mc:Choice>
        <mc:Fallback>
          <p:sp>
            <p:nvSpPr>
              <p:cNvPr id="20482" name="Rectangle 2"/>
              <p:cNvSpPr>
                <a:spLocks noRot="1" noChangeAspect="1" noMove="1" noResize="1" noEditPoints="1" noAdjustHandles="1" noChangeArrowheads="1" noChangeShapeType="1" noTextEdit="1"/>
              </p:cNvSpPr>
              <p:nvPr>
                <p:ph type="body" idx="1"/>
              </p:nvPr>
            </p:nvSpPr>
            <p:spPr>
              <a:xfrm>
                <a:off x="179388" y="1592262"/>
                <a:ext cx="8785225" cy="4861071"/>
              </a:xfrm>
              <a:blipFill rotWithShape="1">
                <a:blip r:embed="rId1"/>
                <a:stretch>
                  <a:fillRect l="-4" t="-7" r="4" b="10"/>
                </a:stretch>
              </a:blipFill>
            </p:spPr>
            <p:txBody>
              <a:bodyPr/>
              <a:lstStyle/>
              <a:p>
                <a:r>
                  <a:rPr lang="zh-CN" altLang="en-US">
                    <a:noFill/>
                  </a:rPr>
                  <a:t> </a:t>
                </a:r>
              </a:p>
            </p:txBody>
          </p:sp>
        </mc:Fallback>
      </mc:AlternateContent>
      <p:sp>
        <p:nvSpPr>
          <p:cNvPr id="20483" name="Rectangle 3"/>
          <p:cNvSpPr>
            <a:spLocks noGrp="1" noChangeArrowheads="1"/>
          </p:cNvSpPr>
          <p:nvPr>
            <p:ph type="title"/>
          </p:nvPr>
        </p:nvSpPr>
        <p:spPr/>
        <p:txBody>
          <a:bodyPr/>
          <a:lstStyle/>
          <a:p>
            <a:pPr eaLnBrk="1" hangingPunct="1"/>
            <a:r>
              <a:rPr lang="zh-CN" altLang="en-US"/>
              <a:t>考虑离子时的静电波色散关系</a:t>
            </a:r>
            <a:endParaRPr lang="zh-CN" altLang="en-US"/>
          </a:p>
        </p:txBody>
      </p:sp>
      <p:sp>
        <p:nvSpPr>
          <p:cNvPr id="20484"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20485"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mc:Choice xmlns:a14="http://schemas.microsoft.com/office/drawing/2010/main" Requires="a14">
          <p:sp>
            <p:nvSpPr>
              <p:cNvPr id="21506" name="Rectangle 2"/>
              <p:cNvSpPr>
                <a:spLocks noGrp="1" noChangeArrowheads="1"/>
              </p:cNvSpPr>
              <p:nvPr>
                <p:ph type="body" idx="1"/>
              </p:nvPr>
            </p:nvSpPr>
            <p:spPr>
              <a:xfrm>
                <a:off x="179388" y="1585400"/>
                <a:ext cx="8785225" cy="4903940"/>
              </a:xfrm>
            </p:spPr>
            <p:txBody>
              <a:bodyPr/>
              <a:lstStyle/>
              <a:p>
                <a:pPr eaLnBrk="1" hangingPunct="1">
                  <a:spcBef>
                    <a:spcPct val="10000"/>
                  </a:spcBef>
                </a:pPr>
                <a:r>
                  <a:rPr lang="zh-CN" altLang="en-US" dirty="0"/>
                  <a:t>考虑低频情况（为简化分析起见，不妨假设只有一种氢离子成份）。 </a:t>
                </a:r>
                <a:endParaRPr lang="zh-CN" altLang="en-US" dirty="0"/>
              </a:p>
              <a:p>
                <a:pPr eaLnBrk="1" hangingPunct="1">
                  <a:spcBef>
                    <a:spcPct val="10000"/>
                  </a:spcBef>
                </a:pPr>
                <a:r>
                  <a:rPr lang="zh-CN" altLang="en-US" dirty="0"/>
                  <a:t>离子声波：</a:t>
                </a:r>
                <a:endParaRPr lang="en-US" altLang="zh-CN" dirty="0"/>
              </a:p>
              <a:p>
                <a:pPr marL="360045" indent="0" eaLnBrk="1" hangingPunct="1">
                  <a:spcBef>
                    <a:spcPct val="10000"/>
                  </a:spcBef>
                  <a:buNone/>
                </a:pPr>
                <a:r>
                  <a:rPr lang="zh-CN" altLang="en-US" dirty="0"/>
                  <a:t>对于低频长波，</a:t>
                </a:r>
                <a14:m>
                  <m:oMath xmlns:m="http://schemas.openxmlformats.org/officeDocument/2006/math">
                    <m:r>
                      <a:rPr lang="zh-CN" altLang="en-US" i="1" smtClean="0">
                        <a:solidFill>
                          <a:srgbClr val="000000"/>
                        </a:solidFill>
                        <a:latin typeface="Cambria Math" panose="02040503050406030204" pitchFamily="18" charset="0"/>
                      </a:rPr>
                      <m:t>𝑘</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𝜆</m:t>
                        </m:r>
                      </m:e>
                      <m:sub>
                        <m:r>
                          <a:rPr lang="zh-CN" altLang="en-US" i="1">
                            <a:solidFill>
                              <a:srgbClr val="000000"/>
                            </a:solidFill>
                            <a:latin typeface="Cambria Math" panose="02040503050406030204" pitchFamily="18" charset="0"/>
                          </a:rPr>
                          <m:t>𝐷𝑒</m:t>
                        </m:r>
                      </m:sub>
                    </m:sSub>
                    <m:r>
                      <a:rPr lang="zh-CN" altLang="en-US" i="1" smtClean="0">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1</m:t>
                    </m:r>
                  </m:oMath>
                </a14:m>
                <a:r>
                  <a:rPr lang="zh-CN" altLang="en-US" dirty="0"/>
                  <a:t>，色散关系公式中的电子项和离子项均远大于</a:t>
                </a:r>
                <a:r>
                  <a:rPr lang="en-US" altLang="zh-CN" dirty="0"/>
                  <a:t>1</a:t>
                </a:r>
                <a:r>
                  <a:rPr lang="zh-CN" altLang="en-US" dirty="0"/>
                  <a:t>（因为它们的分母均很接近于</a:t>
                </a:r>
                <a:r>
                  <a:rPr lang="en-US" altLang="zh-CN" dirty="0"/>
                  <a:t>0</a:t>
                </a:r>
                <a:r>
                  <a:rPr lang="zh-CN" altLang="en-US" dirty="0"/>
                  <a:t>），因此可以忽略第一项（常数</a:t>
                </a:r>
                <a:r>
                  <a:rPr lang="en-US" altLang="zh-CN" dirty="0"/>
                  <a:t>1</a:t>
                </a:r>
                <a:r>
                  <a:rPr lang="zh-CN" altLang="en-US" dirty="0"/>
                  <a:t>），得到离子声波色散关系：</a:t>
                </a:r>
                <a:endParaRPr lang="zh-CN" altLang="en-US" dirty="0"/>
              </a:p>
              <a:p>
                <a:pPr marL="0" indent="0" eaLnBrk="1" hangingPunct="1">
                  <a:spcBef>
                    <a:spcPct val="10000"/>
                  </a:spcBef>
                  <a:buNone/>
                </a:pPr>
                <a14:m>
                  <m:oMathPara xmlns:m="http://schemas.openxmlformats.org/officeDocument/2006/math">
                    <m:oMathParaPr>
                      <m:jc m:val="centerGroup"/>
                    </m:oMathParaPr>
                    <m:oMath xmlns:m="http://schemas.openxmlformats.org/officeDocument/2006/math">
                      <m:r>
                        <a:rPr lang="zh-CN" altLang="en-US" i="1">
                          <a:solidFill>
                            <a:srgbClr val="000000"/>
                          </a:solidFill>
                          <a:latin typeface="Cambria Math" panose="02040503050406030204" pitchFamily="18" charset="0"/>
                        </a:rPr>
                        <m:t>𝜔</m:t>
                      </m:r>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𝑘</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𝑣</m:t>
                          </m:r>
                        </m:e>
                        <m:sub>
                          <m:r>
                            <a:rPr lang="zh-CN" altLang="en-US" i="1">
                              <a:solidFill>
                                <a:srgbClr val="000000"/>
                              </a:solidFill>
                              <a:latin typeface="Cambria Math" panose="02040503050406030204" pitchFamily="18" charset="0"/>
                            </a:rPr>
                            <m:t>𝑠</m:t>
                          </m:r>
                        </m:sub>
                      </m:sSub>
                      <m:r>
                        <a:rPr lang="zh-CN" altLang="en-US" i="1">
                          <a:solidFill>
                            <a:srgbClr val="000000"/>
                          </a:solidFill>
                          <a:latin typeface="Cambria Math" panose="02040503050406030204" pitchFamily="18" charset="0"/>
                        </a:rPr>
                        <m:t>, </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𝑣</m:t>
                          </m:r>
                        </m:e>
                        <m:sub>
                          <m:r>
                            <a:rPr lang="zh-CN" altLang="en-US" i="1">
                              <a:solidFill>
                                <a:srgbClr val="000000"/>
                              </a:solidFill>
                              <a:latin typeface="Cambria Math" panose="02040503050406030204" pitchFamily="18" charset="0"/>
                            </a:rPr>
                            <m:t>𝑠</m:t>
                          </m:r>
                        </m:sub>
                      </m:sSub>
                      <m:r>
                        <a:rPr lang="zh-CN" altLang="en-US" i="1">
                          <a:solidFill>
                            <a:srgbClr val="000000"/>
                          </a:solidFill>
                          <a:latin typeface="Cambria Math" panose="02040503050406030204" pitchFamily="18" charset="0"/>
                        </a:rPr>
                        <m:t>=</m:t>
                      </m:r>
                      <m:rad>
                        <m:radPr>
                          <m:degHide m:val="on"/>
                          <m:ctrlPr>
                            <a:rPr lang="zh-CN" altLang="en-US" i="1">
                              <a:solidFill>
                                <a:srgbClr val="000000"/>
                              </a:solidFill>
                              <a:latin typeface="Cambria Math" panose="02040503050406030204" pitchFamily="18" charset="0"/>
                            </a:rPr>
                          </m:ctrlPr>
                        </m:radPr>
                        <m:deg/>
                        <m:e>
                          <m:f>
                            <m:fPr>
                              <m:ctrlPr>
                                <a:rPr lang="zh-CN" altLang="en-US" i="1">
                                  <a:solidFill>
                                    <a:srgbClr val="000000"/>
                                  </a:solidFill>
                                  <a:latin typeface="Cambria Math" panose="02040503050406030204" pitchFamily="18" charset="0"/>
                                </a:rPr>
                              </m:ctrlPr>
                            </m:fPr>
                            <m:num>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𝛾</m:t>
                                  </m:r>
                                </m:e>
                                <m:sub>
                                  <m:r>
                                    <a:rPr lang="zh-CN" altLang="en-US" i="1">
                                      <a:solidFill>
                                        <a:srgbClr val="000000"/>
                                      </a:solidFill>
                                      <a:latin typeface="Cambria Math" panose="02040503050406030204" pitchFamily="18" charset="0"/>
                                    </a:rPr>
                                    <m:t>𝑒</m:t>
                                  </m:r>
                                </m:sub>
                              </m:sSub>
                              <m:r>
                                <a:rPr lang="zh-CN" altLang="en-US" i="1">
                                  <a:solidFill>
                                    <a:srgbClr val="000000"/>
                                  </a:solidFill>
                                  <a:latin typeface="Cambria Math" panose="02040503050406030204" pitchFamily="18" charset="0"/>
                                </a:rPr>
                                <m:t>𝜅</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𝑇</m:t>
                                  </m:r>
                                </m:e>
                                <m:sub>
                                  <m:r>
                                    <a:rPr lang="zh-CN" altLang="en-US" i="1">
                                      <a:solidFill>
                                        <a:srgbClr val="000000"/>
                                      </a:solidFill>
                                      <a:latin typeface="Cambria Math" panose="02040503050406030204" pitchFamily="18" charset="0"/>
                                    </a:rPr>
                                    <m:t>𝑒</m:t>
                                  </m:r>
                                </m:sub>
                              </m:sSub>
                              <m:r>
                                <a:rPr lang="zh-CN" altLang="en-US" i="1">
                                  <a:solidFill>
                                    <a:srgbClr val="000000"/>
                                  </a:solidFill>
                                  <a:latin typeface="Cambria Math" panose="02040503050406030204" pitchFamily="18" charset="0"/>
                                </a:rPr>
                                <m:t>+</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𝛾</m:t>
                                  </m:r>
                                </m:e>
                                <m:sub>
                                  <m:r>
                                    <a:rPr lang="zh-CN" altLang="en-US" i="1">
                                      <a:solidFill>
                                        <a:srgbClr val="000000"/>
                                      </a:solidFill>
                                      <a:latin typeface="Cambria Math" panose="02040503050406030204" pitchFamily="18" charset="0"/>
                                    </a:rPr>
                                    <m:t>𝑖</m:t>
                                  </m:r>
                                </m:sub>
                              </m:sSub>
                              <m:r>
                                <a:rPr lang="zh-CN" altLang="en-US" i="1">
                                  <a:solidFill>
                                    <a:srgbClr val="000000"/>
                                  </a:solidFill>
                                  <a:latin typeface="Cambria Math" panose="02040503050406030204" pitchFamily="18" charset="0"/>
                                </a:rPr>
                                <m:t>𝜅</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𝑇</m:t>
                                  </m:r>
                                </m:e>
                                <m:sub>
                                  <m:r>
                                    <a:rPr lang="zh-CN" altLang="en-US" i="1">
                                      <a:solidFill>
                                        <a:srgbClr val="000000"/>
                                      </a:solidFill>
                                      <a:latin typeface="Cambria Math" panose="02040503050406030204" pitchFamily="18" charset="0"/>
                                    </a:rPr>
                                    <m:t>𝑖</m:t>
                                  </m:r>
                                </m:sub>
                              </m:sSub>
                            </m:num>
                            <m:den>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𝑚</m:t>
                                  </m:r>
                                </m:e>
                                <m:sub>
                                  <m:r>
                                    <a:rPr lang="zh-CN" altLang="en-US" i="1">
                                      <a:solidFill>
                                        <a:srgbClr val="000000"/>
                                      </a:solidFill>
                                      <a:latin typeface="Cambria Math" panose="02040503050406030204" pitchFamily="18" charset="0"/>
                                    </a:rPr>
                                    <m:t>𝑖</m:t>
                                  </m:r>
                                </m:sub>
                              </m:sSub>
                            </m:den>
                          </m:f>
                        </m:e>
                      </m:rad>
                    </m:oMath>
                  </m:oMathPara>
                </a14:m>
                <a:endParaRPr lang="zh-CN" altLang="en-US" dirty="0"/>
              </a:p>
            </p:txBody>
          </p:sp>
        </mc:Choice>
        <mc:Fallback>
          <p:sp>
            <p:nvSpPr>
              <p:cNvPr id="21506" name="Rectangle 2"/>
              <p:cNvSpPr>
                <a:spLocks noRot="1" noChangeAspect="1" noMove="1" noResize="1" noEditPoints="1" noAdjustHandles="1" noChangeArrowheads="1" noChangeShapeType="1" noTextEdit="1"/>
              </p:cNvSpPr>
              <p:nvPr>
                <p:ph type="body" idx="1"/>
              </p:nvPr>
            </p:nvSpPr>
            <p:spPr>
              <a:xfrm>
                <a:off x="179388" y="1585400"/>
                <a:ext cx="8785225" cy="4903940"/>
              </a:xfrm>
              <a:blipFill rotWithShape="1">
                <a:blip r:embed="rId1"/>
                <a:stretch>
                  <a:fillRect l="-4" t="-9" r="4" b="-1730"/>
                </a:stretch>
              </a:blipFill>
            </p:spPr>
            <p:txBody>
              <a:bodyPr/>
              <a:lstStyle/>
              <a:p>
                <a:r>
                  <a:rPr lang="zh-CN" altLang="en-US">
                    <a:noFill/>
                  </a:rPr>
                  <a:t> </a:t>
                </a:r>
              </a:p>
            </p:txBody>
          </p:sp>
        </mc:Fallback>
      </mc:AlternateContent>
      <p:sp>
        <p:nvSpPr>
          <p:cNvPr id="21507" name="Rectangle 3"/>
          <p:cNvSpPr>
            <a:spLocks noGrp="1" noChangeArrowheads="1"/>
          </p:cNvSpPr>
          <p:nvPr>
            <p:ph type="title"/>
          </p:nvPr>
        </p:nvSpPr>
        <p:spPr/>
        <p:txBody>
          <a:bodyPr/>
          <a:lstStyle/>
          <a:p>
            <a:pPr eaLnBrk="1" hangingPunct="1"/>
            <a:r>
              <a:rPr lang="zh-CN" altLang="en-US"/>
              <a:t>离子声波</a:t>
            </a:r>
            <a:endParaRPr lang="zh-CN" altLang="en-US"/>
          </a:p>
        </p:txBody>
      </p:sp>
      <p:sp>
        <p:nvSpPr>
          <p:cNvPr id="21508"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21509"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mc:Choice xmlns:a14="http://schemas.microsoft.com/office/drawing/2010/main" Requires="a14">
          <p:sp>
            <p:nvSpPr>
              <p:cNvPr id="22530" name="Rectangle 2"/>
              <p:cNvSpPr>
                <a:spLocks noGrp="1" noChangeArrowheads="1"/>
              </p:cNvSpPr>
              <p:nvPr>
                <p:ph type="body" idx="1"/>
              </p:nvPr>
            </p:nvSpPr>
            <p:spPr>
              <a:xfrm>
                <a:off x="323528" y="1484784"/>
                <a:ext cx="8641084" cy="5005387"/>
              </a:xfrm>
            </p:spPr>
            <p:txBody>
              <a:bodyPr/>
              <a:lstStyle/>
              <a:p>
                <a:pPr eaLnBrk="1" hangingPunct="1">
                  <a:spcBef>
                    <a:spcPct val="10000"/>
                  </a:spcBef>
                </a:pPr>
                <a:r>
                  <a:rPr lang="zh-CN" altLang="en-US" sz="2800" dirty="0"/>
                  <a:t>这很像在普通气体中传播的声波。由于波长很长，在这种长尺度条件下等离子体可以很好地保持电中性，因此引起的扰动类似于中性气体中产生的压缩波。但由于离子和电子必须保持电中性，当离子运动时，电子必须跟随，两者牢牢地结合在一起。这时电子的压力影响也通过这种结合传递给离子，即使离子温度为</a:t>
                </a:r>
                <a:r>
                  <a:rPr lang="en-US" altLang="zh-CN" sz="2800" dirty="0"/>
                  <a:t>0</a:t>
                </a:r>
                <a:r>
                  <a:rPr lang="zh-CN" altLang="en-US" sz="2800" dirty="0"/>
                  <a:t>，因为有电子压力的存在，也可以产生离子声波。事实上，在以后的动力论中我们知道，如果离子热运动速度与离子声波的速度相当的时候，会产生阻尼现象，离子声波不能存在，因此离子声波大多在</a:t>
                </a:r>
                <a14:m>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𝑇</m:t>
                        </m:r>
                      </m:e>
                      <m:sub>
                        <m:r>
                          <a:rPr lang="zh-CN" altLang="en-US" sz="2800" i="1">
                            <a:solidFill>
                              <a:srgbClr val="000000"/>
                            </a:solidFill>
                            <a:latin typeface="Cambria Math" panose="02040503050406030204" pitchFamily="18" charset="0"/>
                          </a:rPr>
                          <m:t>𝑖</m:t>
                        </m:r>
                      </m:sub>
                    </m:sSub>
                    <m:r>
                      <a:rPr lang="en-US" altLang="zh-CN" sz="2800" b="0" i="1" smtClean="0">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𝑇</m:t>
                        </m:r>
                      </m:e>
                      <m:sub>
                        <m:r>
                          <a:rPr lang="zh-CN" altLang="en-US" sz="2800" i="1">
                            <a:solidFill>
                              <a:srgbClr val="000000"/>
                            </a:solidFill>
                            <a:latin typeface="Cambria Math" panose="02040503050406030204" pitchFamily="18" charset="0"/>
                          </a:rPr>
                          <m:t>𝑒</m:t>
                        </m:r>
                      </m:sub>
                    </m:sSub>
                  </m:oMath>
                </a14:m>
                <a:r>
                  <a:rPr lang="zh-CN" altLang="en-US" sz="2800" dirty="0"/>
                  <a:t>的情况下存在。 </a:t>
                </a:r>
                <a:endParaRPr lang="zh-CN" altLang="en-US" sz="2800" dirty="0"/>
              </a:p>
            </p:txBody>
          </p:sp>
        </mc:Choice>
        <mc:Fallback>
          <p:sp>
            <p:nvSpPr>
              <p:cNvPr id="22530" name="Rectangle 2"/>
              <p:cNvSpPr>
                <a:spLocks noRot="1" noChangeAspect="1" noMove="1" noResize="1" noEditPoints="1" noAdjustHandles="1" noChangeArrowheads="1" noChangeShapeType="1" noTextEdit="1"/>
              </p:cNvSpPr>
              <p:nvPr>
                <p:ph type="body" idx="1"/>
              </p:nvPr>
            </p:nvSpPr>
            <p:spPr>
              <a:xfrm>
                <a:off x="323528" y="1484784"/>
                <a:ext cx="8641084" cy="5005387"/>
              </a:xfrm>
              <a:blipFill rotWithShape="1">
                <a:blip r:embed="rId1"/>
                <a:stretch>
                  <a:fillRect l="-4" t="-3" r="4" b="9"/>
                </a:stretch>
              </a:blipFill>
            </p:spPr>
            <p:txBody>
              <a:bodyPr/>
              <a:lstStyle/>
              <a:p>
                <a:r>
                  <a:rPr lang="zh-CN" altLang="en-US">
                    <a:noFill/>
                  </a:rPr>
                  <a:t> </a:t>
                </a:r>
              </a:p>
            </p:txBody>
          </p:sp>
        </mc:Fallback>
      </mc:AlternateContent>
      <p:sp>
        <p:nvSpPr>
          <p:cNvPr id="22531" name="Rectangle 3"/>
          <p:cNvSpPr>
            <a:spLocks noGrp="1" noChangeArrowheads="1"/>
          </p:cNvSpPr>
          <p:nvPr>
            <p:ph type="title"/>
          </p:nvPr>
        </p:nvSpPr>
        <p:spPr/>
        <p:txBody>
          <a:bodyPr/>
          <a:lstStyle/>
          <a:p>
            <a:pPr eaLnBrk="1" hangingPunct="1"/>
            <a:r>
              <a:rPr lang="zh-CN" altLang="en-US"/>
              <a:t>离子声波的讨论</a:t>
            </a:r>
            <a:endParaRPr lang="zh-CN" altLang="en-US"/>
          </a:p>
        </p:txBody>
      </p:sp>
      <p:sp>
        <p:nvSpPr>
          <p:cNvPr id="22532"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22533"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2"/>
          <p:cNvSpPr>
            <a:spLocks noGrp="1" noChangeArrowheads="1"/>
          </p:cNvSpPr>
          <p:nvPr>
            <p:ph type="body" idx="1"/>
          </p:nvPr>
        </p:nvSpPr>
        <p:spPr>
          <a:xfrm>
            <a:off x="395287" y="1070769"/>
            <a:ext cx="8569326" cy="4716462"/>
          </a:xfrm>
        </p:spPr>
        <p:txBody>
          <a:bodyPr/>
          <a:lstStyle/>
          <a:p>
            <a:pPr eaLnBrk="1" hangingPunct="1">
              <a:spcBef>
                <a:spcPct val="10000"/>
              </a:spcBef>
              <a:buFontTx/>
              <a:buNone/>
            </a:pPr>
            <a:r>
              <a:rPr lang="zh-CN" altLang="en-US" dirty="0"/>
              <a:t>练习题</a:t>
            </a:r>
            <a:endParaRPr lang="en-US" altLang="zh-CN" dirty="0"/>
          </a:p>
          <a:p>
            <a:pPr eaLnBrk="1" hangingPunct="1">
              <a:spcBef>
                <a:spcPct val="10000"/>
              </a:spcBef>
            </a:pPr>
            <a:r>
              <a:rPr lang="zh-CN" altLang="en-US" dirty="0"/>
              <a:t>计算热等离子体中，电子朗缪尔波的相速度和群速度各是多少？ </a:t>
            </a:r>
            <a:endParaRPr lang="en-US" altLang="zh-CN" dirty="0"/>
          </a:p>
          <a:p>
            <a:pPr eaLnBrk="1" hangingPunct="1">
              <a:spcBef>
                <a:spcPct val="10000"/>
              </a:spcBef>
            </a:pPr>
            <a:endParaRPr lang="en-US" altLang="zh-CN" dirty="0"/>
          </a:p>
          <a:p>
            <a:pPr eaLnBrk="1" hangingPunct="1">
              <a:spcBef>
                <a:spcPct val="10000"/>
              </a:spcBef>
              <a:buFontTx/>
              <a:buNone/>
            </a:pPr>
            <a:r>
              <a:rPr lang="zh-CN" altLang="en-US" dirty="0"/>
              <a:t>思考题</a:t>
            </a:r>
            <a:endParaRPr lang="zh-CN" altLang="en-US" dirty="0"/>
          </a:p>
          <a:p>
            <a:pPr eaLnBrk="1" hangingPunct="1">
              <a:spcBef>
                <a:spcPct val="10000"/>
              </a:spcBef>
            </a:pPr>
            <a:r>
              <a:rPr lang="zh-CN" altLang="en-US" dirty="0"/>
              <a:t>推导有电子、氢离子、氦离子组成的非磁化热等离子体中的静电波色散关系，各成分的温度均为</a:t>
            </a:r>
            <a:r>
              <a:rPr lang="en-US" altLang="zh-CN" i="1" dirty="0">
                <a:latin typeface="Times New Roman" panose="02020603050405020304" pitchFamily="18" charset="0"/>
                <a:cs typeface="Times New Roman" panose="02020603050405020304" pitchFamily="18" charset="0"/>
              </a:rPr>
              <a:t>T</a:t>
            </a:r>
            <a:r>
              <a:rPr lang="zh-CN" altLang="en-US" dirty="0"/>
              <a:t>，数密度分别为</a:t>
            </a:r>
            <a:r>
              <a:rPr lang="en-US" altLang="zh-CN" i="1" dirty="0">
                <a:latin typeface="Times New Roman" panose="02020603050405020304" pitchFamily="18" charset="0"/>
                <a:cs typeface="Times New Roman" panose="02020603050405020304" pitchFamily="18" charset="0"/>
              </a:rPr>
              <a:t>n</a:t>
            </a:r>
            <a:r>
              <a:rPr lang="en-US" altLang="zh-CN" i="1" baseline="-25000" dirty="0">
                <a:latin typeface="Times New Roman" panose="02020603050405020304" pitchFamily="18" charset="0"/>
                <a:cs typeface="Times New Roman" panose="02020603050405020304" pitchFamily="18" charset="0"/>
              </a:rPr>
              <a:t>e</a:t>
            </a:r>
            <a:r>
              <a:rPr lang="zh-CN" altLang="en-US" dirty="0"/>
              <a:t>，</a:t>
            </a:r>
            <a:r>
              <a:rPr lang="en-US" altLang="zh-CN" i="1" dirty="0">
                <a:latin typeface="Times New Roman" panose="02020603050405020304" pitchFamily="18" charset="0"/>
                <a:cs typeface="Times New Roman" panose="02020603050405020304" pitchFamily="18" charset="0"/>
              </a:rPr>
              <a:t>n</a:t>
            </a:r>
            <a:r>
              <a:rPr lang="en-US" altLang="zh-CN" i="1" baseline="-25000" dirty="0">
                <a:latin typeface="Times New Roman" panose="02020603050405020304" pitchFamily="18" charset="0"/>
                <a:cs typeface="Times New Roman" panose="02020603050405020304" pitchFamily="18" charset="0"/>
              </a:rPr>
              <a:t>p</a:t>
            </a:r>
            <a:r>
              <a:rPr lang="zh-CN" altLang="en-US" dirty="0"/>
              <a:t>，</a:t>
            </a:r>
            <a:r>
              <a:rPr lang="en-US" altLang="zh-CN" i="1" dirty="0" err="1">
                <a:latin typeface="Times New Roman" panose="02020603050405020304" pitchFamily="18" charset="0"/>
                <a:cs typeface="Times New Roman" panose="02020603050405020304" pitchFamily="18" charset="0"/>
              </a:rPr>
              <a:t>n</a:t>
            </a:r>
            <a:r>
              <a:rPr lang="en-US" altLang="zh-CN" i="1" baseline="-25000" dirty="0" err="1">
                <a:latin typeface="Symbol" panose="05050102010706020507" pitchFamily="18" charset="2"/>
              </a:rPr>
              <a:t>a</a:t>
            </a:r>
            <a:r>
              <a:rPr lang="zh-CN" altLang="en-US" dirty="0"/>
              <a:t>。</a:t>
            </a:r>
            <a:endParaRPr lang="zh-CN" altLang="en-US" dirty="0"/>
          </a:p>
        </p:txBody>
      </p:sp>
      <p:sp>
        <p:nvSpPr>
          <p:cNvPr id="23555"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23556"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mc:Choice xmlns:a14="http://schemas.microsoft.com/office/drawing/2010/main" Requires="a14">
          <p:sp>
            <p:nvSpPr>
              <p:cNvPr id="24578" name="Rectangle 2"/>
              <p:cNvSpPr>
                <a:spLocks noGrp="1" noChangeArrowheads="1"/>
              </p:cNvSpPr>
              <p:nvPr>
                <p:ph type="body" idx="1"/>
              </p:nvPr>
            </p:nvSpPr>
            <p:spPr>
              <a:xfrm>
                <a:off x="179388" y="1592263"/>
                <a:ext cx="8785225" cy="4716462"/>
              </a:xfrm>
            </p:spPr>
            <p:txBody>
              <a:bodyPr/>
              <a:lstStyle/>
              <a:p>
                <a:pPr eaLnBrk="1" hangingPunct="1">
                  <a:spcBef>
                    <a:spcPct val="10000"/>
                  </a:spcBef>
                </a:pPr>
                <a:r>
                  <a:rPr lang="zh-CN" altLang="en-US" dirty="0"/>
                  <a:t>对于低频短波，</a:t>
                </a:r>
                <a14:m>
                  <m:oMath xmlns:m="http://schemas.openxmlformats.org/officeDocument/2006/math">
                    <m:r>
                      <a:rPr lang="zh-CN" altLang="en-US" i="1" smtClean="0">
                        <a:solidFill>
                          <a:srgbClr val="000000"/>
                        </a:solidFill>
                        <a:latin typeface="Cambria Math" panose="02040503050406030204" pitchFamily="18" charset="0"/>
                      </a:rPr>
                      <m:t>𝑘</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𝜆</m:t>
                        </m:r>
                      </m:e>
                      <m:sub>
                        <m:r>
                          <a:rPr lang="zh-CN" altLang="en-US" i="1">
                            <a:solidFill>
                              <a:srgbClr val="000000"/>
                            </a:solidFill>
                            <a:latin typeface="Cambria Math" panose="02040503050406030204" pitchFamily="18" charset="0"/>
                          </a:rPr>
                          <m:t>𝐷𝑒</m:t>
                        </m:r>
                      </m:sub>
                    </m:sSub>
                    <m:r>
                      <a:rPr lang="zh-CN" altLang="en-US" i="1" smtClean="0">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1</m:t>
                    </m:r>
                    <m:r>
                      <a:rPr lang="zh-CN" altLang="en-US" i="1">
                        <a:solidFill>
                          <a:srgbClr val="000000"/>
                        </a:solidFill>
                        <a:latin typeface="Cambria Math" panose="02040503050406030204" pitchFamily="18" charset="0"/>
                      </a:rPr>
                      <m:t> </m:t>
                    </m:r>
                  </m:oMath>
                </a14:m>
                <a:r>
                  <a:rPr lang="zh-CN" altLang="en-US" dirty="0"/>
                  <a:t>，在色散关系公式中，电子项远小于</a:t>
                </a:r>
                <a:r>
                  <a:rPr lang="en-US" altLang="zh-CN" dirty="0"/>
                  <a:t>1</a:t>
                </a:r>
                <a:r>
                  <a:rPr lang="zh-CN" altLang="en-US" dirty="0"/>
                  <a:t>（分母很大），可以忽略。这时得到离子静电波的色散关系 </a:t>
                </a:r>
                <a:endParaRPr lang="zh-CN" altLang="en-US" dirty="0"/>
              </a:p>
              <a:p>
                <a:pPr marL="0" indent="0" eaLnBrk="1" hangingPunct="1">
                  <a:spcAft>
                    <a:spcPct val="20000"/>
                  </a:spcAft>
                  <a:buNone/>
                </a:pPr>
                <a14:m>
                  <m:oMathPara xmlns:m="http://schemas.openxmlformats.org/officeDocument/2006/math">
                    <m:oMathParaPr>
                      <m:jc m:val="centerGroup"/>
                    </m:oMathParaPr>
                    <m:oMath xmlns:m="http://schemas.openxmlformats.org/officeDocument/2006/math">
                      <m:sSup>
                        <m:sSupPr>
                          <m:ctrlPr>
                            <a:rPr lang="zh-CN" altLang="en-US" i="1">
                              <a:solidFill>
                                <a:srgbClr val="000000"/>
                              </a:solidFill>
                              <a:latin typeface="Cambria Math" panose="02040503050406030204" pitchFamily="18" charset="0"/>
                            </a:rPr>
                          </m:ctrlPr>
                        </m:sSupPr>
                        <m:e>
                          <m:r>
                            <a:rPr lang="zh-CN" altLang="en-US" i="1">
                              <a:solidFill>
                                <a:srgbClr val="000000"/>
                              </a:solidFill>
                              <a:latin typeface="Cambria Math" panose="02040503050406030204" pitchFamily="18" charset="0"/>
                            </a:rPr>
                            <m:t>𝜔</m:t>
                          </m:r>
                        </m:e>
                        <m:sup>
                          <m:r>
                            <a:rPr lang="zh-CN" altLang="en-US" i="1">
                              <a:solidFill>
                                <a:srgbClr val="000000"/>
                              </a:solidFill>
                              <a:latin typeface="Cambria Math" panose="02040503050406030204" pitchFamily="18" charset="0"/>
                            </a:rPr>
                            <m:t>2</m:t>
                          </m:r>
                        </m:sup>
                      </m:sSup>
                      <m:r>
                        <a:rPr lang="zh-CN" altLang="en-US" i="1">
                          <a:solidFill>
                            <a:srgbClr val="000000"/>
                          </a:solidFill>
                          <a:latin typeface="Cambria Math" panose="02040503050406030204" pitchFamily="18" charset="0"/>
                        </a:rPr>
                        <m:t>=</m:t>
                      </m:r>
                      <m:sSubSup>
                        <m:sSubSupPr>
                          <m:ctrlPr>
                            <a:rPr lang="zh-CN" altLang="en-US" i="1">
                              <a:solidFill>
                                <a:srgbClr val="000000"/>
                              </a:solidFill>
                              <a:latin typeface="Cambria Math" panose="02040503050406030204" pitchFamily="18" charset="0"/>
                            </a:rPr>
                          </m:ctrlPr>
                        </m:sSubSupPr>
                        <m:e>
                          <m:r>
                            <a:rPr lang="zh-CN" altLang="en-US" i="1">
                              <a:solidFill>
                                <a:srgbClr val="000000"/>
                              </a:solidFill>
                              <a:latin typeface="Cambria Math" panose="02040503050406030204" pitchFamily="18" charset="0"/>
                            </a:rPr>
                            <m:t>𝜔</m:t>
                          </m:r>
                        </m:e>
                        <m:sub>
                          <m:r>
                            <a:rPr lang="zh-CN" altLang="en-US" i="1">
                              <a:solidFill>
                                <a:srgbClr val="000000"/>
                              </a:solidFill>
                              <a:latin typeface="Cambria Math" panose="02040503050406030204" pitchFamily="18" charset="0"/>
                            </a:rPr>
                            <m:t>𝑝𝑖</m:t>
                          </m:r>
                        </m:sub>
                        <m:sup>
                          <m:r>
                            <a:rPr lang="zh-CN" altLang="en-US" i="1">
                              <a:solidFill>
                                <a:srgbClr val="000000"/>
                              </a:solidFill>
                              <a:latin typeface="Cambria Math" panose="02040503050406030204" pitchFamily="18" charset="0"/>
                            </a:rPr>
                            <m:t>2</m:t>
                          </m:r>
                        </m:sup>
                      </m:sSubSup>
                      <m:r>
                        <a:rPr lang="zh-CN" altLang="en-US" i="1">
                          <a:solidFill>
                            <a:srgbClr val="000000"/>
                          </a:solidFill>
                          <a:latin typeface="Cambria Math" panose="02040503050406030204" pitchFamily="18" charset="0"/>
                        </a:rPr>
                        <m:t>+</m:t>
                      </m:r>
                      <m:sSup>
                        <m:sSupPr>
                          <m:ctrlPr>
                            <a:rPr lang="zh-CN" altLang="en-US" i="1">
                              <a:solidFill>
                                <a:srgbClr val="000000"/>
                              </a:solidFill>
                              <a:latin typeface="Cambria Math" panose="02040503050406030204" pitchFamily="18" charset="0"/>
                            </a:rPr>
                          </m:ctrlPr>
                        </m:sSupPr>
                        <m:e>
                          <m:r>
                            <a:rPr lang="zh-CN" altLang="en-US" i="1">
                              <a:solidFill>
                                <a:srgbClr val="000000"/>
                              </a:solidFill>
                              <a:latin typeface="Cambria Math" panose="02040503050406030204" pitchFamily="18" charset="0"/>
                            </a:rPr>
                            <m:t>𝑘</m:t>
                          </m:r>
                        </m:e>
                        <m:sup>
                          <m:r>
                            <a:rPr lang="zh-CN" altLang="en-US" i="1">
                              <a:solidFill>
                                <a:srgbClr val="000000"/>
                              </a:solidFill>
                              <a:latin typeface="Cambria Math" panose="02040503050406030204" pitchFamily="18" charset="0"/>
                            </a:rPr>
                            <m:t>2</m:t>
                          </m:r>
                        </m:sup>
                      </m:sSup>
                      <m:sSubSup>
                        <m:sSubSupPr>
                          <m:ctrlPr>
                            <a:rPr lang="zh-CN" altLang="en-US" i="1">
                              <a:solidFill>
                                <a:srgbClr val="000000"/>
                              </a:solidFill>
                              <a:latin typeface="Cambria Math" panose="02040503050406030204" pitchFamily="18" charset="0"/>
                            </a:rPr>
                          </m:ctrlPr>
                        </m:sSubSupPr>
                        <m:e>
                          <m:r>
                            <a:rPr lang="zh-CN" altLang="en-US" i="1">
                              <a:solidFill>
                                <a:srgbClr val="000000"/>
                              </a:solidFill>
                              <a:latin typeface="Cambria Math" panose="02040503050406030204" pitchFamily="18" charset="0"/>
                            </a:rPr>
                            <m:t>𝑣</m:t>
                          </m:r>
                        </m:e>
                        <m:sub>
                          <m:r>
                            <a:rPr lang="zh-CN" altLang="en-US" i="1">
                              <a:solidFill>
                                <a:srgbClr val="000000"/>
                              </a:solidFill>
                              <a:latin typeface="Cambria Math" panose="02040503050406030204" pitchFamily="18" charset="0"/>
                            </a:rPr>
                            <m:t>𝑠𝑖</m:t>
                          </m:r>
                        </m:sub>
                        <m:sup>
                          <m:r>
                            <a:rPr lang="zh-CN" altLang="en-US" i="1">
                              <a:solidFill>
                                <a:srgbClr val="000000"/>
                              </a:solidFill>
                              <a:latin typeface="Cambria Math" panose="02040503050406030204" pitchFamily="18" charset="0"/>
                            </a:rPr>
                            <m:t>2</m:t>
                          </m:r>
                        </m:sup>
                      </m:sSubSup>
                    </m:oMath>
                  </m:oMathPara>
                </a14:m>
                <a:endParaRPr lang="zh-CN" altLang="en-US" dirty="0"/>
              </a:p>
              <a:p>
                <a:pPr eaLnBrk="1" hangingPunct="1">
                  <a:spcBef>
                    <a:spcPct val="10000"/>
                  </a:spcBef>
                </a:pPr>
                <a:r>
                  <a:rPr lang="zh-CN" altLang="en-US" dirty="0"/>
                  <a:t>由于在短波情况下，电子热压强的存在，使得电子无规运动速度很大，不能很好地去屏蔽电荷分离引起的静电场，从而引起电荷分离，并引起离子的静电振荡。 </a:t>
                </a:r>
                <a:endParaRPr lang="zh-CN" altLang="en-US" dirty="0"/>
              </a:p>
            </p:txBody>
          </p:sp>
        </mc:Choice>
        <mc:Fallback>
          <p:sp>
            <p:nvSpPr>
              <p:cNvPr id="24578" name="Rectangle 2"/>
              <p:cNvSpPr>
                <a:spLocks noRot="1" noChangeAspect="1" noMove="1" noResize="1" noEditPoints="1" noAdjustHandles="1" noChangeArrowheads="1" noChangeShapeType="1" noTextEdit="1"/>
              </p:cNvSpPr>
              <p:nvPr>
                <p:ph type="body" idx="1"/>
              </p:nvPr>
            </p:nvSpPr>
            <p:spPr>
              <a:xfrm>
                <a:off x="179388" y="1592263"/>
                <a:ext cx="8785225" cy="4716462"/>
              </a:xfrm>
              <a:blipFill rotWithShape="1">
                <a:blip r:embed="rId1"/>
                <a:stretch>
                  <a:fillRect l="-4" t="-7" r="-2512"/>
                </a:stretch>
              </a:blipFill>
            </p:spPr>
            <p:txBody>
              <a:bodyPr/>
              <a:lstStyle/>
              <a:p>
                <a:r>
                  <a:rPr lang="zh-CN" altLang="en-US">
                    <a:noFill/>
                  </a:rPr>
                  <a:t> </a:t>
                </a:r>
              </a:p>
            </p:txBody>
          </p:sp>
        </mc:Fallback>
      </mc:AlternateContent>
      <p:sp>
        <p:nvSpPr>
          <p:cNvPr id="24579" name="Rectangle 3"/>
          <p:cNvSpPr>
            <a:spLocks noGrp="1" noChangeArrowheads="1"/>
          </p:cNvSpPr>
          <p:nvPr>
            <p:ph type="title"/>
          </p:nvPr>
        </p:nvSpPr>
        <p:spPr/>
        <p:txBody>
          <a:bodyPr/>
          <a:lstStyle/>
          <a:p>
            <a:pPr eaLnBrk="1" hangingPunct="1"/>
            <a:r>
              <a:rPr lang="zh-CN" altLang="en-US"/>
              <a:t>离子静电波</a:t>
            </a:r>
            <a:endParaRPr lang="zh-CN" altLang="en-US"/>
          </a:p>
        </p:txBody>
      </p:sp>
      <p:sp>
        <p:nvSpPr>
          <p:cNvPr id="24580"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24581"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mc:Choice xmlns:a14="http://schemas.microsoft.com/office/drawing/2010/main" Requires="a14">
          <p:sp>
            <p:nvSpPr>
              <p:cNvPr id="25602" name="Rectangle 2"/>
              <p:cNvSpPr>
                <a:spLocks noGrp="1" noChangeArrowheads="1"/>
              </p:cNvSpPr>
              <p:nvPr>
                <p:ph type="body" idx="1"/>
              </p:nvPr>
            </p:nvSpPr>
            <p:spPr>
              <a:xfrm>
                <a:off x="323850" y="1484784"/>
                <a:ext cx="8640763" cy="5184575"/>
              </a:xfrm>
            </p:spPr>
            <p:txBody>
              <a:bodyPr/>
              <a:lstStyle/>
              <a:p>
                <a:pPr eaLnBrk="1" hangingPunct="1">
                  <a:spcBef>
                    <a:spcPct val="10000"/>
                  </a:spcBef>
                </a:pPr>
                <a:r>
                  <a:rPr lang="zh-CN" altLang="en-US" dirty="0"/>
                  <a:t>对于非磁化等离子体静电波，具有色散关系：</a:t>
                </a:r>
                <a:endParaRPr lang="zh-CN" altLang="en-US"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r>
                        <a:rPr lang="zh-CN" altLang="en-US" sz="2800" i="1">
                          <a:solidFill>
                            <a:srgbClr val="000000"/>
                          </a:solidFill>
                          <a:latin typeface="Cambria Math" panose="02040503050406030204" pitchFamily="18" charset="0"/>
                        </a:rPr>
                        <m:t>1</m:t>
                      </m:r>
                      <m:r>
                        <a:rPr lang="zh-CN" altLang="en-US" sz="2800" i="1">
                          <a:solidFill>
                            <a:srgbClr val="000000"/>
                          </a:solidFill>
                          <a:latin typeface="Cambria Math" panose="02040503050406030204" pitchFamily="18" charset="0"/>
                        </a:rPr>
                        <m:t>−</m:t>
                      </m:r>
                      <m:nary>
                        <m:naryPr>
                          <m:chr m:val="∑"/>
                          <m:supHide m:val="on"/>
                          <m:ctrlPr>
                            <a:rPr lang="zh-CN" altLang="en-US" sz="2800" i="1">
                              <a:solidFill>
                                <a:srgbClr val="000000"/>
                              </a:solidFill>
                              <a:latin typeface="Cambria Math" panose="02040503050406030204" pitchFamily="18" charset="0"/>
                            </a:rPr>
                          </m:ctrlPr>
                        </m:naryPr>
                        <m:sub>
                          <m:r>
                            <a:rPr lang="zh-CN" altLang="en-US" sz="2800" i="1">
                              <a:solidFill>
                                <a:srgbClr val="000000"/>
                              </a:solidFill>
                              <a:latin typeface="Cambria Math" panose="02040503050406030204" pitchFamily="18" charset="0"/>
                            </a:rPr>
                            <m:t>𝛼</m:t>
                          </m:r>
                        </m:sub>
                        <m:sup/>
                        <m:e>
                          <m:f>
                            <m:fPr>
                              <m:ctrlPr>
                                <a:rPr lang="zh-CN" altLang="en-US" sz="2800" i="1">
                                  <a:solidFill>
                                    <a:srgbClr val="000000"/>
                                  </a:solidFill>
                                  <a:latin typeface="Cambria Math" panose="02040503050406030204" pitchFamily="18" charset="0"/>
                                </a:rPr>
                              </m:ctrlPr>
                            </m:fPr>
                            <m:num>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𝑝</m:t>
                                  </m:r>
                                  <m:r>
                                    <a:rPr lang="zh-CN" altLang="en-US" sz="2800" i="1">
                                      <a:solidFill>
                                        <a:srgbClr val="000000"/>
                                      </a:solidFill>
                                      <a:latin typeface="Cambria Math" panose="02040503050406030204" pitchFamily="18" charset="0"/>
                                    </a:rPr>
                                    <m:t>𝛼</m:t>
                                  </m:r>
                                </m:sub>
                                <m:sup>
                                  <m:r>
                                    <a:rPr lang="zh-CN" altLang="en-US" sz="2800" i="1">
                                      <a:solidFill>
                                        <a:srgbClr val="000000"/>
                                      </a:solidFill>
                                      <a:latin typeface="Cambria Math" panose="02040503050406030204" pitchFamily="18" charset="0"/>
                                    </a:rPr>
                                    <m:t>2</m:t>
                                  </m:r>
                                </m:sup>
                              </m:sSubSup>
                            </m:num>
                            <m:den>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𝜔</m:t>
                                  </m:r>
                                </m:e>
                                <m:sup>
                                  <m:r>
                                    <a:rPr lang="zh-CN" altLang="en-US" sz="2800" i="1">
                                      <a:solidFill>
                                        <a:srgbClr val="000000"/>
                                      </a:solidFill>
                                      <a:latin typeface="Cambria Math" panose="02040503050406030204" pitchFamily="18" charset="0"/>
                                    </a:rPr>
                                    <m:t>2</m:t>
                                  </m:r>
                                </m:sup>
                              </m:sSup>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𝑘</m:t>
                                  </m:r>
                                </m:e>
                                <m:sup>
                                  <m:r>
                                    <a:rPr lang="zh-CN" altLang="en-US" sz="2800" i="1">
                                      <a:solidFill>
                                        <a:srgbClr val="000000"/>
                                      </a:solidFill>
                                      <a:latin typeface="Cambria Math" panose="02040503050406030204" pitchFamily="18" charset="0"/>
                                    </a:rPr>
                                    <m:t>2</m:t>
                                  </m:r>
                                </m:sup>
                              </m:sSup>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𝑠</m:t>
                                  </m:r>
                                  <m:r>
                                    <a:rPr lang="zh-CN" altLang="en-US" sz="2800" i="1">
                                      <a:solidFill>
                                        <a:srgbClr val="000000"/>
                                      </a:solidFill>
                                      <a:latin typeface="Cambria Math" panose="02040503050406030204" pitchFamily="18" charset="0"/>
                                    </a:rPr>
                                    <m:t>𝛼</m:t>
                                  </m:r>
                                </m:sub>
                                <m:sup>
                                  <m:r>
                                    <a:rPr lang="zh-CN" altLang="en-US" sz="2800" i="1">
                                      <a:solidFill>
                                        <a:srgbClr val="000000"/>
                                      </a:solidFill>
                                      <a:latin typeface="Cambria Math" panose="02040503050406030204" pitchFamily="18" charset="0"/>
                                    </a:rPr>
                                    <m:t>2</m:t>
                                  </m:r>
                                </m:sup>
                              </m:sSubSup>
                            </m:den>
                          </m:f>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e>
                      </m:nary>
                    </m:oMath>
                  </m:oMathPara>
                </a14:m>
                <a:endParaRPr lang="zh-CN" altLang="en-US" dirty="0"/>
              </a:p>
              <a:p>
                <a:pPr eaLnBrk="1" hangingPunct="1">
                  <a:spcBef>
                    <a:spcPct val="10000"/>
                  </a:spcBef>
                </a:pPr>
                <a:r>
                  <a:rPr lang="zh-CN" altLang="en-US" dirty="0"/>
                  <a:t>波动是由于静电荷非电中性而产生的静电场引起，电场方向平行于波的传播方向（波矢方向）。等离子体的热效应产生的压力也促使扰动的带电粒子向其平衡位置做回复运动。</a:t>
                </a:r>
                <a:endParaRPr lang="zh-CN" altLang="en-US" dirty="0"/>
              </a:p>
              <a:p>
                <a:pPr eaLnBrk="1" hangingPunct="1">
                  <a:spcBef>
                    <a:spcPct val="10000"/>
                  </a:spcBef>
                </a:pPr>
                <a:r>
                  <a:rPr lang="zh-CN" altLang="en-US" dirty="0"/>
                  <a:t>高频时，电子起主要作用，产生电子静电波。</a:t>
                </a:r>
                <a:endParaRPr lang="zh-CN" altLang="en-US" dirty="0"/>
              </a:p>
              <a:p>
                <a:pPr eaLnBrk="1" hangingPunct="1">
                  <a:spcBef>
                    <a:spcPct val="10000"/>
                  </a:spcBef>
                </a:pPr>
                <a:r>
                  <a:rPr lang="zh-CN" altLang="en-US" dirty="0"/>
                  <a:t>低频时，长波波段能产生离子声波，短波波段能产生离子静电波。</a:t>
                </a:r>
                <a:endParaRPr lang="zh-CN" altLang="en-US" dirty="0"/>
              </a:p>
            </p:txBody>
          </p:sp>
        </mc:Choice>
        <mc:Fallback>
          <p:sp>
            <p:nvSpPr>
              <p:cNvPr id="25602" name="Rectangle 2"/>
              <p:cNvSpPr>
                <a:spLocks noRot="1" noChangeAspect="1" noMove="1" noResize="1" noEditPoints="1" noAdjustHandles="1" noChangeArrowheads="1" noChangeShapeType="1" noTextEdit="1"/>
              </p:cNvSpPr>
              <p:nvPr>
                <p:ph type="body" idx="1"/>
              </p:nvPr>
            </p:nvSpPr>
            <p:spPr>
              <a:xfrm>
                <a:off x="323850" y="1484784"/>
                <a:ext cx="8640763" cy="5184575"/>
              </a:xfrm>
              <a:blipFill rotWithShape="1">
                <a:blip r:embed="rId1"/>
                <a:stretch>
                  <a:fillRect t="-3" r="4" b="11"/>
                </a:stretch>
              </a:blipFill>
            </p:spPr>
            <p:txBody>
              <a:bodyPr/>
              <a:lstStyle/>
              <a:p>
                <a:r>
                  <a:rPr lang="zh-CN" altLang="en-US">
                    <a:noFill/>
                  </a:rPr>
                  <a:t> </a:t>
                </a:r>
              </a:p>
            </p:txBody>
          </p:sp>
        </mc:Fallback>
      </mc:AlternateContent>
      <p:sp>
        <p:nvSpPr>
          <p:cNvPr id="25603" name="Rectangle 3"/>
          <p:cNvSpPr>
            <a:spLocks noGrp="1" noChangeArrowheads="1"/>
          </p:cNvSpPr>
          <p:nvPr>
            <p:ph type="title"/>
          </p:nvPr>
        </p:nvSpPr>
        <p:spPr/>
        <p:txBody>
          <a:bodyPr/>
          <a:lstStyle/>
          <a:p>
            <a:pPr eaLnBrk="1" hangingPunct="1"/>
            <a:r>
              <a:rPr lang="zh-CN" altLang="en-US"/>
              <a:t>非磁化等离子体静电波总结</a:t>
            </a:r>
            <a:endParaRPr lang="zh-CN" altLang="en-US"/>
          </a:p>
        </p:txBody>
      </p:sp>
      <p:sp>
        <p:nvSpPr>
          <p:cNvPr id="25604"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25605"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mc:Choice xmlns:a14="http://schemas.microsoft.com/office/drawing/2010/main" Requires="a14">
          <p:sp>
            <p:nvSpPr>
              <p:cNvPr id="26626" name="Rectangle 2"/>
              <p:cNvSpPr>
                <a:spLocks noGrp="1" noChangeArrowheads="1"/>
              </p:cNvSpPr>
              <p:nvPr>
                <p:ph type="body" idx="1"/>
              </p:nvPr>
            </p:nvSpPr>
            <p:spPr>
              <a:xfrm>
                <a:off x="323850" y="1520825"/>
                <a:ext cx="8532813" cy="5062537"/>
              </a:xfrm>
            </p:spPr>
            <p:txBody>
              <a:bodyPr/>
              <a:lstStyle/>
              <a:p>
                <a:pPr eaLnBrk="1" hangingPunct="1">
                  <a:spcBef>
                    <a:spcPct val="10000"/>
                  </a:spcBef>
                </a:pPr>
                <a:r>
                  <a:rPr lang="zh-CN" altLang="en-US" dirty="0"/>
                  <a:t>与静电波不同，电磁波的电场不是电荷非中性产生，而是因磁场变化感应产生的。从磁感应方程可知，若波矢</a:t>
                </a:r>
                <a:r>
                  <a:rPr lang="en-US" altLang="zh-CN" b="1" i="1" dirty="0">
                    <a:latin typeface="Times New Roman" panose="02020603050405020304" pitchFamily="18" charset="0"/>
                    <a:cs typeface="Times New Roman" panose="02020603050405020304" pitchFamily="18" charset="0"/>
                  </a:rPr>
                  <a:t>k</a:t>
                </a:r>
                <a:r>
                  <a:rPr lang="zh-CN" altLang="en-US" dirty="0"/>
                  <a:t>方向与波的电场</a:t>
                </a:r>
                <a:r>
                  <a:rPr lang="en-US" altLang="zh-CN" b="1" i="1" dirty="0">
                    <a:latin typeface="Times New Roman" panose="02020603050405020304" pitchFamily="18" charset="0"/>
                    <a:cs typeface="Times New Roman" panose="02020603050405020304" pitchFamily="18" charset="0"/>
                  </a:rPr>
                  <a:t>E</a:t>
                </a:r>
                <a:r>
                  <a:rPr lang="zh-CN" altLang="en-US" dirty="0"/>
                  <a:t>方向相同，则波只有电场成分而没有磁场成分，为静电波。反之，若波矢方向与波的电场方向不完全平行，其波场具有磁场部分，为电磁波。电磁波与静电波不同之处在于要考虑到波的磁场成分。</a:t>
                </a:r>
                <a:endParaRPr lang="zh-CN" altLang="en-US" dirty="0"/>
              </a:p>
              <a:p>
                <a:pPr marL="0" indent="0" eaLnBrk="1" hangingPunct="1">
                  <a:spcBef>
                    <a:spcPct val="10000"/>
                  </a:spcBef>
                  <a:buNone/>
                </a:pPr>
                <a14:m>
                  <m:oMathPara xmlns:m="http://schemas.openxmlformats.org/officeDocument/2006/math">
                    <m:oMathParaPr>
                      <m:jc m:val="centerGroup"/>
                    </m:oMathParaPr>
                    <m:oMath xmlns:m="http://schemas.openxmlformats.org/officeDocument/2006/math">
                      <m:r>
                        <m:rPr>
                          <m:sty m:val="p"/>
                        </m:rP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m:t>
                      </m:r>
                      <m:r>
                        <a:rPr lang="zh-CN" altLang="en-US" b="1" i="1">
                          <a:solidFill>
                            <a:srgbClr val="000000"/>
                          </a:solidFill>
                          <a:latin typeface="Cambria Math" panose="02040503050406030204" pitchFamily="18" charset="0"/>
                        </a:rPr>
                        <m:t>𝑬</m:t>
                      </m:r>
                      <m:r>
                        <a:rPr lang="zh-CN" altLang="en-US" i="1">
                          <a:solidFill>
                            <a:srgbClr val="000000"/>
                          </a:solidFill>
                          <a:latin typeface="Cambria Math" panose="02040503050406030204" pitchFamily="18" charset="0"/>
                        </a:rPr>
                        <m:t>=−</m:t>
                      </m:r>
                      <m:f>
                        <m:fPr>
                          <m:ctrlPr>
                            <a:rPr lang="zh-CN" altLang="en-US" i="1">
                              <a:solidFill>
                                <a:srgbClr val="000000"/>
                              </a:solidFill>
                              <a:latin typeface="Cambria Math" panose="02040503050406030204" pitchFamily="18" charset="0"/>
                            </a:rPr>
                          </m:ctrlPr>
                        </m:fPr>
                        <m:num>
                          <m:r>
                            <a:rPr lang="zh-CN" altLang="en-US" i="1">
                              <a:solidFill>
                                <a:srgbClr val="000000"/>
                              </a:solidFill>
                              <a:latin typeface="Cambria Math" panose="02040503050406030204" pitchFamily="18" charset="0"/>
                            </a:rPr>
                            <m:t>𝜕</m:t>
                          </m:r>
                          <m:r>
                            <a:rPr lang="zh-CN" altLang="en-US" b="1" i="1">
                              <a:solidFill>
                                <a:srgbClr val="000000"/>
                              </a:solidFill>
                              <a:latin typeface="Cambria Math" panose="02040503050406030204" pitchFamily="18" charset="0"/>
                            </a:rPr>
                            <m:t>𝑩</m:t>
                          </m:r>
                        </m:num>
                        <m:den>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𝑡</m:t>
                          </m:r>
                        </m:den>
                      </m:f>
                      <m:r>
                        <a:rPr lang="zh-CN" altLang="en-US" i="1">
                          <a:solidFill>
                            <a:srgbClr val="000000"/>
                          </a:solidFill>
                          <a:latin typeface="Cambria Math" panose="02040503050406030204" pitchFamily="18" charset="0"/>
                        </a:rPr>
                        <m:t> ⇒</m:t>
                      </m:r>
                      <m:sSub>
                        <m:sSubPr>
                          <m:ctrlPr>
                            <a:rPr lang="zh-CN" altLang="en-US" i="1">
                              <a:solidFill>
                                <a:srgbClr val="000000"/>
                              </a:solidFill>
                              <a:latin typeface="Cambria Math" panose="02040503050406030204" pitchFamily="18" charset="0"/>
                            </a:rPr>
                          </m:ctrlPr>
                        </m:sSubPr>
                        <m:e>
                          <m:r>
                            <a:rPr lang="zh-CN" altLang="en-US" b="1" i="1">
                              <a:solidFill>
                                <a:srgbClr val="000000"/>
                              </a:solidFill>
                              <a:latin typeface="Cambria Math" panose="02040503050406030204" pitchFamily="18" charset="0"/>
                            </a:rPr>
                            <m:t>𝑩</m:t>
                          </m:r>
                        </m:e>
                        <m:sub>
                          <m:r>
                            <a:rPr lang="zh-CN" altLang="en-US" i="1">
                              <a:solidFill>
                                <a:srgbClr val="000000"/>
                              </a:solidFill>
                              <a:latin typeface="Cambria Math" panose="02040503050406030204" pitchFamily="18" charset="0"/>
                            </a:rPr>
                            <m:t>1</m:t>
                          </m:r>
                        </m:sub>
                      </m:sSub>
                      <m:r>
                        <a:rPr lang="zh-CN" altLang="en-US" i="1">
                          <a:solidFill>
                            <a:srgbClr val="000000"/>
                          </a:solidFill>
                          <a:latin typeface="Cambria Math" panose="02040503050406030204" pitchFamily="18" charset="0"/>
                        </a:rPr>
                        <m:t>=</m:t>
                      </m:r>
                      <m:f>
                        <m:fPr>
                          <m:ctrlPr>
                            <a:rPr lang="zh-CN" altLang="en-US" i="1">
                              <a:solidFill>
                                <a:srgbClr val="000000"/>
                              </a:solidFill>
                              <a:latin typeface="Cambria Math" panose="02040503050406030204" pitchFamily="18" charset="0"/>
                            </a:rPr>
                          </m:ctrlPr>
                        </m:fPr>
                        <m:num>
                          <m:r>
                            <a:rPr lang="en-US" altLang="zh-CN" b="1" i="1">
                              <a:solidFill>
                                <a:srgbClr val="000000"/>
                              </a:solidFill>
                              <a:latin typeface="Cambria Math" panose="02040503050406030204" pitchFamily="18" charset="0"/>
                            </a:rPr>
                            <m:t>𝒌</m:t>
                          </m:r>
                        </m:num>
                        <m:den>
                          <m:r>
                            <a:rPr lang="zh-CN" altLang="en-US" i="1">
                              <a:solidFill>
                                <a:srgbClr val="000000"/>
                              </a:solidFill>
                              <a:latin typeface="Cambria Math" panose="02040503050406030204" pitchFamily="18" charset="0"/>
                            </a:rPr>
                            <m:t>𝜔</m:t>
                          </m:r>
                        </m:den>
                      </m:f>
                      <m:r>
                        <a:rPr lang="zh-CN" altLang="en-US" i="1">
                          <a:solidFill>
                            <a:srgbClr val="000000"/>
                          </a:solidFill>
                          <a:latin typeface="Cambria Math" panose="02040503050406030204" pitchFamily="18" charset="0"/>
                        </a:rPr>
                        <m:t>×</m:t>
                      </m:r>
                      <m:sSub>
                        <m:sSubPr>
                          <m:ctrlPr>
                            <a:rPr lang="zh-CN" altLang="en-US" i="1">
                              <a:solidFill>
                                <a:srgbClr val="000000"/>
                              </a:solidFill>
                              <a:latin typeface="Cambria Math" panose="02040503050406030204" pitchFamily="18" charset="0"/>
                            </a:rPr>
                          </m:ctrlPr>
                        </m:sSubPr>
                        <m:e>
                          <m:r>
                            <a:rPr lang="zh-CN" altLang="en-US" b="1" i="1">
                              <a:solidFill>
                                <a:srgbClr val="000000"/>
                              </a:solidFill>
                              <a:latin typeface="Cambria Math" panose="02040503050406030204" pitchFamily="18" charset="0"/>
                            </a:rPr>
                            <m:t>𝑬</m:t>
                          </m:r>
                        </m:e>
                        <m:sub>
                          <m:r>
                            <a:rPr lang="zh-CN" altLang="en-US" i="1">
                              <a:solidFill>
                                <a:srgbClr val="000000"/>
                              </a:solidFill>
                              <a:latin typeface="Cambria Math" panose="02040503050406030204" pitchFamily="18" charset="0"/>
                            </a:rPr>
                            <m:t>1</m:t>
                          </m:r>
                        </m:sub>
                      </m:sSub>
                    </m:oMath>
                  </m:oMathPara>
                </a14:m>
                <a:endParaRPr lang="zh-CN" altLang="en-US" dirty="0"/>
              </a:p>
              <a:p>
                <a:pPr eaLnBrk="1" hangingPunct="1">
                  <a:spcBef>
                    <a:spcPct val="10000"/>
                  </a:spcBef>
                </a:pPr>
                <a:endParaRPr lang="en-US" altLang="zh-CN" dirty="0"/>
              </a:p>
            </p:txBody>
          </p:sp>
        </mc:Choice>
        <mc:Fallback>
          <p:sp>
            <p:nvSpPr>
              <p:cNvPr id="26626" name="Rectangle 2"/>
              <p:cNvSpPr>
                <a:spLocks noRot="1" noChangeAspect="1" noMove="1" noResize="1" noEditPoints="1" noAdjustHandles="1" noChangeArrowheads="1" noChangeShapeType="1" noTextEdit="1"/>
              </p:cNvSpPr>
              <p:nvPr>
                <p:ph type="body" idx="1"/>
              </p:nvPr>
            </p:nvSpPr>
            <p:spPr>
              <a:xfrm>
                <a:off x="323850" y="1520825"/>
                <a:ext cx="8532813" cy="5062537"/>
              </a:xfrm>
              <a:blipFill rotWithShape="1">
                <a:blip r:embed="rId1"/>
                <a:stretch>
                  <a:fillRect r="-346" b="-6729"/>
                </a:stretch>
              </a:blipFill>
            </p:spPr>
            <p:txBody>
              <a:bodyPr/>
              <a:lstStyle/>
              <a:p>
                <a:r>
                  <a:rPr lang="zh-CN" altLang="en-US">
                    <a:noFill/>
                  </a:rPr>
                  <a:t> </a:t>
                </a:r>
              </a:p>
            </p:txBody>
          </p:sp>
        </mc:Fallback>
      </mc:AlternateContent>
      <p:sp>
        <p:nvSpPr>
          <p:cNvPr id="26627" name="Rectangle 3"/>
          <p:cNvSpPr>
            <a:spLocks noGrp="1" noChangeArrowheads="1"/>
          </p:cNvSpPr>
          <p:nvPr>
            <p:ph type="title"/>
          </p:nvPr>
        </p:nvSpPr>
        <p:spPr/>
        <p:txBody>
          <a:bodyPr/>
          <a:lstStyle/>
          <a:p>
            <a:pPr eaLnBrk="1" hangingPunct="1"/>
            <a:r>
              <a:rPr lang="zh-CN" altLang="en-US"/>
              <a:t>电磁波</a:t>
            </a:r>
            <a:endParaRPr lang="zh-CN" altLang="en-US"/>
          </a:p>
        </p:txBody>
      </p:sp>
      <p:sp>
        <p:nvSpPr>
          <p:cNvPr id="26628"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26629"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9" name="标题 26628"/>
          <p:cNvSpPr>
            <a:spLocks noGrp="1"/>
          </p:cNvSpPr>
          <p:nvPr>
            <p:ph type="title"/>
          </p:nvPr>
        </p:nvSpPr>
        <p:spPr>
          <a:xfrm>
            <a:off x="323850" y="260350"/>
            <a:ext cx="8435975" cy="1143000"/>
          </a:xfrm>
        </p:spPr>
        <p:txBody>
          <a:bodyPr anchor="ctr"/>
          <a:lstStyle/>
          <a:p>
            <a:r>
              <a:rPr lang="zh-CN" altLang="en-US" dirty="0"/>
              <a:t>古人对等离子体物质的认识</a:t>
            </a:r>
            <a:endParaRPr lang="zh-CN" altLang="en-US" dirty="0"/>
          </a:p>
        </p:txBody>
      </p:sp>
      <p:sp>
        <p:nvSpPr>
          <p:cNvPr id="17410" name="文本占位符 26626"/>
          <p:cNvSpPr>
            <a:spLocks noGrp="1"/>
          </p:cNvSpPr>
          <p:nvPr>
            <p:ph type="body" sz="half" idx="1"/>
          </p:nvPr>
        </p:nvSpPr>
        <p:spPr>
          <a:xfrm>
            <a:off x="468313" y="1592263"/>
            <a:ext cx="3898900" cy="4525962"/>
          </a:xfrm>
        </p:spPr>
        <p:txBody>
          <a:bodyPr anchor="t"/>
          <a:lstStyle/>
          <a:p>
            <a:pPr>
              <a:lnSpc>
                <a:spcPct val="90000"/>
              </a:lnSpc>
            </a:pPr>
            <a:endParaRPr lang="en-US" altLang="zh-CN" sz="2400" dirty="0"/>
          </a:p>
          <a:p>
            <a:pPr>
              <a:lnSpc>
                <a:spcPct val="90000"/>
              </a:lnSpc>
            </a:pPr>
            <a:r>
              <a:rPr lang="zh-CN" altLang="en-US" sz="2400" dirty="0"/>
              <a:t>易经中有“离”卦，代表太阳，位置在东方，亦代表火，代表光明。</a:t>
            </a:r>
            <a:endParaRPr lang="zh-CN" altLang="en-US" sz="2400" dirty="0"/>
          </a:p>
          <a:p>
            <a:pPr>
              <a:lnSpc>
                <a:spcPct val="90000"/>
              </a:lnSpc>
            </a:pPr>
            <a:r>
              <a:rPr lang="zh-CN" altLang="en-US" sz="2400" dirty="0"/>
              <a:t>五行中的“火”也具有等离子体物质的特征。</a:t>
            </a:r>
            <a:endParaRPr lang="zh-CN" altLang="en-US" sz="2400" dirty="0"/>
          </a:p>
          <a:p>
            <a:pPr>
              <a:lnSpc>
                <a:spcPct val="90000"/>
              </a:lnSpc>
            </a:pPr>
            <a:r>
              <a:rPr lang="zh-CN" altLang="en-US" sz="2400" dirty="0"/>
              <a:t>古希腊哲学家认为火是构成世界万物的四种元素之一。</a:t>
            </a:r>
            <a:endParaRPr lang="zh-CN" altLang="en-US" sz="2400" dirty="0"/>
          </a:p>
          <a:p>
            <a:pPr>
              <a:lnSpc>
                <a:spcPct val="90000"/>
              </a:lnSpc>
            </a:pPr>
            <a:r>
              <a:rPr lang="zh-CN" altLang="en-US" sz="2400" dirty="0"/>
              <a:t>自古人们就认识到等离子体是构成世界的重要的物质。</a:t>
            </a:r>
            <a:endParaRPr lang="zh-CN" altLang="en-US" sz="2400" dirty="0"/>
          </a:p>
        </p:txBody>
      </p:sp>
      <p:pic>
        <p:nvPicPr>
          <p:cNvPr id="17411" name="图片 26630" descr="图片1"/>
          <p:cNvPicPr>
            <a:picLocks noChangeAspect="1"/>
          </p:cNvPicPr>
          <p:nvPr/>
        </p:nvPicPr>
        <p:blipFill>
          <a:blip r:embed="rId1"/>
          <a:stretch>
            <a:fillRect/>
          </a:stretch>
        </p:blipFill>
        <p:spPr>
          <a:xfrm>
            <a:off x="4608513" y="2168525"/>
            <a:ext cx="4035425" cy="3365500"/>
          </a:xfrm>
          <a:prstGeom prst="rect">
            <a:avLst/>
          </a:prstGeom>
          <a:noFill/>
          <a:ln w="9525">
            <a:noFill/>
          </a:ln>
        </p:spPr>
      </p:pic>
    </p:spTree>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mc:Choice xmlns:a14="http://schemas.microsoft.com/office/drawing/2010/main" Requires="a14">
          <p:sp>
            <p:nvSpPr>
              <p:cNvPr id="27650" name="Rectangle 2"/>
              <p:cNvSpPr>
                <a:spLocks noGrp="1" noChangeArrowheads="1"/>
              </p:cNvSpPr>
              <p:nvPr>
                <p:ph type="body" idx="1"/>
              </p:nvPr>
            </p:nvSpPr>
            <p:spPr>
              <a:xfrm>
                <a:off x="215516" y="1520825"/>
                <a:ext cx="8677659" cy="5003800"/>
              </a:xfrm>
            </p:spPr>
            <p:txBody>
              <a:bodyPr/>
              <a:lstStyle/>
              <a:p>
                <a:pPr eaLnBrk="1" hangingPunct="1">
                  <a:lnSpc>
                    <a:spcPct val="90000"/>
                  </a:lnSpc>
                  <a:spcBef>
                    <a:spcPct val="10000"/>
                  </a:spcBef>
                </a:pPr>
                <a:r>
                  <a:rPr lang="zh-CN" altLang="en-US" sz="2800" dirty="0"/>
                  <a:t>脚标</a:t>
                </a:r>
                <a:r>
                  <a:rPr lang="en-US" altLang="zh-CN" sz="2800" dirty="0"/>
                  <a:t>1</a:t>
                </a:r>
                <a:r>
                  <a:rPr lang="zh-CN" altLang="en-US" sz="2800" dirty="0"/>
                  <a:t>代表是扰动量波的场量</a:t>
                </a:r>
                <a:r>
                  <a:rPr lang="en-US" altLang="zh-CN" sz="2800" dirty="0"/>
                  <a:t>)</a:t>
                </a:r>
                <a:r>
                  <a:rPr lang="zh-CN" altLang="en-US" sz="2800" dirty="0"/>
                  <a:t>，脚标</a:t>
                </a:r>
                <a:r>
                  <a:rPr lang="en-US" altLang="zh-CN" sz="2800" dirty="0"/>
                  <a:t>0</a:t>
                </a:r>
                <a:r>
                  <a:rPr lang="zh-CN" altLang="en-US" sz="2800" dirty="0"/>
                  <a:t>代表未扰动</a:t>
                </a:r>
                <a:r>
                  <a:rPr lang="en-US" altLang="zh-CN" sz="2800" dirty="0"/>
                  <a:t>(</a:t>
                </a:r>
                <a:r>
                  <a:rPr lang="zh-CN" altLang="en-US" sz="2800" dirty="0"/>
                  <a:t>无波动</a:t>
                </a:r>
                <a:r>
                  <a:rPr lang="en-US" altLang="zh-CN" sz="2800" dirty="0"/>
                  <a:t>)</a:t>
                </a:r>
                <a:r>
                  <a:rPr lang="zh-CN" altLang="en-US" sz="2800" dirty="0"/>
                  <a:t>时的量。代入法拉第方程 </a:t>
                </a:r>
                <a:endParaRPr lang="en-US" altLang="zh-CN" sz="2800" i="1" dirty="0">
                  <a:solidFill>
                    <a:srgbClr val="000000"/>
                  </a:solidFill>
                  <a:latin typeface="Cambria Math" panose="02040503050406030204" pitchFamily="18" charset="0"/>
                </a:endParaRPr>
              </a:p>
              <a:p>
                <a:pPr marL="0" indent="0" eaLnBrk="1" hangingPunct="1">
                  <a:lnSpc>
                    <a:spcPct val="90000"/>
                  </a:lnSpc>
                  <a:spcBef>
                    <a:spcPct val="10000"/>
                  </a:spcBef>
                  <a:buNone/>
                </a:pPr>
                <a14:m>
                  <m:oMathPara xmlns:m="http://schemas.openxmlformats.org/officeDocument/2006/math">
                    <m:oMathParaPr>
                      <m:jc m:val="centerGroup"/>
                    </m:oMathParaPr>
                    <m:oMath xmlns:m="http://schemas.openxmlformats.org/officeDocument/2006/math">
                      <m:r>
                        <m:rPr>
                          <m:sty m:val="p"/>
                        </m:rPr>
                        <a:rPr lang="zh-CN" altLang="en-US" sz="2800" b="0" i="0">
                          <a:solidFill>
                            <a:srgbClr val="000000"/>
                          </a:solidFill>
                          <a:latin typeface="Cambria Math" panose="02040503050406030204" pitchFamily="18" charset="0"/>
                        </a:rPr>
                        <m:t>∇</m:t>
                      </m:r>
                      <m:r>
                        <a:rPr lang="zh-CN" altLang="en-US" sz="2800" b="1" i="1">
                          <a:solidFill>
                            <a:srgbClr val="000000"/>
                          </a:solidFill>
                          <a:latin typeface="Cambria Math" panose="02040503050406030204" pitchFamily="18" charset="0"/>
                        </a:rPr>
                        <m:t>×</m:t>
                      </m:r>
                      <m:r>
                        <a:rPr lang="zh-CN" altLang="en-US" sz="2800" b="1" i="1">
                          <a:solidFill>
                            <a:srgbClr val="000000"/>
                          </a:solidFill>
                          <a:latin typeface="Cambria Math" panose="02040503050406030204" pitchFamily="18" charset="0"/>
                        </a:rPr>
                        <m:t>𝑩</m:t>
                      </m:r>
                      <m:r>
                        <a:rPr lang="zh-CN" altLang="en-US" sz="2800" b="1"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b="0" i="1">
                              <a:solidFill>
                                <a:srgbClr val="000000"/>
                              </a:solidFill>
                              <a:latin typeface="Cambria Math" panose="02040503050406030204" pitchFamily="18" charset="0"/>
                            </a:rPr>
                            <m:t>𝜇</m:t>
                          </m:r>
                        </m:e>
                        <m:sub>
                          <m:r>
                            <a:rPr lang="zh-CN" altLang="en-US" sz="2800" b="0" i="1">
                              <a:solidFill>
                                <a:srgbClr val="000000"/>
                              </a:solidFill>
                              <a:latin typeface="Cambria Math" panose="02040503050406030204" pitchFamily="18" charset="0"/>
                            </a:rPr>
                            <m:t>0</m:t>
                          </m:r>
                        </m:sub>
                      </m:sSub>
                      <m:r>
                        <a:rPr lang="zh-CN" altLang="en-US" sz="2800" b="1" i="1">
                          <a:solidFill>
                            <a:srgbClr val="000000"/>
                          </a:solidFill>
                          <a:latin typeface="Cambria Math" panose="02040503050406030204" pitchFamily="18" charset="0"/>
                        </a:rPr>
                        <m:t>𝒋</m:t>
                      </m:r>
                      <m:r>
                        <a:rPr lang="zh-CN" altLang="en-US" sz="2800" b="0" i="0">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b="0" i="0">
                              <a:solidFill>
                                <a:srgbClr val="000000"/>
                              </a:solidFill>
                              <a:latin typeface="Cambria Math" panose="02040503050406030204" pitchFamily="18" charset="0"/>
                            </a:rPr>
                            <m:t>1</m:t>
                          </m:r>
                        </m:num>
                        <m:den>
                          <m:sSup>
                            <m:sSupPr>
                              <m:ctrlPr>
                                <a:rPr lang="zh-CN" altLang="en-US" sz="2800" i="1">
                                  <a:solidFill>
                                    <a:srgbClr val="000000"/>
                                  </a:solidFill>
                                  <a:latin typeface="Cambria Math" panose="02040503050406030204" pitchFamily="18" charset="0"/>
                                </a:rPr>
                              </m:ctrlPr>
                            </m:sSupPr>
                            <m:e>
                              <m:r>
                                <a:rPr lang="zh-CN" altLang="en-US" sz="2800" b="0" i="1">
                                  <a:solidFill>
                                    <a:srgbClr val="000000"/>
                                  </a:solidFill>
                                  <a:latin typeface="Cambria Math" panose="02040503050406030204" pitchFamily="18" charset="0"/>
                                </a:rPr>
                                <m:t>𝑐</m:t>
                              </m:r>
                            </m:e>
                            <m:sup>
                              <m:r>
                                <a:rPr lang="zh-CN" altLang="en-US" sz="2800" b="0" i="1">
                                  <a:solidFill>
                                    <a:srgbClr val="000000"/>
                                  </a:solidFill>
                                  <a:latin typeface="Cambria Math" panose="02040503050406030204" pitchFamily="18" charset="0"/>
                                </a:rPr>
                                <m:t>2</m:t>
                              </m:r>
                            </m:sup>
                          </m:sSup>
                        </m:den>
                      </m:f>
                      <m:f>
                        <m:fPr>
                          <m:ctrlPr>
                            <a:rPr lang="zh-CN" altLang="en-US" sz="2800" b="1" i="1">
                              <a:solidFill>
                                <a:srgbClr val="000000"/>
                              </a:solidFill>
                              <a:latin typeface="Cambria Math" panose="02040503050406030204" pitchFamily="18" charset="0"/>
                            </a:rPr>
                          </m:ctrlPr>
                        </m:fPr>
                        <m:num>
                          <m:r>
                            <a:rPr lang="zh-CN" altLang="en-US" sz="2800" b="1" i="1">
                              <a:solidFill>
                                <a:srgbClr val="000000"/>
                              </a:solidFill>
                              <a:latin typeface="Cambria Math" panose="02040503050406030204" pitchFamily="18" charset="0"/>
                            </a:rPr>
                            <m:t>𝝏</m:t>
                          </m:r>
                          <m:r>
                            <a:rPr lang="zh-CN" altLang="en-US" sz="2800" b="1" i="1">
                              <a:solidFill>
                                <a:srgbClr val="000000"/>
                              </a:solidFill>
                              <a:latin typeface="Cambria Math" panose="02040503050406030204" pitchFamily="18" charset="0"/>
                            </a:rPr>
                            <m:t>𝑬</m:t>
                          </m:r>
                        </m:num>
                        <m:den>
                          <m:r>
                            <a:rPr lang="zh-CN" altLang="en-US" sz="2800" b="1" i="1">
                              <a:solidFill>
                                <a:srgbClr val="000000"/>
                              </a:solidFill>
                              <a:latin typeface="Cambria Math" panose="02040503050406030204" pitchFamily="18" charset="0"/>
                            </a:rPr>
                            <m:t>𝝏</m:t>
                          </m:r>
                          <m:r>
                            <a:rPr lang="zh-CN" altLang="en-US" sz="2800" b="1" i="1">
                              <a:solidFill>
                                <a:srgbClr val="000000"/>
                              </a:solidFill>
                              <a:latin typeface="Cambria Math" panose="02040503050406030204" pitchFamily="18" charset="0"/>
                            </a:rPr>
                            <m:t>𝒕</m:t>
                          </m:r>
                        </m:den>
                      </m:f>
                      <m:r>
                        <a:rPr lang="zh-CN" altLang="en-US" sz="2800" b="1" i="1">
                          <a:solidFill>
                            <a:srgbClr val="000000"/>
                          </a:solidFill>
                          <a:latin typeface="Cambria Math" panose="02040503050406030204" pitchFamily="18" charset="0"/>
                        </a:rPr>
                        <m:t> ⇒</m:t>
                      </m:r>
                      <m:r>
                        <a:rPr lang="zh-CN" altLang="en-US" sz="2800" b="0" i="1">
                          <a:solidFill>
                            <a:srgbClr val="000000"/>
                          </a:solidFill>
                          <a:latin typeface="Cambria Math" panose="02040503050406030204" pitchFamily="18" charset="0"/>
                        </a:rPr>
                        <m:t>𝑖</m:t>
                      </m:r>
                      <m:r>
                        <a:rPr lang="zh-CN" altLang="en-US" sz="2800" b="1" i="1">
                          <a:solidFill>
                            <a:srgbClr val="000000"/>
                          </a:solidFill>
                          <a:latin typeface="Cambria Math" panose="02040503050406030204" pitchFamily="18" charset="0"/>
                        </a:rPr>
                        <m:t>𝒌</m:t>
                      </m:r>
                      <m:r>
                        <a:rPr lang="zh-CN" altLang="en-US" sz="2800" b="1" i="1">
                          <a:solidFill>
                            <a:srgbClr val="000000"/>
                          </a:solidFill>
                          <a:latin typeface="Cambria Math" panose="02040503050406030204" pitchFamily="18" charset="0"/>
                        </a:rPr>
                        <m:t>×(</m:t>
                      </m:r>
                      <m:f>
                        <m:fPr>
                          <m:ctrlPr>
                            <a:rPr lang="zh-CN" altLang="en-US" sz="2800" b="1" i="1">
                              <a:solidFill>
                                <a:srgbClr val="000000"/>
                              </a:solidFill>
                              <a:latin typeface="Cambria Math" panose="02040503050406030204" pitchFamily="18" charset="0"/>
                            </a:rPr>
                          </m:ctrlPr>
                        </m:fPr>
                        <m:num>
                          <m:r>
                            <a:rPr lang="zh-CN" altLang="en-US" sz="2800" b="1" i="1">
                              <a:solidFill>
                                <a:srgbClr val="000000"/>
                              </a:solidFill>
                              <a:latin typeface="Cambria Math" panose="02040503050406030204" pitchFamily="18" charset="0"/>
                            </a:rPr>
                            <m:t>𝒌</m:t>
                          </m:r>
                        </m:num>
                        <m:den>
                          <m:r>
                            <a:rPr lang="zh-CN" altLang="en-US" sz="2800" b="1" i="1">
                              <a:solidFill>
                                <a:srgbClr val="000000"/>
                              </a:solidFill>
                              <a:latin typeface="Cambria Math" panose="02040503050406030204" pitchFamily="18" charset="0"/>
                            </a:rPr>
                            <m:t>𝝎</m:t>
                          </m:r>
                        </m:den>
                      </m:f>
                      <m:r>
                        <a:rPr lang="zh-CN" altLang="en-US" sz="2800" b="1" i="1">
                          <a:solidFill>
                            <a:srgbClr val="000000"/>
                          </a:solidFill>
                          <a:latin typeface="Cambria Math" panose="02040503050406030204" pitchFamily="18" charset="0"/>
                        </a:rPr>
                        <m:t>×</m:t>
                      </m:r>
                      <m:sSub>
                        <m:sSubPr>
                          <m:ctrlPr>
                            <a:rPr lang="zh-CN" altLang="en-US" sz="2800" b="1"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𝑬</m:t>
                          </m:r>
                        </m:e>
                        <m:sub>
                          <m:r>
                            <a:rPr lang="zh-CN" altLang="en-US" sz="2800" b="0" i="1">
                              <a:solidFill>
                                <a:srgbClr val="000000"/>
                              </a:solidFill>
                              <a:latin typeface="Cambria Math" panose="02040503050406030204" pitchFamily="18" charset="0"/>
                            </a:rPr>
                            <m:t>1</m:t>
                          </m:r>
                        </m:sub>
                      </m:sSub>
                      <m:r>
                        <a:rPr lang="zh-CN" altLang="en-US" sz="2800" b="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b="0" i="1">
                              <a:solidFill>
                                <a:srgbClr val="000000"/>
                              </a:solidFill>
                              <a:latin typeface="Cambria Math" panose="02040503050406030204" pitchFamily="18" charset="0"/>
                            </a:rPr>
                            <m:t>𝜇</m:t>
                          </m:r>
                        </m:e>
                        <m:sub>
                          <m:r>
                            <a:rPr lang="zh-CN" altLang="en-US" sz="2800" b="0" i="1">
                              <a:solidFill>
                                <a:srgbClr val="000000"/>
                              </a:solidFill>
                              <a:latin typeface="Cambria Math" panose="02040503050406030204" pitchFamily="18" charset="0"/>
                            </a:rPr>
                            <m:t>0</m:t>
                          </m:r>
                        </m:sub>
                      </m:sSub>
                      <m:sSub>
                        <m:sSubPr>
                          <m:ctrlPr>
                            <a:rPr lang="zh-CN" altLang="en-US" sz="2800" b="1"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𝒋</m:t>
                          </m:r>
                        </m:e>
                        <m:sub>
                          <m:r>
                            <a:rPr lang="zh-CN" altLang="en-US" sz="2800" b="0" i="1">
                              <a:solidFill>
                                <a:srgbClr val="000000"/>
                              </a:solidFill>
                              <a:latin typeface="Cambria Math" panose="02040503050406030204" pitchFamily="18" charset="0"/>
                            </a:rPr>
                            <m:t>1</m:t>
                          </m:r>
                        </m:sub>
                      </m:sSub>
                      <m:r>
                        <a:rPr lang="zh-CN" altLang="en-US" sz="2800" b="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b="0" i="1">
                              <a:solidFill>
                                <a:srgbClr val="000000"/>
                              </a:solidFill>
                              <a:latin typeface="Cambria Math" panose="02040503050406030204" pitchFamily="18" charset="0"/>
                            </a:rPr>
                            <m:t>𝑖</m:t>
                          </m:r>
                          <m:r>
                            <a:rPr lang="zh-CN" altLang="en-US" sz="2800" b="0" i="1">
                              <a:solidFill>
                                <a:srgbClr val="000000"/>
                              </a:solidFill>
                              <a:latin typeface="Cambria Math" panose="02040503050406030204" pitchFamily="18" charset="0"/>
                            </a:rPr>
                            <m:t>𝜔</m:t>
                          </m:r>
                        </m:num>
                        <m:den>
                          <m:sSup>
                            <m:sSupPr>
                              <m:ctrlPr>
                                <a:rPr lang="zh-CN" altLang="en-US" sz="2800" i="1">
                                  <a:solidFill>
                                    <a:srgbClr val="000000"/>
                                  </a:solidFill>
                                  <a:latin typeface="Cambria Math" panose="02040503050406030204" pitchFamily="18" charset="0"/>
                                </a:rPr>
                              </m:ctrlPr>
                            </m:sSupPr>
                            <m:e>
                              <m:r>
                                <a:rPr lang="zh-CN" altLang="en-US" sz="2800" b="0" i="1">
                                  <a:solidFill>
                                    <a:srgbClr val="000000"/>
                                  </a:solidFill>
                                  <a:latin typeface="Cambria Math" panose="02040503050406030204" pitchFamily="18" charset="0"/>
                                </a:rPr>
                                <m:t>𝑐</m:t>
                              </m:r>
                            </m:e>
                            <m:sup>
                              <m:r>
                                <a:rPr lang="zh-CN" altLang="en-US" sz="2800" b="0" i="1">
                                  <a:solidFill>
                                    <a:srgbClr val="000000"/>
                                  </a:solidFill>
                                  <a:latin typeface="Cambria Math" panose="02040503050406030204" pitchFamily="18" charset="0"/>
                                </a:rPr>
                                <m:t>2</m:t>
                              </m:r>
                            </m:sup>
                          </m:sSup>
                        </m:den>
                      </m:f>
                      <m:sSub>
                        <m:sSubPr>
                          <m:ctrlPr>
                            <a:rPr lang="zh-CN" altLang="en-US" sz="2800" b="1"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𝑬</m:t>
                          </m:r>
                        </m:e>
                        <m:sub>
                          <m:r>
                            <a:rPr lang="zh-CN" altLang="en-US" sz="2800" b="0" i="1">
                              <a:solidFill>
                                <a:srgbClr val="000000"/>
                              </a:solidFill>
                              <a:latin typeface="Cambria Math" panose="02040503050406030204" pitchFamily="18" charset="0"/>
                            </a:rPr>
                            <m:t>1</m:t>
                          </m:r>
                        </m:sub>
                      </m:sSub>
                    </m:oMath>
                  </m:oMathPara>
                </a14:m>
                <a:endParaRPr lang="zh-CN" altLang="en-US" sz="2800" b="1" i="1" dirty="0"/>
              </a:p>
              <a:p>
                <a:pPr eaLnBrk="1" hangingPunct="1">
                  <a:lnSpc>
                    <a:spcPct val="90000"/>
                  </a:lnSpc>
                  <a:spcBef>
                    <a:spcPct val="10000"/>
                  </a:spcBef>
                </a:pPr>
                <a:r>
                  <a:rPr lang="zh-CN" altLang="en-US" sz="2800" dirty="0"/>
                  <a:t>假设从带电粒子的运动方程，我们可以解出电流和电场的线性关系为</a:t>
                </a:r>
                <a:endParaRPr lang="en-US" altLang="zh-CN" sz="2800" dirty="0"/>
              </a:p>
              <a:p>
                <a:pPr marL="0" indent="0" eaLnBrk="1" hangingPunct="1">
                  <a:lnSpc>
                    <a:spcPct val="90000"/>
                  </a:lnSpc>
                  <a:spcBef>
                    <a:spcPct val="10000"/>
                  </a:spcBef>
                  <a:buNone/>
                </a:pPr>
                <a14:m>
                  <m:oMathPara xmlns:m="http://schemas.openxmlformats.org/officeDocument/2006/math">
                    <m:oMathParaPr>
                      <m:jc m:val="centerGroup"/>
                    </m:oMathParaPr>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𝒋</m:t>
                          </m:r>
                        </m:e>
                        <m:sub>
                          <m:r>
                            <a:rPr lang="zh-CN" altLang="en-US" sz="2800" i="1">
                              <a:solidFill>
                                <a:srgbClr val="000000"/>
                              </a:solidFill>
                              <a:latin typeface="Cambria Math" panose="02040503050406030204" pitchFamily="18" charset="0"/>
                            </a:rPr>
                            <m:t>1</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𝛔</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𝑬</m:t>
                          </m:r>
                        </m:e>
                        <m:sub>
                          <m:r>
                            <a:rPr lang="zh-CN" altLang="en-US" sz="2800" i="1">
                              <a:solidFill>
                                <a:srgbClr val="000000"/>
                              </a:solidFill>
                              <a:latin typeface="Cambria Math" panose="02040503050406030204" pitchFamily="18" charset="0"/>
                            </a:rPr>
                            <m:t>1</m:t>
                          </m:r>
                        </m:sub>
                      </m:sSub>
                    </m:oMath>
                  </m:oMathPara>
                </a14:m>
                <a:endParaRPr lang="zh-CN" altLang="en-US" sz="2800" dirty="0"/>
              </a:p>
              <a:p>
                <a:pPr eaLnBrk="1" hangingPunct="1">
                  <a:lnSpc>
                    <a:spcPct val="90000"/>
                  </a:lnSpc>
                  <a:spcBef>
                    <a:spcPct val="10000"/>
                  </a:spcBef>
                </a:pPr>
                <a:r>
                  <a:rPr lang="zh-CN" altLang="en-US" sz="2800" dirty="0"/>
                  <a:t>这里</a:t>
                </a:r>
                <a14:m>
                  <m:oMath xmlns:m="http://schemas.openxmlformats.org/officeDocument/2006/math">
                    <m:r>
                      <a:rPr lang="zh-CN" altLang="en-US" sz="2800" i="1">
                        <a:solidFill>
                          <a:srgbClr val="000000"/>
                        </a:solidFill>
                        <a:latin typeface="Cambria Math" panose="02040503050406030204" pitchFamily="18" charset="0"/>
                      </a:rPr>
                      <m:t>𝛔</m:t>
                    </m:r>
                  </m:oMath>
                </a14:m>
                <a:r>
                  <a:rPr lang="zh-CN" altLang="en-US" sz="2800" dirty="0"/>
                  <a:t>是电导率张量。则带入可得：</a:t>
                </a:r>
                <a:endParaRPr lang="zh-CN" altLang="en-US" sz="2800" dirty="0"/>
              </a:p>
              <a:p>
                <a:pPr marL="0" indent="0" eaLnBrk="1" hangingPunct="1">
                  <a:lnSpc>
                    <a:spcPct val="90000"/>
                  </a:lnSpc>
                  <a:spcBef>
                    <a:spcPts val="0"/>
                  </a:spcBef>
                  <a:spcAft>
                    <a:spcPts val="0"/>
                  </a:spcAft>
                  <a:buNone/>
                </a:pPr>
                <a14:m>
                  <m:oMathPara xmlns:m="http://schemas.openxmlformats.org/officeDocument/2006/math">
                    <m:oMathParaPr>
                      <m:jc m:val="centerGroup"/>
                    </m:oMathParaPr>
                    <m:oMath xmlns:m="http://schemas.openxmlformats.org/officeDocument/2006/math">
                      <m:r>
                        <a:rPr lang="zh-CN" altLang="en-US" sz="2800" b="1" i="1">
                          <a:solidFill>
                            <a:srgbClr val="000000"/>
                          </a:solidFill>
                          <a:latin typeface="Cambria Math" panose="02040503050406030204" pitchFamily="18" charset="0"/>
                        </a:rPr>
                        <m:t>(</m:t>
                      </m:r>
                      <m:r>
                        <a:rPr lang="zh-CN" altLang="en-US" sz="2800" b="1" i="1">
                          <a:solidFill>
                            <a:srgbClr val="000000"/>
                          </a:solidFill>
                          <a:latin typeface="Cambria Math" panose="02040503050406030204" pitchFamily="18" charset="0"/>
                        </a:rPr>
                        <m:t>𝒏𝒏</m:t>
                      </m:r>
                      <m:r>
                        <a:rPr lang="zh-CN" altLang="en-US" sz="2800" b="1" i="1">
                          <a:solidFill>
                            <a:srgbClr val="000000"/>
                          </a:solidFill>
                          <a:latin typeface="Cambria Math" panose="02040503050406030204" pitchFamily="18" charset="0"/>
                        </a:rPr>
                        <m:t>−</m:t>
                      </m:r>
                      <m:sSup>
                        <m:sSupPr>
                          <m:ctrlPr>
                            <a:rPr lang="zh-CN" altLang="en-US" sz="2800" b="1" i="1">
                              <a:solidFill>
                                <a:srgbClr val="000000"/>
                              </a:solidFill>
                              <a:latin typeface="Cambria Math" panose="02040503050406030204" pitchFamily="18" charset="0"/>
                            </a:rPr>
                          </m:ctrlPr>
                        </m:sSupPr>
                        <m:e>
                          <m:r>
                            <a:rPr lang="zh-CN" altLang="en-US" sz="2800" b="1" i="1">
                              <a:solidFill>
                                <a:srgbClr val="000000"/>
                              </a:solidFill>
                              <a:latin typeface="Cambria Math" panose="02040503050406030204" pitchFamily="18" charset="0"/>
                            </a:rPr>
                            <m:t>𝑛</m:t>
                          </m:r>
                        </m:e>
                        <m:sup>
                          <m:r>
                            <a:rPr lang="zh-CN" altLang="en-US" sz="2800" b="1" i="1">
                              <a:solidFill>
                                <a:srgbClr val="000000"/>
                              </a:solidFill>
                              <a:latin typeface="Cambria Math" panose="02040503050406030204" pitchFamily="18" charset="0"/>
                            </a:rPr>
                            <m:t>2</m:t>
                          </m:r>
                        </m:sup>
                      </m:sSup>
                      <m:r>
                        <a:rPr lang="zh-CN" altLang="en-US" sz="2800" b="1" i="1">
                          <a:solidFill>
                            <a:srgbClr val="000000"/>
                          </a:solidFill>
                          <a:latin typeface="Cambria Math" panose="02040503050406030204" pitchFamily="18" charset="0"/>
                        </a:rPr>
                        <m:t>𝑰</m:t>
                      </m:r>
                      <m:r>
                        <a:rPr lang="zh-CN" altLang="en-US" sz="2800" b="1" i="1">
                          <a:solidFill>
                            <a:srgbClr val="000000"/>
                          </a:solidFill>
                          <a:latin typeface="Cambria Math" panose="02040503050406030204" pitchFamily="18" charset="0"/>
                        </a:rPr>
                        <m:t>+</m:t>
                      </m:r>
                      <m:r>
                        <a:rPr lang="zh-CN" altLang="en-US" sz="2800" b="1" i="1">
                          <a:solidFill>
                            <a:srgbClr val="000000"/>
                          </a:solidFill>
                          <a:latin typeface="Cambria Math" panose="02040503050406030204" pitchFamily="18" charset="0"/>
                        </a:rPr>
                        <m:t>𝜺</m:t>
                      </m:r>
                      <m:r>
                        <a:rPr lang="zh-CN" altLang="en-US" sz="2800" b="1" i="1">
                          <a:solidFill>
                            <a:srgbClr val="000000"/>
                          </a:solidFill>
                          <a:latin typeface="Cambria Math" panose="02040503050406030204" pitchFamily="18" charset="0"/>
                        </a:rPr>
                        <m:t>)⋅</m:t>
                      </m:r>
                      <m:sSub>
                        <m:sSubPr>
                          <m:ctrlPr>
                            <a:rPr lang="zh-CN" altLang="en-US" sz="2800" b="1"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𝐄</m:t>
                          </m:r>
                        </m:e>
                        <m:sub>
                          <m:r>
                            <a:rPr lang="zh-CN" altLang="en-US" sz="2800" b="1" i="1">
                              <a:solidFill>
                                <a:srgbClr val="000000"/>
                              </a:solidFill>
                              <a:latin typeface="Cambria Math" panose="02040503050406030204" pitchFamily="18" charset="0"/>
                            </a:rPr>
                            <m:t>1</m:t>
                          </m:r>
                        </m:sub>
                      </m:sSub>
                      <m:r>
                        <a:rPr lang="zh-CN" altLang="en-US" sz="2800" b="1" i="1">
                          <a:solidFill>
                            <a:srgbClr val="000000"/>
                          </a:solidFill>
                          <a:latin typeface="Cambria Math" panose="02040503050406030204" pitchFamily="18" charset="0"/>
                        </a:rPr>
                        <m:t>=</m:t>
                      </m:r>
                      <m:r>
                        <a:rPr lang="zh-CN" altLang="en-US" sz="2800" b="1" i="1">
                          <a:solidFill>
                            <a:srgbClr val="000000"/>
                          </a:solidFill>
                          <a:latin typeface="Cambria Math" panose="02040503050406030204" pitchFamily="18" charset="0"/>
                        </a:rPr>
                        <m:t>0</m:t>
                      </m:r>
                      <m:r>
                        <a:rPr lang="zh-CN" altLang="en-US" sz="2800" b="1" i="1">
                          <a:solidFill>
                            <a:srgbClr val="000000"/>
                          </a:solidFill>
                          <a:latin typeface="Cambria Math" panose="02040503050406030204" pitchFamily="18" charset="0"/>
                        </a:rPr>
                        <m:t>, </m:t>
                      </m:r>
                      <m:r>
                        <a:rPr lang="zh-CN" altLang="en-US" sz="2800" b="1" i="1">
                          <a:solidFill>
                            <a:srgbClr val="000000"/>
                          </a:solidFill>
                          <a:latin typeface="Cambria Math" panose="02040503050406030204" pitchFamily="18" charset="0"/>
                        </a:rPr>
                        <m:t>𝜺</m:t>
                      </m:r>
                      <m:r>
                        <a:rPr lang="zh-CN" altLang="en-US" sz="2800" b="1" i="1">
                          <a:solidFill>
                            <a:srgbClr val="000000"/>
                          </a:solidFill>
                          <a:latin typeface="Cambria Math" panose="02040503050406030204" pitchFamily="18" charset="0"/>
                        </a:rPr>
                        <m:t>=</m:t>
                      </m:r>
                      <m:r>
                        <a:rPr lang="zh-CN" altLang="en-US" sz="2800" b="1" i="1">
                          <a:solidFill>
                            <a:srgbClr val="000000"/>
                          </a:solidFill>
                          <a:latin typeface="Cambria Math" panose="02040503050406030204" pitchFamily="18" charset="0"/>
                        </a:rPr>
                        <m:t>𝑰</m:t>
                      </m:r>
                      <m:r>
                        <a:rPr lang="zh-CN" altLang="en-US" sz="2800" b="1" i="1">
                          <a:solidFill>
                            <a:srgbClr val="000000"/>
                          </a:solidFill>
                          <a:latin typeface="Cambria Math" panose="02040503050406030204" pitchFamily="18" charset="0"/>
                        </a:rPr>
                        <m:t>+</m:t>
                      </m:r>
                      <m:f>
                        <m:fPr>
                          <m:ctrlPr>
                            <a:rPr lang="zh-CN" altLang="en-US" sz="2800" b="1" i="1">
                              <a:solidFill>
                                <a:srgbClr val="000000"/>
                              </a:solidFill>
                              <a:latin typeface="Cambria Math" panose="02040503050406030204" pitchFamily="18" charset="0"/>
                            </a:rPr>
                          </m:ctrlPr>
                        </m:fPr>
                        <m:num>
                          <m:r>
                            <a:rPr lang="zh-CN" altLang="en-US" sz="2800" b="1" i="1">
                              <a:solidFill>
                                <a:srgbClr val="000000"/>
                              </a:solidFill>
                              <a:latin typeface="Cambria Math" panose="02040503050406030204" pitchFamily="18" charset="0"/>
                            </a:rPr>
                            <m:t>𝑖</m:t>
                          </m:r>
                          <m:r>
                            <a:rPr lang="zh-CN" altLang="en-US" sz="2800" b="1" i="1">
                              <a:solidFill>
                                <a:srgbClr val="000000"/>
                              </a:solidFill>
                              <a:latin typeface="Cambria Math" panose="02040503050406030204" pitchFamily="18" charset="0"/>
                            </a:rPr>
                            <m:t>𝛔</m:t>
                          </m:r>
                        </m:num>
                        <m:den>
                          <m:r>
                            <a:rPr lang="zh-CN" altLang="en-US" sz="2800" b="1" i="1">
                              <a:solidFill>
                                <a:srgbClr val="000000"/>
                              </a:solidFill>
                              <a:latin typeface="Cambria Math" panose="02040503050406030204" pitchFamily="18" charset="0"/>
                            </a:rPr>
                            <m:t>𝜔</m:t>
                          </m:r>
                          <m:sSub>
                            <m:sSubPr>
                              <m:ctrlPr>
                                <a:rPr lang="zh-CN" altLang="en-US" sz="2800" b="1"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𝜀</m:t>
                              </m:r>
                            </m:e>
                            <m:sub>
                              <m:r>
                                <a:rPr lang="zh-CN" altLang="en-US" sz="2800" b="1" i="1">
                                  <a:solidFill>
                                    <a:srgbClr val="000000"/>
                                  </a:solidFill>
                                  <a:latin typeface="Cambria Math" panose="02040503050406030204" pitchFamily="18" charset="0"/>
                                </a:rPr>
                                <m:t>0</m:t>
                              </m:r>
                            </m:sub>
                          </m:sSub>
                        </m:den>
                      </m:f>
                      <m:r>
                        <a:rPr lang="zh-CN" altLang="en-US" sz="2800" b="1" i="1">
                          <a:solidFill>
                            <a:srgbClr val="000000"/>
                          </a:solidFill>
                          <a:latin typeface="Cambria Math" panose="02040503050406030204" pitchFamily="18" charset="0"/>
                        </a:rPr>
                        <m:t>, </m:t>
                      </m:r>
                      <m:r>
                        <a:rPr lang="zh-CN" altLang="en-US" sz="2800" b="1" i="1">
                          <a:solidFill>
                            <a:srgbClr val="000000"/>
                          </a:solidFill>
                          <a:latin typeface="Cambria Math" panose="02040503050406030204" pitchFamily="18" charset="0"/>
                        </a:rPr>
                        <m:t>𝒏</m:t>
                      </m:r>
                      <m:r>
                        <a:rPr lang="zh-CN" altLang="en-US" sz="2800" b="1" i="1">
                          <a:solidFill>
                            <a:srgbClr val="000000"/>
                          </a:solidFill>
                          <a:latin typeface="Cambria Math" panose="02040503050406030204" pitchFamily="18" charset="0"/>
                        </a:rPr>
                        <m:t>=</m:t>
                      </m:r>
                      <m:f>
                        <m:fPr>
                          <m:ctrlPr>
                            <a:rPr lang="zh-CN" altLang="en-US" sz="2800" b="1" i="1">
                              <a:solidFill>
                                <a:srgbClr val="000000"/>
                              </a:solidFill>
                              <a:latin typeface="Cambria Math" panose="02040503050406030204" pitchFamily="18" charset="0"/>
                            </a:rPr>
                          </m:ctrlPr>
                        </m:fPr>
                        <m:num>
                          <m:r>
                            <a:rPr lang="zh-CN" altLang="en-US" sz="2800" b="1" i="1">
                              <a:solidFill>
                                <a:srgbClr val="000000"/>
                              </a:solidFill>
                              <a:latin typeface="Cambria Math" panose="02040503050406030204" pitchFamily="18" charset="0"/>
                            </a:rPr>
                            <m:t>𝒌</m:t>
                          </m:r>
                          <m:r>
                            <a:rPr lang="zh-CN" altLang="en-US" sz="2800" b="1" i="1">
                              <a:solidFill>
                                <a:srgbClr val="000000"/>
                              </a:solidFill>
                              <a:latin typeface="Cambria Math" panose="02040503050406030204" pitchFamily="18" charset="0"/>
                            </a:rPr>
                            <m:t>𝑐</m:t>
                          </m:r>
                        </m:num>
                        <m:den>
                          <m:r>
                            <a:rPr lang="zh-CN" altLang="en-US" sz="2800" b="1" i="1">
                              <a:solidFill>
                                <a:srgbClr val="000000"/>
                              </a:solidFill>
                              <a:latin typeface="Cambria Math" panose="02040503050406030204" pitchFamily="18" charset="0"/>
                            </a:rPr>
                            <m:t>𝜔</m:t>
                          </m:r>
                        </m:den>
                      </m:f>
                    </m:oMath>
                  </m:oMathPara>
                </a14:m>
                <a:endParaRPr lang="zh-CN" altLang="en-US" sz="2800" b="1" i="1" dirty="0">
                  <a:solidFill>
                    <a:srgbClr val="000000"/>
                  </a:solidFill>
                  <a:latin typeface="Cambria Math" panose="02040503050406030204" pitchFamily="18" charset="0"/>
                </a:endParaRPr>
              </a:p>
              <a:p>
                <a:pPr eaLnBrk="1" hangingPunct="1">
                  <a:lnSpc>
                    <a:spcPct val="90000"/>
                  </a:lnSpc>
                  <a:spcBef>
                    <a:spcPct val="10000"/>
                  </a:spcBef>
                </a:pPr>
                <a:r>
                  <a:rPr lang="zh-CN" altLang="en-US" sz="2800" dirty="0"/>
                  <a:t>其中</a:t>
                </a:r>
                <a:r>
                  <a:rPr lang="en-US" altLang="zh-CN" sz="2800" b="1" i="1" dirty="0">
                    <a:latin typeface="Times New Roman" panose="02020603050405020304" pitchFamily="18" charset="0"/>
                    <a:ea typeface="黑体" panose="02010609060101010101" pitchFamily="49" charset="-122"/>
                  </a:rPr>
                  <a:t>I</a:t>
                </a:r>
                <a:r>
                  <a:rPr lang="zh-CN" altLang="en-US" sz="2800" dirty="0"/>
                  <a:t>为单位张量，</a:t>
                </a:r>
                <a14:m>
                  <m:oMath xmlns:m="http://schemas.openxmlformats.org/officeDocument/2006/math">
                    <m:r>
                      <a:rPr lang="zh-CN" altLang="en-US" sz="2800" b="1" i="1">
                        <a:solidFill>
                          <a:srgbClr val="000000"/>
                        </a:solidFill>
                        <a:latin typeface="Cambria Math" panose="02040503050406030204" pitchFamily="18" charset="0"/>
                      </a:rPr>
                      <m:t>𝒏</m:t>
                    </m:r>
                  </m:oMath>
                </a14:m>
                <a:r>
                  <a:rPr lang="zh-CN" altLang="en-US" sz="2800" dirty="0"/>
                  <a:t>为折射率</a:t>
                </a:r>
                <a:r>
                  <a:rPr lang="en-US" altLang="zh-CN" sz="2800" dirty="0"/>
                  <a:t>(</a:t>
                </a:r>
                <a:r>
                  <a:rPr lang="zh-CN" altLang="en-US" sz="2800" dirty="0"/>
                  <a:t>带有</a:t>
                </a:r>
                <a14:m>
                  <m:oMath xmlns:m="http://schemas.openxmlformats.org/officeDocument/2006/math">
                    <m:r>
                      <a:rPr lang="zh-CN" altLang="en-US" sz="2800" b="1" i="1">
                        <a:solidFill>
                          <a:srgbClr val="000000"/>
                        </a:solidFill>
                        <a:latin typeface="Cambria Math" panose="02040503050406030204" pitchFamily="18" charset="0"/>
                      </a:rPr>
                      <m:t>𝒌</m:t>
                    </m:r>
                  </m:oMath>
                </a14:m>
                <a:r>
                  <a:rPr lang="zh-CN" altLang="en-US" sz="2800" dirty="0"/>
                  <a:t>的方向</a:t>
                </a:r>
                <a:r>
                  <a:rPr lang="en-US" altLang="zh-CN" sz="2800" dirty="0"/>
                  <a:t>)</a:t>
                </a:r>
                <a:r>
                  <a:rPr lang="zh-CN" altLang="en-US" sz="2800" dirty="0"/>
                  <a:t>，</a:t>
                </a:r>
                <a14:m>
                  <m:oMath xmlns:m="http://schemas.openxmlformats.org/officeDocument/2006/math">
                    <m:r>
                      <a:rPr lang="zh-CN" altLang="en-US" sz="2800" b="1" i="1">
                        <a:solidFill>
                          <a:srgbClr val="000000"/>
                        </a:solidFill>
                        <a:latin typeface="Cambria Math" panose="02040503050406030204" pitchFamily="18" charset="0"/>
                      </a:rPr>
                      <m:t>𝜺</m:t>
                    </m:r>
                  </m:oMath>
                </a14:m>
                <a:r>
                  <a:rPr lang="zh-CN" altLang="en-US" sz="2800" dirty="0"/>
                  <a:t>为介电张量。</a:t>
                </a:r>
                <a:endParaRPr lang="zh-CN" altLang="en-US" sz="2800" dirty="0"/>
              </a:p>
            </p:txBody>
          </p:sp>
        </mc:Choice>
        <mc:Fallback>
          <p:sp>
            <p:nvSpPr>
              <p:cNvPr id="27650" name="Rectangle 2"/>
              <p:cNvSpPr>
                <a:spLocks noRot="1" noChangeAspect="1" noMove="1" noResize="1" noEditPoints="1" noAdjustHandles="1" noChangeArrowheads="1" noChangeShapeType="1" noTextEdit="1"/>
              </p:cNvSpPr>
              <p:nvPr>
                <p:ph type="body" idx="1"/>
              </p:nvPr>
            </p:nvSpPr>
            <p:spPr>
              <a:xfrm>
                <a:off x="215516" y="1520825"/>
                <a:ext cx="8677659" cy="5003800"/>
              </a:xfrm>
              <a:blipFill rotWithShape="1">
                <a:blip r:embed="rId1"/>
                <a:stretch>
                  <a:fillRect l="-3" b="-9454"/>
                </a:stretch>
              </a:blipFill>
            </p:spPr>
            <p:txBody>
              <a:bodyPr/>
              <a:lstStyle/>
              <a:p>
                <a:r>
                  <a:rPr lang="zh-CN" altLang="en-US">
                    <a:noFill/>
                  </a:rPr>
                  <a:t> </a:t>
                </a:r>
              </a:p>
            </p:txBody>
          </p:sp>
        </mc:Fallback>
      </mc:AlternateContent>
      <p:sp>
        <p:nvSpPr>
          <p:cNvPr id="27651" name="Rectangle 3"/>
          <p:cNvSpPr>
            <a:spLocks noGrp="1" noChangeArrowheads="1"/>
          </p:cNvSpPr>
          <p:nvPr>
            <p:ph type="title"/>
          </p:nvPr>
        </p:nvSpPr>
        <p:spPr>
          <a:xfrm>
            <a:off x="468313" y="260350"/>
            <a:ext cx="8229600" cy="1143000"/>
          </a:xfrm>
        </p:spPr>
        <p:txBody>
          <a:bodyPr/>
          <a:lstStyle/>
          <a:p>
            <a:pPr eaLnBrk="1" hangingPunct="1"/>
            <a:r>
              <a:rPr lang="zh-CN" altLang="en-US"/>
              <a:t>电磁波的色散关系</a:t>
            </a:r>
            <a:endParaRPr lang="zh-CN" altLang="en-US"/>
          </a:p>
        </p:txBody>
      </p:sp>
      <p:sp>
        <p:nvSpPr>
          <p:cNvPr id="27652"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27653"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mc:Choice xmlns:a14="http://schemas.microsoft.com/office/drawing/2010/main" Requires="a14">
          <p:sp>
            <p:nvSpPr>
              <p:cNvPr id="28674" name="Rectangle 2"/>
              <p:cNvSpPr>
                <a:spLocks noGrp="1" noChangeArrowheads="1"/>
              </p:cNvSpPr>
              <p:nvPr>
                <p:ph type="body" idx="1"/>
              </p:nvPr>
            </p:nvSpPr>
            <p:spPr>
              <a:xfrm>
                <a:off x="323850" y="1520825"/>
                <a:ext cx="8569325" cy="5003800"/>
              </a:xfrm>
            </p:spPr>
            <p:txBody>
              <a:bodyPr/>
              <a:lstStyle/>
              <a:p>
                <a:pPr eaLnBrk="1" hangingPunct="1">
                  <a:spcBef>
                    <a:spcPct val="10000"/>
                  </a:spcBef>
                </a:pPr>
                <a:r>
                  <a:rPr lang="zh-CN" altLang="en-US" sz="2800" dirty="0"/>
                  <a:t>波的电场若有非零解，条件是其张量系数矩阵行列式为</a:t>
                </a:r>
                <a:r>
                  <a:rPr lang="en-US" altLang="zh-CN" sz="2800" dirty="0"/>
                  <a:t>0</a:t>
                </a:r>
                <a:r>
                  <a:rPr lang="zh-CN" altLang="en-US" sz="2800" dirty="0"/>
                  <a:t>，否则只有</a:t>
                </a:r>
                <a:r>
                  <a:rPr lang="en-US" altLang="zh-CN" sz="2800" dirty="0"/>
                  <a:t>0</a:t>
                </a:r>
                <a:r>
                  <a:rPr lang="zh-CN" altLang="en-US" sz="2800" dirty="0"/>
                  <a:t>解，波不能存在。</a:t>
                </a:r>
                <a:endParaRPr lang="zh-CN" altLang="en-US" sz="2800" dirty="0"/>
              </a:p>
              <a:p>
                <a:pPr eaLnBrk="1" hangingPunct="1">
                  <a:spcBef>
                    <a:spcPct val="10000"/>
                  </a:spcBef>
                </a:pPr>
                <a:r>
                  <a:rPr lang="zh-CN" altLang="en-US" sz="2800" dirty="0"/>
                  <a:t>在非磁化均匀冷等离子体中，存在高频电磁波。其中主要是由电子的运动对波产生影响，而离子的效应可以忽略。即运动方程中只考虑电子的运动：</a:t>
                </a:r>
                <a:endParaRPr lang="zh-CN" altLang="en-US" sz="2800"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𝑚</m:t>
                          </m:r>
                        </m:e>
                        <m:sub>
                          <m:r>
                            <a:rPr lang="zh-CN" altLang="en-US" sz="2800" i="1">
                              <a:solidFill>
                                <a:srgbClr val="000000"/>
                              </a:solidFill>
                              <a:latin typeface="Cambria Math" panose="02040503050406030204" pitchFamily="18" charset="0"/>
                            </a:rPr>
                            <m:t>𝑒</m:t>
                          </m:r>
                        </m:sub>
                      </m:sSub>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𝑛</m:t>
                          </m:r>
                        </m:e>
                        <m:sub>
                          <m:r>
                            <a:rPr lang="zh-CN" altLang="en-US" sz="2800" i="1">
                              <a:solidFill>
                                <a:srgbClr val="000000"/>
                              </a:solidFill>
                              <a:latin typeface="Cambria Math" panose="02040503050406030204" pitchFamily="18" charset="0"/>
                            </a:rPr>
                            <m:t>𝑒</m:t>
                          </m:r>
                        </m:sub>
                      </m:sSub>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𝑑</m:t>
                          </m:r>
                          <m:sSub>
                            <m:sSubPr>
                              <m:ctrlPr>
                                <a:rPr lang="zh-CN" altLang="en-US" sz="2800" i="1">
                                  <a:solidFill>
                                    <a:srgbClr val="000000"/>
                                  </a:solidFill>
                                  <a:latin typeface="Cambria Math" panose="02040503050406030204" pitchFamily="18" charset="0"/>
                                </a:rPr>
                              </m:ctrlPr>
                            </m:sSubPr>
                            <m:e>
                              <m:r>
                                <a:rPr lang="en-US" altLang="zh-CN" sz="2800" b="1" i="1" smtClean="0">
                                  <a:solidFill>
                                    <a:srgbClr val="000000"/>
                                  </a:solidFill>
                                  <a:latin typeface="Cambria Math" panose="02040503050406030204" pitchFamily="18" charset="0"/>
                                </a:rPr>
                                <m:t>𝒗</m:t>
                              </m:r>
                            </m:e>
                            <m:sub>
                              <m:r>
                                <a:rPr lang="zh-CN" altLang="en-US" sz="2800" i="1">
                                  <a:solidFill>
                                    <a:srgbClr val="000000"/>
                                  </a:solidFill>
                                  <a:latin typeface="Cambria Math" panose="02040503050406030204" pitchFamily="18" charset="0"/>
                                </a:rPr>
                                <m:t>𝑒</m:t>
                              </m:r>
                            </m:sub>
                          </m:sSub>
                        </m:num>
                        <m:den>
                          <m:r>
                            <a:rPr lang="zh-CN" altLang="en-US" sz="2800" i="1">
                              <a:solidFill>
                                <a:srgbClr val="000000"/>
                              </a:solidFill>
                              <a:latin typeface="Cambria Math" panose="02040503050406030204" pitchFamily="18" charset="0"/>
                            </a:rPr>
                            <m:t>𝑑𝑡</m:t>
                          </m:r>
                        </m:den>
                      </m:f>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𝑛</m:t>
                          </m:r>
                        </m:e>
                        <m:sub>
                          <m:r>
                            <a:rPr lang="zh-CN" altLang="en-US" sz="2800" i="1">
                              <a:solidFill>
                                <a:srgbClr val="000000"/>
                              </a:solidFill>
                              <a:latin typeface="Cambria Math" panose="02040503050406030204" pitchFamily="18" charset="0"/>
                            </a:rPr>
                            <m:t>𝑒</m:t>
                          </m:r>
                        </m:sub>
                      </m:sSub>
                      <m:r>
                        <a:rPr lang="zh-CN" altLang="en-US" sz="2800" i="1">
                          <a:solidFill>
                            <a:srgbClr val="000000"/>
                          </a:solidFill>
                          <a:latin typeface="Cambria Math" panose="02040503050406030204" pitchFamily="18" charset="0"/>
                        </a:rPr>
                        <m:t>𝑒</m:t>
                      </m:r>
                      <m:r>
                        <a:rPr lang="zh-CN" altLang="en-US" sz="2800" b="1" i="1">
                          <a:solidFill>
                            <a:srgbClr val="000000"/>
                          </a:solidFill>
                          <a:latin typeface="Cambria Math" panose="02040503050406030204" pitchFamily="18" charset="0"/>
                        </a:rPr>
                        <m:t>𝑬</m:t>
                      </m:r>
                    </m:oMath>
                  </m:oMathPara>
                </a14:m>
                <a:endParaRPr lang="en-US" altLang="zh-CN" sz="2800" b="1" i="1" dirty="0">
                  <a:solidFill>
                    <a:srgbClr val="000000"/>
                  </a:solidFill>
                  <a:latin typeface="Cambria Math" panose="02040503050406030204" pitchFamily="18" charset="0"/>
                </a:endParaRPr>
              </a:p>
              <a:p>
                <a:pPr eaLnBrk="1" hangingPunct="1">
                  <a:spcBef>
                    <a:spcPct val="10000"/>
                  </a:spcBef>
                </a:pPr>
                <a:r>
                  <a:rPr lang="zh-CN" altLang="en-US" sz="2800" dirty="0"/>
                  <a:t>从而可得：  </a:t>
                </a:r>
                <a14:m>
                  <m:oMath xmlns:m="http://schemas.openxmlformats.org/officeDocument/2006/math">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𝑖</m:t>
                    </m:r>
                    <m:r>
                      <a:rPr lang="zh-CN" altLang="en-US" sz="2800" i="1">
                        <a:solidFill>
                          <a:srgbClr val="000000"/>
                        </a:solidFill>
                        <a:latin typeface="Cambria Math" panose="02040503050406030204" pitchFamily="18" charset="0"/>
                      </a:rPr>
                      <m:t>𝜔</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𝑚</m:t>
                        </m:r>
                      </m:e>
                      <m:sub>
                        <m:r>
                          <a:rPr lang="zh-CN" altLang="en-US" sz="2800" i="1">
                            <a:solidFill>
                              <a:srgbClr val="000000"/>
                            </a:solidFill>
                            <a:latin typeface="Cambria Math" panose="02040503050406030204" pitchFamily="18" charset="0"/>
                          </a:rPr>
                          <m:t>𝑒</m:t>
                        </m:r>
                      </m:sub>
                    </m:sSub>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𝒗</m:t>
                        </m:r>
                      </m:e>
                      <m:sub>
                        <m:r>
                          <a:rPr lang="zh-CN" altLang="en-US" sz="2800" i="1">
                            <a:solidFill>
                              <a:srgbClr val="000000"/>
                            </a:solidFill>
                            <a:latin typeface="Cambria Math" panose="02040503050406030204" pitchFamily="18" charset="0"/>
                          </a:rPr>
                          <m:t>𝑒</m:t>
                        </m:r>
                        <m:r>
                          <a:rPr lang="zh-CN" altLang="en-US" sz="2800" i="1">
                            <a:solidFill>
                              <a:srgbClr val="000000"/>
                            </a:solidFill>
                            <a:latin typeface="Cambria Math" panose="02040503050406030204" pitchFamily="18" charset="0"/>
                          </a:rPr>
                          <m:t>1</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𝑒</m:t>
                    </m:r>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𝑬</m:t>
                        </m:r>
                      </m:e>
                      <m:sub>
                        <m:r>
                          <a:rPr lang="zh-CN" altLang="en-US" sz="2800" i="1">
                            <a:solidFill>
                              <a:srgbClr val="000000"/>
                            </a:solidFill>
                            <a:latin typeface="Cambria Math" panose="02040503050406030204" pitchFamily="18" charset="0"/>
                          </a:rPr>
                          <m:t>1</m:t>
                        </m:r>
                      </m:sub>
                    </m:sSub>
                  </m:oMath>
                </a14:m>
                <a:r>
                  <a:rPr lang="zh-CN" altLang="en-US" sz="2800" dirty="0"/>
                  <a:t>，</a:t>
                </a:r>
                <a:endParaRPr lang="en-US" altLang="zh-CN" sz="2800" dirty="0"/>
              </a:p>
              <a:p>
                <a:pPr marL="0" indent="0" eaLnBrk="1" hangingPunct="1">
                  <a:spcBef>
                    <a:spcPct val="10000"/>
                  </a:spcBef>
                  <a:buNone/>
                </a:pPr>
                <a14:m>
                  <m:oMathPara xmlns:m="http://schemas.openxmlformats.org/officeDocument/2006/math">
                    <m:oMathParaPr>
                      <m:jc m:val="centerGroup"/>
                    </m:oMathParaPr>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𝒋</m:t>
                          </m:r>
                        </m:e>
                        <m:sub>
                          <m:r>
                            <a:rPr lang="zh-CN" altLang="en-US" sz="2800" i="1">
                              <a:solidFill>
                                <a:srgbClr val="000000"/>
                              </a:solidFill>
                              <a:latin typeface="Cambria Math" panose="02040503050406030204" pitchFamily="18" charset="0"/>
                            </a:rPr>
                            <m:t>1</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𝑛</m:t>
                          </m:r>
                        </m:e>
                        <m:sub>
                          <m:r>
                            <a:rPr lang="zh-CN" altLang="en-US" sz="2800" i="1">
                              <a:solidFill>
                                <a:srgbClr val="000000"/>
                              </a:solidFill>
                              <a:latin typeface="Cambria Math" panose="02040503050406030204" pitchFamily="18" charset="0"/>
                            </a:rPr>
                            <m:t>0</m:t>
                          </m:r>
                        </m:sub>
                      </m:sSub>
                      <m:r>
                        <a:rPr lang="zh-CN" altLang="en-US" sz="2800" i="1">
                          <a:solidFill>
                            <a:srgbClr val="000000"/>
                          </a:solidFill>
                          <a:latin typeface="Cambria Math" panose="02040503050406030204" pitchFamily="18" charset="0"/>
                        </a:rPr>
                        <m:t>𝑒</m:t>
                      </m:r>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𝒗</m:t>
                          </m:r>
                        </m:e>
                        <m:sub>
                          <m:r>
                            <a:rPr lang="zh-CN" altLang="en-US" sz="2800" i="1">
                              <a:solidFill>
                                <a:srgbClr val="000000"/>
                              </a:solidFill>
                              <a:latin typeface="Cambria Math" panose="02040503050406030204" pitchFamily="18" charset="0"/>
                            </a:rPr>
                            <m:t>𝑒</m:t>
                          </m:r>
                          <m:r>
                            <a:rPr lang="zh-CN" altLang="en-US" sz="2800" i="1">
                              <a:solidFill>
                                <a:srgbClr val="000000"/>
                              </a:solidFill>
                              <a:latin typeface="Cambria Math" panose="02040503050406030204" pitchFamily="18" charset="0"/>
                            </a:rPr>
                            <m:t>1</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𝑖</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𝑛</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𝑒</m:t>
                              </m:r>
                            </m:e>
                            <m:sup>
                              <m:r>
                                <a:rPr lang="zh-CN" altLang="en-US" sz="2800" i="1">
                                  <a:solidFill>
                                    <a:srgbClr val="000000"/>
                                  </a:solidFill>
                                  <a:latin typeface="Cambria Math" panose="02040503050406030204" pitchFamily="18" charset="0"/>
                                </a:rPr>
                                <m:t>2</m:t>
                              </m:r>
                            </m:sup>
                          </m:sSup>
                        </m:num>
                        <m:den>
                          <m:r>
                            <a:rPr lang="zh-CN" altLang="en-US" sz="2800" i="1">
                              <a:solidFill>
                                <a:srgbClr val="000000"/>
                              </a:solidFill>
                              <a:latin typeface="Cambria Math" panose="02040503050406030204" pitchFamily="18" charset="0"/>
                            </a:rPr>
                            <m:t>𝜔</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𝑚</m:t>
                              </m:r>
                            </m:e>
                            <m:sub>
                              <m:r>
                                <a:rPr lang="zh-CN" altLang="en-US" sz="2800" i="1">
                                  <a:solidFill>
                                    <a:srgbClr val="000000"/>
                                  </a:solidFill>
                                  <a:latin typeface="Cambria Math" panose="02040503050406030204" pitchFamily="18" charset="0"/>
                                </a:rPr>
                                <m:t>𝑒</m:t>
                              </m:r>
                            </m:sub>
                          </m:sSub>
                        </m:den>
                      </m:f>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𝑬</m:t>
                          </m:r>
                        </m:e>
                        <m:sub>
                          <m:r>
                            <a:rPr lang="zh-CN" altLang="en-US" sz="2800" i="1">
                              <a:solidFill>
                                <a:srgbClr val="000000"/>
                              </a:solidFill>
                              <a:latin typeface="Cambria Math" panose="02040503050406030204" pitchFamily="18" charset="0"/>
                            </a:rPr>
                            <m:t>1</m:t>
                          </m:r>
                        </m:sub>
                      </m:sSub>
                      <m:r>
                        <a:rPr lang="zh-CN" altLang="en-US" sz="2800" i="1">
                          <a:solidFill>
                            <a:srgbClr val="000000"/>
                          </a:solidFill>
                          <a:latin typeface="Cambria Math" panose="02040503050406030204" pitchFamily="18" charset="0"/>
                        </a:rPr>
                        <m:t>,</m:t>
                      </m:r>
                      <m:r>
                        <a:rPr lang="en-US" altLang="zh-CN" sz="2800" b="0" i="1" smtClean="0">
                          <a:solidFill>
                            <a:srgbClr val="000000"/>
                          </a:solidFill>
                          <a:latin typeface="Cambria Math" panose="02040503050406030204" pitchFamily="18" charset="0"/>
                        </a:rPr>
                        <m:t>  </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𝛔</m:t>
                      </m:r>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𝑖</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0</m:t>
                              </m:r>
                            </m:sub>
                          </m:sSub>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𝑝𝑒</m:t>
                              </m:r>
                            </m:sub>
                            <m:sup>
                              <m:r>
                                <a:rPr lang="zh-CN" altLang="en-US" sz="2800" i="1">
                                  <a:solidFill>
                                    <a:srgbClr val="000000"/>
                                  </a:solidFill>
                                  <a:latin typeface="Cambria Math" panose="02040503050406030204" pitchFamily="18" charset="0"/>
                                </a:rPr>
                                <m:t>2</m:t>
                              </m:r>
                            </m:sup>
                          </m:sSubSup>
                        </m:num>
                        <m:den>
                          <m:r>
                            <a:rPr lang="zh-CN" altLang="en-US" sz="2800" i="1">
                              <a:solidFill>
                                <a:srgbClr val="000000"/>
                              </a:solidFill>
                              <a:latin typeface="Cambria Math" panose="02040503050406030204" pitchFamily="18" charset="0"/>
                            </a:rPr>
                            <m:t>𝜔</m:t>
                          </m:r>
                        </m:den>
                      </m:f>
                      <m:r>
                        <a:rPr lang="zh-CN" altLang="en-US" sz="2800" b="1" i="1">
                          <a:solidFill>
                            <a:srgbClr val="000000"/>
                          </a:solidFill>
                          <a:latin typeface="Cambria Math" panose="02040503050406030204" pitchFamily="18" charset="0"/>
                        </a:rPr>
                        <m:t>𝑰</m:t>
                      </m:r>
                    </m:oMath>
                  </m:oMathPara>
                </a14:m>
                <a:endParaRPr lang="zh-CN" altLang="en-US" sz="2800" b="1" dirty="0"/>
              </a:p>
              <a:p>
                <a:pPr marL="0" indent="0" eaLnBrk="1" hangingPunct="1">
                  <a:spcBef>
                    <a:spcPct val="30000"/>
                  </a:spcBef>
                  <a:spcAft>
                    <a:spcPct val="30000"/>
                  </a:spcAft>
                  <a:buNone/>
                </a:pPr>
                <a:endParaRPr lang="en-US" altLang="zh-CN" dirty="0"/>
              </a:p>
            </p:txBody>
          </p:sp>
        </mc:Choice>
        <mc:Fallback>
          <p:sp>
            <p:nvSpPr>
              <p:cNvPr id="28674" name="Rectangle 2"/>
              <p:cNvSpPr>
                <a:spLocks noRot="1" noChangeAspect="1" noMove="1" noResize="1" noEditPoints="1" noAdjustHandles="1" noChangeArrowheads="1" noChangeShapeType="1" noTextEdit="1"/>
              </p:cNvSpPr>
              <p:nvPr>
                <p:ph type="body" idx="1"/>
              </p:nvPr>
            </p:nvSpPr>
            <p:spPr>
              <a:xfrm>
                <a:off x="323850" y="1520825"/>
                <a:ext cx="8569325" cy="5003800"/>
              </a:xfrm>
              <a:blipFill rotWithShape="1">
                <a:blip r:embed="rId1"/>
                <a:stretch>
                  <a:fillRect b="-1015"/>
                </a:stretch>
              </a:blipFill>
            </p:spPr>
            <p:txBody>
              <a:bodyPr/>
              <a:lstStyle/>
              <a:p>
                <a:r>
                  <a:rPr lang="zh-CN" altLang="en-US">
                    <a:noFill/>
                  </a:rPr>
                  <a:t> </a:t>
                </a:r>
              </a:p>
            </p:txBody>
          </p:sp>
        </mc:Fallback>
      </mc:AlternateContent>
      <p:sp>
        <p:nvSpPr>
          <p:cNvPr id="28675" name="Rectangle 3"/>
          <p:cNvSpPr>
            <a:spLocks noGrp="1" noChangeArrowheads="1"/>
          </p:cNvSpPr>
          <p:nvPr>
            <p:ph type="title"/>
          </p:nvPr>
        </p:nvSpPr>
        <p:spPr>
          <a:xfrm>
            <a:off x="468313" y="260350"/>
            <a:ext cx="8229600" cy="1143000"/>
          </a:xfrm>
        </p:spPr>
        <p:txBody>
          <a:bodyPr/>
          <a:lstStyle/>
          <a:p>
            <a:pPr eaLnBrk="1" hangingPunct="1"/>
            <a:r>
              <a:rPr lang="zh-CN" altLang="zh-CN"/>
              <a:t>非磁化冷等离子体中</a:t>
            </a:r>
            <a:r>
              <a:rPr lang="zh-CN" altLang="en-US"/>
              <a:t>的电导率</a:t>
            </a:r>
            <a:endParaRPr lang="zh-CN" altLang="en-US"/>
          </a:p>
        </p:txBody>
      </p:sp>
      <p:sp>
        <p:nvSpPr>
          <p:cNvPr id="28676"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28677"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mc:Choice xmlns:a14="http://schemas.microsoft.com/office/drawing/2010/main" Requires="a14">
          <p:sp>
            <p:nvSpPr>
              <p:cNvPr id="29698" name="Rectangle 2"/>
              <p:cNvSpPr>
                <a:spLocks noGrp="1" noChangeArrowheads="1"/>
              </p:cNvSpPr>
              <p:nvPr>
                <p:ph type="body" idx="1"/>
              </p:nvPr>
            </p:nvSpPr>
            <p:spPr>
              <a:xfrm>
                <a:off x="323850" y="1403350"/>
                <a:ext cx="8604634" cy="5121275"/>
              </a:xfrm>
            </p:spPr>
            <p:txBody>
              <a:bodyPr/>
              <a:lstStyle/>
              <a:p>
                <a:pPr eaLnBrk="1" hangingPunct="1">
                  <a:spcBef>
                    <a:spcPct val="10000"/>
                  </a:spcBef>
                </a:pPr>
                <a:r>
                  <a:rPr lang="zh-CN" altLang="en-US" dirty="0"/>
                  <a:t>取波矢</a:t>
                </a:r>
                <a:r>
                  <a:rPr lang="en-US" altLang="zh-CN" b="1" i="1" dirty="0">
                    <a:latin typeface="Times New Roman" panose="02020603050405020304" pitchFamily="18" charset="0"/>
                    <a:cs typeface="Times New Roman" panose="02020603050405020304" pitchFamily="18" charset="0"/>
                  </a:rPr>
                  <a:t>k</a:t>
                </a:r>
                <a:r>
                  <a:rPr lang="zh-CN" altLang="en-US" dirty="0"/>
                  <a:t>方向为</a:t>
                </a:r>
                <a:r>
                  <a:rPr lang="en-US" altLang="zh-CN" i="1" dirty="0">
                    <a:latin typeface="Times New Roman" panose="02020603050405020304" pitchFamily="18" charset="0"/>
                    <a:cs typeface="Times New Roman" panose="02020603050405020304" pitchFamily="18" charset="0"/>
                  </a:rPr>
                  <a:t>z</a:t>
                </a:r>
                <a:r>
                  <a:rPr lang="zh-CN" altLang="en-US" dirty="0"/>
                  <a:t>方向，得到波场满足的关系：</a:t>
                </a:r>
                <a:endParaRPr lang="zh-CN" altLang="en-US"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d>
                        <m:dPr>
                          <m:begChr m:val="["/>
                          <m:endChr m:val="]"/>
                          <m:ctrlPr>
                            <a:rPr lang="zh-CN" altLang="en-US" b="1" i="1">
                              <a:solidFill>
                                <a:srgbClr val="000000"/>
                              </a:solidFill>
                              <a:latin typeface="Cambria Math" panose="02040503050406030204" pitchFamily="18" charset="0"/>
                            </a:rPr>
                          </m:ctrlPr>
                        </m:dPr>
                        <m:e>
                          <m:r>
                            <a:rPr lang="zh-CN" altLang="en-US" b="1" i="1">
                              <a:solidFill>
                                <a:srgbClr val="000000"/>
                              </a:solidFill>
                              <a:latin typeface="Cambria Math" panose="02040503050406030204" pitchFamily="18" charset="0"/>
                            </a:rPr>
                            <m:t>−</m:t>
                          </m:r>
                          <m:sSup>
                            <m:sSupPr>
                              <m:ctrlPr>
                                <a:rPr lang="zh-CN" altLang="en-US" i="1">
                                  <a:solidFill>
                                    <a:srgbClr val="000000"/>
                                  </a:solidFill>
                                  <a:latin typeface="Cambria Math" panose="02040503050406030204" pitchFamily="18" charset="0"/>
                                </a:rPr>
                              </m:ctrlPr>
                            </m:sSupPr>
                            <m:e>
                              <m:r>
                                <a:rPr lang="zh-CN" altLang="en-US" b="0" i="1">
                                  <a:solidFill>
                                    <a:srgbClr val="000000"/>
                                  </a:solidFill>
                                  <a:latin typeface="Cambria Math" panose="02040503050406030204" pitchFamily="18" charset="0"/>
                                </a:rPr>
                                <m:t>𝑛</m:t>
                              </m:r>
                            </m:e>
                            <m:sup>
                              <m:r>
                                <a:rPr lang="zh-CN" altLang="en-US" b="0" i="1">
                                  <a:solidFill>
                                    <a:srgbClr val="000000"/>
                                  </a:solidFill>
                                  <a:latin typeface="Cambria Math" panose="02040503050406030204" pitchFamily="18" charset="0"/>
                                </a:rPr>
                                <m:t>2</m:t>
                              </m:r>
                            </m:sup>
                          </m:sSup>
                          <m:d>
                            <m:dPr>
                              <m:ctrlPr>
                                <a:rPr lang="zh-CN" altLang="en-US" b="1" i="1">
                                  <a:solidFill>
                                    <a:srgbClr val="000000"/>
                                  </a:solidFill>
                                  <a:latin typeface="Cambria Math" panose="02040503050406030204" pitchFamily="18" charset="0"/>
                                </a:rPr>
                              </m:ctrlPr>
                            </m:dPr>
                            <m:e>
                              <m:sSub>
                                <m:sSubPr>
                                  <m:ctrlPr>
                                    <a:rPr lang="zh-CN" altLang="en-US" b="1" i="1">
                                      <a:solidFill>
                                        <a:srgbClr val="000000"/>
                                      </a:solidFill>
                                      <a:latin typeface="Cambria Math" panose="02040503050406030204" pitchFamily="18" charset="0"/>
                                    </a:rPr>
                                  </m:ctrlPr>
                                </m:sSubPr>
                                <m:e>
                                  <m:r>
                                    <a:rPr lang="zh-CN" altLang="en-US" b="1" i="1">
                                      <a:solidFill>
                                        <a:srgbClr val="000000"/>
                                      </a:solidFill>
                                      <a:latin typeface="Cambria Math" panose="02040503050406030204" pitchFamily="18" charset="0"/>
                                    </a:rPr>
                                    <m:t>𝒆</m:t>
                                  </m:r>
                                </m:e>
                                <m:sub>
                                  <m:r>
                                    <a:rPr lang="zh-CN" altLang="en-US" b="0" i="1">
                                      <a:solidFill>
                                        <a:srgbClr val="000000"/>
                                      </a:solidFill>
                                      <a:latin typeface="Cambria Math" panose="02040503050406030204" pitchFamily="18" charset="0"/>
                                    </a:rPr>
                                    <m:t>𝑥</m:t>
                                  </m:r>
                                </m:sub>
                              </m:sSub>
                              <m:sSub>
                                <m:sSubPr>
                                  <m:ctrlPr>
                                    <a:rPr lang="zh-CN" altLang="en-US" b="1" i="1">
                                      <a:solidFill>
                                        <a:srgbClr val="000000"/>
                                      </a:solidFill>
                                      <a:latin typeface="Cambria Math" panose="02040503050406030204" pitchFamily="18" charset="0"/>
                                    </a:rPr>
                                  </m:ctrlPr>
                                </m:sSubPr>
                                <m:e>
                                  <m:r>
                                    <a:rPr lang="zh-CN" altLang="en-US" b="1" i="1">
                                      <a:solidFill>
                                        <a:srgbClr val="000000"/>
                                      </a:solidFill>
                                      <a:latin typeface="Cambria Math" panose="02040503050406030204" pitchFamily="18" charset="0"/>
                                    </a:rPr>
                                    <m:t>𝒆</m:t>
                                  </m:r>
                                </m:e>
                                <m:sub>
                                  <m:r>
                                    <a:rPr lang="zh-CN" altLang="en-US" b="0" i="1">
                                      <a:solidFill>
                                        <a:srgbClr val="000000"/>
                                      </a:solidFill>
                                      <a:latin typeface="Cambria Math" panose="02040503050406030204" pitchFamily="18" charset="0"/>
                                    </a:rPr>
                                    <m:t>𝑥</m:t>
                                  </m:r>
                                </m:sub>
                              </m:sSub>
                              <m:r>
                                <a:rPr lang="zh-CN" altLang="en-US" b="1" i="1">
                                  <a:solidFill>
                                    <a:srgbClr val="000000"/>
                                  </a:solidFill>
                                  <a:latin typeface="Cambria Math" panose="02040503050406030204" pitchFamily="18" charset="0"/>
                                </a:rPr>
                                <m:t>+</m:t>
                              </m:r>
                              <m:sSub>
                                <m:sSubPr>
                                  <m:ctrlPr>
                                    <a:rPr lang="zh-CN" altLang="en-US" b="1" i="1">
                                      <a:solidFill>
                                        <a:srgbClr val="000000"/>
                                      </a:solidFill>
                                      <a:latin typeface="Cambria Math" panose="02040503050406030204" pitchFamily="18" charset="0"/>
                                    </a:rPr>
                                  </m:ctrlPr>
                                </m:sSubPr>
                                <m:e>
                                  <m:r>
                                    <a:rPr lang="zh-CN" altLang="en-US" b="1" i="1">
                                      <a:solidFill>
                                        <a:srgbClr val="000000"/>
                                      </a:solidFill>
                                      <a:latin typeface="Cambria Math" panose="02040503050406030204" pitchFamily="18" charset="0"/>
                                    </a:rPr>
                                    <m:t>𝒆</m:t>
                                  </m:r>
                                </m:e>
                                <m:sub>
                                  <m:r>
                                    <a:rPr lang="zh-CN" altLang="en-US" b="0" i="1">
                                      <a:solidFill>
                                        <a:srgbClr val="000000"/>
                                      </a:solidFill>
                                      <a:latin typeface="Cambria Math" panose="02040503050406030204" pitchFamily="18" charset="0"/>
                                    </a:rPr>
                                    <m:t>𝑦</m:t>
                                  </m:r>
                                </m:sub>
                              </m:sSub>
                              <m:sSub>
                                <m:sSubPr>
                                  <m:ctrlPr>
                                    <a:rPr lang="zh-CN" altLang="en-US" b="1" i="1">
                                      <a:solidFill>
                                        <a:srgbClr val="000000"/>
                                      </a:solidFill>
                                      <a:latin typeface="Cambria Math" panose="02040503050406030204" pitchFamily="18" charset="0"/>
                                    </a:rPr>
                                  </m:ctrlPr>
                                </m:sSubPr>
                                <m:e>
                                  <m:r>
                                    <a:rPr lang="zh-CN" altLang="en-US" b="1" i="1">
                                      <a:solidFill>
                                        <a:srgbClr val="000000"/>
                                      </a:solidFill>
                                      <a:latin typeface="Cambria Math" panose="02040503050406030204" pitchFamily="18" charset="0"/>
                                    </a:rPr>
                                    <m:t>𝒆</m:t>
                                  </m:r>
                                </m:e>
                                <m:sub>
                                  <m:r>
                                    <a:rPr lang="zh-CN" altLang="en-US" b="0" i="1">
                                      <a:solidFill>
                                        <a:srgbClr val="000000"/>
                                      </a:solidFill>
                                      <a:latin typeface="Cambria Math" panose="02040503050406030204" pitchFamily="18" charset="0"/>
                                    </a:rPr>
                                    <m:t>𝑦</m:t>
                                  </m:r>
                                </m:sub>
                              </m:sSub>
                            </m:e>
                          </m:d>
                          <m:r>
                            <a:rPr lang="zh-CN" altLang="en-US" b="0" i="1">
                              <a:solidFill>
                                <a:srgbClr val="000000"/>
                              </a:solidFill>
                              <a:latin typeface="Cambria Math" panose="02040503050406030204" pitchFamily="18" charset="0"/>
                            </a:rPr>
                            <m:t>+</m:t>
                          </m:r>
                          <m:d>
                            <m:dPr>
                              <m:ctrlPr>
                                <a:rPr lang="zh-CN" altLang="en-US" b="0" i="1">
                                  <a:solidFill>
                                    <a:srgbClr val="000000"/>
                                  </a:solidFill>
                                  <a:latin typeface="Cambria Math" panose="02040503050406030204" pitchFamily="18" charset="0"/>
                                </a:rPr>
                              </m:ctrlPr>
                            </m:dPr>
                            <m:e>
                              <m:r>
                                <a:rPr lang="zh-CN" altLang="en-US" b="0" i="1">
                                  <a:solidFill>
                                    <a:srgbClr val="000000"/>
                                  </a:solidFill>
                                  <a:latin typeface="Cambria Math" panose="02040503050406030204" pitchFamily="18" charset="0"/>
                                </a:rPr>
                                <m:t>1</m:t>
                              </m:r>
                              <m:r>
                                <a:rPr lang="zh-CN" altLang="en-US" b="0" i="1">
                                  <a:solidFill>
                                    <a:srgbClr val="000000"/>
                                  </a:solidFill>
                                  <a:latin typeface="Cambria Math" panose="02040503050406030204" pitchFamily="18" charset="0"/>
                                </a:rPr>
                                <m:t>−</m:t>
                              </m:r>
                              <m:f>
                                <m:fPr>
                                  <m:ctrlPr>
                                    <a:rPr lang="zh-CN" altLang="en-US" i="1">
                                      <a:solidFill>
                                        <a:srgbClr val="000000"/>
                                      </a:solidFill>
                                      <a:latin typeface="Cambria Math" panose="02040503050406030204" pitchFamily="18" charset="0"/>
                                    </a:rPr>
                                  </m:ctrlPr>
                                </m:fPr>
                                <m:num>
                                  <m:sSubSup>
                                    <m:sSubSupPr>
                                      <m:ctrlPr>
                                        <a:rPr lang="zh-CN" altLang="en-US" i="1">
                                          <a:solidFill>
                                            <a:srgbClr val="000000"/>
                                          </a:solidFill>
                                          <a:latin typeface="Cambria Math" panose="02040503050406030204" pitchFamily="18" charset="0"/>
                                        </a:rPr>
                                      </m:ctrlPr>
                                    </m:sSubSupPr>
                                    <m:e>
                                      <m:r>
                                        <a:rPr lang="zh-CN" altLang="en-US" b="0" i="1">
                                          <a:solidFill>
                                            <a:srgbClr val="000000"/>
                                          </a:solidFill>
                                          <a:latin typeface="Cambria Math" panose="02040503050406030204" pitchFamily="18" charset="0"/>
                                        </a:rPr>
                                        <m:t>𝜔</m:t>
                                      </m:r>
                                    </m:e>
                                    <m:sub>
                                      <m:r>
                                        <a:rPr lang="zh-CN" altLang="en-US" b="0" i="1">
                                          <a:solidFill>
                                            <a:srgbClr val="000000"/>
                                          </a:solidFill>
                                          <a:latin typeface="Cambria Math" panose="02040503050406030204" pitchFamily="18" charset="0"/>
                                        </a:rPr>
                                        <m:t>𝑝𝑒</m:t>
                                      </m:r>
                                    </m:sub>
                                    <m:sup>
                                      <m:r>
                                        <a:rPr lang="zh-CN" altLang="en-US" b="0" i="1">
                                          <a:solidFill>
                                            <a:srgbClr val="000000"/>
                                          </a:solidFill>
                                          <a:latin typeface="Cambria Math" panose="02040503050406030204" pitchFamily="18" charset="0"/>
                                        </a:rPr>
                                        <m:t>2</m:t>
                                      </m:r>
                                    </m:sup>
                                  </m:sSubSup>
                                </m:num>
                                <m:den>
                                  <m:sSup>
                                    <m:sSupPr>
                                      <m:ctrlPr>
                                        <a:rPr lang="zh-CN" altLang="en-US" i="1">
                                          <a:solidFill>
                                            <a:srgbClr val="000000"/>
                                          </a:solidFill>
                                          <a:latin typeface="Cambria Math" panose="02040503050406030204" pitchFamily="18" charset="0"/>
                                        </a:rPr>
                                      </m:ctrlPr>
                                    </m:sSupPr>
                                    <m:e>
                                      <m:r>
                                        <a:rPr lang="zh-CN" altLang="en-US" b="0" i="1">
                                          <a:solidFill>
                                            <a:srgbClr val="000000"/>
                                          </a:solidFill>
                                          <a:latin typeface="Cambria Math" panose="02040503050406030204" pitchFamily="18" charset="0"/>
                                        </a:rPr>
                                        <m:t>𝜔</m:t>
                                      </m:r>
                                    </m:e>
                                    <m:sup>
                                      <m:r>
                                        <a:rPr lang="zh-CN" altLang="en-US" b="0" i="1">
                                          <a:solidFill>
                                            <a:srgbClr val="000000"/>
                                          </a:solidFill>
                                          <a:latin typeface="Cambria Math" panose="02040503050406030204" pitchFamily="18" charset="0"/>
                                        </a:rPr>
                                        <m:t>2</m:t>
                                      </m:r>
                                    </m:sup>
                                  </m:sSup>
                                </m:den>
                              </m:f>
                            </m:e>
                          </m:d>
                          <m:r>
                            <a:rPr lang="zh-CN" altLang="en-US" b="1" i="1">
                              <a:solidFill>
                                <a:srgbClr val="000000"/>
                              </a:solidFill>
                              <a:latin typeface="Cambria Math" panose="02040503050406030204" pitchFamily="18" charset="0"/>
                            </a:rPr>
                            <m:t>𝑰</m:t>
                          </m:r>
                        </m:e>
                      </m:d>
                      <m:r>
                        <a:rPr lang="zh-CN" altLang="en-US" b="1" i="1">
                          <a:solidFill>
                            <a:srgbClr val="000000"/>
                          </a:solidFill>
                          <a:latin typeface="Cambria Math" panose="02040503050406030204" pitchFamily="18" charset="0"/>
                        </a:rPr>
                        <m:t>⋅</m:t>
                      </m:r>
                      <m:sSub>
                        <m:sSubPr>
                          <m:ctrlPr>
                            <a:rPr lang="zh-CN" altLang="en-US" b="1" i="1">
                              <a:solidFill>
                                <a:srgbClr val="000000"/>
                              </a:solidFill>
                              <a:latin typeface="Cambria Math" panose="02040503050406030204" pitchFamily="18" charset="0"/>
                            </a:rPr>
                          </m:ctrlPr>
                        </m:sSubPr>
                        <m:e>
                          <m:r>
                            <a:rPr lang="zh-CN" altLang="en-US" b="1" i="1">
                              <a:solidFill>
                                <a:srgbClr val="000000"/>
                              </a:solidFill>
                              <a:latin typeface="Cambria Math" panose="02040503050406030204" pitchFamily="18" charset="0"/>
                            </a:rPr>
                            <m:t>𝑬</m:t>
                          </m:r>
                        </m:e>
                        <m:sub>
                          <m:r>
                            <a:rPr lang="zh-CN" altLang="en-US" b="0" i="1">
                              <a:solidFill>
                                <a:srgbClr val="000000"/>
                              </a:solidFill>
                              <a:latin typeface="Cambria Math" panose="02040503050406030204" pitchFamily="18" charset="0"/>
                            </a:rPr>
                            <m:t>1</m:t>
                          </m:r>
                        </m:sub>
                      </m:sSub>
                      <m:r>
                        <a:rPr lang="zh-CN" altLang="en-US" b="1" i="1">
                          <a:solidFill>
                            <a:srgbClr val="000000"/>
                          </a:solidFill>
                          <a:latin typeface="Cambria Math" panose="02040503050406030204" pitchFamily="18" charset="0"/>
                        </a:rPr>
                        <m:t>=</m:t>
                      </m:r>
                      <m:r>
                        <a:rPr lang="zh-CN" altLang="en-US" b="1" i="1">
                          <a:solidFill>
                            <a:srgbClr val="000000"/>
                          </a:solidFill>
                          <a:latin typeface="Cambria Math" panose="02040503050406030204" pitchFamily="18" charset="0"/>
                        </a:rPr>
                        <m:t>𝟎</m:t>
                      </m:r>
                    </m:oMath>
                  </m:oMathPara>
                </a14:m>
                <a:endParaRPr lang="zh-CN" altLang="en-US" b="1" dirty="0"/>
              </a:p>
              <a:p>
                <a:pPr eaLnBrk="1" hangingPunct="1">
                  <a:spcBef>
                    <a:spcPct val="10000"/>
                  </a:spcBef>
                </a:pPr>
                <a:r>
                  <a:rPr lang="zh-CN" altLang="en-US" dirty="0"/>
                  <a:t>对应的波动有：</a:t>
                </a:r>
                <a:endParaRPr lang="zh-CN" altLang="en-US" dirty="0"/>
              </a:p>
              <a:p>
                <a:pPr lvl="1" eaLnBrk="1" hangingPunct="1">
                  <a:spcBef>
                    <a:spcPct val="10000"/>
                  </a:spcBef>
                </a:pPr>
                <a:r>
                  <a:rPr lang="zh-CN" altLang="en-US" dirty="0"/>
                  <a:t>电场沿</a:t>
                </a:r>
                <a:r>
                  <a:rPr lang="en-US" altLang="zh-CN" sz="3200" i="1" dirty="0">
                    <a:latin typeface="Times New Roman" panose="02020603050405020304" pitchFamily="18" charset="0"/>
                    <a:cs typeface="Times New Roman" panose="02020603050405020304" pitchFamily="18" charset="0"/>
                  </a:rPr>
                  <a:t>z</a:t>
                </a:r>
                <a:r>
                  <a:rPr lang="zh-CN" altLang="en-US" dirty="0"/>
                  <a:t>方向的静电波，有</a:t>
                </a:r>
                <a14:m>
                  <m:oMath xmlns:m="http://schemas.openxmlformats.org/officeDocument/2006/math">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𝐸</m:t>
                        </m:r>
                      </m:e>
                      <m:sub>
                        <m:r>
                          <a:rPr lang="zh-CN" altLang="en-US" i="1">
                            <a:solidFill>
                              <a:srgbClr val="000000"/>
                            </a:solidFill>
                            <a:latin typeface="Cambria Math" panose="02040503050406030204" pitchFamily="18" charset="0"/>
                          </a:rPr>
                          <m:t>𝑧</m:t>
                        </m:r>
                      </m:sub>
                    </m:sSub>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0</m:t>
                    </m:r>
                  </m:oMath>
                </a14:m>
                <a:r>
                  <a:rPr lang="zh-CN" altLang="en-US" dirty="0"/>
                  <a:t>而</a:t>
                </a:r>
                <a14:m>
                  <m:oMath xmlns:m="http://schemas.openxmlformats.org/officeDocument/2006/math">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𝐸</m:t>
                        </m:r>
                      </m:e>
                      <m:sub>
                        <m:r>
                          <a:rPr lang="zh-CN" altLang="en-US" i="1">
                            <a:solidFill>
                              <a:srgbClr val="000000"/>
                            </a:solidFill>
                            <a:latin typeface="Cambria Math" panose="02040503050406030204" pitchFamily="18" charset="0"/>
                          </a:rPr>
                          <m:t>𝑥</m:t>
                        </m:r>
                      </m:sub>
                    </m:sSub>
                    <m:r>
                      <a:rPr lang="zh-CN" altLang="en-US" i="1">
                        <a:solidFill>
                          <a:srgbClr val="000000"/>
                        </a:solidFill>
                        <a:latin typeface="Cambria Math" panose="02040503050406030204" pitchFamily="18" charset="0"/>
                      </a:rPr>
                      <m:t>=</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𝐸</m:t>
                        </m:r>
                      </m:e>
                      <m:sub>
                        <m:r>
                          <a:rPr lang="zh-CN" altLang="en-US" i="1">
                            <a:solidFill>
                              <a:srgbClr val="000000"/>
                            </a:solidFill>
                            <a:latin typeface="Cambria Math" panose="02040503050406030204" pitchFamily="18" charset="0"/>
                          </a:rPr>
                          <m:t>𝑦</m:t>
                        </m:r>
                      </m:sub>
                    </m:sSub>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0</m:t>
                    </m:r>
                  </m:oMath>
                </a14:m>
                <a:endParaRPr lang="zh-CN" altLang="en-US" dirty="0"/>
              </a:p>
              <a:p>
                <a:pPr lvl="1" eaLnBrk="1" hangingPunct="1">
                  <a:spcBef>
                    <a:spcPct val="10000"/>
                  </a:spcBef>
                  <a:buFontTx/>
                  <a:buNone/>
                </a:pPr>
                <a:r>
                  <a:rPr lang="zh-CN" altLang="en-US" dirty="0"/>
                  <a:t>   其色散关系为</a:t>
                </a:r>
                <a14:m>
                  <m:oMath xmlns:m="http://schemas.openxmlformats.org/officeDocument/2006/math">
                    <m:r>
                      <a:rPr lang="zh-CN" altLang="en-US" i="1">
                        <a:solidFill>
                          <a:srgbClr val="000000"/>
                        </a:solidFill>
                        <a:latin typeface="Cambria Math" panose="02040503050406030204" pitchFamily="18" charset="0"/>
                      </a:rPr>
                      <m:t>𝜔</m:t>
                    </m:r>
                    <m:r>
                      <a:rPr lang="zh-CN" altLang="en-US" i="1">
                        <a:solidFill>
                          <a:srgbClr val="000000"/>
                        </a:solidFill>
                        <a:latin typeface="Cambria Math" panose="02040503050406030204" pitchFamily="18" charset="0"/>
                      </a:rPr>
                      <m:t>=</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𝜔</m:t>
                        </m:r>
                      </m:e>
                      <m:sub>
                        <m:r>
                          <a:rPr lang="zh-CN" altLang="en-US" i="1">
                            <a:solidFill>
                              <a:srgbClr val="000000"/>
                            </a:solidFill>
                            <a:latin typeface="Cambria Math" panose="02040503050406030204" pitchFamily="18" charset="0"/>
                          </a:rPr>
                          <m:t>𝑝𝑒</m:t>
                        </m:r>
                      </m:sub>
                    </m:sSub>
                  </m:oMath>
                </a14:m>
                <a:r>
                  <a:rPr lang="zh-CN" altLang="en-US" dirty="0"/>
                  <a:t>。这是我们已知的电子静电波。波的电场方向与波矢方向平行，都是</a:t>
                </a:r>
                <a:r>
                  <a:rPr lang="en-US" altLang="zh-CN" sz="3200" i="1" dirty="0">
                    <a:latin typeface="Times New Roman" panose="02020603050405020304" pitchFamily="18" charset="0"/>
                    <a:cs typeface="Times New Roman" panose="02020603050405020304" pitchFamily="18" charset="0"/>
                  </a:rPr>
                  <a:t>z</a:t>
                </a:r>
                <a:r>
                  <a:rPr lang="zh-CN" altLang="en-US" dirty="0"/>
                  <a:t>方向。</a:t>
                </a:r>
                <a:endParaRPr lang="zh-CN" altLang="en-US" dirty="0"/>
              </a:p>
              <a:p>
                <a:pPr lvl="1" eaLnBrk="1" hangingPunct="1">
                  <a:spcBef>
                    <a:spcPct val="10000"/>
                  </a:spcBef>
                </a:pPr>
                <a:r>
                  <a:rPr lang="zh-CN" altLang="en-US" dirty="0"/>
                  <a:t>电磁波。电场垂直于</a:t>
                </a:r>
                <a:r>
                  <a:rPr lang="en-US" altLang="zh-CN" sz="3200" i="1" dirty="0">
                    <a:latin typeface="Times New Roman" panose="02020603050405020304" pitchFamily="18" charset="0"/>
                    <a:cs typeface="Times New Roman" panose="02020603050405020304" pitchFamily="18" charset="0"/>
                  </a:rPr>
                  <a:t>z</a:t>
                </a:r>
                <a:r>
                  <a:rPr lang="zh-CN" altLang="en-US" dirty="0"/>
                  <a:t>方向。有</a:t>
                </a:r>
                <a14:m>
                  <m:oMath xmlns:m="http://schemas.openxmlformats.org/officeDocument/2006/math">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𝐸</m:t>
                        </m:r>
                      </m:e>
                      <m:sub>
                        <m:r>
                          <a:rPr lang="zh-CN" altLang="en-US" i="1">
                            <a:solidFill>
                              <a:srgbClr val="000000"/>
                            </a:solidFill>
                            <a:latin typeface="Cambria Math" panose="02040503050406030204" pitchFamily="18" charset="0"/>
                          </a:rPr>
                          <m:t>𝑧</m:t>
                        </m:r>
                      </m:sub>
                    </m:sSub>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0</m:t>
                    </m:r>
                  </m:oMath>
                </a14:m>
                <a:r>
                  <a:rPr lang="zh-CN" altLang="en-US" dirty="0"/>
                  <a:t> 而</a:t>
                </a:r>
                <a:r>
                  <a:rPr lang="en-US" altLang="zh-CN" i="1" dirty="0">
                    <a:latin typeface="Times New Roman" panose="02020603050405020304" pitchFamily="18" charset="0"/>
                    <a:cs typeface="Times New Roman" panose="02020603050405020304" pitchFamily="18" charset="0"/>
                  </a:rPr>
                  <a:t>E</a:t>
                </a:r>
                <a:r>
                  <a:rPr lang="en-US" altLang="zh-CN" i="1" baseline="-25000" dirty="0">
                    <a:latin typeface="Times New Roman" panose="02020603050405020304" pitchFamily="18" charset="0"/>
                    <a:cs typeface="Times New Roman" panose="02020603050405020304" pitchFamily="18" charset="0"/>
                  </a:rPr>
                  <a:t>x</a:t>
                </a:r>
                <a:r>
                  <a:rPr lang="zh-CN" altLang="en-US" dirty="0"/>
                  <a:t>，</a:t>
                </a:r>
                <a:r>
                  <a:rPr lang="en-US" altLang="zh-CN" i="1" dirty="0" err="1">
                    <a:latin typeface="Times New Roman" panose="02020603050405020304" pitchFamily="18" charset="0"/>
                    <a:cs typeface="Times New Roman" panose="02020603050405020304" pitchFamily="18" charset="0"/>
                  </a:rPr>
                  <a:t>E</a:t>
                </a:r>
                <a:r>
                  <a:rPr lang="en-US" altLang="zh-CN" i="1" baseline="-25000" dirty="0" err="1">
                    <a:latin typeface="Times New Roman" panose="02020603050405020304" pitchFamily="18" charset="0"/>
                    <a:cs typeface="Times New Roman" panose="02020603050405020304" pitchFamily="18" charset="0"/>
                  </a:rPr>
                  <a:t>y</a:t>
                </a:r>
                <a:r>
                  <a:rPr lang="zh-CN" altLang="en-US" dirty="0"/>
                  <a:t>不同时为</a:t>
                </a:r>
                <a:r>
                  <a:rPr lang="en-US" altLang="zh-CN" dirty="0"/>
                  <a:t>0</a:t>
                </a:r>
                <a:r>
                  <a:rPr lang="zh-CN" altLang="en-US" dirty="0"/>
                  <a:t>。色散方程为：</a:t>
                </a:r>
                <a:endParaRPr lang="en-US" altLang="zh-CN" dirty="0"/>
              </a:p>
              <a:p>
                <a:pPr marL="457200" lvl="1" indent="0" eaLnBrk="1" hangingPunct="1">
                  <a:spcBef>
                    <a:spcPct val="10000"/>
                  </a:spcBef>
                  <a:buNone/>
                </a:pPr>
                <a14:m>
                  <m:oMathPara xmlns:m="http://schemas.openxmlformats.org/officeDocument/2006/math">
                    <m:oMathParaPr>
                      <m:jc m:val="centerGroup"/>
                    </m:oMathParaPr>
                    <m:oMath xmlns:m="http://schemas.openxmlformats.org/officeDocument/2006/math">
                      <m:sSup>
                        <m:sSupPr>
                          <m:ctrlPr>
                            <a:rPr lang="zh-CN" altLang="en-US" sz="3200" i="1">
                              <a:solidFill>
                                <a:srgbClr val="000000"/>
                              </a:solidFill>
                              <a:latin typeface="Cambria Math" panose="02040503050406030204" pitchFamily="18" charset="0"/>
                            </a:rPr>
                          </m:ctrlPr>
                        </m:sSupPr>
                        <m:e>
                          <m:r>
                            <a:rPr lang="zh-CN" altLang="en-US" sz="3200" i="1">
                              <a:solidFill>
                                <a:srgbClr val="000000"/>
                              </a:solidFill>
                              <a:latin typeface="Cambria Math" panose="02040503050406030204" pitchFamily="18" charset="0"/>
                            </a:rPr>
                            <m:t>𝜔</m:t>
                          </m:r>
                        </m:e>
                        <m:sup>
                          <m:r>
                            <a:rPr lang="zh-CN" altLang="en-US" sz="3200" i="1">
                              <a:solidFill>
                                <a:srgbClr val="000000"/>
                              </a:solidFill>
                              <a:latin typeface="Cambria Math" panose="02040503050406030204" pitchFamily="18" charset="0"/>
                            </a:rPr>
                            <m:t>2</m:t>
                          </m:r>
                        </m:sup>
                      </m:sSup>
                      <m:r>
                        <a:rPr lang="zh-CN" altLang="en-US" sz="3200" i="1">
                          <a:solidFill>
                            <a:srgbClr val="000000"/>
                          </a:solidFill>
                          <a:latin typeface="Cambria Math" panose="02040503050406030204" pitchFamily="18" charset="0"/>
                        </a:rPr>
                        <m:t>=</m:t>
                      </m:r>
                      <m:sSubSup>
                        <m:sSubSupPr>
                          <m:ctrlPr>
                            <a:rPr lang="zh-CN" altLang="en-US" sz="3200" i="1">
                              <a:solidFill>
                                <a:srgbClr val="000000"/>
                              </a:solidFill>
                              <a:latin typeface="Cambria Math" panose="02040503050406030204" pitchFamily="18" charset="0"/>
                            </a:rPr>
                          </m:ctrlPr>
                        </m:sSubSupPr>
                        <m:e>
                          <m:r>
                            <a:rPr lang="zh-CN" altLang="en-US" sz="3200" i="1">
                              <a:solidFill>
                                <a:srgbClr val="000000"/>
                              </a:solidFill>
                              <a:latin typeface="Cambria Math" panose="02040503050406030204" pitchFamily="18" charset="0"/>
                            </a:rPr>
                            <m:t>𝜔</m:t>
                          </m:r>
                        </m:e>
                        <m:sub>
                          <m:r>
                            <a:rPr lang="zh-CN" altLang="en-US" sz="3200" i="1">
                              <a:solidFill>
                                <a:srgbClr val="000000"/>
                              </a:solidFill>
                              <a:latin typeface="Cambria Math" panose="02040503050406030204" pitchFamily="18" charset="0"/>
                            </a:rPr>
                            <m:t>𝑝𝑒</m:t>
                          </m:r>
                        </m:sub>
                        <m:sup>
                          <m:r>
                            <a:rPr lang="zh-CN" altLang="en-US" sz="3200" i="1">
                              <a:solidFill>
                                <a:srgbClr val="000000"/>
                              </a:solidFill>
                              <a:latin typeface="Cambria Math" panose="02040503050406030204" pitchFamily="18" charset="0"/>
                            </a:rPr>
                            <m:t>2</m:t>
                          </m:r>
                        </m:sup>
                      </m:sSubSup>
                      <m:r>
                        <a:rPr lang="zh-CN" altLang="en-US" sz="3200" i="1">
                          <a:solidFill>
                            <a:srgbClr val="000000"/>
                          </a:solidFill>
                          <a:latin typeface="Cambria Math" panose="02040503050406030204" pitchFamily="18" charset="0"/>
                        </a:rPr>
                        <m:t>+</m:t>
                      </m:r>
                      <m:sSup>
                        <m:sSupPr>
                          <m:ctrlPr>
                            <a:rPr lang="zh-CN" altLang="en-US" sz="3200" i="1">
                              <a:solidFill>
                                <a:srgbClr val="000000"/>
                              </a:solidFill>
                              <a:latin typeface="Cambria Math" panose="02040503050406030204" pitchFamily="18" charset="0"/>
                            </a:rPr>
                          </m:ctrlPr>
                        </m:sSupPr>
                        <m:e>
                          <m:r>
                            <a:rPr lang="zh-CN" altLang="en-US" sz="3200" i="1">
                              <a:solidFill>
                                <a:srgbClr val="000000"/>
                              </a:solidFill>
                              <a:latin typeface="Cambria Math" panose="02040503050406030204" pitchFamily="18" charset="0"/>
                            </a:rPr>
                            <m:t>𝑘</m:t>
                          </m:r>
                        </m:e>
                        <m:sup>
                          <m:r>
                            <a:rPr lang="zh-CN" altLang="en-US" sz="3200" i="1">
                              <a:solidFill>
                                <a:srgbClr val="000000"/>
                              </a:solidFill>
                              <a:latin typeface="Cambria Math" panose="02040503050406030204" pitchFamily="18" charset="0"/>
                            </a:rPr>
                            <m:t>2</m:t>
                          </m:r>
                        </m:sup>
                      </m:sSup>
                      <m:sSup>
                        <m:sSupPr>
                          <m:ctrlPr>
                            <a:rPr lang="zh-CN" altLang="en-US" sz="3200" i="1">
                              <a:solidFill>
                                <a:srgbClr val="000000"/>
                              </a:solidFill>
                              <a:latin typeface="Cambria Math" panose="02040503050406030204" pitchFamily="18" charset="0"/>
                            </a:rPr>
                          </m:ctrlPr>
                        </m:sSupPr>
                        <m:e>
                          <m:r>
                            <a:rPr lang="zh-CN" altLang="en-US" sz="3200" i="1">
                              <a:solidFill>
                                <a:srgbClr val="000000"/>
                              </a:solidFill>
                              <a:latin typeface="Cambria Math" panose="02040503050406030204" pitchFamily="18" charset="0"/>
                            </a:rPr>
                            <m:t>𝑐</m:t>
                          </m:r>
                        </m:e>
                        <m:sup>
                          <m:r>
                            <a:rPr lang="zh-CN" altLang="en-US" sz="3200" i="1">
                              <a:solidFill>
                                <a:srgbClr val="000000"/>
                              </a:solidFill>
                              <a:latin typeface="Cambria Math" panose="02040503050406030204" pitchFamily="18" charset="0"/>
                            </a:rPr>
                            <m:t>2</m:t>
                          </m:r>
                        </m:sup>
                      </m:sSup>
                    </m:oMath>
                  </m:oMathPara>
                </a14:m>
                <a:endParaRPr lang="zh-CN" altLang="en-US" sz="3200" dirty="0"/>
              </a:p>
              <a:p>
                <a:pPr eaLnBrk="1" hangingPunct="1">
                  <a:spcBef>
                    <a:spcPct val="10000"/>
                  </a:spcBef>
                </a:pPr>
                <a:endParaRPr lang="en-US" altLang="zh-CN" dirty="0"/>
              </a:p>
            </p:txBody>
          </p:sp>
        </mc:Choice>
        <mc:Fallback>
          <p:sp>
            <p:nvSpPr>
              <p:cNvPr id="29698" name="Rectangle 2"/>
              <p:cNvSpPr>
                <a:spLocks noRot="1" noChangeAspect="1" noMove="1" noResize="1" noEditPoints="1" noAdjustHandles="1" noChangeArrowheads="1" noChangeShapeType="1" noTextEdit="1"/>
              </p:cNvSpPr>
              <p:nvPr>
                <p:ph type="body" idx="1"/>
              </p:nvPr>
            </p:nvSpPr>
            <p:spPr>
              <a:xfrm>
                <a:off x="323850" y="1403350"/>
                <a:ext cx="8604634" cy="5121275"/>
              </a:xfrm>
              <a:blipFill rotWithShape="1">
                <a:blip r:embed="rId1"/>
                <a:stretch>
                  <a:fillRect r="-2453" b="-12176"/>
                </a:stretch>
              </a:blipFill>
            </p:spPr>
            <p:txBody>
              <a:bodyPr/>
              <a:lstStyle/>
              <a:p>
                <a:r>
                  <a:rPr lang="zh-CN" altLang="en-US">
                    <a:noFill/>
                  </a:rPr>
                  <a:t> </a:t>
                </a:r>
              </a:p>
            </p:txBody>
          </p:sp>
        </mc:Fallback>
      </mc:AlternateContent>
      <p:sp>
        <p:nvSpPr>
          <p:cNvPr id="29699" name="Rectangle 3"/>
          <p:cNvSpPr>
            <a:spLocks noGrp="1" noChangeArrowheads="1"/>
          </p:cNvSpPr>
          <p:nvPr>
            <p:ph type="title"/>
          </p:nvPr>
        </p:nvSpPr>
        <p:spPr>
          <a:xfrm>
            <a:off x="468313" y="260350"/>
            <a:ext cx="8229600" cy="1143000"/>
          </a:xfrm>
        </p:spPr>
        <p:txBody>
          <a:bodyPr/>
          <a:lstStyle/>
          <a:p>
            <a:pPr eaLnBrk="1" hangingPunct="1"/>
            <a:r>
              <a:rPr lang="zh-CN" altLang="zh-CN"/>
              <a:t>非磁化冷等离子体中</a:t>
            </a:r>
            <a:r>
              <a:rPr lang="zh-CN" altLang="en-US"/>
              <a:t>的电磁波</a:t>
            </a:r>
            <a:endParaRPr lang="zh-CN" altLang="en-US"/>
          </a:p>
        </p:txBody>
      </p:sp>
      <p:sp>
        <p:nvSpPr>
          <p:cNvPr id="29700"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29701"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mc:Choice xmlns:a14="http://schemas.microsoft.com/office/drawing/2010/main" Requires="a14">
          <p:sp>
            <p:nvSpPr>
              <p:cNvPr id="30722" name="Rectangle 2"/>
              <p:cNvSpPr>
                <a:spLocks noGrp="1" noChangeArrowheads="1"/>
              </p:cNvSpPr>
              <p:nvPr>
                <p:ph type="body" idx="1"/>
              </p:nvPr>
            </p:nvSpPr>
            <p:spPr>
              <a:xfrm>
                <a:off x="323850" y="1520825"/>
                <a:ext cx="8388350" cy="4932511"/>
              </a:xfrm>
            </p:spPr>
            <p:txBody>
              <a:bodyPr/>
              <a:lstStyle/>
              <a:p>
                <a:pPr eaLnBrk="1" hangingPunct="1">
                  <a:spcBef>
                    <a:spcPct val="10000"/>
                  </a:spcBef>
                </a:pPr>
                <a:r>
                  <a:rPr lang="zh-CN" altLang="en-US" sz="2800" dirty="0"/>
                  <a:t>电场与传播方向垂直。色散关系在等离子体密度趋于</a:t>
                </a:r>
                <a:r>
                  <a:rPr lang="en-US" altLang="zh-CN" sz="2800" dirty="0"/>
                  <a:t>0</a:t>
                </a:r>
                <a:r>
                  <a:rPr lang="zh-CN" altLang="en-US" sz="2800" dirty="0"/>
                  <a:t>时，趋同于真空中的电磁波。</a:t>
                </a:r>
                <a:endParaRPr lang="zh-CN" altLang="en-US" sz="2800" dirty="0"/>
              </a:p>
              <a:p>
                <a:pPr eaLnBrk="1" hangingPunct="1">
                  <a:spcBef>
                    <a:spcPct val="10000"/>
                  </a:spcBef>
                </a:pPr>
                <a:r>
                  <a:rPr lang="zh-CN" altLang="en-US" sz="2800" dirty="0"/>
                  <a:t>在等离子体中传播的电磁波的相速度大于光速，而群速度小于光速。且有一定的截止频率，即在频率小于等离子体振荡频率的时候，电磁波不能传播。当小于截止频率的电磁波由真空向等离子体传播时，只能进入一定的趋肤深度（这时波矢</a:t>
                </a:r>
                <a:r>
                  <a:rPr lang="en-US" altLang="zh-CN" sz="2800" i="1" dirty="0">
                    <a:latin typeface="Times New Roman" panose="02020603050405020304" pitchFamily="18" charset="0"/>
                    <a:cs typeface="Times New Roman" panose="02020603050405020304" pitchFamily="18" charset="0"/>
                  </a:rPr>
                  <a:t>k</a:t>
                </a:r>
                <a:r>
                  <a:rPr lang="zh-CN" altLang="en-US" sz="2800" dirty="0"/>
                  <a:t>成为纯虚数，趋肤深度是其模的倒数），且会发生反射。电离层反射无线电短波广播就是一个例子。</a:t>
                </a:r>
                <a:endParaRPr lang="en-US" altLang="zh-CN" sz="2800" dirty="0"/>
              </a:p>
              <a:p>
                <a:pPr marL="0" indent="0" eaLnBrk="1" hangingPunct="1">
                  <a:spcBef>
                    <a:spcPct val="10000"/>
                  </a:spcBef>
                  <a:buNone/>
                </a:pPr>
                <a14:m>
                  <m:oMathPara xmlns:m="http://schemas.openxmlformats.org/officeDocument/2006/math">
                    <m:oMathParaPr>
                      <m:jc m:val="centerGroup"/>
                    </m:oMathParaPr>
                    <m:oMath xmlns:m="http://schemas.openxmlformats.org/officeDocument/2006/math">
                      <m:r>
                        <a:rPr lang="zh-CN" altLang="en-US" sz="2800" i="1">
                          <a:solidFill>
                            <a:srgbClr val="000000"/>
                          </a:solidFill>
                          <a:latin typeface="Cambria Math" panose="02040503050406030204" pitchFamily="18" charset="0"/>
                        </a:rPr>
                        <m:t>𝐸</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𝐸</m:t>
                          </m:r>
                        </m:e>
                        <m:sub>
                          <m:r>
                            <a:rPr lang="zh-CN" altLang="en-US" sz="2800" i="1">
                              <a:solidFill>
                                <a:srgbClr val="000000"/>
                              </a:solidFill>
                              <a:latin typeface="Cambria Math" panose="02040503050406030204" pitchFamily="18" charset="0"/>
                            </a:rPr>
                            <m:t>0</m:t>
                          </m:r>
                        </m:sub>
                      </m:sSub>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𝑒</m:t>
                          </m:r>
                        </m:e>
                        <m:sup>
                          <m:r>
                            <a:rPr lang="zh-CN" altLang="en-US" sz="2800" i="1">
                              <a:solidFill>
                                <a:srgbClr val="000000"/>
                              </a:solidFill>
                              <a:latin typeface="Cambria Math" panose="02040503050406030204" pitchFamily="18" charset="0"/>
                            </a:rPr>
                            <m:t>𝑖</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𝑘𝑥</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𝑡</m:t>
                          </m:r>
                          <m:r>
                            <a:rPr lang="zh-CN" altLang="en-US" sz="2800" i="1">
                              <a:solidFill>
                                <a:srgbClr val="000000"/>
                              </a:solidFill>
                              <a:latin typeface="Cambria Math" panose="02040503050406030204" pitchFamily="18" charset="0"/>
                            </a:rPr>
                            <m:t>)</m:t>
                          </m:r>
                        </m:sup>
                      </m:sSup>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𝐸</m:t>
                          </m:r>
                        </m:e>
                        <m:sub>
                          <m:r>
                            <a:rPr lang="zh-CN" altLang="en-US" sz="2800" i="1">
                              <a:solidFill>
                                <a:srgbClr val="000000"/>
                              </a:solidFill>
                              <a:latin typeface="Cambria Math" panose="02040503050406030204" pitchFamily="18" charset="0"/>
                            </a:rPr>
                            <m:t>0</m:t>
                          </m:r>
                        </m:sub>
                      </m:sSub>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𝑒</m:t>
                          </m:r>
                        </m:e>
                        <m: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𝑘</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𝑥</m:t>
                          </m:r>
                        </m:sup>
                      </m:sSup>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𝑒</m:t>
                          </m:r>
                        </m:e>
                        <m:sup>
                          <m:r>
                            <a:rPr lang="zh-CN" altLang="en-US" sz="2800" i="1">
                              <a:solidFill>
                                <a:srgbClr val="000000"/>
                              </a:solidFill>
                              <a:latin typeface="Cambria Math" panose="02040503050406030204" pitchFamily="18" charset="0"/>
                            </a:rPr>
                            <m:t>𝑖</m:t>
                          </m:r>
                          <m:r>
                            <a:rPr lang="zh-CN" altLang="en-US" sz="2800" i="1">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𝑡</m:t>
                          </m:r>
                        </m:sup>
                      </m:sSup>
                      <m:r>
                        <a:rPr lang="zh-CN" altLang="en-US" sz="2800" i="1">
                          <a:solidFill>
                            <a:srgbClr val="000000"/>
                          </a:solidFill>
                          <a:latin typeface="Cambria Math" panose="02040503050406030204" pitchFamily="18" charset="0"/>
                        </a:rPr>
                        <m:t>, </m:t>
                      </m:r>
                      <m:r>
                        <a:rPr lang="zh-CN" altLang="en-US" sz="2800" i="1">
                          <a:solidFill>
                            <a:srgbClr val="000000"/>
                          </a:solidFill>
                          <a:latin typeface="Cambria Math" panose="02040503050406030204" pitchFamily="18" charset="0"/>
                        </a:rPr>
                        <m:t>𝑘</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𝑖</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𝑘</m:t>
                      </m:r>
                      <m:r>
                        <a:rPr lang="zh-CN" altLang="en-US" sz="2800" i="1">
                          <a:solidFill>
                            <a:srgbClr val="000000"/>
                          </a:solidFill>
                          <a:latin typeface="Cambria Math" panose="02040503050406030204" pitchFamily="18" charset="0"/>
                        </a:rPr>
                        <m:t>|</m:t>
                      </m:r>
                    </m:oMath>
                  </m:oMathPara>
                </a14:m>
                <a:endParaRPr lang="zh-CN" altLang="en-US" sz="2800" dirty="0"/>
              </a:p>
              <a:p>
                <a:pPr eaLnBrk="1" hangingPunct="1">
                  <a:spcBef>
                    <a:spcPct val="10000"/>
                  </a:spcBef>
                </a:pPr>
                <a:endParaRPr lang="zh-CN" altLang="en-US" sz="2800" dirty="0"/>
              </a:p>
            </p:txBody>
          </p:sp>
        </mc:Choice>
        <mc:Fallback>
          <p:sp>
            <p:nvSpPr>
              <p:cNvPr id="30722" name="Rectangle 2"/>
              <p:cNvSpPr>
                <a:spLocks noRot="1" noChangeAspect="1" noMove="1" noResize="1" noEditPoints="1" noAdjustHandles="1" noChangeArrowheads="1" noChangeShapeType="1" noTextEdit="1"/>
              </p:cNvSpPr>
              <p:nvPr>
                <p:ph type="body" idx="1"/>
              </p:nvPr>
            </p:nvSpPr>
            <p:spPr>
              <a:xfrm>
                <a:off x="323850" y="1520825"/>
                <a:ext cx="8388350" cy="4932511"/>
              </a:xfrm>
              <a:blipFill rotWithShape="1">
                <a:blip r:embed="rId1"/>
                <a:stretch>
                  <a:fillRect r="-2680" b="9"/>
                </a:stretch>
              </a:blipFill>
            </p:spPr>
            <p:txBody>
              <a:bodyPr/>
              <a:lstStyle/>
              <a:p>
                <a:r>
                  <a:rPr lang="zh-CN" altLang="en-US">
                    <a:noFill/>
                  </a:rPr>
                  <a:t> </a:t>
                </a:r>
              </a:p>
            </p:txBody>
          </p:sp>
        </mc:Fallback>
      </mc:AlternateContent>
      <p:sp>
        <p:nvSpPr>
          <p:cNvPr id="30723" name="Rectangle 3"/>
          <p:cNvSpPr>
            <a:spLocks noGrp="1" noChangeArrowheads="1"/>
          </p:cNvSpPr>
          <p:nvPr>
            <p:ph type="title"/>
          </p:nvPr>
        </p:nvSpPr>
        <p:spPr>
          <a:xfrm>
            <a:off x="358775" y="260350"/>
            <a:ext cx="8389938" cy="1143000"/>
          </a:xfrm>
        </p:spPr>
        <p:txBody>
          <a:bodyPr/>
          <a:lstStyle/>
          <a:p>
            <a:pPr eaLnBrk="1" hangingPunct="1"/>
            <a:r>
              <a:rPr lang="zh-CN" altLang="en-US" sz="4000"/>
              <a:t>非磁化</a:t>
            </a:r>
            <a:r>
              <a:rPr lang="zh-CN" altLang="zh-CN" sz="4000"/>
              <a:t>冷等离子体中</a:t>
            </a:r>
            <a:r>
              <a:rPr lang="zh-CN" altLang="en-US" sz="4000"/>
              <a:t>的电磁波的讨论</a:t>
            </a:r>
            <a:endParaRPr lang="zh-CN" altLang="en-US" sz="4000"/>
          </a:p>
        </p:txBody>
      </p:sp>
      <p:sp>
        <p:nvSpPr>
          <p:cNvPr id="30724"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30725"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mc:Choice xmlns:a14="http://schemas.microsoft.com/office/drawing/2010/main" Requires="a14">
          <p:sp>
            <p:nvSpPr>
              <p:cNvPr id="31746" name="Rectangle 2"/>
              <p:cNvSpPr>
                <a:spLocks noGrp="1" noChangeArrowheads="1"/>
              </p:cNvSpPr>
              <p:nvPr>
                <p:ph type="body" idx="1"/>
              </p:nvPr>
            </p:nvSpPr>
            <p:spPr>
              <a:xfrm>
                <a:off x="215516" y="1340768"/>
                <a:ext cx="8568183" cy="5148568"/>
              </a:xfrm>
            </p:spPr>
            <p:txBody>
              <a:bodyPr/>
              <a:lstStyle/>
              <a:p>
                <a:pPr eaLnBrk="1" hangingPunct="1">
                  <a:spcBef>
                    <a:spcPct val="10000"/>
                  </a:spcBef>
                </a:pPr>
                <a:r>
                  <a:rPr lang="zh-CN" altLang="en-US" sz="2800" dirty="0"/>
                  <a:t>磁流体力学波是低频的电磁波，等离子体整体震荡，电子跟随离子一起运动，保持电中性。在磁流体中，除了同样具有压力引起的纵波（即普通的流体中的声波），还具有磁场的压力和张力，引起磁流体中特有的磁声波、</a:t>
                </a:r>
                <a:r>
                  <a:rPr lang="en-US" altLang="zh-CN" sz="2800" dirty="0"/>
                  <a:t>Alfvén</a:t>
                </a:r>
                <a:r>
                  <a:rPr lang="zh-CN" altLang="en-US" sz="2800" dirty="0"/>
                  <a:t>波。</a:t>
                </a:r>
                <a:endParaRPr lang="zh-CN" altLang="en-US" sz="2800" dirty="0"/>
              </a:p>
              <a:p>
                <a:pPr eaLnBrk="1" hangingPunct="1">
                  <a:spcBef>
                    <a:spcPct val="10000"/>
                  </a:spcBef>
                </a:pPr>
                <a:r>
                  <a:rPr lang="zh-CN" altLang="en-US" sz="2800" dirty="0"/>
                  <a:t>对磁流体中的波动，可用磁流体力学方程组来描述</a:t>
                </a:r>
                <a:endParaRPr lang="en-US" altLang="zh-CN" sz="2800" dirty="0"/>
              </a:p>
              <a:p>
                <a:pPr marL="0" indent="0" algn="ctr" eaLnBrk="1" hangingPunct="1">
                  <a:spcBef>
                    <a:spcPct val="10000"/>
                  </a:spcBef>
                  <a:buNone/>
                </a:pPr>
                <a14:m>
                  <m:oMath xmlns:m="http://schemas.openxmlformats.org/officeDocument/2006/math">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𝜕𝜌</m:t>
                        </m:r>
                      </m:num>
                      <m:den>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𝑡</m:t>
                        </m:r>
                      </m:den>
                    </m:f>
                    <m:r>
                      <a:rPr lang="zh-CN" altLang="en-US" sz="2800" i="1">
                        <a:solidFill>
                          <a:srgbClr val="000000"/>
                        </a:solidFill>
                        <a:latin typeface="Cambria Math" panose="02040503050406030204" pitchFamily="18" charset="0"/>
                      </a:rPr>
                      <m:t>+</m:t>
                    </m:r>
                    <m:r>
                      <m:rPr>
                        <m:sty m:val="p"/>
                      </m:rP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m:t>
                    </m:r>
                    <m:d>
                      <m:dPr>
                        <m:ctrlPr>
                          <a:rPr lang="zh-CN" altLang="en-US" sz="2800" i="1">
                            <a:solidFill>
                              <a:srgbClr val="000000"/>
                            </a:solidFill>
                            <a:latin typeface="Cambria Math" panose="02040503050406030204" pitchFamily="18" charset="0"/>
                          </a:rPr>
                        </m:ctrlPr>
                      </m:dPr>
                      <m:e>
                        <m:r>
                          <a:rPr lang="zh-CN" altLang="en-US" sz="2800" i="1">
                            <a:solidFill>
                              <a:srgbClr val="000000"/>
                            </a:solidFill>
                            <a:latin typeface="Cambria Math" panose="02040503050406030204" pitchFamily="18" charset="0"/>
                          </a:rPr>
                          <m:t>𝜌</m:t>
                        </m:r>
                        <m:r>
                          <a:rPr lang="en-US" altLang="zh-CN" sz="2800" b="1" i="1">
                            <a:solidFill>
                              <a:srgbClr val="000000"/>
                            </a:solidFill>
                            <a:latin typeface="Cambria Math" panose="02040503050406030204" pitchFamily="18" charset="0"/>
                          </a:rPr>
                          <m:t>𝒗</m:t>
                        </m:r>
                      </m:e>
                    </m:d>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r>
                      <a:rPr lang="zh-CN" altLang="en-US" sz="2800" i="1">
                        <a:solidFill>
                          <a:srgbClr val="000000"/>
                        </a:solidFill>
                        <a:latin typeface="Cambria Math" panose="02040503050406030204" pitchFamily="18" charset="0"/>
                      </a:rPr>
                      <m:t>, </m:t>
                    </m:r>
                    <m:r>
                      <a:rPr lang="zh-CN" altLang="en-US" sz="2800" i="1">
                        <a:solidFill>
                          <a:srgbClr val="000000"/>
                        </a:solidFill>
                        <a:latin typeface="Cambria Math" panose="02040503050406030204" pitchFamily="18" charset="0"/>
                      </a:rPr>
                      <m:t>𝜌</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𝑑</m:t>
                        </m:r>
                        <m:r>
                          <a:rPr lang="en-US" altLang="zh-CN" sz="2800" b="1" i="1" smtClean="0">
                            <a:solidFill>
                              <a:srgbClr val="000000"/>
                            </a:solidFill>
                            <a:latin typeface="Cambria Math" panose="02040503050406030204" pitchFamily="18" charset="0"/>
                          </a:rPr>
                          <m:t>𝒗</m:t>
                        </m:r>
                      </m:num>
                      <m:den>
                        <m:r>
                          <a:rPr lang="zh-CN" altLang="en-US" sz="2800" i="1">
                            <a:solidFill>
                              <a:srgbClr val="000000"/>
                            </a:solidFill>
                            <a:latin typeface="Cambria Math" panose="02040503050406030204" pitchFamily="18" charset="0"/>
                          </a:rPr>
                          <m:t>𝑑𝑡</m:t>
                        </m:r>
                      </m:den>
                    </m:f>
                    <m:r>
                      <a:rPr lang="zh-CN" altLang="en-US" sz="2800" i="1">
                        <a:solidFill>
                          <a:srgbClr val="000000"/>
                        </a:solidFill>
                        <a:latin typeface="Cambria Math" panose="02040503050406030204" pitchFamily="18" charset="0"/>
                      </a:rPr>
                      <m:t>=−</m:t>
                    </m:r>
                    <m:r>
                      <m:rPr>
                        <m:sty m:val="p"/>
                      </m:rP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𝑝</m:t>
                    </m:r>
                    <m:r>
                      <a:rPr lang="zh-CN" altLang="en-US" sz="2800" i="1">
                        <a:solidFill>
                          <a:srgbClr val="000000"/>
                        </a:solidFill>
                        <a:latin typeface="Cambria Math" panose="02040503050406030204" pitchFamily="18" charset="0"/>
                      </a:rPr>
                      <m:t>+</m:t>
                    </m:r>
                    <m:r>
                      <a:rPr lang="zh-CN" altLang="en-US" sz="2800" b="1" i="1">
                        <a:solidFill>
                          <a:srgbClr val="000000"/>
                        </a:solidFill>
                        <a:latin typeface="Cambria Math" panose="02040503050406030204" pitchFamily="18" charset="0"/>
                      </a:rPr>
                      <m:t>𝒋</m:t>
                    </m:r>
                    <m:r>
                      <a:rPr lang="zh-CN" altLang="en-US" sz="2800" i="1">
                        <a:solidFill>
                          <a:srgbClr val="000000"/>
                        </a:solidFill>
                        <a:latin typeface="Cambria Math" panose="02040503050406030204" pitchFamily="18" charset="0"/>
                      </a:rPr>
                      <m:t>×</m:t>
                    </m:r>
                    <m:r>
                      <a:rPr lang="zh-CN" altLang="en-US" sz="2800" b="1" i="1">
                        <a:solidFill>
                          <a:srgbClr val="000000"/>
                        </a:solidFill>
                        <a:latin typeface="Cambria Math" panose="02040503050406030204" pitchFamily="18" charset="0"/>
                      </a:rPr>
                      <m:t>𝑩</m:t>
                    </m:r>
                    <m:r>
                      <a:rPr lang="zh-CN" altLang="en-US" sz="2800" i="1">
                        <a:solidFill>
                          <a:srgbClr val="000000"/>
                        </a:solidFill>
                        <a:latin typeface="Cambria Math" panose="02040503050406030204" pitchFamily="18" charset="0"/>
                      </a:rPr>
                      <m:t>,</m:t>
                    </m:r>
                  </m:oMath>
                </a14:m>
                <a:r>
                  <a:rPr lang="en-US" altLang="zh-CN" sz="2800" i="1" dirty="0">
                    <a:solidFill>
                      <a:srgbClr val="000000"/>
                    </a:solidFill>
                    <a:latin typeface="Cambria Math" panose="02040503050406030204" pitchFamily="18" charset="0"/>
                  </a:rPr>
                  <a:t> </a:t>
                </a:r>
                <a:endParaRPr lang="en-US" altLang="zh-CN" sz="2800" i="1" dirty="0">
                  <a:solidFill>
                    <a:srgbClr val="000000"/>
                  </a:solidFill>
                  <a:latin typeface="Cambria Math" panose="02040503050406030204" pitchFamily="18" charset="0"/>
                </a:endParaRPr>
              </a:p>
              <a:p>
                <a:pPr marL="0" indent="0" algn="ctr" eaLnBrk="1" hangingPunct="1">
                  <a:spcBef>
                    <a:spcPct val="10000"/>
                  </a:spcBef>
                  <a:buNone/>
                </a:pPr>
                <a14:m>
                  <m:oMath xmlns:m="http://schemas.openxmlformats.org/officeDocument/2006/math">
                    <m:r>
                      <a:rPr lang="zh-CN" altLang="en-US" sz="2800" b="1" i="1">
                        <a:solidFill>
                          <a:srgbClr val="000000"/>
                        </a:solidFill>
                        <a:latin typeface="Cambria Math" panose="02040503050406030204" pitchFamily="18" charset="0"/>
                      </a:rPr>
                      <m:t>𝒋</m:t>
                    </m:r>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1</m:t>
                        </m:r>
                      </m:num>
                      <m:den>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𝜇</m:t>
                            </m:r>
                          </m:e>
                          <m:sub>
                            <m:r>
                              <a:rPr lang="zh-CN" altLang="en-US" sz="2800" i="1">
                                <a:solidFill>
                                  <a:srgbClr val="000000"/>
                                </a:solidFill>
                                <a:latin typeface="Cambria Math" panose="02040503050406030204" pitchFamily="18" charset="0"/>
                              </a:rPr>
                              <m:t>0</m:t>
                            </m:r>
                          </m:sub>
                        </m:sSub>
                      </m:den>
                    </m:f>
                    <m:r>
                      <m:rPr>
                        <m:sty m:val="p"/>
                      </m:rP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m:t>
                    </m:r>
                    <m:r>
                      <a:rPr lang="zh-CN" altLang="en-US" sz="2800" b="1" i="1">
                        <a:solidFill>
                          <a:srgbClr val="000000"/>
                        </a:solidFill>
                        <a:latin typeface="Cambria Math" panose="02040503050406030204" pitchFamily="18" charset="0"/>
                      </a:rPr>
                      <m:t>𝑩</m:t>
                    </m:r>
                    <m:r>
                      <a:rPr lang="zh-CN" altLang="en-US" sz="2800" i="1">
                        <a:solidFill>
                          <a:srgbClr val="000000"/>
                        </a:solidFill>
                        <a:latin typeface="Cambria Math" panose="02040503050406030204" pitchFamily="18" charset="0"/>
                      </a:rPr>
                      <m:t>,  </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𝑑</m:t>
                        </m:r>
                      </m:num>
                      <m:den>
                        <m:r>
                          <a:rPr lang="zh-CN" altLang="en-US" sz="2800" i="1">
                            <a:solidFill>
                              <a:srgbClr val="000000"/>
                            </a:solidFill>
                            <a:latin typeface="Cambria Math" panose="02040503050406030204" pitchFamily="18" charset="0"/>
                          </a:rPr>
                          <m:t>𝑑𝑡</m:t>
                        </m:r>
                      </m:den>
                    </m:f>
                    <m:d>
                      <m:dPr>
                        <m:ctrlPr>
                          <a:rPr lang="zh-CN" altLang="en-US" sz="2800" i="1">
                            <a:solidFill>
                              <a:srgbClr val="000000"/>
                            </a:solidFill>
                            <a:latin typeface="Cambria Math" panose="02040503050406030204" pitchFamily="18" charset="0"/>
                          </a:rPr>
                        </m:ctrlPr>
                      </m:dPr>
                      <m:e>
                        <m:r>
                          <a:rPr lang="zh-CN" altLang="en-US" sz="2800" i="1">
                            <a:solidFill>
                              <a:srgbClr val="000000"/>
                            </a:solidFill>
                            <a:latin typeface="Cambria Math" panose="02040503050406030204" pitchFamily="18" charset="0"/>
                          </a:rPr>
                          <m:t>𝑝</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𝜌</m:t>
                            </m:r>
                          </m:e>
                          <m: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𝛾</m:t>
                            </m:r>
                          </m:sup>
                        </m:sSup>
                      </m:e>
                    </m:d>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oMath>
                </a14:m>
                <a:r>
                  <a:rPr lang="en-US" altLang="zh-CN" sz="2800" i="1" dirty="0">
                    <a:solidFill>
                      <a:srgbClr val="000000"/>
                    </a:solidFill>
                    <a:latin typeface="Cambria Math" panose="02040503050406030204" pitchFamily="18" charset="0"/>
                  </a:rPr>
                  <a:t> </a:t>
                </a:r>
                <a:r>
                  <a:rPr lang="en-US" altLang="zh-CN" sz="2800" dirty="0">
                    <a:solidFill>
                      <a:srgbClr val="000000"/>
                    </a:solidFill>
                    <a:latin typeface="Cambria Math" panose="02040503050406030204" pitchFamily="18" charset="0"/>
                  </a:rPr>
                  <a:t>,</a:t>
                </a:r>
                <a:endParaRPr lang="en-US" altLang="zh-CN" sz="2800" dirty="0">
                  <a:solidFill>
                    <a:srgbClr val="000000"/>
                  </a:solidFill>
                  <a:latin typeface="Cambria Math" panose="02040503050406030204" pitchFamily="18" charset="0"/>
                </a:endParaRPr>
              </a:p>
              <a:p>
                <a:pPr marL="0" indent="0" eaLnBrk="1" hangingPunct="1">
                  <a:spcBef>
                    <a:spcPct val="10000"/>
                  </a:spcBef>
                  <a:buNone/>
                </a:pPr>
                <a14:m>
                  <m:oMathPara xmlns:m="http://schemas.openxmlformats.org/officeDocument/2006/math">
                    <m:oMathParaPr>
                      <m:jc m:val="centerGroup"/>
                    </m:oMathParaPr>
                    <m:oMath xmlns:m="http://schemas.openxmlformats.org/officeDocument/2006/math">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m:t>
                          </m:r>
                          <m:r>
                            <a:rPr lang="zh-CN" altLang="en-US" sz="2800" b="1" i="1">
                              <a:solidFill>
                                <a:srgbClr val="000000"/>
                              </a:solidFill>
                              <a:latin typeface="Cambria Math" panose="02040503050406030204" pitchFamily="18" charset="0"/>
                            </a:rPr>
                            <m:t>𝑩</m:t>
                          </m:r>
                        </m:num>
                        <m:den>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𝑡</m:t>
                          </m:r>
                        </m:den>
                      </m:f>
                      <m:r>
                        <a:rPr lang="zh-CN" altLang="en-US" sz="2800" i="1">
                          <a:solidFill>
                            <a:srgbClr val="000000"/>
                          </a:solidFill>
                          <a:latin typeface="Cambria Math" panose="02040503050406030204" pitchFamily="18" charset="0"/>
                        </a:rPr>
                        <m:t>=−</m:t>
                      </m:r>
                      <m:r>
                        <m:rPr>
                          <m:sty m:val="p"/>
                        </m:rP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m:t>
                      </m:r>
                      <m:r>
                        <a:rPr lang="zh-CN" altLang="en-US" sz="2800" b="1" i="1">
                          <a:solidFill>
                            <a:srgbClr val="000000"/>
                          </a:solidFill>
                          <a:latin typeface="Cambria Math" panose="02040503050406030204" pitchFamily="18" charset="0"/>
                        </a:rPr>
                        <m:t>𝑬</m:t>
                      </m:r>
                      <m:r>
                        <a:rPr lang="zh-CN" altLang="en-US" sz="2800" i="1">
                          <a:solidFill>
                            <a:srgbClr val="000000"/>
                          </a:solidFill>
                          <a:latin typeface="Cambria Math" panose="02040503050406030204" pitchFamily="18" charset="0"/>
                        </a:rPr>
                        <m:t>, </m:t>
                      </m:r>
                      <m:r>
                        <a:rPr lang="zh-CN" altLang="en-US" sz="2800" b="1" i="1">
                          <a:solidFill>
                            <a:srgbClr val="000000"/>
                          </a:solidFill>
                          <a:latin typeface="Cambria Math" panose="02040503050406030204" pitchFamily="18" charset="0"/>
                        </a:rPr>
                        <m:t>𝑬</m:t>
                      </m:r>
                      <m:r>
                        <a:rPr lang="zh-CN" altLang="en-US" sz="2800" i="1">
                          <a:solidFill>
                            <a:srgbClr val="000000"/>
                          </a:solidFill>
                          <a:latin typeface="Cambria Math" panose="02040503050406030204" pitchFamily="18" charset="0"/>
                        </a:rPr>
                        <m:t>=−</m:t>
                      </m:r>
                      <m:r>
                        <a:rPr lang="en-US" altLang="zh-CN" sz="2800" b="1" i="1">
                          <a:solidFill>
                            <a:srgbClr val="000000"/>
                          </a:solidFill>
                          <a:latin typeface="Cambria Math" panose="02040503050406030204" pitchFamily="18" charset="0"/>
                        </a:rPr>
                        <m:t>𝒗</m:t>
                      </m:r>
                      <m:r>
                        <a:rPr lang="zh-CN" altLang="en-US" sz="2800" i="1">
                          <a:solidFill>
                            <a:srgbClr val="000000"/>
                          </a:solidFill>
                          <a:latin typeface="Cambria Math" panose="02040503050406030204" pitchFamily="18" charset="0"/>
                        </a:rPr>
                        <m:t>×</m:t>
                      </m:r>
                      <m:r>
                        <a:rPr lang="zh-CN" altLang="en-US" sz="2800" b="1" i="1">
                          <a:solidFill>
                            <a:srgbClr val="000000"/>
                          </a:solidFill>
                          <a:latin typeface="Cambria Math" panose="02040503050406030204" pitchFamily="18" charset="0"/>
                        </a:rPr>
                        <m:t>𝑩</m:t>
                      </m:r>
                    </m:oMath>
                  </m:oMathPara>
                </a14:m>
                <a:endParaRPr lang="zh-CN" altLang="en-US" sz="2800" b="1" dirty="0"/>
              </a:p>
            </p:txBody>
          </p:sp>
        </mc:Choice>
        <mc:Fallback>
          <p:sp>
            <p:nvSpPr>
              <p:cNvPr id="31746" name="Rectangle 2"/>
              <p:cNvSpPr>
                <a:spLocks noRot="1" noChangeAspect="1" noMove="1" noResize="1" noEditPoints="1" noAdjustHandles="1" noChangeArrowheads="1" noChangeShapeType="1" noTextEdit="1"/>
              </p:cNvSpPr>
              <p:nvPr>
                <p:ph type="body" idx="1"/>
              </p:nvPr>
            </p:nvSpPr>
            <p:spPr>
              <a:xfrm>
                <a:off x="215516" y="1340768"/>
                <a:ext cx="8568183" cy="5148568"/>
              </a:xfrm>
              <a:blipFill rotWithShape="1">
                <a:blip r:embed="rId1"/>
                <a:stretch>
                  <a:fillRect l="-3" t="-5" r="-522" b="5"/>
                </a:stretch>
              </a:blipFill>
            </p:spPr>
            <p:txBody>
              <a:bodyPr/>
              <a:lstStyle/>
              <a:p>
                <a:r>
                  <a:rPr lang="zh-CN" altLang="en-US">
                    <a:noFill/>
                  </a:rPr>
                  <a:t> </a:t>
                </a:r>
              </a:p>
            </p:txBody>
          </p:sp>
        </mc:Fallback>
      </mc:AlternateContent>
      <p:sp>
        <p:nvSpPr>
          <p:cNvPr id="31747" name="Rectangle 3"/>
          <p:cNvSpPr>
            <a:spLocks noGrp="1" noChangeArrowheads="1"/>
          </p:cNvSpPr>
          <p:nvPr>
            <p:ph type="title"/>
          </p:nvPr>
        </p:nvSpPr>
        <p:spPr>
          <a:xfrm>
            <a:off x="468313" y="260350"/>
            <a:ext cx="8229600" cy="1143000"/>
          </a:xfrm>
        </p:spPr>
        <p:txBody>
          <a:bodyPr/>
          <a:lstStyle/>
          <a:p>
            <a:pPr eaLnBrk="1" hangingPunct="1"/>
            <a:r>
              <a:rPr lang="zh-CN" altLang="en-US"/>
              <a:t>磁化等离子体中的磁流体力学波 </a:t>
            </a:r>
            <a:endParaRPr lang="zh-CN" altLang="en-US"/>
          </a:p>
        </p:txBody>
      </p:sp>
      <p:sp>
        <p:nvSpPr>
          <p:cNvPr id="31748"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31749"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mc:Choice xmlns:a14="http://schemas.microsoft.com/office/drawing/2010/main" Requires="a14">
          <p:sp>
            <p:nvSpPr>
              <p:cNvPr id="32770" name="Rectangle 2"/>
              <p:cNvSpPr>
                <a:spLocks noGrp="1" noChangeArrowheads="1"/>
              </p:cNvSpPr>
              <p:nvPr>
                <p:ph type="body" idx="1"/>
              </p:nvPr>
            </p:nvSpPr>
            <p:spPr>
              <a:xfrm>
                <a:off x="468312" y="1520825"/>
                <a:ext cx="8460171" cy="5184775"/>
              </a:xfrm>
            </p:spPr>
            <p:txBody>
              <a:bodyPr/>
              <a:lstStyle/>
              <a:p>
                <a:pPr marL="0" indent="0" eaLnBrk="1" hangingPunct="1">
                  <a:spcBef>
                    <a:spcPts val="0"/>
                  </a:spcBef>
                </a:pPr>
                <a:r>
                  <a:rPr lang="zh-CN" altLang="en-US" sz="2800" dirty="0"/>
                  <a:t>对方程组进行线性化，并分解为平面波</a:t>
                </a:r>
                <a:endParaRPr lang="en-US" altLang="zh-CN" sz="2800" dirty="0"/>
              </a:p>
              <a:p>
                <a:pPr marL="0" indent="0" eaLnBrk="1" hangingPunct="1">
                  <a:spcBef>
                    <a:spcPts val="0"/>
                  </a:spcBef>
                  <a:buNone/>
                </a:pPr>
                <a14:m>
                  <m:oMathPara xmlns:m="http://schemas.openxmlformats.org/officeDocument/2006/math">
                    <m:oMathParaPr>
                      <m:jc m:val="centerGroup"/>
                    </m:oMathParaPr>
                    <m:oMath xmlns:m="http://schemas.openxmlformats.org/officeDocument/2006/math">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𝑖</m:t>
                      </m:r>
                      <m:r>
                        <a:rPr lang="zh-CN" altLang="en-US" sz="2400" i="1">
                          <a:solidFill>
                            <a:srgbClr val="000000"/>
                          </a:solidFill>
                          <a:latin typeface="Cambria Math" panose="02040503050406030204" pitchFamily="18" charset="0"/>
                        </a:rPr>
                        <m:t>𝜔</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𝜌</m:t>
                          </m:r>
                        </m:e>
                        <m:sub>
                          <m:r>
                            <a:rPr lang="zh-CN" altLang="en-US" sz="2400" i="1">
                              <a:solidFill>
                                <a:srgbClr val="000000"/>
                              </a:solidFill>
                              <a:latin typeface="Cambria Math" panose="02040503050406030204" pitchFamily="18" charset="0"/>
                            </a:rPr>
                            <m:t>1</m:t>
                          </m:r>
                        </m:sub>
                      </m:sSub>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𝑖</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𝜌</m:t>
                          </m:r>
                        </m:e>
                        <m:sub>
                          <m:r>
                            <a:rPr lang="zh-CN" altLang="en-US" sz="2400" i="1">
                              <a:solidFill>
                                <a:srgbClr val="000000"/>
                              </a:solidFill>
                              <a:latin typeface="Cambria Math" panose="02040503050406030204" pitchFamily="18" charset="0"/>
                            </a:rPr>
                            <m:t>0</m:t>
                          </m:r>
                        </m:sub>
                      </m:sSub>
                      <m:r>
                        <a:rPr lang="zh-CN" altLang="en-US" sz="2400" b="1" i="1">
                          <a:solidFill>
                            <a:srgbClr val="000000"/>
                          </a:solidFill>
                          <a:latin typeface="Cambria Math" panose="02040503050406030204" pitchFamily="18" charset="0"/>
                        </a:rPr>
                        <m:t>𝒌</m:t>
                      </m:r>
                      <m:r>
                        <a:rPr lang="zh-CN" altLang="en-US" sz="2400" b="1" i="1">
                          <a:solidFill>
                            <a:srgbClr val="000000"/>
                          </a:solidFill>
                          <a:latin typeface="Cambria Math" panose="02040503050406030204" pitchFamily="18" charset="0"/>
                        </a:rPr>
                        <m:t>⋅</m:t>
                      </m:r>
                      <m:r>
                        <a:rPr lang="zh-CN" altLang="en-US" sz="2400" b="1" i="1">
                          <a:solidFill>
                            <a:srgbClr val="000000"/>
                          </a:solidFill>
                          <a:latin typeface="Cambria Math" panose="02040503050406030204" pitchFamily="18" charset="0"/>
                        </a:rPr>
                        <m:t>𝒗</m:t>
                      </m:r>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0</m:t>
                      </m:r>
                      <m:r>
                        <a:rPr lang="zh-CN" altLang="en-US" sz="2400" i="1">
                          <a:solidFill>
                            <a:srgbClr val="000000"/>
                          </a:solidFill>
                          <a:latin typeface="Cambria Math" panose="02040503050406030204" pitchFamily="18" charset="0"/>
                        </a:rPr>
                        <m:t>, −</m:t>
                      </m:r>
                      <m:r>
                        <a:rPr lang="zh-CN" altLang="en-US" sz="2400" i="1">
                          <a:solidFill>
                            <a:srgbClr val="000000"/>
                          </a:solidFill>
                          <a:latin typeface="Cambria Math" panose="02040503050406030204" pitchFamily="18" charset="0"/>
                        </a:rPr>
                        <m:t>𝑖</m:t>
                      </m:r>
                      <m:r>
                        <a:rPr lang="zh-CN" altLang="en-US" sz="2400" i="1">
                          <a:solidFill>
                            <a:srgbClr val="000000"/>
                          </a:solidFill>
                          <a:latin typeface="Cambria Math" panose="02040503050406030204" pitchFamily="18" charset="0"/>
                        </a:rPr>
                        <m:t>𝜔</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𝜌</m:t>
                          </m:r>
                        </m:e>
                        <m:sub>
                          <m:r>
                            <a:rPr lang="zh-CN" altLang="en-US" sz="2400" i="1">
                              <a:solidFill>
                                <a:srgbClr val="000000"/>
                              </a:solidFill>
                              <a:latin typeface="Cambria Math" panose="02040503050406030204" pitchFamily="18" charset="0"/>
                            </a:rPr>
                            <m:t>0</m:t>
                          </m:r>
                        </m:sub>
                      </m:sSub>
                      <m:r>
                        <a:rPr lang="zh-CN" altLang="en-US" sz="2400" b="1" i="1">
                          <a:solidFill>
                            <a:srgbClr val="000000"/>
                          </a:solidFill>
                          <a:latin typeface="Cambria Math" panose="02040503050406030204" pitchFamily="18" charset="0"/>
                        </a:rPr>
                        <m:t>𝒗</m:t>
                      </m:r>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𝑖</m:t>
                      </m:r>
                      <m:r>
                        <a:rPr lang="zh-CN" altLang="en-US" sz="2400" b="1" i="1">
                          <a:solidFill>
                            <a:srgbClr val="000000"/>
                          </a:solidFill>
                          <a:latin typeface="Cambria Math" panose="02040503050406030204" pitchFamily="18" charset="0"/>
                        </a:rPr>
                        <m:t>𝒌</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𝑝</m:t>
                          </m:r>
                        </m:e>
                        <m:sub>
                          <m:r>
                            <a:rPr lang="zh-CN" altLang="en-US" sz="2400" i="1">
                              <a:solidFill>
                                <a:srgbClr val="000000"/>
                              </a:solidFill>
                              <a:latin typeface="Cambria Math" panose="02040503050406030204" pitchFamily="18" charset="0"/>
                            </a:rPr>
                            <m:t>1</m:t>
                          </m:r>
                        </m:sub>
                      </m:sSub>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a:rPr lang="zh-CN" altLang="en-US" sz="2400" b="1" i="1">
                              <a:solidFill>
                                <a:srgbClr val="000000"/>
                              </a:solidFill>
                              <a:latin typeface="Cambria Math" panose="02040503050406030204" pitchFamily="18" charset="0"/>
                            </a:rPr>
                            <m:t>𝒋</m:t>
                          </m:r>
                        </m:e>
                        <m:sub>
                          <m:r>
                            <a:rPr lang="zh-CN" altLang="en-US" sz="2400" i="1">
                              <a:solidFill>
                                <a:srgbClr val="000000"/>
                              </a:solidFill>
                              <a:latin typeface="Cambria Math" panose="02040503050406030204" pitchFamily="18" charset="0"/>
                            </a:rPr>
                            <m:t>1</m:t>
                          </m:r>
                        </m:sub>
                      </m:sSub>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a:rPr lang="zh-CN" altLang="en-US" sz="2400" b="1" i="1">
                              <a:solidFill>
                                <a:srgbClr val="000000"/>
                              </a:solidFill>
                              <a:latin typeface="Cambria Math" panose="02040503050406030204" pitchFamily="18" charset="0"/>
                            </a:rPr>
                            <m:t>𝑩</m:t>
                          </m:r>
                        </m:e>
                        <m:sub>
                          <m:r>
                            <a:rPr lang="zh-CN" altLang="en-US" sz="2400" i="1">
                              <a:solidFill>
                                <a:srgbClr val="000000"/>
                              </a:solidFill>
                              <a:latin typeface="Cambria Math" panose="02040503050406030204" pitchFamily="18" charset="0"/>
                            </a:rPr>
                            <m:t>0</m:t>
                          </m:r>
                        </m:sub>
                      </m:sSub>
                    </m:oMath>
                    <m:oMath xmlns:m="http://schemas.openxmlformats.org/officeDocument/2006/math">
                      <m:f>
                        <m:fPr>
                          <m:ctrlPr>
                            <a:rPr lang="zh-CN" altLang="en-US" sz="2400" i="1">
                              <a:solidFill>
                                <a:srgbClr val="000000"/>
                              </a:solidFill>
                              <a:latin typeface="Cambria Math" panose="02040503050406030204" pitchFamily="18" charset="0"/>
                            </a:rPr>
                          </m:ctrlPr>
                        </m:fPr>
                        <m:num>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𝑝</m:t>
                              </m:r>
                            </m:e>
                            <m:sub>
                              <m:r>
                                <a:rPr lang="zh-CN" altLang="en-US" sz="2400" i="1">
                                  <a:solidFill>
                                    <a:srgbClr val="000000"/>
                                  </a:solidFill>
                                  <a:latin typeface="Cambria Math" panose="02040503050406030204" pitchFamily="18" charset="0"/>
                                </a:rPr>
                                <m:t>1</m:t>
                              </m:r>
                            </m:sub>
                          </m:sSub>
                        </m:num>
                        <m:den>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𝑝</m:t>
                              </m:r>
                            </m:e>
                            <m:sub>
                              <m:r>
                                <a:rPr lang="zh-CN" altLang="en-US" sz="2400" i="1">
                                  <a:solidFill>
                                    <a:srgbClr val="000000"/>
                                  </a:solidFill>
                                  <a:latin typeface="Cambria Math" panose="02040503050406030204" pitchFamily="18" charset="0"/>
                                </a:rPr>
                                <m:t>0</m:t>
                              </m:r>
                            </m:sub>
                          </m:sSub>
                        </m:den>
                      </m:f>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𝛾</m:t>
                      </m:r>
                      <m:f>
                        <m:fPr>
                          <m:ctrlPr>
                            <a:rPr lang="zh-CN" altLang="en-US" sz="2400" i="1">
                              <a:solidFill>
                                <a:srgbClr val="000000"/>
                              </a:solidFill>
                              <a:latin typeface="Cambria Math" panose="02040503050406030204" pitchFamily="18" charset="0"/>
                            </a:rPr>
                          </m:ctrlPr>
                        </m:fPr>
                        <m:num>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𝜌</m:t>
                              </m:r>
                            </m:e>
                            <m:sub>
                              <m:r>
                                <a:rPr lang="zh-CN" altLang="en-US" sz="2400" i="1">
                                  <a:solidFill>
                                    <a:srgbClr val="000000"/>
                                  </a:solidFill>
                                  <a:latin typeface="Cambria Math" panose="02040503050406030204" pitchFamily="18" charset="0"/>
                                </a:rPr>
                                <m:t>1</m:t>
                              </m:r>
                            </m:sub>
                          </m:sSub>
                        </m:num>
                        <m:den>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𝜌</m:t>
                              </m:r>
                            </m:e>
                            <m:sub>
                              <m:r>
                                <a:rPr lang="zh-CN" altLang="en-US" sz="2400" i="1">
                                  <a:solidFill>
                                    <a:srgbClr val="000000"/>
                                  </a:solidFill>
                                  <a:latin typeface="Cambria Math" panose="02040503050406030204" pitchFamily="18" charset="0"/>
                                </a:rPr>
                                <m:t>0</m:t>
                              </m:r>
                            </m:sub>
                          </m:sSub>
                        </m:den>
                      </m:f>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0</m:t>
                      </m:r>
                      <m:r>
                        <a:rPr lang="zh-CN" altLang="en-US" sz="2400" i="1">
                          <a:solidFill>
                            <a:srgbClr val="000000"/>
                          </a:solidFill>
                          <a:latin typeface="Cambria Math" panose="02040503050406030204" pitchFamily="18" charset="0"/>
                        </a:rPr>
                        <m:t>, −</m:t>
                      </m:r>
                      <m:r>
                        <a:rPr lang="zh-CN" altLang="en-US" sz="2400" i="1">
                          <a:solidFill>
                            <a:srgbClr val="000000"/>
                          </a:solidFill>
                          <a:latin typeface="Cambria Math" panose="02040503050406030204" pitchFamily="18" charset="0"/>
                        </a:rPr>
                        <m:t>𝑖</m:t>
                      </m:r>
                      <m:r>
                        <a:rPr lang="zh-CN" altLang="en-US" sz="2400" i="1">
                          <a:solidFill>
                            <a:srgbClr val="000000"/>
                          </a:solidFill>
                          <a:latin typeface="Cambria Math" panose="02040503050406030204" pitchFamily="18" charset="0"/>
                        </a:rPr>
                        <m:t>𝜔</m:t>
                      </m:r>
                      <m:sSub>
                        <m:sSubPr>
                          <m:ctrlPr>
                            <a:rPr lang="zh-CN" altLang="en-US" sz="2400" i="1">
                              <a:solidFill>
                                <a:srgbClr val="000000"/>
                              </a:solidFill>
                              <a:latin typeface="Cambria Math" panose="02040503050406030204" pitchFamily="18" charset="0"/>
                            </a:rPr>
                          </m:ctrlPr>
                        </m:sSubPr>
                        <m:e>
                          <m:r>
                            <a:rPr lang="zh-CN" altLang="en-US" sz="2400" b="1" i="1">
                              <a:solidFill>
                                <a:srgbClr val="000000"/>
                              </a:solidFill>
                              <a:latin typeface="Cambria Math" panose="02040503050406030204" pitchFamily="18" charset="0"/>
                            </a:rPr>
                            <m:t>𝑩</m:t>
                          </m:r>
                        </m:e>
                        <m:sub>
                          <m:r>
                            <a:rPr lang="zh-CN" altLang="en-US" sz="2400" i="1">
                              <a:solidFill>
                                <a:srgbClr val="000000"/>
                              </a:solidFill>
                              <a:latin typeface="Cambria Math" panose="02040503050406030204" pitchFamily="18" charset="0"/>
                            </a:rPr>
                            <m:t>1</m:t>
                          </m:r>
                        </m:sub>
                      </m:sSub>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𝑖</m:t>
                      </m:r>
                      <m:r>
                        <a:rPr lang="zh-CN" altLang="en-US" sz="2400" b="1" i="1">
                          <a:solidFill>
                            <a:srgbClr val="000000"/>
                          </a:solidFill>
                          <a:latin typeface="Cambria Math" panose="02040503050406030204" pitchFamily="18" charset="0"/>
                        </a:rPr>
                        <m:t>𝒌</m:t>
                      </m:r>
                      <m:r>
                        <a:rPr lang="zh-CN" altLang="en-US" sz="2400" i="1">
                          <a:solidFill>
                            <a:srgbClr val="000000"/>
                          </a:solidFill>
                          <a:latin typeface="Cambria Math" panose="02040503050406030204" pitchFamily="18" charset="0"/>
                        </a:rPr>
                        <m:t>×(</m:t>
                      </m:r>
                      <m:r>
                        <a:rPr lang="zh-CN" altLang="en-US" sz="2400" b="1" i="1">
                          <a:solidFill>
                            <a:srgbClr val="000000"/>
                          </a:solidFill>
                          <a:latin typeface="Cambria Math" panose="02040503050406030204" pitchFamily="18" charset="0"/>
                        </a:rPr>
                        <m:t>𝒗</m:t>
                      </m:r>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a:rPr lang="zh-CN" altLang="en-US" sz="2400" b="1" i="1">
                              <a:solidFill>
                                <a:srgbClr val="000000"/>
                              </a:solidFill>
                              <a:latin typeface="Cambria Math" panose="02040503050406030204" pitchFamily="18" charset="0"/>
                            </a:rPr>
                            <m:t>𝑩</m:t>
                          </m:r>
                        </m:e>
                        <m:sub>
                          <m:r>
                            <a:rPr lang="zh-CN" altLang="en-US" sz="2400" i="1">
                              <a:solidFill>
                                <a:srgbClr val="000000"/>
                              </a:solidFill>
                              <a:latin typeface="Cambria Math" panose="02040503050406030204" pitchFamily="18" charset="0"/>
                            </a:rPr>
                            <m:t>0</m:t>
                          </m:r>
                        </m:sub>
                      </m:sSub>
                      <m:r>
                        <a:rPr lang="zh-CN" altLang="en-US" sz="2400" i="1">
                          <a:solidFill>
                            <a:srgbClr val="000000"/>
                          </a:solidFill>
                          <a:latin typeface="Cambria Math" panose="02040503050406030204" pitchFamily="18" charset="0"/>
                        </a:rPr>
                        <m:t>), </m:t>
                      </m:r>
                      <m:sSub>
                        <m:sSubPr>
                          <m:ctrlPr>
                            <a:rPr lang="zh-CN" altLang="en-US" sz="2400" i="1">
                              <a:solidFill>
                                <a:srgbClr val="000000"/>
                              </a:solidFill>
                              <a:latin typeface="Cambria Math" panose="02040503050406030204" pitchFamily="18" charset="0"/>
                            </a:rPr>
                          </m:ctrlPr>
                        </m:sSubPr>
                        <m:e>
                          <m:r>
                            <a:rPr lang="zh-CN" altLang="en-US" sz="2400" b="1" i="1">
                              <a:solidFill>
                                <a:srgbClr val="000000"/>
                              </a:solidFill>
                              <a:latin typeface="Cambria Math" panose="02040503050406030204" pitchFamily="18" charset="0"/>
                            </a:rPr>
                            <m:t>𝒋</m:t>
                          </m:r>
                        </m:e>
                        <m:sub>
                          <m:r>
                            <a:rPr lang="zh-CN" altLang="en-US" sz="2400" i="1">
                              <a:solidFill>
                                <a:srgbClr val="000000"/>
                              </a:solidFill>
                              <a:latin typeface="Cambria Math" panose="02040503050406030204" pitchFamily="18" charset="0"/>
                            </a:rPr>
                            <m:t>1</m:t>
                          </m:r>
                        </m:sub>
                      </m:sSub>
                      <m:r>
                        <a:rPr lang="zh-CN" altLang="en-US" sz="2400" i="1">
                          <a:solidFill>
                            <a:srgbClr val="000000"/>
                          </a:solidFill>
                          <a:latin typeface="Cambria Math" panose="02040503050406030204" pitchFamily="18" charset="0"/>
                        </a:rPr>
                        <m:t>=</m:t>
                      </m:r>
                      <m:f>
                        <m:fPr>
                          <m:ctrlPr>
                            <a:rPr lang="zh-CN" altLang="en-US" sz="2400" i="1">
                              <a:solidFill>
                                <a:srgbClr val="000000"/>
                              </a:solidFill>
                              <a:latin typeface="Cambria Math" panose="02040503050406030204" pitchFamily="18" charset="0"/>
                            </a:rPr>
                          </m:ctrlPr>
                        </m:fPr>
                        <m:num>
                          <m:r>
                            <a:rPr lang="zh-CN" altLang="en-US" sz="2400" i="1">
                              <a:solidFill>
                                <a:srgbClr val="000000"/>
                              </a:solidFill>
                              <a:latin typeface="Cambria Math" panose="02040503050406030204" pitchFamily="18" charset="0"/>
                            </a:rPr>
                            <m:t>1</m:t>
                          </m:r>
                        </m:num>
                        <m:den>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𝜇</m:t>
                              </m:r>
                            </m:e>
                            <m:sub>
                              <m:r>
                                <a:rPr lang="zh-CN" altLang="en-US" sz="2400" i="1">
                                  <a:solidFill>
                                    <a:srgbClr val="000000"/>
                                  </a:solidFill>
                                  <a:latin typeface="Cambria Math" panose="02040503050406030204" pitchFamily="18" charset="0"/>
                                </a:rPr>
                                <m:t>0</m:t>
                              </m:r>
                            </m:sub>
                          </m:sSub>
                        </m:den>
                      </m:f>
                      <m:r>
                        <a:rPr lang="zh-CN" altLang="en-US" sz="2400" i="1">
                          <a:solidFill>
                            <a:srgbClr val="000000"/>
                          </a:solidFill>
                          <a:latin typeface="Cambria Math" panose="02040503050406030204" pitchFamily="18" charset="0"/>
                        </a:rPr>
                        <m:t>𝑖</m:t>
                      </m:r>
                      <m:r>
                        <a:rPr lang="zh-CN" altLang="en-US" sz="2400" b="1" i="1">
                          <a:solidFill>
                            <a:srgbClr val="000000"/>
                          </a:solidFill>
                          <a:latin typeface="Cambria Math" panose="02040503050406030204" pitchFamily="18" charset="0"/>
                        </a:rPr>
                        <m:t>𝒌</m:t>
                      </m:r>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a:rPr lang="zh-CN" altLang="en-US" sz="2400" b="1" i="1">
                              <a:solidFill>
                                <a:srgbClr val="000000"/>
                              </a:solidFill>
                              <a:latin typeface="Cambria Math" panose="02040503050406030204" pitchFamily="18" charset="0"/>
                            </a:rPr>
                            <m:t>𝑩</m:t>
                          </m:r>
                        </m:e>
                        <m:sub>
                          <m:r>
                            <a:rPr lang="zh-CN" altLang="en-US" sz="2400" i="1">
                              <a:solidFill>
                                <a:srgbClr val="000000"/>
                              </a:solidFill>
                              <a:latin typeface="Cambria Math" panose="02040503050406030204" pitchFamily="18" charset="0"/>
                            </a:rPr>
                            <m:t>1</m:t>
                          </m:r>
                        </m:sub>
                      </m:sSub>
                    </m:oMath>
                    <m:oMath xmlns:m="http://schemas.openxmlformats.org/officeDocument/2006/math">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𝑖</m:t>
                      </m:r>
                      <m:r>
                        <a:rPr lang="zh-CN" altLang="en-US" sz="2400" i="1">
                          <a:solidFill>
                            <a:srgbClr val="000000"/>
                          </a:solidFill>
                          <a:latin typeface="Cambria Math" panose="02040503050406030204" pitchFamily="18" charset="0"/>
                        </a:rPr>
                        <m:t>𝜔</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𝜌</m:t>
                          </m:r>
                        </m:e>
                        <m:sub>
                          <m:r>
                            <a:rPr lang="zh-CN" altLang="en-US" sz="2400" i="1">
                              <a:solidFill>
                                <a:srgbClr val="000000"/>
                              </a:solidFill>
                              <a:latin typeface="Cambria Math" panose="02040503050406030204" pitchFamily="18" charset="0"/>
                            </a:rPr>
                            <m:t>0</m:t>
                          </m:r>
                        </m:sub>
                      </m:sSub>
                      <m:r>
                        <a:rPr lang="zh-CN" altLang="en-US" sz="2400" b="1" i="1">
                          <a:solidFill>
                            <a:srgbClr val="000000"/>
                          </a:solidFill>
                          <a:latin typeface="Cambria Math" panose="02040503050406030204" pitchFamily="18" charset="0"/>
                        </a:rPr>
                        <m:t>𝒗</m:t>
                      </m:r>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𝑖</m:t>
                      </m:r>
                      <m:r>
                        <a:rPr lang="zh-CN" altLang="en-US" sz="2400" b="1" i="1">
                          <a:solidFill>
                            <a:srgbClr val="000000"/>
                          </a:solidFill>
                          <a:latin typeface="Cambria Math" panose="02040503050406030204" pitchFamily="18" charset="0"/>
                        </a:rPr>
                        <m:t>𝒌</m:t>
                      </m:r>
                      <m:d>
                        <m:dPr>
                          <m:ctrlPr>
                            <a:rPr lang="zh-CN" altLang="en-US" sz="2400" i="1">
                              <a:solidFill>
                                <a:srgbClr val="000000"/>
                              </a:solidFill>
                              <a:latin typeface="Cambria Math" panose="02040503050406030204" pitchFamily="18" charset="0"/>
                            </a:rPr>
                          </m:ctrlPr>
                        </m:dPr>
                        <m:e>
                          <m:r>
                            <a:rPr lang="zh-CN" altLang="en-US" sz="2400" i="1">
                              <a:solidFill>
                                <a:srgbClr val="000000"/>
                              </a:solidFill>
                              <a:latin typeface="Cambria Math" panose="02040503050406030204" pitchFamily="18" charset="0"/>
                            </a:rPr>
                            <m:t>𝛾</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𝑝</m:t>
                              </m:r>
                            </m:e>
                            <m:sub>
                              <m:r>
                                <a:rPr lang="zh-CN" altLang="en-US" sz="2400" i="1">
                                  <a:solidFill>
                                    <a:srgbClr val="000000"/>
                                  </a:solidFill>
                                  <a:latin typeface="Cambria Math" panose="02040503050406030204" pitchFamily="18" charset="0"/>
                                </a:rPr>
                                <m:t>0</m:t>
                              </m:r>
                            </m:sub>
                          </m:sSub>
                          <m:f>
                            <m:fPr>
                              <m:ctrlPr>
                                <a:rPr lang="zh-CN" altLang="en-US" sz="2400" i="1">
                                  <a:solidFill>
                                    <a:srgbClr val="000000"/>
                                  </a:solidFill>
                                  <a:latin typeface="Cambria Math" panose="02040503050406030204" pitchFamily="18" charset="0"/>
                                </a:rPr>
                              </m:ctrlPr>
                            </m:fPr>
                            <m:num>
                              <m:r>
                                <a:rPr lang="zh-CN" altLang="en-US" sz="2400" b="1" i="1">
                                  <a:solidFill>
                                    <a:srgbClr val="000000"/>
                                  </a:solidFill>
                                  <a:latin typeface="Cambria Math" panose="02040503050406030204" pitchFamily="18" charset="0"/>
                                </a:rPr>
                                <m:t>𝒌</m:t>
                              </m:r>
                              <m:r>
                                <a:rPr lang="zh-CN" altLang="en-US" sz="2400" i="1">
                                  <a:solidFill>
                                    <a:srgbClr val="000000"/>
                                  </a:solidFill>
                                  <a:latin typeface="Cambria Math" panose="02040503050406030204" pitchFamily="18" charset="0"/>
                                </a:rPr>
                                <m:t>⋅</m:t>
                              </m:r>
                              <m:r>
                                <a:rPr lang="zh-CN" altLang="en-US" sz="2400" b="1" i="1">
                                  <a:solidFill>
                                    <a:srgbClr val="000000"/>
                                  </a:solidFill>
                                  <a:latin typeface="Cambria Math" panose="02040503050406030204" pitchFamily="18" charset="0"/>
                                </a:rPr>
                                <m:t>𝒗</m:t>
                              </m:r>
                            </m:num>
                            <m:den>
                              <m:r>
                                <a:rPr lang="zh-CN" altLang="en-US" sz="2400" i="1">
                                  <a:solidFill>
                                    <a:srgbClr val="000000"/>
                                  </a:solidFill>
                                  <a:latin typeface="Cambria Math" panose="02040503050406030204" pitchFamily="18" charset="0"/>
                                </a:rPr>
                                <m:t>𝜔</m:t>
                              </m:r>
                            </m:den>
                          </m:f>
                        </m:e>
                      </m:d>
                      <m:r>
                        <a:rPr lang="zh-CN" altLang="en-US" sz="2400" i="1">
                          <a:solidFill>
                            <a:srgbClr val="000000"/>
                          </a:solidFill>
                          <a:latin typeface="Cambria Math" panose="02040503050406030204" pitchFamily="18" charset="0"/>
                        </a:rPr>
                        <m:t>+</m:t>
                      </m:r>
                      <m:d>
                        <m:dPr>
                          <m:begChr m:val="["/>
                          <m:endChr m:val="]"/>
                          <m:ctrlPr>
                            <a:rPr lang="zh-CN" altLang="en-US" sz="2400" i="1">
                              <a:solidFill>
                                <a:srgbClr val="000000"/>
                              </a:solidFill>
                              <a:latin typeface="Cambria Math" panose="02040503050406030204" pitchFamily="18" charset="0"/>
                            </a:rPr>
                          </m:ctrlPr>
                        </m:dPr>
                        <m:e>
                          <m:f>
                            <m:fPr>
                              <m:ctrlPr>
                                <a:rPr lang="zh-CN" altLang="en-US" sz="2400" i="1">
                                  <a:solidFill>
                                    <a:srgbClr val="000000"/>
                                  </a:solidFill>
                                  <a:latin typeface="Cambria Math" panose="02040503050406030204" pitchFamily="18" charset="0"/>
                                </a:rPr>
                              </m:ctrlPr>
                            </m:fPr>
                            <m:num>
                              <m:r>
                                <a:rPr lang="zh-CN" altLang="en-US" sz="2400" i="1">
                                  <a:solidFill>
                                    <a:srgbClr val="000000"/>
                                  </a:solidFill>
                                  <a:latin typeface="Cambria Math" panose="02040503050406030204" pitchFamily="18" charset="0"/>
                                </a:rPr>
                                <m:t>1</m:t>
                              </m:r>
                            </m:num>
                            <m:den>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𝜇</m:t>
                                  </m:r>
                                </m:e>
                                <m:sub>
                                  <m:r>
                                    <a:rPr lang="zh-CN" altLang="en-US" sz="2400" i="1">
                                      <a:solidFill>
                                        <a:srgbClr val="000000"/>
                                      </a:solidFill>
                                      <a:latin typeface="Cambria Math" panose="02040503050406030204" pitchFamily="18" charset="0"/>
                                    </a:rPr>
                                    <m:t>0</m:t>
                                  </m:r>
                                </m:sub>
                              </m:sSub>
                            </m:den>
                          </m:f>
                          <m:r>
                            <a:rPr lang="zh-CN" altLang="en-US" sz="2400" i="1">
                              <a:solidFill>
                                <a:srgbClr val="000000"/>
                              </a:solidFill>
                              <a:latin typeface="Cambria Math" panose="02040503050406030204" pitchFamily="18" charset="0"/>
                            </a:rPr>
                            <m:t>𝑖</m:t>
                          </m:r>
                          <m:r>
                            <a:rPr lang="zh-CN" altLang="en-US" sz="2400" b="1" i="1">
                              <a:solidFill>
                                <a:srgbClr val="000000"/>
                              </a:solidFill>
                              <a:latin typeface="Cambria Math" panose="02040503050406030204" pitchFamily="18" charset="0"/>
                            </a:rPr>
                            <m:t>𝒌</m:t>
                          </m:r>
                          <m:r>
                            <a:rPr lang="zh-CN" altLang="en-US" sz="2400" i="1">
                              <a:solidFill>
                                <a:srgbClr val="000000"/>
                              </a:solidFill>
                              <a:latin typeface="Cambria Math" panose="02040503050406030204" pitchFamily="18" charset="0"/>
                            </a:rPr>
                            <m:t>×</m:t>
                          </m:r>
                          <m:d>
                            <m:dPr>
                              <m:ctrlPr>
                                <a:rPr lang="zh-CN" altLang="en-US" sz="2400" i="1">
                                  <a:solidFill>
                                    <a:srgbClr val="000000"/>
                                  </a:solidFill>
                                  <a:latin typeface="Cambria Math" panose="02040503050406030204" pitchFamily="18" charset="0"/>
                                </a:rPr>
                              </m:ctrlPr>
                            </m:dPr>
                            <m:e>
                              <m:r>
                                <a:rPr lang="zh-CN" altLang="en-US" sz="2400" i="1">
                                  <a:solidFill>
                                    <a:srgbClr val="000000"/>
                                  </a:solidFill>
                                  <a:latin typeface="Cambria Math" panose="02040503050406030204" pitchFamily="18" charset="0"/>
                                </a:rPr>
                                <m:t>−</m:t>
                              </m:r>
                              <m:f>
                                <m:fPr>
                                  <m:ctrlPr>
                                    <a:rPr lang="zh-CN" altLang="en-US" sz="2400" i="1">
                                      <a:solidFill>
                                        <a:srgbClr val="000000"/>
                                      </a:solidFill>
                                      <a:latin typeface="Cambria Math" panose="02040503050406030204" pitchFamily="18" charset="0"/>
                                    </a:rPr>
                                  </m:ctrlPr>
                                </m:fPr>
                                <m:num>
                                  <m:r>
                                    <a:rPr lang="zh-CN" altLang="en-US" sz="2400" b="1" i="1">
                                      <a:solidFill>
                                        <a:srgbClr val="000000"/>
                                      </a:solidFill>
                                      <a:latin typeface="Cambria Math" panose="02040503050406030204" pitchFamily="18" charset="0"/>
                                    </a:rPr>
                                    <m:t>𝒌</m:t>
                                  </m:r>
                                  <m:r>
                                    <a:rPr lang="zh-CN" altLang="en-US" sz="2400" i="1">
                                      <a:solidFill>
                                        <a:srgbClr val="000000"/>
                                      </a:solidFill>
                                      <a:latin typeface="Cambria Math" panose="02040503050406030204" pitchFamily="18" charset="0"/>
                                    </a:rPr>
                                    <m:t>×</m:t>
                                  </m:r>
                                  <m:d>
                                    <m:dPr>
                                      <m:ctrlPr>
                                        <a:rPr lang="zh-CN" altLang="en-US" sz="2400" i="1">
                                          <a:solidFill>
                                            <a:srgbClr val="000000"/>
                                          </a:solidFill>
                                          <a:latin typeface="Cambria Math" panose="02040503050406030204" pitchFamily="18" charset="0"/>
                                        </a:rPr>
                                      </m:ctrlPr>
                                    </m:dPr>
                                    <m:e>
                                      <m:r>
                                        <a:rPr lang="zh-CN" altLang="en-US" sz="2400" b="1" i="1">
                                          <a:solidFill>
                                            <a:srgbClr val="000000"/>
                                          </a:solidFill>
                                          <a:latin typeface="Cambria Math" panose="02040503050406030204" pitchFamily="18" charset="0"/>
                                        </a:rPr>
                                        <m:t>𝒗</m:t>
                                      </m:r>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a:rPr lang="zh-CN" altLang="en-US" sz="2400" b="1" i="1">
                                              <a:solidFill>
                                                <a:srgbClr val="000000"/>
                                              </a:solidFill>
                                              <a:latin typeface="Cambria Math" panose="02040503050406030204" pitchFamily="18" charset="0"/>
                                            </a:rPr>
                                            <m:t>𝑩</m:t>
                                          </m:r>
                                        </m:e>
                                        <m:sub>
                                          <m:r>
                                            <a:rPr lang="zh-CN" altLang="en-US" sz="2400" i="1">
                                              <a:solidFill>
                                                <a:srgbClr val="000000"/>
                                              </a:solidFill>
                                              <a:latin typeface="Cambria Math" panose="02040503050406030204" pitchFamily="18" charset="0"/>
                                            </a:rPr>
                                            <m:t>0</m:t>
                                          </m:r>
                                        </m:sub>
                                      </m:sSub>
                                    </m:e>
                                  </m:d>
                                </m:num>
                                <m:den>
                                  <m:r>
                                    <a:rPr lang="zh-CN" altLang="en-US" sz="2400" i="1">
                                      <a:solidFill>
                                        <a:srgbClr val="000000"/>
                                      </a:solidFill>
                                      <a:latin typeface="Cambria Math" panose="02040503050406030204" pitchFamily="18" charset="0"/>
                                    </a:rPr>
                                    <m:t>𝜔</m:t>
                                  </m:r>
                                </m:den>
                              </m:f>
                            </m:e>
                          </m:d>
                        </m:e>
                      </m:d>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a:rPr lang="zh-CN" altLang="en-US" sz="2400" b="1" i="1">
                              <a:solidFill>
                                <a:srgbClr val="000000"/>
                              </a:solidFill>
                              <a:latin typeface="Cambria Math" panose="02040503050406030204" pitchFamily="18" charset="0"/>
                            </a:rPr>
                            <m:t>𝑩</m:t>
                          </m:r>
                        </m:e>
                        <m:sub>
                          <m:r>
                            <a:rPr lang="zh-CN" altLang="en-US" sz="2400" i="1">
                              <a:solidFill>
                                <a:srgbClr val="000000"/>
                              </a:solidFill>
                              <a:latin typeface="Cambria Math" panose="02040503050406030204" pitchFamily="18" charset="0"/>
                            </a:rPr>
                            <m:t>0</m:t>
                          </m:r>
                        </m:sub>
                      </m:sSub>
                    </m:oMath>
                    <m:oMath xmlns:m="http://schemas.openxmlformats.org/officeDocument/2006/math">
                      <m:r>
                        <a:rPr lang="zh-CN" altLang="en-US" sz="2400" i="1">
                          <a:solidFill>
                            <a:srgbClr val="000000"/>
                          </a:solidFill>
                          <a:latin typeface="Cambria Math" panose="02040503050406030204" pitchFamily="18" charset="0"/>
                        </a:rPr>
                        <m:t>⇒</m:t>
                      </m:r>
                      <m:sSup>
                        <m:sSupPr>
                          <m:ctrlPr>
                            <a:rPr lang="zh-CN" altLang="en-US" sz="2400" i="1">
                              <a:solidFill>
                                <a:srgbClr val="000000"/>
                              </a:solidFill>
                              <a:latin typeface="Cambria Math" panose="02040503050406030204" pitchFamily="18" charset="0"/>
                            </a:rPr>
                          </m:ctrlPr>
                        </m:sSupPr>
                        <m:e>
                          <m:r>
                            <a:rPr lang="zh-CN" altLang="en-US" sz="2400" i="1">
                              <a:solidFill>
                                <a:srgbClr val="000000"/>
                              </a:solidFill>
                              <a:latin typeface="Cambria Math" panose="02040503050406030204" pitchFamily="18" charset="0"/>
                            </a:rPr>
                            <m:t>𝜔</m:t>
                          </m:r>
                        </m:e>
                        <m:sup>
                          <m:r>
                            <a:rPr lang="zh-CN" altLang="en-US" sz="2400" i="1">
                              <a:solidFill>
                                <a:srgbClr val="000000"/>
                              </a:solidFill>
                              <a:latin typeface="Cambria Math" panose="02040503050406030204" pitchFamily="18" charset="0"/>
                            </a:rPr>
                            <m:t>2</m:t>
                          </m:r>
                        </m:sup>
                      </m:sSup>
                      <m:r>
                        <a:rPr lang="zh-CN" altLang="en-US" sz="2400" b="1" i="1">
                          <a:solidFill>
                            <a:srgbClr val="000000"/>
                          </a:solidFill>
                          <a:latin typeface="Cambria Math" panose="02040503050406030204" pitchFamily="18" charset="0"/>
                        </a:rPr>
                        <m:t>𝒗</m:t>
                      </m:r>
                      <m:r>
                        <a:rPr lang="zh-CN" altLang="en-US" sz="2400" i="1">
                          <a:solidFill>
                            <a:srgbClr val="000000"/>
                          </a:solidFill>
                          <a:latin typeface="Cambria Math" panose="02040503050406030204" pitchFamily="18" charset="0"/>
                        </a:rPr>
                        <m:t>−</m:t>
                      </m:r>
                      <m:sSubSup>
                        <m:sSubSupPr>
                          <m:ctrlPr>
                            <a:rPr lang="zh-CN" altLang="en-US" sz="2400" i="1">
                              <a:solidFill>
                                <a:srgbClr val="000000"/>
                              </a:solidFill>
                              <a:latin typeface="Cambria Math" panose="02040503050406030204" pitchFamily="18" charset="0"/>
                            </a:rPr>
                          </m:ctrlPr>
                        </m:sSubSupPr>
                        <m:e>
                          <m:r>
                            <a:rPr lang="zh-CN" altLang="en-US" sz="2400" i="1">
                              <a:solidFill>
                                <a:srgbClr val="000000"/>
                              </a:solidFill>
                              <a:latin typeface="Cambria Math" panose="02040503050406030204" pitchFamily="18" charset="0"/>
                            </a:rPr>
                            <m:t>𝑣</m:t>
                          </m:r>
                        </m:e>
                        <m:sub>
                          <m:r>
                            <a:rPr lang="zh-CN" altLang="en-US" sz="2400" i="1">
                              <a:solidFill>
                                <a:srgbClr val="000000"/>
                              </a:solidFill>
                              <a:latin typeface="Cambria Math" panose="02040503050406030204" pitchFamily="18" charset="0"/>
                            </a:rPr>
                            <m:t>𝑠</m:t>
                          </m:r>
                        </m:sub>
                        <m:sup>
                          <m:r>
                            <a:rPr lang="zh-CN" altLang="en-US" sz="2400" i="1">
                              <a:solidFill>
                                <a:srgbClr val="000000"/>
                              </a:solidFill>
                              <a:latin typeface="Cambria Math" panose="02040503050406030204" pitchFamily="18" charset="0"/>
                            </a:rPr>
                            <m:t>2</m:t>
                          </m:r>
                        </m:sup>
                      </m:sSubSup>
                      <m:r>
                        <a:rPr lang="zh-CN" altLang="en-US" sz="2400" b="1" i="1">
                          <a:solidFill>
                            <a:srgbClr val="000000"/>
                          </a:solidFill>
                          <a:latin typeface="Cambria Math" panose="02040503050406030204" pitchFamily="18" charset="0"/>
                        </a:rPr>
                        <m:t>𝒌</m:t>
                      </m:r>
                      <m:r>
                        <a:rPr lang="zh-CN" altLang="en-US" sz="2400" i="1">
                          <a:solidFill>
                            <a:srgbClr val="000000"/>
                          </a:solidFill>
                          <a:latin typeface="Cambria Math" panose="02040503050406030204" pitchFamily="18" charset="0"/>
                        </a:rPr>
                        <m:t>(</m:t>
                      </m:r>
                      <m:r>
                        <a:rPr lang="zh-CN" altLang="en-US" sz="2400" b="1" i="1">
                          <a:solidFill>
                            <a:srgbClr val="000000"/>
                          </a:solidFill>
                          <a:latin typeface="Cambria Math" panose="02040503050406030204" pitchFamily="18" charset="0"/>
                        </a:rPr>
                        <m:t>𝒌</m:t>
                      </m:r>
                      <m:r>
                        <a:rPr lang="zh-CN" altLang="en-US" sz="2400" i="1">
                          <a:solidFill>
                            <a:srgbClr val="000000"/>
                          </a:solidFill>
                          <a:latin typeface="Cambria Math" panose="02040503050406030204" pitchFamily="18" charset="0"/>
                        </a:rPr>
                        <m:t>⋅</m:t>
                      </m:r>
                      <m:r>
                        <a:rPr lang="zh-CN" altLang="en-US" sz="2400" b="1" i="1">
                          <a:solidFill>
                            <a:srgbClr val="000000"/>
                          </a:solidFill>
                          <a:latin typeface="Cambria Math" panose="02040503050406030204" pitchFamily="18" charset="0"/>
                        </a:rPr>
                        <m:t>𝒗</m:t>
                      </m:r>
                      <m:r>
                        <a:rPr lang="zh-CN" altLang="en-US" sz="2400" i="1">
                          <a:solidFill>
                            <a:srgbClr val="000000"/>
                          </a:solidFill>
                          <a:latin typeface="Cambria Math" panose="02040503050406030204" pitchFamily="18" charset="0"/>
                        </a:rPr>
                        <m:t>)−</m:t>
                      </m:r>
                      <m:sSubSup>
                        <m:sSubSupPr>
                          <m:ctrlPr>
                            <a:rPr lang="zh-CN" altLang="en-US" sz="2400" i="1">
                              <a:solidFill>
                                <a:srgbClr val="000000"/>
                              </a:solidFill>
                              <a:latin typeface="Cambria Math" panose="02040503050406030204" pitchFamily="18" charset="0"/>
                            </a:rPr>
                          </m:ctrlPr>
                        </m:sSubSupPr>
                        <m:e>
                          <m:r>
                            <a:rPr lang="zh-CN" altLang="en-US" sz="2400" i="1">
                              <a:solidFill>
                                <a:srgbClr val="000000"/>
                              </a:solidFill>
                              <a:latin typeface="Cambria Math" panose="02040503050406030204" pitchFamily="18" charset="0"/>
                            </a:rPr>
                            <m:t>𝑣</m:t>
                          </m:r>
                        </m:e>
                        <m:sub>
                          <m:r>
                            <a:rPr lang="zh-CN" altLang="en-US" sz="2400" i="1">
                              <a:solidFill>
                                <a:srgbClr val="000000"/>
                              </a:solidFill>
                              <a:latin typeface="Cambria Math" panose="02040503050406030204" pitchFamily="18" charset="0"/>
                            </a:rPr>
                            <m:t>𝐴</m:t>
                          </m:r>
                        </m:sub>
                        <m:sup>
                          <m:r>
                            <a:rPr lang="zh-CN" altLang="en-US" sz="2400" i="1">
                              <a:solidFill>
                                <a:srgbClr val="000000"/>
                              </a:solidFill>
                              <a:latin typeface="Cambria Math" panose="02040503050406030204" pitchFamily="18" charset="0"/>
                            </a:rPr>
                            <m:t>2</m:t>
                          </m:r>
                        </m:sup>
                      </m:sSubSup>
                      <m:r>
                        <a:rPr lang="zh-CN" altLang="en-US" sz="2400" i="1">
                          <a:solidFill>
                            <a:srgbClr val="000000"/>
                          </a:solidFill>
                          <a:latin typeface="Cambria Math" panose="02040503050406030204" pitchFamily="18" charset="0"/>
                        </a:rPr>
                        <m:t>[</m:t>
                      </m:r>
                      <m:r>
                        <a:rPr lang="zh-CN" altLang="en-US" sz="2400" b="1" i="1">
                          <a:solidFill>
                            <a:srgbClr val="000000"/>
                          </a:solidFill>
                          <a:latin typeface="Cambria Math" panose="02040503050406030204" pitchFamily="18" charset="0"/>
                        </a:rPr>
                        <m:t>𝒌</m:t>
                      </m:r>
                      <m:r>
                        <a:rPr lang="zh-CN" altLang="en-US" sz="2400" i="1">
                          <a:solidFill>
                            <a:srgbClr val="000000"/>
                          </a:solidFill>
                          <a:latin typeface="Cambria Math" panose="02040503050406030204" pitchFamily="18" charset="0"/>
                        </a:rPr>
                        <m:t>×</m:t>
                      </m:r>
                      <m:d>
                        <m:dPr>
                          <m:ctrlPr>
                            <a:rPr lang="zh-CN" altLang="en-US" sz="2400" i="1">
                              <a:solidFill>
                                <a:srgbClr val="000000"/>
                              </a:solidFill>
                              <a:latin typeface="Cambria Math" panose="02040503050406030204" pitchFamily="18" charset="0"/>
                            </a:rPr>
                          </m:ctrlPr>
                        </m:dPr>
                        <m:e>
                          <m:r>
                            <a:rPr lang="zh-CN" altLang="en-US" sz="2400" b="1" i="1">
                              <a:solidFill>
                                <a:srgbClr val="000000"/>
                              </a:solidFill>
                              <a:latin typeface="Cambria Math" panose="02040503050406030204" pitchFamily="18" charset="0"/>
                            </a:rPr>
                            <m:t>𝒌</m:t>
                          </m:r>
                          <m:r>
                            <a:rPr lang="zh-CN" altLang="en-US" sz="2400" i="1">
                              <a:solidFill>
                                <a:srgbClr val="000000"/>
                              </a:solidFill>
                              <a:latin typeface="Cambria Math" panose="02040503050406030204" pitchFamily="18" charset="0"/>
                            </a:rPr>
                            <m:t>×(</m:t>
                          </m:r>
                          <m:r>
                            <a:rPr lang="zh-CN" altLang="en-US" sz="2400" b="1" i="1">
                              <a:solidFill>
                                <a:srgbClr val="000000"/>
                              </a:solidFill>
                              <a:latin typeface="Cambria Math" panose="02040503050406030204" pitchFamily="18" charset="0"/>
                            </a:rPr>
                            <m:t>𝒗</m:t>
                          </m:r>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a:rPr lang="zh-CN" altLang="en-US" sz="2400" b="1" i="1">
                                  <a:solidFill>
                                    <a:srgbClr val="000000"/>
                                  </a:solidFill>
                                  <a:latin typeface="Cambria Math" panose="02040503050406030204" pitchFamily="18" charset="0"/>
                                </a:rPr>
                                <m:t>𝒆</m:t>
                              </m:r>
                            </m:e>
                            <m:sub>
                              <m:r>
                                <a:rPr lang="zh-CN" altLang="en-US" sz="2400" i="1">
                                  <a:solidFill>
                                    <a:srgbClr val="000000"/>
                                  </a:solidFill>
                                  <a:latin typeface="Cambria Math" panose="02040503050406030204" pitchFamily="18" charset="0"/>
                                </a:rPr>
                                <m:t>𝑧</m:t>
                              </m:r>
                            </m:sub>
                          </m:sSub>
                          <m:r>
                            <a:rPr lang="zh-CN" altLang="en-US" sz="2400" i="1">
                              <a:solidFill>
                                <a:srgbClr val="000000"/>
                              </a:solidFill>
                              <a:latin typeface="Cambria Math" panose="02040503050406030204" pitchFamily="18" charset="0"/>
                            </a:rPr>
                            <m:t>)</m:t>
                          </m:r>
                        </m:e>
                      </m:d>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a:rPr lang="zh-CN" altLang="en-US" sz="2400" b="1" i="1">
                              <a:solidFill>
                                <a:srgbClr val="000000"/>
                              </a:solidFill>
                              <a:latin typeface="Cambria Math" panose="02040503050406030204" pitchFamily="18" charset="0"/>
                            </a:rPr>
                            <m:t>𝒆</m:t>
                          </m:r>
                        </m:e>
                        <m:sub>
                          <m:r>
                            <a:rPr lang="zh-CN" altLang="en-US" sz="2400" i="1">
                              <a:solidFill>
                                <a:srgbClr val="000000"/>
                              </a:solidFill>
                              <a:latin typeface="Cambria Math" panose="02040503050406030204" pitchFamily="18" charset="0"/>
                            </a:rPr>
                            <m:t>𝑧</m:t>
                          </m:r>
                        </m:sub>
                      </m:sSub>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0</m:t>
                      </m:r>
                    </m:oMath>
                  </m:oMathPara>
                </a14:m>
                <a:endParaRPr lang="zh-CN" altLang="en-US" sz="2400" dirty="0"/>
              </a:p>
              <a:p>
                <a:pPr marL="0" indent="0" eaLnBrk="1" hangingPunct="1">
                  <a:spcBef>
                    <a:spcPts val="0"/>
                  </a:spcBef>
                </a:pPr>
                <a:r>
                  <a:rPr lang="zh-CN" altLang="en-US" sz="2800" dirty="0"/>
                  <a:t>其中，</a:t>
                </a:r>
                <a14:m>
                  <m:oMath xmlns:m="http://schemas.openxmlformats.org/officeDocument/2006/math">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𝑠</m:t>
                        </m:r>
                      </m:sub>
                      <m:sup>
                        <m:r>
                          <a:rPr lang="zh-CN" altLang="en-US" sz="2800" i="1">
                            <a:solidFill>
                              <a:srgbClr val="000000"/>
                            </a:solidFill>
                            <a:latin typeface="Cambria Math" panose="02040503050406030204" pitchFamily="18" charset="0"/>
                          </a:rPr>
                          <m:t>2</m:t>
                        </m:r>
                      </m:sup>
                    </m:sSubSup>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𝛾</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𝑃</m:t>
                            </m:r>
                          </m:e>
                          <m:sub>
                            <m:r>
                              <a:rPr lang="zh-CN" altLang="en-US" sz="2800" i="1">
                                <a:solidFill>
                                  <a:srgbClr val="000000"/>
                                </a:solidFill>
                                <a:latin typeface="Cambria Math" panose="02040503050406030204" pitchFamily="18" charset="0"/>
                              </a:rPr>
                              <m:t>0</m:t>
                            </m:r>
                          </m:sub>
                        </m:sSub>
                      </m:num>
                      <m:den>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𝜌</m:t>
                            </m:r>
                          </m:e>
                          <m:sub>
                            <m:r>
                              <a:rPr lang="zh-CN" altLang="en-US" sz="2800" i="1">
                                <a:solidFill>
                                  <a:srgbClr val="000000"/>
                                </a:solidFill>
                                <a:latin typeface="Cambria Math" panose="02040503050406030204" pitchFamily="18" charset="0"/>
                              </a:rPr>
                              <m:t>0</m:t>
                            </m:r>
                          </m:sub>
                        </m:sSub>
                      </m:den>
                    </m:f>
                    <m:r>
                      <a:rPr lang="zh-CN" altLang="en-US" sz="2800" i="1">
                        <a:solidFill>
                          <a:srgbClr val="000000"/>
                        </a:solidFill>
                        <a:latin typeface="Cambria Math" panose="02040503050406030204" pitchFamily="18" charset="0"/>
                      </a:rPr>
                      <m:t>, </m:t>
                    </m:r>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𝐴</m:t>
                        </m:r>
                      </m:sub>
                      <m:sup>
                        <m:r>
                          <a:rPr lang="zh-CN" altLang="en-US" sz="2800" i="1">
                            <a:solidFill>
                              <a:srgbClr val="000000"/>
                            </a:solidFill>
                            <a:latin typeface="Cambria Math" panose="02040503050406030204" pitchFamily="18" charset="0"/>
                          </a:rPr>
                          <m:t>2</m:t>
                        </m:r>
                      </m:sup>
                    </m:sSubSup>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𝐵</m:t>
                            </m:r>
                          </m:e>
                          <m:sub>
                            <m:r>
                              <a:rPr lang="zh-CN" altLang="en-US" sz="2800" i="1">
                                <a:solidFill>
                                  <a:srgbClr val="000000"/>
                                </a:solidFill>
                                <a:latin typeface="Cambria Math" panose="02040503050406030204" pitchFamily="18" charset="0"/>
                              </a:rPr>
                              <m:t>0</m:t>
                            </m:r>
                          </m:sub>
                          <m:sup>
                            <m:r>
                              <a:rPr lang="zh-CN" altLang="en-US" sz="2800" i="1">
                                <a:solidFill>
                                  <a:srgbClr val="000000"/>
                                </a:solidFill>
                                <a:latin typeface="Cambria Math" panose="02040503050406030204" pitchFamily="18" charset="0"/>
                              </a:rPr>
                              <m:t>2</m:t>
                            </m:r>
                          </m:sup>
                        </m:sSubSup>
                      </m:num>
                      <m:den>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𝜇</m:t>
                            </m:r>
                          </m:e>
                          <m:sub>
                            <m:r>
                              <a:rPr lang="zh-CN" altLang="en-US" sz="2800" i="1">
                                <a:solidFill>
                                  <a:srgbClr val="000000"/>
                                </a:solidFill>
                                <a:latin typeface="Cambria Math" panose="02040503050406030204" pitchFamily="18" charset="0"/>
                              </a:rPr>
                              <m:t>0</m:t>
                            </m:r>
                          </m:sub>
                        </m:sSub>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𝜌</m:t>
                            </m:r>
                          </m:e>
                          <m:sub>
                            <m:r>
                              <a:rPr lang="zh-CN" altLang="en-US" sz="2800" i="1">
                                <a:solidFill>
                                  <a:srgbClr val="000000"/>
                                </a:solidFill>
                                <a:latin typeface="Cambria Math" panose="02040503050406030204" pitchFamily="18" charset="0"/>
                              </a:rPr>
                              <m:t>0</m:t>
                            </m:r>
                          </m:sub>
                        </m:sSub>
                      </m:den>
                    </m:f>
                  </m:oMath>
                </a14:m>
                <a:r>
                  <a:rPr lang="zh-CN" altLang="en-US" sz="2800" dirty="0"/>
                  <a:t> 分别是声波速度和</a:t>
                </a:r>
                <a:r>
                  <a:rPr lang="en-US" altLang="zh-CN" sz="2800" dirty="0"/>
                  <a:t>Alfvén</a:t>
                </a:r>
                <a:r>
                  <a:rPr lang="zh-CN" altLang="en-US" sz="2800" dirty="0"/>
                  <a:t>波速度的平方。</a:t>
                </a:r>
                <a:endParaRPr lang="zh-CN" altLang="en-US" sz="2800" dirty="0"/>
              </a:p>
            </p:txBody>
          </p:sp>
        </mc:Choice>
        <mc:Fallback>
          <p:sp>
            <p:nvSpPr>
              <p:cNvPr id="32770" name="Rectangle 2"/>
              <p:cNvSpPr>
                <a:spLocks noRot="1" noChangeAspect="1" noMove="1" noResize="1" noEditPoints="1" noAdjustHandles="1" noChangeArrowheads="1" noChangeShapeType="1" noTextEdit="1"/>
              </p:cNvSpPr>
              <p:nvPr>
                <p:ph type="body" idx="1"/>
              </p:nvPr>
            </p:nvSpPr>
            <p:spPr>
              <a:xfrm>
                <a:off x="468312" y="1520825"/>
                <a:ext cx="8460171" cy="5184775"/>
              </a:xfrm>
              <a:blipFill rotWithShape="1">
                <a:blip r:embed="rId1"/>
                <a:stretch>
                  <a:fillRect l="-4" r="5"/>
                </a:stretch>
              </a:blipFill>
            </p:spPr>
            <p:txBody>
              <a:bodyPr/>
              <a:lstStyle/>
              <a:p>
                <a:r>
                  <a:rPr lang="zh-CN" altLang="en-US">
                    <a:noFill/>
                  </a:rPr>
                  <a:t> </a:t>
                </a:r>
              </a:p>
            </p:txBody>
          </p:sp>
        </mc:Fallback>
      </mc:AlternateContent>
      <p:sp>
        <p:nvSpPr>
          <p:cNvPr id="32771" name="Rectangle 3"/>
          <p:cNvSpPr>
            <a:spLocks noGrp="1" noChangeArrowheads="1"/>
          </p:cNvSpPr>
          <p:nvPr>
            <p:ph type="title"/>
          </p:nvPr>
        </p:nvSpPr>
        <p:spPr>
          <a:xfrm>
            <a:off x="468313" y="260350"/>
            <a:ext cx="8229600" cy="1143000"/>
          </a:xfrm>
        </p:spPr>
        <p:txBody>
          <a:bodyPr/>
          <a:lstStyle/>
          <a:p>
            <a:pPr eaLnBrk="1" hangingPunct="1"/>
            <a:r>
              <a:rPr lang="zh-CN" altLang="en-US"/>
              <a:t>磁化等离子体中的磁流体力学波 </a:t>
            </a:r>
            <a:endParaRPr lang="zh-CN" altLang="en-US"/>
          </a:p>
        </p:txBody>
      </p:sp>
      <p:sp>
        <p:nvSpPr>
          <p:cNvPr id="32772"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32773"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mc:Choice xmlns:a14="http://schemas.microsoft.com/office/drawing/2010/main" Requires="a14">
          <p:sp>
            <p:nvSpPr>
              <p:cNvPr id="33794" name="Rectangle 2"/>
              <p:cNvSpPr>
                <a:spLocks noGrp="1" noChangeArrowheads="1"/>
              </p:cNvSpPr>
              <p:nvPr>
                <p:ph type="body" idx="1"/>
              </p:nvPr>
            </p:nvSpPr>
            <p:spPr>
              <a:xfrm>
                <a:off x="323850" y="1520825"/>
                <a:ext cx="8388350" cy="4895850"/>
              </a:xfrm>
            </p:spPr>
            <p:txBody>
              <a:bodyPr/>
              <a:lstStyle/>
              <a:p>
                <a:pPr eaLnBrk="1" hangingPunct="1">
                  <a:lnSpc>
                    <a:spcPct val="90000"/>
                  </a:lnSpc>
                  <a:spcBef>
                    <a:spcPct val="10000"/>
                  </a:spcBef>
                </a:pPr>
                <a:r>
                  <a:rPr lang="zh-CN" altLang="en-US" dirty="0"/>
                  <a:t>取本底磁场沿</a:t>
                </a:r>
                <a:r>
                  <a:rPr lang="en-US" altLang="zh-CN" i="1" dirty="0">
                    <a:latin typeface="Times New Roman" panose="02020603050405020304" pitchFamily="18" charset="0"/>
                    <a:cs typeface="Times New Roman" panose="02020603050405020304" pitchFamily="18" charset="0"/>
                  </a:rPr>
                  <a:t>z</a:t>
                </a:r>
                <a:r>
                  <a:rPr lang="zh-CN" altLang="en-US" dirty="0"/>
                  <a:t>轴方向。设波矢方向与</a:t>
                </a:r>
                <a:r>
                  <a:rPr lang="en-US" altLang="zh-CN" i="1" dirty="0">
                    <a:latin typeface="Times New Roman" panose="02020603050405020304" pitchFamily="18" charset="0"/>
                    <a:cs typeface="Times New Roman" panose="02020603050405020304" pitchFamily="18" charset="0"/>
                  </a:rPr>
                  <a:t>z</a:t>
                </a:r>
                <a:r>
                  <a:rPr lang="zh-CN" altLang="en-US" dirty="0"/>
                  <a:t>轴交角为</a:t>
                </a:r>
                <a:r>
                  <a:rPr lang="en-US" altLang="zh-CN" i="1" dirty="0">
                    <a:latin typeface="Symbol" panose="05050102010706020507" pitchFamily="18" charset="2"/>
                  </a:rPr>
                  <a:t>q</a:t>
                </a:r>
                <a:r>
                  <a:rPr lang="zh-CN" altLang="en-US" dirty="0"/>
                  <a:t>，且在</a:t>
                </a:r>
                <a:r>
                  <a:rPr lang="en-US" altLang="zh-CN" i="1" dirty="0">
                    <a:latin typeface="Times New Roman" panose="02020603050405020304" pitchFamily="18" charset="0"/>
                    <a:cs typeface="Times New Roman" panose="02020603050405020304" pitchFamily="18" charset="0"/>
                  </a:rPr>
                  <a:t>x</a:t>
                </a:r>
                <a:r>
                  <a:rPr lang="zh-CN" altLang="en-US" dirty="0"/>
                  <a:t>，</a:t>
                </a:r>
                <a:r>
                  <a:rPr lang="en-US" altLang="zh-CN" i="1" dirty="0">
                    <a:latin typeface="Times New Roman" panose="02020603050405020304" pitchFamily="18" charset="0"/>
                    <a:cs typeface="Times New Roman" panose="02020603050405020304" pitchFamily="18" charset="0"/>
                  </a:rPr>
                  <a:t>z</a:t>
                </a:r>
                <a:r>
                  <a:rPr lang="zh-CN" altLang="en-US" dirty="0"/>
                  <a:t>平面内，即</a:t>
                </a:r>
                <a:endParaRPr lang="en-US" altLang="zh-CN" dirty="0"/>
              </a:p>
              <a:p>
                <a:pPr marL="0" indent="0" eaLnBrk="1" hangingPunct="1">
                  <a:lnSpc>
                    <a:spcPct val="90000"/>
                  </a:lnSpc>
                  <a:spcBef>
                    <a:spcPct val="10000"/>
                  </a:spcBef>
                  <a:buNone/>
                </a:pPr>
                <a14:m>
                  <m:oMathPara xmlns:m="http://schemas.openxmlformats.org/officeDocument/2006/math">
                    <m:oMathParaPr>
                      <m:jc m:val="centerGroup"/>
                    </m:oMathParaPr>
                    <m:oMath xmlns:m="http://schemas.openxmlformats.org/officeDocument/2006/math">
                      <m:r>
                        <a:rPr lang="zh-CN" altLang="en-US" b="1" i="1">
                          <a:solidFill>
                            <a:srgbClr val="000000"/>
                          </a:solidFill>
                          <a:latin typeface="Cambria Math" panose="02040503050406030204" pitchFamily="18" charset="0"/>
                        </a:rPr>
                        <m:t>𝒌</m:t>
                      </m:r>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𝑘</m:t>
                      </m:r>
                      <m:r>
                        <a:rPr lang="zh-CN" altLang="en-US" i="1">
                          <a:solidFill>
                            <a:srgbClr val="000000"/>
                          </a:solidFill>
                          <a:latin typeface="Cambria Math" panose="02040503050406030204" pitchFamily="18" charset="0"/>
                        </a:rPr>
                        <m:t>(</m:t>
                      </m:r>
                      <m:func>
                        <m:funcPr>
                          <m:ctrlPr>
                            <a:rPr lang="zh-CN" altLang="en-US" i="1">
                              <a:solidFill>
                                <a:srgbClr val="000000"/>
                              </a:solidFill>
                              <a:latin typeface="Cambria Math" panose="02040503050406030204" pitchFamily="18" charset="0"/>
                            </a:rPr>
                          </m:ctrlPr>
                        </m:funcPr>
                        <m:fName>
                          <m:r>
                            <m:rPr>
                              <m:sty m:val="p"/>
                            </m:rPr>
                            <a:rPr lang="zh-CN" altLang="en-US">
                              <a:solidFill>
                                <a:srgbClr val="000000"/>
                              </a:solidFill>
                              <a:latin typeface="Cambria Math" panose="02040503050406030204" pitchFamily="18" charset="0"/>
                            </a:rPr>
                            <m:t>cos</m:t>
                          </m:r>
                        </m:fName>
                        <m:e>
                          <m:r>
                            <a:rPr lang="zh-CN" altLang="en-US" i="1">
                              <a:solidFill>
                                <a:srgbClr val="000000"/>
                              </a:solidFill>
                              <a:latin typeface="Cambria Math" panose="02040503050406030204" pitchFamily="18" charset="0"/>
                            </a:rPr>
                            <m:t>𝜃</m:t>
                          </m:r>
                        </m:e>
                      </m:func>
                      <m:sSub>
                        <m:sSubPr>
                          <m:ctrlPr>
                            <a:rPr lang="zh-CN" altLang="en-US" i="1">
                              <a:solidFill>
                                <a:srgbClr val="000000"/>
                              </a:solidFill>
                              <a:latin typeface="Cambria Math" panose="02040503050406030204" pitchFamily="18" charset="0"/>
                            </a:rPr>
                          </m:ctrlPr>
                        </m:sSubPr>
                        <m:e>
                          <m:r>
                            <a:rPr lang="zh-CN" altLang="en-US" b="1" i="1">
                              <a:solidFill>
                                <a:srgbClr val="000000"/>
                              </a:solidFill>
                              <a:latin typeface="Cambria Math" panose="02040503050406030204" pitchFamily="18" charset="0"/>
                            </a:rPr>
                            <m:t>𝒆</m:t>
                          </m:r>
                        </m:e>
                        <m:sub>
                          <m:r>
                            <a:rPr lang="zh-CN" altLang="en-US" i="1">
                              <a:solidFill>
                                <a:srgbClr val="000000"/>
                              </a:solidFill>
                              <a:latin typeface="Cambria Math" panose="02040503050406030204" pitchFamily="18" charset="0"/>
                            </a:rPr>
                            <m:t>𝑧</m:t>
                          </m:r>
                        </m:sub>
                      </m:sSub>
                      <m:r>
                        <a:rPr lang="zh-CN" altLang="en-US" i="1">
                          <a:solidFill>
                            <a:srgbClr val="000000"/>
                          </a:solidFill>
                          <a:latin typeface="Cambria Math" panose="02040503050406030204" pitchFamily="18" charset="0"/>
                        </a:rPr>
                        <m:t>+</m:t>
                      </m:r>
                      <m:func>
                        <m:funcPr>
                          <m:ctrlPr>
                            <a:rPr lang="zh-CN" altLang="en-US" i="1">
                              <a:solidFill>
                                <a:srgbClr val="000000"/>
                              </a:solidFill>
                              <a:latin typeface="Cambria Math" panose="02040503050406030204" pitchFamily="18" charset="0"/>
                            </a:rPr>
                          </m:ctrlPr>
                        </m:funcPr>
                        <m:fName>
                          <m:r>
                            <m:rPr>
                              <m:sty m:val="p"/>
                            </m:rPr>
                            <a:rPr lang="zh-CN" altLang="en-US">
                              <a:solidFill>
                                <a:srgbClr val="000000"/>
                              </a:solidFill>
                              <a:latin typeface="Cambria Math" panose="02040503050406030204" pitchFamily="18" charset="0"/>
                            </a:rPr>
                            <m:t>sin</m:t>
                          </m:r>
                        </m:fName>
                        <m:e>
                          <m:r>
                            <a:rPr lang="zh-CN" altLang="en-US" i="1">
                              <a:solidFill>
                                <a:srgbClr val="000000"/>
                              </a:solidFill>
                              <a:latin typeface="Cambria Math" panose="02040503050406030204" pitchFamily="18" charset="0"/>
                            </a:rPr>
                            <m:t>𝜃</m:t>
                          </m:r>
                        </m:e>
                      </m:func>
                      <m:sSub>
                        <m:sSubPr>
                          <m:ctrlPr>
                            <a:rPr lang="zh-CN" altLang="en-US" i="1">
                              <a:solidFill>
                                <a:srgbClr val="000000"/>
                              </a:solidFill>
                              <a:latin typeface="Cambria Math" panose="02040503050406030204" pitchFamily="18" charset="0"/>
                            </a:rPr>
                          </m:ctrlPr>
                        </m:sSubPr>
                        <m:e>
                          <m:r>
                            <a:rPr lang="zh-CN" altLang="en-US" b="1" i="1">
                              <a:solidFill>
                                <a:srgbClr val="000000"/>
                              </a:solidFill>
                              <a:latin typeface="Cambria Math" panose="02040503050406030204" pitchFamily="18" charset="0"/>
                            </a:rPr>
                            <m:t>𝒆</m:t>
                          </m:r>
                        </m:e>
                        <m:sub>
                          <m:r>
                            <a:rPr lang="zh-CN" altLang="en-US" i="1">
                              <a:solidFill>
                                <a:srgbClr val="000000"/>
                              </a:solidFill>
                              <a:latin typeface="Cambria Math" panose="02040503050406030204" pitchFamily="18" charset="0"/>
                            </a:rPr>
                            <m:t>𝑥</m:t>
                          </m:r>
                        </m:sub>
                      </m:sSub>
                      <m:r>
                        <a:rPr lang="zh-CN" altLang="en-US" i="1">
                          <a:solidFill>
                            <a:srgbClr val="000000"/>
                          </a:solidFill>
                          <a:latin typeface="Cambria Math" panose="02040503050406030204" pitchFamily="18" charset="0"/>
                        </a:rPr>
                        <m:t>)=</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𝑘</m:t>
                          </m:r>
                        </m:e>
                        <m:sub>
                          <m:r>
                            <a:rPr lang="zh-CN" altLang="en-US" i="1">
                              <a:solidFill>
                                <a:srgbClr val="000000"/>
                              </a:solidFill>
                              <a:latin typeface="Cambria Math" panose="02040503050406030204" pitchFamily="18" charset="0"/>
                            </a:rPr>
                            <m:t>𝑧</m:t>
                          </m:r>
                        </m:sub>
                      </m:sSub>
                      <m:sSub>
                        <m:sSubPr>
                          <m:ctrlPr>
                            <a:rPr lang="zh-CN" altLang="en-US" i="1">
                              <a:solidFill>
                                <a:srgbClr val="000000"/>
                              </a:solidFill>
                              <a:latin typeface="Cambria Math" panose="02040503050406030204" pitchFamily="18" charset="0"/>
                            </a:rPr>
                          </m:ctrlPr>
                        </m:sSubPr>
                        <m:e>
                          <m:r>
                            <a:rPr lang="zh-CN" altLang="en-US" b="1" i="1">
                              <a:solidFill>
                                <a:srgbClr val="000000"/>
                              </a:solidFill>
                              <a:latin typeface="Cambria Math" panose="02040503050406030204" pitchFamily="18" charset="0"/>
                            </a:rPr>
                            <m:t>𝒆</m:t>
                          </m:r>
                        </m:e>
                        <m:sub>
                          <m:r>
                            <a:rPr lang="zh-CN" altLang="en-US" i="1">
                              <a:solidFill>
                                <a:srgbClr val="000000"/>
                              </a:solidFill>
                              <a:latin typeface="Cambria Math" panose="02040503050406030204" pitchFamily="18" charset="0"/>
                            </a:rPr>
                            <m:t>𝑧</m:t>
                          </m:r>
                        </m:sub>
                      </m:sSub>
                      <m:r>
                        <a:rPr lang="zh-CN" altLang="en-US" i="1">
                          <a:solidFill>
                            <a:srgbClr val="000000"/>
                          </a:solidFill>
                          <a:latin typeface="Cambria Math" panose="02040503050406030204" pitchFamily="18" charset="0"/>
                        </a:rPr>
                        <m:t>+</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𝑘</m:t>
                          </m:r>
                        </m:e>
                        <m:sub>
                          <m:r>
                            <a:rPr lang="zh-CN" altLang="en-US" i="1">
                              <a:solidFill>
                                <a:srgbClr val="000000"/>
                              </a:solidFill>
                              <a:latin typeface="Cambria Math" panose="02040503050406030204" pitchFamily="18" charset="0"/>
                            </a:rPr>
                            <m:t>𝑥</m:t>
                          </m:r>
                        </m:sub>
                      </m:sSub>
                      <m:sSub>
                        <m:sSubPr>
                          <m:ctrlPr>
                            <a:rPr lang="zh-CN" altLang="en-US" i="1">
                              <a:solidFill>
                                <a:srgbClr val="000000"/>
                              </a:solidFill>
                              <a:latin typeface="Cambria Math" panose="02040503050406030204" pitchFamily="18" charset="0"/>
                            </a:rPr>
                          </m:ctrlPr>
                        </m:sSubPr>
                        <m:e>
                          <m:r>
                            <a:rPr lang="zh-CN" altLang="en-US" b="1" i="1">
                              <a:solidFill>
                                <a:srgbClr val="000000"/>
                              </a:solidFill>
                              <a:latin typeface="Cambria Math" panose="02040503050406030204" pitchFamily="18" charset="0"/>
                            </a:rPr>
                            <m:t>𝒆</m:t>
                          </m:r>
                        </m:e>
                        <m:sub>
                          <m:r>
                            <a:rPr lang="zh-CN" altLang="en-US" i="1">
                              <a:solidFill>
                                <a:srgbClr val="000000"/>
                              </a:solidFill>
                              <a:latin typeface="Cambria Math" panose="02040503050406030204" pitchFamily="18" charset="0"/>
                            </a:rPr>
                            <m:t>𝑥</m:t>
                          </m:r>
                        </m:sub>
                      </m:sSub>
                    </m:oMath>
                  </m:oMathPara>
                </a14:m>
                <a:endParaRPr lang="zh-CN" altLang="en-US" dirty="0"/>
              </a:p>
              <a:p>
                <a:pPr eaLnBrk="1" hangingPunct="1">
                  <a:lnSpc>
                    <a:spcPct val="90000"/>
                  </a:lnSpc>
                  <a:spcBef>
                    <a:spcPct val="10000"/>
                  </a:spcBef>
                </a:pPr>
                <a:r>
                  <a:rPr lang="zh-CN" altLang="en-US" dirty="0"/>
                  <a:t>进一步得到：</a:t>
                </a:r>
                <a:endParaRPr lang="en-US" altLang="zh-CN" dirty="0"/>
              </a:p>
              <a:p>
                <a:pPr marL="0" indent="0" eaLnBrk="1" hangingPunct="1">
                  <a:spcBef>
                    <a:spcPts val="0"/>
                  </a:spcBef>
                  <a:buNone/>
                </a:pPr>
                <a14:m>
                  <m:oMathPara xmlns:m="http://schemas.openxmlformats.org/officeDocument/2006/math">
                    <m:oMathParaPr>
                      <m:jc m:val="centerGroup"/>
                    </m:oMathParaPr>
                    <m:oMath xmlns:m="http://schemas.openxmlformats.org/officeDocument/2006/math">
                      <m:r>
                        <a:rPr lang="zh-CN" altLang="en-US" i="1">
                          <a:solidFill>
                            <a:srgbClr val="000000"/>
                          </a:solidFill>
                          <a:latin typeface="Cambria Math" panose="02040503050406030204" pitchFamily="18" charset="0"/>
                        </a:rPr>
                        <m:t>(</m:t>
                      </m:r>
                      <m:sSup>
                        <m:sSupPr>
                          <m:ctrlPr>
                            <a:rPr lang="zh-CN" altLang="en-US" i="1">
                              <a:solidFill>
                                <a:srgbClr val="000000"/>
                              </a:solidFill>
                              <a:latin typeface="Cambria Math" panose="02040503050406030204" pitchFamily="18" charset="0"/>
                            </a:rPr>
                          </m:ctrlPr>
                        </m:sSupPr>
                        <m:e>
                          <m:r>
                            <a:rPr lang="zh-CN" altLang="en-US" i="1">
                              <a:solidFill>
                                <a:srgbClr val="000000"/>
                              </a:solidFill>
                              <a:latin typeface="Cambria Math" panose="02040503050406030204" pitchFamily="18" charset="0"/>
                            </a:rPr>
                            <m:t>𝜔</m:t>
                          </m:r>
                        </m:e>
                        <m:sup>
                          <m:r>
                            <a:rPr lang="zh-CN" altLang="en-US" i="1">
                              <a:solidFill>
                                <a:srgbClr val="000000"/>
                              </a:solidFill>
                              <a:latin typeface="Cambria Math" panose="02040503050406030204" pitchFamily="18" charset="0"/>
                            </a:rPr>
                            <m:t>2</m:t>
                          </m:r>
                        </m:sup>
                      </m:sSup>
                      <m:r>
                        <a:rPr lang="zh-CN" altLang="en-US" i="1">
                          <a:solidFill>
                            <a:srgbClr val="000000"/>
                          </a:solidFill>
                          <a:latin typeface="Cambria Math" panose="02040503050406030204" pitchFamily="18" charset="0"/>
                        </a:rPr>
                        <m:t>−</m:t>
                      </m:r>
                      <m:sSup>
                        <m:sSupPr>
                          <m:ctrlPr>
                            <a:rPr lang="zh-CN" altLang="en-US" i="1">
                              <a:solidFill>
                                <a:srgbClr val="000000"/>
                              </a:solidFill>
                              <a:latin typeface="Cambria Math" panose="02040503050406030204" pitchFamily="18" charset="0"/>
                            </a:rPr>
                          </m:ctrlPr>
                        </m:sSupPr>
                        <m:e>
                          <m:r>
                            <a:rPr lang="zh-CN" altLang="en-US" i="1">
                              <a:solidFill>
                                <a:srgbClr val="000000"/>
                              </a:solidFill>
                              <a:latin typeface="Cambria Math" panose="02040503050406030204" pitchFamily="18" charset="0"/>
                            </a:rPr>
                            <m:t>𝑘</m:t>
                          </m:r>
                        </m:e>
                        <m:sup>
                          <m:r>
                            <a:rPr lang="zh-CN" altLang="en-US" i="1">
                              <a:solidFill>
                                <a:srgbClr val="000000"/>
                              </a:solidFill>
                              <a:latin typeface="Cambria Math" panose="02040503050406030204" pitchFamily="18" charset="0"/>
                            </a:rPr>
                            <m:t>2</m:t>
                          </m:r>
                        </m:sup>
                      </m:sSup>
                      <m:sSubSup>
                        <m:sSubSupPr>
                          <m:ctrlPr>
                            <a:rPr lang="zh-CN" altLang="en-US" i="1">
                              <a:solidFill>
                                <a:srgbClr val="000000"/>
                              </a:solidFill>
                              <a:latin typeface="Cambria Math" panose="02040503050406030204" pitchFamily="18" charset="0"/>
                            </a:rPr>
                          </m:ctrlPr>
                        </m:sSubSupPr>
                        <m:e>
                          <m:r>
                            <a:rPr lang="zh-CN" altLang="en-US" i="1">
                              <a:solidFill>
                                <a:srgbClr val="000000"/>
                              </a:solidFill>
                              <a:latin typeface="Cambria Math" panose="02040503050406030204" pitchFamily="18" charset="0"/>
                            </a:rPr>
                            <m:t>𝑣</m:t>
                          </m:r>
                        </m:e>
                        <m:sub>
                          <m:r>
                            <a:rPr lang="zh-CN" altLang="en-US" i="1">
                              <a:solidFill>
                                <a:srgbClr val="000000"/>
                              </a:solidFill>
                              <a:latin typeface="Cambria Math" panose="02040503050406030204" pitchFamily="18" charset="0"/>
                            </a:rPr>
                            <m:t>𝐴</m:t>
                          </m:r>
                        </m:sub>
                        <m:sup>
                          <m:r>
                            <a:rPr lang="zh-CN" altLang="en-US" i="1">
                              <a:solidFill>
                                <a:srgbClr val="000000"/>
                              </a:solidFill>
                              <a:latin typeface="Cambria Math" panose="02040503050406030204" pitchFamily="18" charset="0"/>
                            </a:rPr>
                            <m:t>2</m:t>
                          </m:r>
                        </m:sup>
                      </m:sSubSup>
                      <m:r>
                        <a:rPr lang="zh-CN" altLang="en-US" i="1">
                          <a:solidFill>
                            <a:srgbClr val="000000"/>
                          </a:solidFill>
                          <a:latin typeface="Cambria Math" panose="02040503050406030204" pitchFamily="18" charset="0"/>
                        </a:rPr>
                        <m:t>−</m:t>
                      </m:r>
                      <m:sSubSup>
                        <m:sSubSupPr>
                          <m:ctrlPr>
                            <a:rPr lang="zh-CN" altLang="en-US" i="1">
                              <a:solidFill>
                                <a:srgbClr val="000000"/>
                              </a:solidFill>
                              <a:latin typeface="Cambria Math" panose="02040503050406030204" pitchFamily="18" charset="0"/>
                            </a:rPr>
                          </m:ctrlPr>
                        </m:sSubSupPr>
                        <m:e>
                          <m:r>
                            <a:rPr lang="zh-CN" altLang="en-US" i="1">
                              <a:solidFill>
                                <a:srgbClr val="000000"/>
                              </a:solidFill>
                              <a:latin typeface="Cambria Math" panose="02040503050406030204" pitchFamily="18" charset="0"/>
                            </a:rPr>
                            <m:t>𝑘</m:t>
                          </m:r>
                        </m:e>
                        <m:sub>
                          <m:r>
                            <a:rPr lang="zh-CN" altLang="en-US" i="1">
                              <a:solidFill>
                                <a:srgbClr val="000000"/>
                              </a:solidFill>
                              <a:latin typeface="Cambria Math" panose="02040503050406030204" pitchFamily="18" charset="0"/>
                            </a:rPr>
                            <m:t>𝑥</m:t>
                          </m:r>
                        </m:sub>
                        <m:sup>
                          <m:r>
                            <a:rPr lang="zh-CN" altLang="en-US" i="1">
                              <a:solidFill>
                                <a:srgbClr val="000000"/>
                              </a:solidFill>
                              <a:latin typeface="Cambria Math" panose="02040503050406030204" pitchFamily="18" charset="0"/>
                            </a:rPr>
                            <m:t>2</m:t>
                          </m:r>
                        </m:sup>
                      </m:sSubSup>
                      <m:sSubSup>
                        <m:sSubSupPr>
                          <m:ctrlPr>
                            <a:rPr lang="zh-CN" altLang="en-US" i="1">
                              <a:solidFill>
                                <a:srgbClr val="000000"/>
                              </a:solidFill>
                              <a:latin typeface="Cambria Math" panose="02040503050406030204" pitchFamily="18" charset="0"/>
                            </a:rPr>
                          </m:ctrlPr>
                        </m:sSubSupPr>
                        <m:e>
                          <m:r>
                            <a:rPr lang="zh-CN" altLang="en-US" i="1">
                              <a:solidFill>
                                <a:srgbClr val="000000"/>
                              </a:solidFill>
                              <a:latin typeface="Cambria Math" panose="02040503050406030204" pitchFamily="18" charset="0"/>
                            </a:rPr>
                            <m:t>𝑣</m:t>
                          </m:r>
                        </m:e>
                        <m:sub>
                          <m:r>
                            <a:rPr lang="zh-CN" altLang="en-US" i="1">
                              <a:solidFill>
                                <a:srgbClr val="000000"/>
                              </a:solidFill>
                              <a:latin typeface="Cambria Math" panose="02040503050406030204" pitchFamily="18" charset="0"/>
                            </a:rPr>
                            <m:t>𝑠</m:t>
                          </m:r>
                        </m:sub>
                        <m:sup>
                          <m:r>
                            <a:rPr lang="zh-CN" altLang="en-US" i="1">
                              <a:solidFill>
                                <a:srgbClr val="000000"/>
                              </a:solidFill>
                              <a:latin typeface="Cambria Math" panose="02040503050406030204" pitchFamily="18" charset="0"/>
                            </a:rPr>
                            <m:t>2</m:t>
                          </m:r>
                        </m:sup>
                      </m:sSubSup>
                      <m:r>
                        <a:rPr lang="zh-CN" altLang="en-US" i="1">
                          <a:solidFill>
                            <a:srgbClr val="000000"/>
                          </a:solidFill>
                          <a:latin typeface="Cambria Math" panose="02040503050406030204" pitchFamily="18" charset="0"/>
                        </a:rPr>
                        <m:t>)</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𝑣</m:t>
                          </m:r>
                        </m:e>
                        <m:sub>
                          <m:r>
                            <a:rPr lang="zh-CN" altLang="en-US" i="1">
                              <a:solidFill>
                                <a:srgbClr val="000000"/>
                              </a:solidFill>
                              <a:latin typeface="Cambria Math" panose="02040503050406030204" pitchFamily="18" charset="0"/>
                            </a:rPr>
                            <m:t>𝑥</m:t>
                          </m:r>
                        </m:sub>
                      </m:sSub>
                      <m:r>
                        <a:rPr lang="zh-CN" altLang="en-US" i="1">
                          <a:solidFill>
                            <a:srgbClr val="000000"/>
                          </a:solidFill>
                          <a:latin typeface="Cambria Math" panose="02040503050406030204" pitchFamily="18" charset="0"/>
                        </a:rPr>
                        <m:t>−</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𝑘</m:t>
                          </m:r>
                        </m:e>
                        <m:sub>
                          <m:r>
                            <a:rPr lang="zh-CN" altLang="en-US" i="1">
                              <a:solidFill>
                                <a:srgbClr val="000000"/>
                              </a:solidFill>
                              <a:latin typeface="Cambria Math" panose="02040503050406030204" pitchFamily="18" charset="0"/>
                            </a:rPr>
                            <m:t>𝑥</m:t>
                          </m:r>
                        </m:sub>
                      </m:sSub>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𝑘</m:t>
                          </m:r>
                        </m:e>
                        <m:sub>
                          <m:r>
                            <a:rPr lang="zh-CN" altLang="en-US" i="1">
                              <a:solidFill>
                                <a:srgbClr val="000000"/>
                              </a:solidFill>
                              <a:latin typeface="Cambria Math" panose="02040503050406030204" pitchFamily="18" charset="0"/>
                            </a:rPr>
                            <m:t>𝑧</m:t>
                          </m:r>
                        </m:sub>
                      </m:sSub>
                      <m:sSubSup>
                        <m:sSubSupPr>
                          <m:ctrlPr>
                            <a:rPr lang="zh-CN" altLang="en-US" i="1">
                              <a:solidFill>
                                <a:srgbClr val="000000"/>
                              </a:solidFill>
                              <a:latin typeface="Cambria Math" panose="02040503050406030204" pitchFamily="18" charset="0"/>
                            </a:rPr>
                          </m:ctrlPr>
                        </m:sSubSupPr>
                        <m:e>
                          <m:r>
                            <a:rPr lang="zh-CN" altLang="en-US" i="1">
                              <a:solidFill>
                                <a:srgbClr val="000000"/>
                              </a:solidFill>
                              <a:latin typeface="Cambria Math" panose="02040503050406030204" pitchFamily="18" charset="0"/>
                            </a:rPr>
                            <m:t>𝑣</m:t>
                          </m:r>
                        </m:e>
                        <m:sub>
                          <m:r>
                            <a:rPr lang="zh-CN" altLang="en-US" i="1">
                              <a:solidFill>
                                <a:srgbClr val="000000"/>
                              </a:solidFill>
                              <a:latin typeface="Cambria Math" panose="02040503050406030204" pitchFamily="18" charset="0"/>
                            </a:rPr>
                            <m:t>𝑠</m:t>
                          </m:r>
                        </m:sub>
                        <m:sup>
                          <m:r>
                            <a:rPr lang="zh-CN" altLang="en-US" i="1">
                              <a:solidFill>
                                <a:srgbClr val="000000"/>
                              </a:solidFill>
                              <a:latin typeface="Cambria Math" panose="02040503050406030204" pitchFamily="18" charset="0"/>
                            </a:rPr>
                            <m:t>2</m:t>
                          </m:r>
                        </m:sup>
                      </m:sSubSup>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𝑣</m:t>
                          </m:r>
                        </m:e>
                        <m:sub>
                          <m:r>
                            <a:rPr lang="zh-CN" altLang="en-US" i="1">
                              <a:solidFill>
                                <a:srgbClr val="000000"/>
                              </a:solidFill>
                              <a:latin typeface="Cambria Math" panose="02040503050406030204" pitchFamily="18" charset="0"/>
                            </a:rPr>
                            <m:t>𝑧</m:t>
                          </m:r>
                        </m:sub>
                      </m:sSub>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0</m:t>
                      </m:r>
                    </m:oMath>
                    <m:oMath xmlns:m="http://schemas.openxmlformats.org/officeDocument/2006/math">
                      <m:r>
                        <a:rPr lang="zh-CN" altLang="en-US" i="1">
                          <a:solidFill>
                            <a:srgbClr val="000000"/>
                          </a:solidFill>
                          <a:latin typeface="Cambria Math" panose="02040503050406030204" pitchFamily="18" charset="0"/>
                        </a:rPr>
                        <m:t>(</m:t>
                      </m:r>
                      <m:sSup>
                        <m:sSupPr>
                          <m:ctrlPr>
                            <a:rPr lang="zh-CN" altLang="en-US" i="1">
                              <a:solidFill>
                                <a:srgbClr val="000000"/>
                              </a:solidFill>
                              <a:latin typeface="Cambria Math" panose="02040503050406030204" pitchFamily="18" charset="0"/>
                            </a:rPr>
                          </m:ctrlPr>
                        </m:sSupPr>
                        <m:e>
                          <m:r>
                            <a:rPr lang="zh-CN" altLang="en-US" i="1">
                              <a:solidFill>
                                <a:srgbClr val="000000"/>
                              </a:solidFill>
                              <a:latin typeface="Cambria Math" panose="02040503050406030204" pitchFamily="18" charset="0"/>
                            </a:rPr>
                            <m:t>𝜔</m:t>
                          </m:r>
                        </m:e>
                        <m:sup>
                          <m:r>
                            <a:rPr lang="zh-CN" altLang="en-US" i="1">
                              <a:solidFill>
                                <a:srgbClr val="000000"/>
                              </a:solidFill>
                              <a:latin typeface="Cambria Math" panose="02040503050406030204" pitchFamily="18" charset="0"/>
                            </a:rPr>
                            <m:t>2</m:t>
                          </m:r>
                        </m:sup>
                      </m:sSup>
                      <m:r>
                        <a:rPr lang="zh-CN" altLang="en-US" i="1">
                          <a:solidFill>
                            <a:srgbClr val="000000"/>
                          </a:solidFill>
                          <a:latin typeface="Cambria Math" panose="02040503050406030204" pitchFamily="18" charset="0"/>
                        </a:rPr>
                        <m:t>−</m:t>
                      </m:r>
                      <m:sSubSup>
                        <m:sSubSupPr>
                          <m:ctrlPr>
                            <a:rPr lang="zh-CN" altLang="en-US" i="1">
                              <a:solidFill>
                                <a:srgbClr val="000000"/>
                              </a:solidFill>
                              <a:latin typeface="Cambria Math" panose="02040503050406030204" pitchFamily="18" charset="0"/>
                            </a:rPr>
                          </m:ctrlPr>
                        </m:sSubSupPr>
                        <m:e>
                          <m:r>
                            <a:rPr lang="zh-CN" altLang="en-US" i="1">
                              <a:solidFill>
                                <a:srgbClr val="000000"/>
                              </a:solidFill>
                              <a:latin typeface="Cambria Math" panose="02040503050406030204" pitchFamily="18" charset="0"/>
                            </a:rPr>
                            <m:t>𝑘</m:t>
                          </m:r>
                        </m:e>
                        <m:sub>
                          <m:r>
                            <a:rPr lang="zh-CN" altLang="en-US" i="1">
                              <a:solidFill>
                                <a:srgbClr val="000000"/>
                              </a:solidFill>
                              <a:latin typeface="Cambria Math" panose="02040503050406030204" pitchFamily="18" charset="0"/>
                            </a:rPr>
                            <m:t>𝑧</m:t>
                          </m:r>
                        </m:sub>
                        <m:sup>
                          <m:r>
                            <a:rPr lang="zh-CN" altLang="en-US" i="1">
                              <a:solidFill>
                                <a:srgbClr val="000000"/>
                              </a:solidFill>
                              <a:latin typeface="Cambria Math" panose="02040503050406030204" pitchFamily="18" charset="0"/>
                            </a:rPr>
                            <m:t>2</m:t>
                          </m:r>
                        </m:sup>
                      </m:sSubSup>
                      <m:sSubSup>
                        <m:sSubSupPr>
                          <m:ctrlPr>
                            <a:rPr lang="zh-CN" altLang="en-US" i="1">
                              <a:solidFill>
                                <a:srgbClr val="000000"/>
                              </a:solidFill>
                              <a:latin typeface="Cambria Math" panose="02040503050406030204" pitchFamily="18" charset="0"/>
                            </a:rPr>
                          </m:ctrlPr>
                        </m:sSubSupPr>
                        <m:e>
                          <m:r>
                            <a:rPr lang="zh-CN" altLang="en-US" i="1">
                              <a:solidFill>
                                <a:srgbClr val="000000"/>
                              </a:solidFill>
                              <a:latin typeface="Cambria Math" panose="02040503050406030204" pitchFamily="18" charset="0"/>
                            </a:rPr>
                            <m:t>𝑣</m:t>
                          </m:r>
                        </m:e>
                        <m:sub>
                          <m:r>
                            <a:rPr lang="zh-CN" altLang="en-US" i="1">
                              <a:solidFill>
                                <a:srgbClr val="000000"/>
                              </a:solidFill>
                              <a:latin typeface="Cambria Math" panose="02040503050406030204" pitchFamily="18" charset="0"/>
                            </a:rPr>
                            <m:t>𝐴</m:t>
                          </m:r>
                        </m:sub>
                        <m:sup>
                          <m:r>
                            <a:rPr lang="zh-CN" altLang="en-US" i="1">
                              <a:solidFill>
                                <a:srgbClr val="000000"/>
                              </a:solidFill>
                              <a:latin typeface="Cambria Math" panose="02040503050406030204" pitchFamily="18" charset="0"/>
                            </a:rPr>
                            <m:t>2</m:t>
                          </m:r>
                        </m:sup>
                      </m:sSubSup>
                      <m:r>
                        <a:rPr lang="zh-CN" altLang="en-US" i="1">
                          <a:solidFill>
                            <a:srgbClr val="000000"/>
                          </a:solidFill>
                          <a:latin typeface="Cambria Math" panose="02040503050406030204" pitchFamily="18" charset="0"/>
                        </a:rPr>
                        <m:t>)</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𝑣</m:t>
                          </m:r>
                        </m:e>
                        <m:sub>
                          <m:r>
                            <a:rPr lang="zh-CN" altLang="en-US" i="1">
                              <a:solidFill>
                                <a:srgbClr val="000000"/>
                              </a:solidFill>
                              <a:latin typeface="Cambria Math" panose="02040503050406030204" pitchFamily="18" charset="0"/>
                            </a:rPr>
                            <m:t>𝑦</m:t>
                          </m:r>
                        </m:sub>
                      </m:sSub>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0</m:t>
                      </m:r>
                    </m:oMath>
                    <m:oMath xmlns:m="http://schemas.openxmlformats.org/officeDocument/2006/math">
                      <m:r>
                        <a:rPr lang="zh-CN" altLang="en-US" i="1">
                          <a:solidFill>
                            <a:srgbClr val="000000"/>
                          </a:solidFill>
                          <a:latin typeface="Cambria Math" panose="02040503050406030204" pitchFamily="18" charset="0"/>
                        </a:rPr>
                        <m:t>(</m:t>
                      </m:r>
                      <m:sSup>
                        <m:sSupPr>
                          <m:ctrlPr>
                            <a:rPr lang="zh-CN" altLang="en-US" i="1">
                              <a:solidFill>
                                <a:srgbClr val="000000"/>
                              </a:solidFill>
                              <a:latin typeface="Cambria Math" panose="02040503050406030204" pitchFamily="18" charset="0"/>
                            </a:rPr>
                          </m:ctrlPr>
                        </m:sSupPr>
                        <m:e>
                          <m:r>
                            <a:rPr lang="zh-CN" altLang="en-US" i="1">
                              <a:solidFill>
                                <a:srgbClr val="000000"/>
                              </a:solidFill>
                              <a:latin typeface="Cambria Math" panose="02040503050406030204" pitchFamily="18" charset="0"/>
                            </a:rPr>
                            <m:t>𝜔</m:t>
                          </m:r>
                        </m:e>
                        <m:sup>
                          <m:r>
                            <a:rPr lang="zh-CN" altLang="en-US" i="1">
                              <a:solidFill>
                                <a:srgbClr val="000000"/>
                              </a:solidFill>
                              <a:latin typeface="Cambria Math" panose="02040503050406030204" pitchFamily="18" charset="0"/>
                            </a:rPr>
                            <m:t>2</m:t>
                          </m:r>
                        </m:sup>
                      </m:sSup>
                      <m:r>
                        <a:rPr lang="zh-CN" altLang="en-US" i="1">
                          <a:solidFill>
                            <a:srgbClr val="000000"/>
                          </a:solidFill>
                          <a:latin typeface="Cambria Math" panose="02040503050406030204" pitchFamily="18" charset="0"/>
                        </a:rPr>
                        <m:t>−</m:t>
                      </m:r>
                      <m:sSubSup>
                        <m:sSubSupPr>
                          <m:ctrlPr>
                            <a:rPr lang="zh-CN" altLang="en-US" i="1">
                              <a:solidFill>
                                <a:srgbClr val="000000"/>
                              </a:solidFill>
                              <a:latin typeface="Cambria Math" panose="02040503050406030204" pitchFamily="18" charset="0"/>
                            </a:rPr>
                          </m:ctrlPr>
                        </m:sSubSupPr>
                        <m:e>
                          <m:r>
                            <a:rPr lang="zh-CN" altLang="en-US" i="1">
                              <a:solidFill>
                                <a:srgbClr val="000000"/>
                              </a:solidFill>
                              <a:latin typeface="Cambria Math" panose="02040503050406030204" pitchFamily="18" charset="0"/>
                            </a:rPr>
                            <m:t>𝑘</m:t>
                          </m:r>
                        </m:e>
                        <m:sub>
                          <m:r>
                            <a:rPr lang="zh-CN" altLang="en-US" i="1">
                              <a:solidFill>
                                <a:srgbClr val="000000"/>
                              </a:solidFill>
                              <a:latin typeface="Cambria Math" panose="02040503050406030204" pitchFamily="18" charset="0"/>
                            </a:rPr>
                            <m:t>𝑧</m:t>
                          </m:r>
                        </m:sub>
                        <m:sup>
                          <m:r>
                            <a:rPr lang="zh-CN" altLang="en-US" i="1">
                              <a:solidFill>
                                <a:srgbClr val="000000"/>
                              </a:solidFill>
                              <a:latin typeface="Cambria Math" panose="02040503050406030204" pitchFamily="18" charset="0"/>
                            </a:rPr>
                            <m:t>2</m:t>
                          </m:r>
                        </m:sup>
                      </m:sSubSup>
                      <m:sSubSup>
                        <m:sSubSupPr>
                          <m:ctrlPr>
                            <a:rPr lang="zh-CN" altLang="en-US" i="1">
                              <a:solidFill>
                                <a:srgbClr val="000000"/>
                              </a:solidFill>
                              <a:latin typeface="Cambria Math" panose="02040503050406030204" pitchFamily="18" charset="0"/>
                            </a:rPr>
                          </m:ctrlPr>
                        </m:sSubSupPr>
                        <m:e>
                          <m:r>
                            <a:rPr lang="zh-CN" altLang="en-US" i="1">
                              <a:solidFill>
                                <a:srgbClr val="000000"/>
                              </a:solidFill>
                              <a:latin typeface="Cambria Math" panose="02040503050406030204" pitchFamily="18" charset="0"/>
                            </a:rPr>
                            <m:t>𝑣</m:t>
                          </m:r>
                        </m:e>
                        <m:sub>
                          <m:r>
                            <a:rPr lang="zh-CN" altLang="en-US" i="1">
                              <a:solidFill>
                                <a:srgbClr val="000000"/>
                              </a:solidFill>
                              <a:latin typeface="Cambria Math" panose="02040503050406030204" pitchFamily="18" charset="0"/>
                            </a:rPr>
                            <m:t>𝑠</m:t>
                          </m:r>
                        </m:sub>
                        <m:sup>
                          <m:r>
                            <a:rPr lang="zh-CN" altLang="en-US" i="1">
                              <a:solidFill>
                                <a:srgbClr val="000000"/>
                              </a:solidFill>
                              <a:latin typeface="Cambria Math" panose="02040503050406030204" pitchFamily="18" charset="0"/>
                            </a:rPr>
                            <m:t>2</m:t>
                          </m:r>
                        </m:sup>
                      </m:sSubSup>
                      <m:r>
                        <a:rPr lang="zh-CN" altLang="en-US" i="1">
                          <a:solidFill>
                            <a:srgbClr val="000000"/>
                          </a:solidFill>
                          <a:latin typeface="Cambria Math" panose="02040503050406030204" pitchFamily="18" charset="0"/>
                        </a:rPr>
                        <m:t>)</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𝑣</m:t>
                          </m:r>
                        </m:e>
                        <m:sub>
                          <m:r>
                            <a:rPr lang="zh-CN" altLang="en-US" i="1">
                              <a:solidFill>
                                <a:srgbClr val="000000"/>
                              </a:solidFill>
                              <a:latin typeface="Cambria Math" panose="02040503050406030204" pitchFamily="18" charset="0"/>
                            </a:rPr>
                            <m:t>𝑧</m:t>
                          </m:r>
                        </m:sub>
                      </m:sSub>
                      <m:r>
                        <a:rPr lang="zh-CN" altLang="en-US" i="1">
                          <a:solidFill>
                            <a:srgbClr val="000000"/>
                          </a:solidFill>
                          <a:latin typeface="Cambria Math" panose="02040503050406030204" pitchFamily="18" charset="0"/>
                        </a:rPr>
                        <m:t>−</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𝑘</m:t>
                          </m:r>
                        </m:e>
                        <m:sub>
                          <m:r>
                            <a:rPr lang="zh-CN" altLang="en-US" i="1">
                              <a:solidFill>
                                <a:srgbClr val="000000"/>
                              </a:solidFill>
                              <a:latin typeface="Cambria Math" panose="02040503050406030204" pitchFamily="18" charset="0"/>
                            </a:rPr>
                            <m:t>𝑥</m:t>
                          </m:r>
                        </m:sub>
                      </m:sSub>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𝑘</m:t>
                          </m:r>
                        </m:e>
                        <m:sub>
                          <m:r>
                            <a:rPr lang="zh-CN" altLang="en-US" i="1">
                              <a:solidFill>
                                <a:srgbClr val="000000"/>
                              </a:solidFill>
                              <a:latin typeface="Cambria Math" panose="02040503050406030204" pitchFamily="18" charset="0"/>
                            </a:rPr>
                            <m:t>𝑧</m:t>
                          </m:r>
                        </m:sub>
                      </m:sSub>
                      <m:sSubSup>
                        <m:sSubSupPr>
                          <m:ctrlPr>
                            <a:rPr lang="zh-CN" altLang="en-US" i="1">
                              <a:solidFill>
                                <a:srgbClr val="000000"/>
                              </a:solidFill>
                              <a:latin typeface="Cambria Math" panose="02040503050406030204" pitchFamily="18" charset="0"/>
                            </a:rPr>
                          </m:ctrlPr>
                        </m:sSubSupPr>
                        <m:e>
                          <m:r>
                            <a:rPr lang="zh-CN" altLang="en-US" i="1">
                              <a:solidFill>
                                <a:srgbClr val="000000"/>
                              </a:solidFill>
                              <a:latin typeface="Cambria Math" panose="02040503050406030204" pitchFamily="18" charset="0"/>
                            </a:rPr>
                            <m:t>𝑣</m:t>
                          </m:r>
                        </m:e>
                        <m:sub>
                          <m:r>
                            <a:rPr lang="zh-CN" altLang="en-US" i="1">
                              <a:solidFill>
                                <a:srgbClr val="000000"/>
                              </a:solidFill>
                              <a:latin typeface="Cambria Math" panose="02040503050406030204" pitchFamily="18" charset="0"/>
                            </a:rPr>
                            <m:t>𝑠</m:t>
                          </m:r>
                        </m:sub>
                        <m:sup>
                          <m:r>
                            <a:rPr lang="zh-CN" altLang="en-US" i="1">
                              <a:solidFill>
                                <a:srgbClr val="000000"/>
                              </a:solidFill>
                              <a:latin typeface="Cambria Math" panose="02040503050406030204" pitchFamily="18" charset="0"/>
                            </a:rPr>
                            <m:t>2</m:t>
                          </m:r>
                        </m:sup>
                      </m:sSubSup>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𝑣</m:t>
                          </m:r>
                        </m:e>
                        <m:sub>
                          <m:r>
                            <a:rPr lang="zh-CN" altLang="en-US" i="1">
                              <a:solidFill>
                                <a:srgbClr val="000000"/>
                              </a:solidFill>
                              <a:latin typeface="Cambria Math" panose="02040503050406030204" pitchFamily="18" charset="0"/>
                            </a:rPr>
                            <m:t>𝑥</m:t>
                          </m:r>
                        </m:sub>
                      </m:sSub>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0</m:t>
                      </m:r>
                    </m:oMath>
                  </m:oMathPara>
                </a14:m>
                <a:endParaRPr lang="zh-CN" altLang="en-US" dirty="0"/>
              </a:p>
              <a:p>
                <a:pPr eaLnBrk="1" hangingPunct="1">
                  <a:lnSpc>
                    <a:spcPct val="90000"/>
                  </a:lnSpc>
                  <a:spcBef>
                    <a:spcPct val="10000"/>
                  </a:spcBef>
                </a:pPr>
                <a:r>
                  <a:rPr lang="zh-CN" altLang="en-US" dirty="0"/>
                  <a:t>方程中</a:t>
                </a:r>
                <a14:m>
                  <m:oMath xmlns:m="http://schemas.openxmlformats.org/officeDocument/2006/math">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𝑣</m:t>
                        </m:r>
                      </m:e>
                      <m:sub>
                        <m:r>
                          <a:rPr lang="zh-CN" altLang="en-US" i="1">
                            <a:solidFill>
                              <a:srgbClr val="000000"/>
                            </a:solidFill>
                            <a:latin typeface="Cambria Math" panose="02040503050406030204" pitchFamily="18" charset="0"/>
                          </a:rPr>
                          <m:t>𝑦</m:t>
                        </m:r>
                      </m:sub>
                    </m:sSub>
                  </m:oMath>
                </a14:m>
                <a:r>
                  <a:rPr lang="zh-CN" altLang="en-US" dirty="0"/>
                  <a:t>与</a:t>
                </a:r>
                <a14:m>
                  <m:oMath xmlns:m="http://schemas.openxmlformats.org/officeDocument/2006/math">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𝑣</m:t>
                        </m:r>
                      </m:e>
                      <m:sub>
                        <m:r>
                          <a:rPr lang="zh-CN" altLang="en-US" i="1">
                            <a:solidFill>
                              <a:srgbClr val="000000"/>
                            </a:solidFill>
                            <a:latin typeface="Cambria Math" panose="02040503050406030204" pitchFamily="18" charset="0"/>
                          </a:rPr>
                          <m:t>𝑥</m:t>
                        </m:r>
                      </m:sub>
                    </m:sSub>
                  </m:oMath>
                </a14:m>
                <a:r>
                  <a:rPr lang="zh-CN" altLang="en-US" dirty="0"/>
                  <a:t>、</a:t>
                </a:r>
                <a14:m>
                  <m:oMath xmlns:m="http://schemas.openxmlformats.org/officeDocument/2006/math">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𝑣</m:t>
                        </m:r>
                      </m:e>
                      <m:sub>
                        <m:r>
                          <a:rPr lang="zh-CN" altLang="en-US" i="1">
                            <a:solidFill>
                              <a:srgbClr val="000000"/>
                            </a:solidFill>
                            <a:latin typeface="Cambria Math" panose="02040503050406030204" pitchFamily="18" charset="0"/>
                          </a:rPr>
                          <m:t>𝑧</m:t>
                        </m:r>
                      </m:sub>
                    </m:sSub>
                  </m:oMath>
                </a14:m>
                <a:r>
                  <a:rPr lang="zh-CN" altLang="en-US" dirty="0"/>
                  <a:t>是解耦的，</a:t>
                </a:r>
                <a:endParaRPr lang="zh-CN" altLang="en-US" dirty="0"/>
              </a:p>
              <a:p>
                <a:pPr eaLnBrk="1" hangingPunct="1">
                  <a:lnSpc>
                    <a:spcPct val="90000"/>
                  </a:lnSpc>
                  <a:spcBef>
                    <a:spcPct val="10000"/>
                  </a:spcBef>
                  <a:buFontTx/>
                  <a:buNone/>
                </a:pPr>
                <a:r>
                  <a:rPr lang="zh-CN" altLang="en-US" dirty="0"/>
                  <a:t>   可分别求解。</a:t>
                </a:r>
                <a:endParaRPr lang="zh-CN" altLang="en-US" dirty="0"/>
              </a:p>
            </p:txBody>
          </p:sp>
        </mc:Choice>
        <mc:Fallback>
          <p:sp>
            <p:nvSpPr>
              <p:cNvPr id="33794" name="Rectangle 2"/>
              <p:cNvSpPr>
                <a:spLocks noRot="1" noChangeAspect="1" noMove="1" noResize="1" noEditPoints="1" noAdjustHandles="1" noChangeArrowheads="1" noChangeShapeType="1" noTextEdit="1"/>
              </p:cNvSpPr>
              <p:nvPr>
                <p:ph type="body" idx="1"/>
              </p:nvPr>
            </p:nvSpPr>
            <p:spPr>
              <a:xfrm>
                <a:off x="323850" y="1520825"/>
                <a:ext cx="8388350" cy="4895850"/>
              </a:xfrm>
              <a:blipFill rotWithShape="1">
                <a:blip r:embed="rId1"/>
                <a:stretch>
                  <a:fillRect/>
                </a:stretch>
              </a:blipFill>
            </p:spPr>
            <p:txBody>
              <a:bodyPr/>
              <a:lstStyle/>
              <a:p>
                <a:r>
                  <a:rPr lang="zh-CN" altLang="en-US">
                    <a:noFill/>
                  </a:rPr>
                  <a:t> </a:t>
                </a:r>
              </a:p>
            </p:txBody>
          </p:sp>
        </mc:Fallback>
      </mc:AlternateContent>
      <p:sp>
        <p:nvSpPr>
          <p:cNvPr id="33795" name="Rectangle 3"/>
          <p:cNvSpPr>
            <a:spLocks noGrp="1" noChangeArrowheads="1"/>
          </p:cNvSpPr>
          <p:nvPr>
            <p:ph type="title"/>
          </p:nvPr>
        </p:nvSpPr>
        <p:spPr>
          <a:xfrm>
            <a:off x="468313" y="260350"/>
            <a:ext cx="8229600" cy="1143000"/>
          </a:xfrm>
        </p:spPr>
        <p:txBody>
          <a:bodyPr/>
          <a:lstStyle/>
          <a:p>
            <a:pPr eaLnBrk="1" hangingPunct="1"/>
            <a:r>
              <a:rPr lang="zh-CN" altLang="en-US"/>
              <a:t>磁化等离子体中的磁流体力学波 </a:t>
            </a:r>
            <a:endParaRPr lang="zh-CN" altLang="en-US"/>
          </a:p>
        </p:txBody>
      </p:sp>
      <p:sp>
        <p:nvSpPr>
          <p:cNvPr id="33796"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33797"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grpSp>
        <p:nvGrpSpPr>
          <p:cNvPr id="33799" name="Group 19"/>
          <p:cNvGrpSpPr/>
          <p:nvPr/>
        </p:nvGrpSpPr>
        <p:grpSpPr bwMode="auto">
          <a:xfrm>
            <a:off x="6011863" y="3887869"/>
            <a:ext cx="2700337" cy="2511425"/>
            <a:chOff x="3742" y="2502"/>
            <a:chExt cx="1701" cy="1582"/>
          </a:xfrm>
        </p:grpSpPr>
        <p:sp>
          <p:nvSpPr>
            <p:cNvPr id="33801" name="Line 8"/>
            <p:cNvSpPr>
              <a:spLocks noChangeShapeType="1"/>
            </p:cNvSpPr>
            <p:nvPr/>
          </p:nvSpPr>
          <p:spPr bwMode="auto">
            <a:xfrm rot="5400000" flipH="1" flipV="1">
              <a:off x="4106" y="3017"/>
              <a:ext cx="954" cy="1178"/>
            </a:xfrm>
            <a:prstGeom prst="line">
              <a:avLst/>
            </a:prstGeom>
            <a:noFill/>
            <a:ln w="12700">
              <a:solidFill>
                <a:srgbClr val="000000"/>
              </a:solidFill>
              <a:round/>
              <a:tailEnd type="stealth" w="lg" len="lg"/>
            </a:ln>
            <a:extLst>
              <a:ext uri="{909E8E84-426E-40DD-AFC4-6F175D3DCCD1}">
                <a14:hiddenFill xmlns:a14="http://schemas.microsoft.com/office/drawing/2010/main">
                  <a:noFill/>
                </a14:hiddenFill>
              </a:ext>
            </a:extLst>
          </p:spPr>
          <p:txBody>
            <a:bodyPr/>
            <a:lstStyle/>
            <a:p>
              <a:endParaRPr lang="zh-CN" altLang="en-US"/>
            </a:p>
          </p:txBody>
        </p:sp>
        <p:sp>
          <p:nvSpPr>
            <p:cNvPr id="33802" name="Rectangle 9"/>
            <p:cNvSpPr>
              <a:spLocks noChangeArrowheads="1"/>
            </p:cNvSpPr>
            <p:nvPr/>
          </p:nvSpPr>
          <p:spPr bwMode="auto">
            <a:xfrm flipH="1">
              <a:off x="4443" y="2894"/>
              <a:ext cx="569" cy="815"/>
            </a:xfrm>
            <a:prstGeom prst="rect">
              <a:avLst/>
            </a:prstGeom>
            <a:solidFill>
              <a:srgbClr val="C0C0C0">
                <a:alpha val="50195"/>
              </a:srgbClr>
            </a:solidFill>
            <a:ln w="9525">
              <a:solidFill>
                <a:srgbClr val="000000"/>
              </a:solidFill>
              <a:miter lim="800000"/>
            </a:ln>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33803" name="Line 10"/>
            <p:cNvSpPr>
              <a:spLocks noChangeShapeType="1"/>
            </p:cNvSpPr>
            <p:nvPr/>
          </p:nvSpPr>
          <p:spPr bwMode="auto">
            <a:xfrm flipV="1">
              <a:off x="4445" y="2615"/>
              <a:ext cx="0" cy="1469"/>
            </a:xfrm>
            <a:prstGeom prst="line">
              <a:avLst/>
            </a:prstGeom>
            <a:noFill/>
            <a:ln w="12700">
              <a:solidFill>
                <a:srgbClr val="000000"/>
              </a:solidFill>
              <a:round/>
              <a:tailEnd type="stealth" w="lg" len="lg"/>
            </a:ln>
            <a:extLst>
              <a:ext uri="{909E8E84-426E-40DD-AFC4-6F175D3DCCD1}">
                <a14:hiddenFill xmlns:a14="http://schemas.microsoft.com/office/drawing/2010/main">
                  <a:noFill/>
                </a14:hiddenFill>
              </a:ext>
            </a:extLst>
          </p:spPr>
          <p:txBody>
            <a:bodyPr/>
            <a:lstStyle/>
            <a:p>
              <a:endParaRPr lang="zh-CN" altLang="en-US"/>
            </a:p>
          </p:txBody>
        </p:sp>
        <p:sp>
          <p:nvSpPr>
            <p:cNvPr id="33804" name="Line 11"/>
            <p:cNvSpPr>
              <a:spLocks noChangeShapeType="1"/>
            </p:cNvSpPr>
            <p:nvPr/>
          </p:nvSpPr>
          <p:spPr bwMode="auto">
            <a:xfrm rot="5400000" flipV="1">
              <a:off x="4476" y="2978"/>
              <a:ext cx="1" cy="1470"/>
            </a:xfrm>
            <a:prstGeom prst="line">
              <a:avLst/>
            </a:prstGeom>
            <a:noFill/>
            <a:ln w="12700">
              <a:solidFill>
                <a:srgbClr val="000000"/>
              </a:solidFill>
              <a:round/>
              <a:tailEnd type="stealth" w="lg" len="lg"/>
            </a:ln>
            <a:extLst>
              <a:ext uri="{909E8E84-426E-40DD-AFC4-6F175D3DCCD1}">
                <a14:hiddenFill xmlns:a14="http://schemas.microsoft.com/office/drawing/2010/main">
                  <a:noFill/>
                </a14:hiddenFill>
              </a:ext>
            </a:extLst>
          </p:spPr>
          <p:txBody>
            <a:bodyPr/>
            <a:lstStyle/>
            <a:p>
              <a:endParaRPr lang="zh-CN" altLang="en-US"/>
            </a:p>
          </p:txBody>
        </p:sp>
        <p:sp>
          <p:nvSpPr>
            <p:cNvPr id="33805" name="Line 12"/>
            <p:cNvSpPr>
              <a:spLocks noChangeShapeType="1"/>
            </p:cNvSpPr>
            <p:nvPr/>
          </p:nvSpPr>
          <p:spPr bwMode="auto">
            <a:xfrm rot="5400000" flipH="1" flipV="1">
              <a:off x="4316" y="3021"/>
              <a:ext cx="824" cy="569"/>
            </a:xfrm>
            <a:prstGeom prst="line">
              <a:avLst/>
            </a:prstGeom>
            <a:noFill/>
            <a:ln w="38100">
              <a:solidFill>
                <a:srgbClr val="000000"/>
              </a:solidFill>
              <a:round/>
              <a:tailEnd type="stealth" w="lg" len="lg"/>
            </a:ln>
            <a:extLst>
              <a:ext uri="{909E8E84-426E-40DD-AFC4-6F175D3DCCD1}">
                <a14:hiddenFill xmlns:a14="http://schemas.microsoft.com/office/drawing/2010/main">
                  <a:noFill/>
                </a14:hiddenFill>
              </a:ext>
            </a:extLst>
          </p:spPr>
          <p:txBody>
            <a:bodyPr/>
            <a:lstStyle/>
            <a:p>
              <a:endParaRPr lang="zh-CN" altLang="en-US"/>
            </a:p>
          </p:txBody>
        </p:sp>
        <p:sp>
          <p:nvSpPr>
            <p:cNvPr id="33806" name="Arc 13"/>
            <p:cNvSpPr/>
            <p:nvPr/>
          </p:nvSpPr>
          <p:spPr bwMode="auto">
            <a:xfrm>
              <a:off x="4433" y="3441"/>
              <a:ext cx="117" cy="84"/>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9525">
              <a:solidFill>
                <a:srgbClr val="000000"/>
              </a:solidFill>
              <a:rou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33807" name="Text Box 14"/>
            <p:cNvSpPr txBox="1">
              <a:spLocks noChangeArrowheads="1"/>
            </p:cNvSpPr>
            <p:nvPr/>
          </p:nvSpPr>
          <p:spPr bwMode="auto">
            <a:xfrm>
              <a:off x="4263" y="2502"/>
              <a:ext cx="386" cy="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lang="en-US" altLang="zh-CN" sz="2400" i="1" dirty="0">
                  <a:latin typeface="Times New Roman" panose="02020603050405020304" pitchFamily="18" charset="0"/>
                </a:rPr>
                <a:t>z</a:t>
              </a:r>
              <a:endParaRPr lang="en-US" altLang="zh-CN" i="1" dirty="0"/>
            </a:p>
          </p:txBody>
        </p:sp>
        <p:sp>
          <p:nvSpPr>
            <p:cNvPr id="33808" name="Text Box 15"/>
            <p:cNvSpPr txBox="1">
              <a:spLocks noChangeArrowheads="1"/>
            </p:cNvSpPr>
            <p:nvPr/>
          </p:nvSpPr>
          <p:spPr bwMode="auto">
            <a:xfrm>
              <a:off x="5034" y="3453"/>
              <a:ext cx="386" cy="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lang="en-US" altLang="zh-CN" sz="2400" i="1" dirty="0">
                  <a:latin typeface="Times New Roman" panose="02020603050405020304" pitchFamily="18" charset="0"/>
                </a:rPr>
                <a:t>x</a:t>
              </a:r>
              <a:endParaRPr lang="en-US" altLang="zh-CN" i="1" dirty="0"/>
            </a:p>
          </p:txBody>
        </p:sp>
        <p:sp>
          <p:nvSpPr>
            <p:cNvPr id="33809" name="Text Box 16"/>
            <p:cNvSpPr txBox="1">
              <a:spLocks noChangeArrowheads="1"/>
            </p:cNvSpPr>
            <p:nvPr/>
          </p:nvSpPr>
          <p:spPr bwMode="auto">
            <a:xfrm>
              <a:off x="5057" y="3092"/>
              <a:ext cx="386" cy="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lang="en-US" altLang="zh-CN" sz="2400" i="1" dirty="0">
                  <a:latin typeface="Times New Roman" panose="02020603050405020304" pitchFamily="18" charset="0"/>
                </a:rPr>
                <a:t>y</a:t>
              </a:r>
              <a:endParaRPr lang="en-US" altLang="zh-CN" i="1" dirty="0"/>
            </a:p>
          </p:txBody>
        </p:sp>
        <p:sp>
          <p:nvSpPr>
            <p:cNvPr id="33810" name="Text Box 17"/>
            <p:cNvSpPr txBox="1">
              <a:spLocks noChangeArrowheads="1"/>
            </p:cNvSpPr>
            <p:nvPr/>
          </p:nvSpPr>
          <p:spPr bwMode="auto">
            <a:xfrm>
              <a:off x="4807" y="2661"/>
              <a:ext cx="386" cy="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lang="en-US" altLang="zh-CN" sz="2400" b="1" i="1" dirty="0">
                  <a:latin typeface="Times New Roman" panose="02020603050405020304" pitchFamily="18" charset="0"/>
                  <a:cs typeface="Times New Roman" panose="02020603050405020304" pitchFamily="18" charset="0"/>
                </a:rPr>
                <a:t>k</a:t>
              </a:r>
              <a:endParaRPr lang="en-US" altLang="zh-CN" i="1" dirty="0">
                <a:latin typeface="Times New Roman" panose="02020603050405020304" pitchFamily="18" charset="0"/>
                <a:cs typeface="Times New Roman" panose="02020603050405020304" pitchFamily="18" charset="0"/>
              </a:endParaRPr>
            </a:p>
          </p:txBody>
        </p:sp>
        <p:sp>
          <p:nvSpPr>
            <p:cNvPr id="33811" name="Text Box 18"/>
            <p:cNvSpPr txBox="1">
              <a:spLocks noChangeArrowheads="1"/>
            </p:cNvSpPr>
            <p:nvPr/>
          </p:nvSpPr>
          <p:spPr bwMode="auto">
            <a:xfrm>
              <a:off x="4422" y="3228"/>
              <a:ext cx="386" cy="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lang="en-US" altLang="zh-CN" sz="2400" i="1" dirty="0">
                  <a:latin typeface="Symbol" panose="05050102010706020507" pitchFamily="18" charset="2"/>
                </a:rPr>
                <a:t>q</a:t>
              </a:r>
              <a:endParaRPr lang="en-US" altLang="zh-CN" i="1" dirty="0"/>
            </a:p>
          </p:txBody>
        </p:sp>
      </p:grpSp>
    </p:spTree>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mc:Choice xmlns:a14="http://schemas.microsoft.com/office/drawing/2010/main" Requires="a14">
          <p:sp>
            <p:nvSpPr>
              <p:cNvPr id="34818" name="Rectangle 2"/>
              <p:cNvSpPr>
                <a:spLocks noGrp="1" noChangeArrowheads="1"/>
              </p:cNvSpPr>
              <p:nvPr>
                <p:ph type="body" idx="1"/>
              </p:nvPr>
            </p:nvSpPr>
            <p:spPr>
              <a:xfrm>
                <a:off x="323850" y="1520825"/>
                <a:ext cx="8388350" cy="4895850"/>
              </a:xfrm>
            </p:spPr>
            <p:txBody>
              <a:bodyPr/>
              <a:lstStyle/>
              <a:p>
                <a:pPr eaLnBrk="1" hangingPunct="1">
                  <a:spcBef>
                    <a:spcPts val="0"/>
                  </a:spcBef>
                  <a:spcAft>
                    <a:spcPts val="0"/>
                  </a:spcAft>
                </a:pPr>
                <a:r>
                  <a:rPr lang="zh-CN" altLang="en-US" dirty="0"/>
                  <a:t>色散关系 </a:t>
                </a:r>
                <a14:m>
                  <m:oMath xmlns:m="http://schemas.openxmlformats.org/officeDocument/2006/math">
                    <m:r>
                      <a:rPr lang="zh-CN" altLang="en-US" i="1">
                        <a:solidFill>
                          <a:srgbClr val="000000"/>
                        </a:solidFill>
                        <a:latin typeface="Cambria Math" panose="02040503050406030204" pitchFamily="18" charset="0"/>
                      </a:rPr>
                      <m:t>𝜔</m:t>
                    </m:r>
                    <m:r>
                      <a:rPr lang="zh-CN" altLang="en-US" i="1">
                        <a:solidFill>
                          <a:srgbClr val="000000"/>
                        </a:solidFill>
                        <a:latin typeface="Cambria Math" panose="02040503050406030204" pitchFamily="18" charset="0"/>
                      </a:rPr>
                      <m:t>=</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𝑘</m:t>
                        </m:r>
                      </m:e>
                      <m:sub>
                        <m:r>
                          <a:rPr lang="zh-CN" altLang="en-US" i="1">
                            <a:solidFill>
                              <a:srgbClr val="000000"/>
                            </a:solidFill>
                            <a:latin typeface="Cambria Math" panose="02040503050406030204" pitchFamily="18" charset="0"/>
                          </a:rPr>
                          <m:t>𝑧</m:t>
                        </m:r>
                      </m:sub>
                    </m:sSub>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𝑣</m:t>
                        </m:r>
                      </m:e>
                      <m:sub>
                        <m:r>
                          <a:rPr lang="zh-CN" altLang="en-US" i="1">
                            <a:solidFill>
                              <a:srgbClr val="000000"/>
                            </a:solidFill>
                            <a:latin typeface="Cambria Math" panose="02040503050406030204" pitchFamily="18" charset="0"/>
                          </a:rPr>
                          <m:t>𝐴</m:t>
                        </m:r>
                      </m:sub>
                    </m:sSub>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𝑘</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𝑣</m:t>
                        </m:r>
                      </m:e>
                      <m:sub>
                        <m:r>
                          <a:rPr lang="zh-CN" altLang="en-US" i="1">
                            <a:solidFill>
                              <a:srgbClr val="000000"/>
                            </a:solidFill>
                            <a:latin typeface="Cambria Math" panose="02040503050406030204" pitchFamily="18" charset="0"/>
                          </a:rPr>
                          <m:t>𝐴</m:t>
                        </m:r>
                      </m:sub>
                    </m:sSub>
                    <m:func>
                      <m:funcPr>
                        <m:ctrlPr>
                          <a:rPr lang="zh-CN" altLang="en-US" i="1">
                            <a:solidFill>
                              <a:srgbClr val="000000"/>
                            </a:solidFill>
                            <a:latin typeface="Cambria Math" panose="02040503050406030204" pitchFamily="18" charset="0"/>
                          </a:rPr>
                        </m:ctrlPr>
                      </m:funcPr>
                      <m:fName>
                        <m:r>
                          <m:rPr>
                            <m:sty m:val="p"/>
                          </m:rPr>
                          <a:rPr lang="zh-CN" altLang="en-US">
                            <a:solidFill>
                              <a:srgbClr val="000000"/>
                            </a:solidFill>
                            <a:latin typeface="Cambria Math" panose="02040503050406030204" pitchFamily="18" charset="0"/>
                          </a:rPr>
                          <m:t>cos</m:t>
                        </m:r>
                      </m:fName>
                      <m:e>
                        <m:r>
                          <a:rPr lang="zh-CN" altLang="en-US" i="1">
                            <a:solidFill>
                              <a:srgbClr val="000000"/>
                            </a:solidFill>
                            <a:latin typeface="Cambria Math" panose="02040503050406030204" pitchFamily="18" charset="0"/>
                          </a:rPr>
                          <m:t>𝜃</m:t>
                        </m:r>
                      </m:e>
                    </m:func>
                  </m:oMath>
                </a14:m>
                <a:endParaRPr lang="zh-CN" altLang="en-US" dirty="0"/>
              </a:p>
              <a:p>
                <a:pPr eaLnBrk="1" hangingPunct="1">
                  <a:spcBef>
                    <a:spcPts val="0"/>
                  </a:spcBef>
                  <a:spcAft>
                    <a:spcPts val="0"/>
                  </a:spcAft>
                </a:pPr>
                <a:r>
                  <a:rPr lang="zh-CN" altLang="en-US" dirty="0"/>
                  <a:t>速度扰动 </a:t>
                </a:r>
                <a14:m>
                  <m:oMath xmlns:m="http://schemas.openxmlformats.org/officeDocument/2006/math">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𝑣</m:t>
                        </m:r>
                      </m:e>
                      <m:sub>
                        <m:r>
                          <a:rPr lang="zh-CN" altLang="en-US" i="1">
                            <a:solidFill>
                              <a:srgbClr val="000000"/>
                            </a:solidFill>
                            <a:latin typeface="Cambria Math" panose="02040503050406030204" pitchFamily="18" charset="0"/>
                          </a:rPr>
                          <m:t>𝑦</m:t>
                        </m:r>
                      </m:sub>
                    </m:sSub>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0</m:t>
                    </m:r>
                    <m:r>
                      <a:rPr lang="zh-CN" altLang="en-US" i="1">
                        <a:solidFill>
                          <a:srgbClr val="000000"/>
                        </a:solidFill>
                        <a:latin typeface="Cambria Math" panose="02040503050406030204" pitchFamily="18" charset="0"/>
                      </a:rPr>
                      <m:t>,</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𝑣</m:t>
                        </m:r>
                      </m:e>
                      <m:sub>
                        <m:r>
                          <a:rPr lang="zh-CN" altLang="en-US" i="1">
                            <a:solidFill>
                              <a:srgbClr val="000000"/>
                            </a:solidFill>
                            <a:latin typeface="Cambria Math" panose="02040503050406030204" pitchFamily="18" charset="0"/>
                          </a:rPr>
                          <m:t>𝑥</m:t>
                        </m:r>
                      </m:sub>
                    </m:sSub>
                    <m:r>
                      <a:rPr lang="zh-CN" altLang="en-US" i="1">
                        <a:solidFill>
                          <a:srgbClr val="000000"/>
                        </a:solidFill>
                        <a:latin typeface="Cambria Math" panose="02040503050406030204" pitchFamily="18" charset="0"/>
                      </a:rPr>
                      <m:t>=</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𝑣</m:t>
                        </m:r>
                      </m:e>
                      <m:sub>
                        <m:r>
                          <a:rPr lang="zh-CN" altLang="en-US" i="1">
                            <a:solidFill>
                              <a:srgbClr val="000000"/>
                            </a:solidFill>
                            <a:latin typeface="Cambria Math" panose="02040503050406030204" pitchFamily="18" charset="0"/>
                          </a:rPr>
                          <m:t>𝑧</m:t>
                        </m:r>
                      </m:sub>
                    </m:sSub>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0</m:t>
                    </m:r>
                  </m:oMath>
                </a14:m>
                <a:endParaRPr lang="zh-CN" altLang="en-US" dirty="0"/>
              </a:p>
              <a:p>
                <a:pPr eaLnBrk="1" hangingPunct="1">
                  <a:spcBef>
                    <a:spcPts val="0"/>
                  </a:spcBef>
                  <a:spcAft>
                    <a:spcPts val="0"/>
                  </a:spcAft>
                </a:pPr>
                <a:r>
                  <a:rPr lang="zh-CN" altLang="en-US" dirty="0"/>
                  <a:t>波的相速度与群速度均为 </a:t>
                </a:r>
                <a14:m>
                  <m:oMath xmlns:m="http://schemas.openxmlformats.org/officeDocument/2006/math">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𝑣</m:t>
                        </m:r>
                      </m:e>
                      <m:sub>
                        <m:r>
                          <a:rPr lang="zh-CN" altLang="en-US" i="1">
                            <a:solidFill>
                              <a:srgbClr val="000000"/>
                            </a:solidFill>
                            <a:latin typeface="Cambria Math" panose="02040503050406030204" pitchFamily="18" charset="0"/>
                          </a:rPr>
                          <m:t>𝐴</m:t>
                        </m:r>
                      </m:sub>
                    </m:sSub>
                    <m:func>
                      <m:funcPr>
                        <m:ctrlPr>
                          <a:rPr lang="zh-CN" altLang="en-US" i="1">
                            <a:solidFill>
                              <a:srgbClr val="000000"/>
                            </a:solidFill>
                            <a:latin typeface="Cambria Math" panose="02040503050406030204" pitchFamily="18" charset="0"/>
                          </a:rPr>
                        </m:ctrlPr>
                      </m:funcPr>
                      <m:fName>
                        <m:r>
                          <m:rPr>
                            <m:sty m:val="p"/>
                          </m:rPr>
                          <a:rPr lang="zh-CN" altLang="en-US">
                            <a:solidFill>
                              <a:srgbClr val="000000"/>
                            </a:solidFill>
                            <a:latin typeface="Cambria Math" panose="02040503050406030204" pitchFamily="18" charset="0"/>
                          </a:rPr>
                          <m:t>cos</m:t>
                        </m:r>
                      </m:fName>
                      <m:e>
                        <m:r>
                          <a:rPr lang="zh-CN" altLang="en-US" i="1">
                            <a:solidFill>
                              <a:srgbClr val="000000"/>
                            </a:solidFill>
                            <a:latin typeface="Cambria Math" panose="02040503050406030204" pitchFamily="18" charset="0"/>
                          </a:rPr>
                          <m:t>𝜃</m:t>
                        </m:r>
                      </m:e>
                    </m:func>
                  </m:oMath>
                </a14:m>
                <a:endParaRPr lang="zh-CN" altLang="en-US" dirty="0"/>
              </a:p>
              <a:p>
                <a:pPr eaLnBrk="1" hangingPunct="1">
                  <a:spcBef>
                    <a:spcPts val="0"/>
                  </a:spcBef>
                  <a:spcAft>
                    <a:spcPts val="0"/>
                  </a:spcAft>
                </a:pPr>
                <a:r>
                  <a:rPr lang="zh-CN" altLang="en-US" dirty="0"/>
                  <a:t>电场扰动 </a:t>
                </a:r>
                <a14:m>
                  <m:oMath xmlns:m="http://schemas.openxmlformats.org/officeDocument/2006/math">
                    <m:sSub>
                      <m:sSubPr>
                        <m:ctrlPr>
                          <a:rPr lang="zh-CN" altLang="en-US" i="1">
                            <a:solidFill>
                              <a:srgbClr val="000000"/>
                            </a:solidFill>
                            <a:latin typeface="Cambria Math" panose="02040503050406030204" pitchFamily="18" charset="0"/>
                          </a:rPr>
                        </m:ctrlPr>
                      </m:sSubPr>
                      <m:e>
                        <m:r>
                          <a:rPr lang="zh-CN" altLang="en-US" b="1" i="1">
                            <a:solidFill>
                              <a:srgbClr val="000000"/>
                            </a:solidFill>
                            <a:latin typeface="Cambria Math" panose="02040503050406030204" pitchFamily="18" charset="0"/>
                          </a:rPr>
                          <m:t>𝑬</m:t>
                        </m:r>
                      </m:e>
                      <m:sub>
                        <m:r>
                          <a:rPr lang="zh-CN" altLang="en-US" i="1">
                            <a:solidFill>
                              <a:srgbClr val="000000"/>
                            </a:solidFill>
                            <a:latin typeface="Cambria Math" panose="02040503050406030204" pitchFamily="18" charset="0"/>
                          </a:rPr>
                          <m:t>1</m:t>
                        </m:r>
                      </m:sub>
                    </m:sSub>
                    <m:r>
                      <a:rPr lang="zh-CN" altLang="en-US" i="1">
                        <a:solidFill>
                          <a:srgbClr val="000000"/>
                        </a:solidFill>
                        <a:latin typeface="Cambria Math" panose="02040503050406030204" pitchFamily="18" charset="0"/>
                      </a:rPr>
                      <m:t>=−</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𝐵</m:t>
                        </m:r>
                      </m:e>
                      <m:sub>
                        <m:r>
                          <a:rPr lang="zh-CN" altLang="en-US" i="1">
                            <a:solidFill>
                              <a:srgbClr val="000000"/>
                            </a:solidFill>
                            <a:latin typeface="Cambria Math" panose="02040503050406030204" pitchFamily="18" charset="0"/>
                          </a:rPr>
                          <m:t>0</m:t>
                        </m:r>
                      </m:sub>
                    </m:sSub>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𝑣</m:t>
                        </m:r>
                      </m:e>
                      <m:sub>
                        <m:r>
                          <a:rPr lang="zh-CN" altLang="en-US" i="1">
                            <a:solidFill>
                              <a:srgbClr val="000000"/>
                            </a:solidFill>
                            <a:latin typeface="Cambria Math" panose="02040503050406030204" pitchFamily="18" charset="0"/>
                          </a:rPr>
                          <m:t>𝑦</m:t>
                        </m:r>
                      </m:sub>
                    </m:sSub>
                    <m:sSub>
                      <m:sSubPr>
                        <m:ctrlPr>
                          <a:rPr lang="zh-CN" altLang="en-US" i="1">
                            <a:solidFill>
                              <a:srgbClr val="000000"/>
                            </a:solidFill>
                            <a:latin typeface="Cambria Math" panose="02040503050406030204" pitchFamily="18" charset="0"/>
                          </a:rPr>
                        </m:ctrlPr>
                      </m:sSubPr>
                      <m:e>
                        <m:r>
                          <a:rPr lang="zh-CN" altLang="en-US" b="1" i="1">
                            <a:solidFill>
                              <a:srgbClr val="000000"/>
                            </a:solidFill>
                            <a:latin typeface="Cambria Math" panose="02040503050406030204" pitchFamily="18" charset="0"/>
                          </a:rPr>
                          <m:t>𝒆</m:t>
                        </m:r>
                      </m:e>
                      <m:sub>
                        <m:r>
                          <a:rPr lang="zh-CN" altLang="en-US" i="1">
                            <a:solidFill>
                              <a:srgbClr val="000000"/>
                            </a:solidFill>
                            <a:latin typeface="Cambria Math" panose="02040503050406030204" pitchFamily="18" charset="0"/>
                          </a:rPr>
                          <m:t>𝑥</m:t>
                        </m:r>
                      </m:sub>
                    </m:sSub>
                  </m:oMath>
                </a14:m>
                <a:endParaRPr lang="zh-CN" altLang="en-US" dirty="0"/>
              </a:p>
              <a:p>
                <a:pPr eaLnBrk="1" hangingPunct="1">
                  <a:spcBef>
                    <a:spcPts val="0"/>
                  </a:spcBef>
                  <a:spcAft>
                    <a:spcPts val="0"/>
                  </a:spcAft>
                </a:pPr>
                <a:r>
                  <a:rPr lang="zh-CN" altLang="en-US" dirty="0"/>
                  <a:t>磁场扰动 </a:t>
                </a:r>
                <a14:m>
                  <m:oMath xmlns:m="http://schemas.openxmlformats.org/officeDocument/2006/math">
                    <m:sSub>
                      <m:sSubPr>
                        <m:ctrlPr>
                          <a:rPr lang="zh-CN" altLang="en-US" i="1">
                            <a:solidFill>
                              <a:srgbClr val="000000"/>
                            </a:solidFill>
                            <a:latin typeface="Cambria Math" panose="02040503050406030204" pitchFamily="18" charset="0"/>
                          </a:rPr>
                        </m:ctrlPr>
                      </m:sSubPr>
                      <m:e>
                        <m:r>
                          <a:rPr lang="zh-CN" altLang="en-US" b="1" i="1">
                            <a:solidFill>
                              <a:srgbClr val="000000"/>
                            </a:solidFill>
                            <a:latin typeface="Cambria Math" panose="02040503050406030204" pitchFamily="18" charset="0"/>
                          </a:rPr>
                          <m:t>𝑩</m:t>
                        </m:r>
                      </m:e>
                      <m:sub>
                        <m:r>
                          <a:rPr lang="zh-CN" altLang="en-US" i="1">
                            <a:solidFill>
                              <a:srgbClr val="000000"/>
                            </a:solidFill>
                            <a:latin typeface="Cambria Math" panose="02040503050406030204" pitchFamily="18" charset="0"/>
                          </a:rPr>
                          <m:t>1</m:t>
                        </m:r>
                      </m:sub>
                    </m:sSub>
                    <m:r>
                      <a:rPr lang="zh-CN" altLang="en-US" i="1">
                        <a:solidFill>
                          <a:srgbClr val="000000"/>
                        </a:solidFill>
                        <a:latin typeface="Cambria Math" panose="02040503050406030204" pitchFamily="18" charset="0"/>
                      </a:rPr>
                      <m:t>=</m:t>
                    </m:r>
                    <m:f>
                      <m:fPr>
                        <m:ctrlPr>
                          <a:rPr lang="zh-CN" altLang="en-US" i="1">
                            <a:solidFill>
                              <a:srgbClr val="000000"/>
                            </a:solidFill>
                            <a:latin typeface="Cambria Math" panose="02040503050406030204" pitchFamily="18" charset="0"/>
                          </a:rPr>
                        </m:ctrlPr>
                      </m:fPr>
                      <m:num>
                        <m:r>
                          <a:rPr lang="zh-CN" altLang="en-US" b="1" i="1">
                            <a:solidFill>
                              <a:srgbClr val="000000"/>
                            </a:solidFill>
                            <a:latin typeface="Cambria Math" panose="02040503050406030204" pitchFamily="18" charset="0"/>
                          </a:rPr>
                          <m:t>𝒌</m:t>
                        </m:r>
                      </m:num>
                      <m:den>
                        <m:r>
                          <a:rPr lang="zh-CN" altLang="en-US" i="1">
                            <a:solidFill>
                              <a:srgbClr val="000000"/>
                            </a:solidFill>
                            <a:latin typeface="Cambria Math" panose="02040503050406030204" pitchFamily="18" charset="0"/>
                          </a:rPr>
                          <m:t>𝜔</m:t>
                        </m:r>
                      </m:den>
                    </m:f>
                    <m:r>
                      <a:rPr lang="zh-CN" altLang="en-US" i="1">
                        <a:solidFill>
                          <a:srgbClr val="000000"/>
                        </a:solidFill>
                        <a:latin typeface="Cambria Math" panose="02040503050406030204" pitchFamily="18" charset="0"/>
                      </a:rPr>
                      <m:t>×</m:t>
                    </m:r>
                    <m:sSub>
                      <m:sSubPr>
                        <m:ctrlPr>
                          <a:rPr lang="zh-CN" altLang="en-US" i="1">
                            <a:solidFill>
                              <a:srgbClr val="000000"/>
                            </a:solidFill>
                            <a:latin typeface="Cambria Math" panose="02040503050406030204" pitchFamily="18" charset="0"/>
                          </a:rPr>
                        </m:ctrlPr>
                      </m:sSubPr>
                      <m:e>
                        <m:r>
                          <a:rPr lang="zh-CN" altLang="en-US" b="1" i="1">
                            <a:solidFill>
                              <a:srgbClr val="000000"/>
                            </a:solidFill>
                            <a:latin typeface="Cambria Math" panose="02040503050406030204" pitchFamily="18" charset="0"/>
                          </a:rPr>
                          <m:t>𝑬</m:t>
                        </m:r>
                      </m:e>
                      <m:sub>
                        <m:r>
                          <a:rPr lang="zh-CN" altLang="en-US" i="1">
                            <a:solidFill>
                              <a:srgbClr val="000000"/>
                            </a:solidFill>
                            <a:latin typeface="Cambria Math" panose="02040503050406030204" pitchFamily="18" charset="0"/>
                          </a:rPr>
                          <m:t>1</m:t>
                        </m:r>
                      </m:sub>
                    </m:sSub>
                    <m:r>
                      <a:rPr lang="zh-CN" altLang="en-US" i="1">
                        <a:solidFill>
                          <a:srgbClr val="000000"/>
                        </a:solidFill>
                        <a:latin typeface="Cambria Math" panose="02040503050406030204" pitchFamily="18" charset="0"/>
                      </a:rPr>
                      <m:t>=−</m:t>
                    </m:r>
                    <m:f>
                      <m:fPr>
                        <m:ctrlPr>
                          <a:rPr lang="zh-CN" altLang="en-US" i="1">
                            <a:solidFill>
                              <a:srgbClr val="000000"/>
                            </a:solidFill>
                            <a:latin typeface="Cambria Math" panose="02040503050406030204" pitchFamily="18" charset="0"/>
                          </a:rPr>
                        </m:ctrlPr>
                      </m:fPr>
                      <m:num>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𝑘</m:t>
                            </m:r>
                          </m:e>
                          <m:sub>
                            <m:r>
                              <a:rPr lang="zh-CN" altLang="en-US" i="1">
                                <a:solidFill>
                                  <a:srgbClr val="000000"/>
                                </a:solidFill>
                                <a:latin typeface="Cambria Math" panose="02040503050406030204" pitchFamily="18" charset="0"/>
                              </a:rPr>
                              <m:t>𝑧</m:t>
                            </m:r>
                          </m:sub>
                        </m:sSub>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𝐵</m:t>
                            </m:r>
                          </m:e>
                          <m:sub>
                            <m:r>
                              <a:rPr lang="zh-CN" altLang="en-US" i="1">
                                <a:solidFill>
                                  <a:srgbClr val="000000"/>
                                </a:solidFill>
                                <a:latin typeface="Cambria Math" panose="02040503050406030204" pitchFamily="18" charset="0"/>
                              </a:rPr>
                              <m:t>0</m:t>
                            </m:r>
                          </m:sub>
                        </m:sSub>
                      </m:num>
                      <m:den>
                        <m:r>
                          <a:rPr lang="zh-CN" altLang="en-US" i="1">
                            <a:solidFill>
                              <a:srgbClr val="000000"/>
                            </a:solidFill>
                            <a:latin typeface="Cambria Math" panose="02040503050406030204" pitchFamily="18" charset="0"/>
                          </a:rPr>
                          <m:t>𝜔</m:t>
                        </m:r>
                      </m:den>
                    </m:f>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𝑣</m:t>
                        </m:r>
                      </m:e>
                      <m:sub>
                        <m:r>
                          <a:rPr lang="zh-CN" altLang="en-US" i="1">
                            <a:solidFill>
                              <a:srgbClr val="000000"/>
                            </a:solidFill>
                            <a:latin typeface="Cambria Math" panose="02040503050406030204" pitchFamily="18" charset="0"/>
                          </a:rPr>
                          <m:t>𝑦</m:t>
                        </m:r>
                      </m:sub>
                    </m:sSub>
                    <m:sSub>
                      <m:sSubPr>
                        <m:ctrlPr>
                          <a:rPr lang="zh-CN" altLang="en-US" i="1">
                            <a:solidFill>
                              <a:srgbClr val="000000"/>
                            </a:solidFill>
                            <a:latin typeface="Cambria Math" panose="02040503050406030204" pitchFamily="18" charset="0"/>
                          </a:rPr>
                        </m:ctrlPr>
                      </m:sSubPr>
                      <m:e>
                        <m:r>
                          <a:rPr lang="zh-CN" altLang="en-US" b="1" i="1">
                            <a:solidFill>
                              <a:srgbClr val="000000"/>
                            </a:solidFill>
                            <a:latin typeface="Cambria Math" panose="02040503050406030204" pitchFamily="18" charset="0"/>
                          </a:rPr>
                          <m:t>𝒆</m:t>
                        </m:r>
                      </m:e>
                      <m:sub>
                        <m:r>
                          <a:rPr lang="zh-CN" altLang="en-US" i="1">
                            <a:solidFill>
                              <a:srgbClr val="000000"/>
                            </a:solidFill>
                            <a:latin typeface="Cambria Math" panose="02040503050406030204" pitchFamily="18" charset="0"/>
                          </a:rPr>
                          <m:t>𝑦</m:t>
                        </m:r>
                      </m:sub>
                    </m:sSub>
                  </m:oMath>
                </a14:m>
                <a:endParaRPr lang="zh-CN" altLang="en-US" dirty="0"/>
              </a:p>
              <a:p>
                <a:pPr eaLnBrk="1" hangingPunct="1">
                  <a:spcBef>
                    <a:spcPts val="0"/>
                  </a:spcBef>
                  <a:spcAft>
                    <a:spcPts val="0"/>
                  </a:spcAft>
                </a:pPr>
                <a:r>
                  <a:rPr lang="zh-CN" altLang="en-US" dirty="0"/>
                  <a:t>密度扰动 </a:t>
                </a:r>
                <a14:m>
                  <m:oMath xmlns:m="http://schemas.openxmlformats.org/officeDocument/2006/math">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𝜌</m:t>
                        </m:r>
                      </m:e>
                      <m:sub>
                        <m:r>
                          <a:rPr lang="zh-CN" altLang="en-US" i="1">
                            <a:solidFill>
                              <a:srgbClr val="000000"/>
                            </a:solidFill>
                            <a:latin typeface="Cambria Math" panose="02040503050406030204" pitchFamily="18" charset="0"/>
                          </a:rPr>
                          <m:t>1</m:t>
                        </m:r>
                      </m:sub>
                    </m:sSub>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0</m:t>
                    </m:r>
                  </m:oMath>
                </a14:m>
                <a:endParaRPr lang="zh-CN" altLang="en-US" dirty="0"/>
              </a:p>
              <a:p>
                <a:pPr eaLnBrk="1" hangingPunct="1">
                  <a:spcBef>
                    <a:spcPts val="0"/>
                  </a:spcBef>
                  <a:spcAft>
                    <a:spcPts val="0"/>
                  </a:spcAft>
                </a:pPr>
                <a:r>
                  <a:rPr lang="zh-CN" altLang="en-US" dirty="0"/>
                  <a:t>压力扰动 </a:t>
                </a:r>
                <a14:m>
                  <m:oMath xmlns:m="http://schemas.openxmlformats.org/officeDocument/2006/math">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𝑝</m:t>
                        </m:r>
                      </m:e>
                      <m:sub>
                        <m:r>
                          <a:rPr lang="zh-CN" altLang="en-US" i="1">
                            <a:solidFill>
                              <a:srgbClr val="000000"/>
                            </a:solidFill>
                            <a:latin typeface="Cambria Math" panose="02040503050406030204" pitchFamily="18" charset="0"/>
                          </a:rPr>
                          <m:t>1</m:t>
                        </m:r>
                      </m:sub>
                    </m:sSub>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0</m:t>
                    </m:r>
                  </m:oMath>
                </a14:m>
                <a:endParaRPr lang="zh-CN" altLang="en-US" dirty="0"/>
              </a:p>
              <a:p>
                <a:pPr eaLnBrk="1" hangingPunct="1">
                  <a:spcBef>
                    <a:spcPts val="0"/>
                  </a:spcBef>
                  <a:spcAft>
                    <a:spcPts val="0"/>
                  </a:spcAft>
                </a:pPr>
                <a:r>
                  <a:rPr lang="zh-CN" altLang="en-US" dirty="0"/>
                  <a:t>电流扰动 </a:t>
                </a:r>
                <a14:m>
                  <m:oMath xmlns:m="http://schemas.openxmlformats.org/officeDocument/2006/math">
                    <m:sSub>
                      <m:sSubPr>
                        <m:ctrlPr>
                          <a:rPr lang="zh-CN" altLang="en-US" i="1">
                            <a:solidFill>
                              <a:srgbClr val="000000"/>
                            </a:solidFill>
                            <a:latin typeface="Cambria Math" panose="02040503050406030204" pitchFamily="18" charset="0"/>
                          </a:rPr>
                        </m:ctrlPr>
                      </m:sSubPr>
                      <m:e>
                        <m:r>
                          <a:rPr lang="zh-CN" altLang="en-US" b="1" i="1">
                            <a:solidFill>
                              <a:srgbClr val="000000"/>
                            </a:solidFill>
                            <a:latin typeface="Cambria Math" panose="02040503050406030204" pitchFamily="18" charset="0"/>
                          </a:rPr>
                          <m:t>𝒋</m:t>
                        </m:r>
                      </m:e>
                      <m:sub>
                        <m:r>
                          <a:rPr lang="zh-CN" altLang="en-US" i="1">
                            <a:solidFill>
                              <a:srgbClr val="000000"/>
                            </a:solidFill>
                            <a:latin typeface="Cambria Math" panose="02040503050406030204" pitchFamily="18" charset="0"/>
                          </a:rPr>
                          <m:t>1</m:t>
                        </m:r>
                      </m:sub>
                    </m:sSub>
                    <m:r>
                      <a:rPr lang="zh-CN" altLang="en-US" i="1">
                        <a:solidFill>
                          <a:srgbClr val="000000"/>
                        </a:solidFill>
                        <a:latin typeface="Cambria Math" panose="02040503050406030204" pitchFamily="18" charset="0"/>
                      </a:rPr>
                      <m:t>=−</m:t>
                    </m:r>
                    <m:f>
                      <m:fPr>
                        <m:ctrlPr>
                          <a:rPr lang="zh-CN" altLang="en-US" i="1">
                            <a:solidFill>
                              <a:srgbClr val="000000"/>
                            </a:solidFill>
                            <a:latin typeface="Cambria Math" panose="02040503050406030204" pitchFamily="18" charset="0"/>
                          </a:rPr>
                        </m:ctrlPr>
                      </m:fPr>
                      <m:num>
                        <m:r>
                          <a:rPr lang="zh-CN" altLang="en-US" i="1">
                            <a:solidFill>
                              <a:srgbClr val="000000"/>
                            </a:solidFill>
                            <a:latin typeface="Cambria Math" panose="02040503050406030204" pitchFamily="18" charset="0"/>
                          </a:rPr>
                          <m:t>𝑖</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𝑘</m:t>
                            </m:r>
                          </m:e>
                          <m:sub>
                            <m:r>
                              <a:rPr lang="zh-CN" altLang="en-US" i="1">
                                <a:solidFill>
                                  <a:srgbClr val="000000"/>
                                </a:solidFill>
                                <a:latin typeface="Cambria Math" panose="02040503050406030204" pitchFamily="18" charset="0"/>
                              </a:rPr>
                              <m:t>𝑧</m:t>
                            </m:r>
                          </m:sub>
                        </m:sSub>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𝐵</m:t>
                            </m:r>
                          </m:e>
                          <m:sub>
                            <m:r>
                              <a:rPr lang="zh-CN" altLang="en-US" i="1">
                                <a:solidFill>
                                  <a:srgbClr val="000000"/>
                                </a:solidFill>
                                <a:latin typeface="Cambria Math" panose="02040503050406030204" pitchFamily="18" charset="0"/>
                              </a:rPr>
                              <m:t>0</m:t>
                            </m:r>
                          </m:sub>
                        </m:sSub>
                      </m:num>
                      <m:den>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𝜇</m:t>
                            </m:r>
                          </m:e>
                          <m:sub>
                            <m:r>
                              <a:rPr lang="zh-CN" altLang="en-US" i="1">
                                <a:solidFill>
                                  <a:srgbClr val="000000"/>
                                </a:solidFill>
                                <a:latin typeface="Cambria Math" panose="02040503050406030204" pitchFamily="18" charset="0"/>
                              </a:rPr>
                              <m:t>0</m:t>
                            </m:r>
                          </m:sub>
                        </m:sSub>
                        <m:r>
                          <a:rPr lang="zh-CN" altLang="en-US" i="1">
                            <a:solidFill>
                              <a:srgbClr val="000000"/>
                            </a:solidFill>
                            <a:latin typeface="Cambria Math" panose="02040503050406030204" pitchFamily="18" charset="0"/>
                          </a:rPr>
                          <m:t>𝜔</m:t>
                        </m:r>
                      </m:den>
                    </m:f>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𝑣</m:t>
                        </m:r>
                      </m:e>
                      <m:sub>
                        <m:r>
                          <a:rPr lang="zh-CN" altLang="en-US" i="1">
                            <a:solidFill>
                              <a:srgbClr val="000000"/>
                            </a:solidFill>
                            <a:latin typeface="Cambria Math" panose="02040503050406030204" pitchFamily="18" charset="0"/>
                          </a:rPr>
                          <m:t>𝑦</m:t>
                        </m:r>
                      </m:sub>
                    </m:sSub>
                    <m:r>
                      <a:rPr lang="zh-CN" altLang="en-US" b="1" i="1">
                        <a:solidFill>
                          <a:srgbClr val="000000"/>
                        </a:solidFill>
                        <a:latin typeface="Cambria Math" panose="02040503050406030204" pitchFamily="18" charset="0"/>
                      </a:rPr>
                      <m:t>𝒌</m:t>
                    </m:r>
                    <m:r>
                      <a:rPr lang="zh-CN" altLang="en-US" i="1">
                        <a:solidFill>
                          <a:srgbClr val="000000"/>
                        </a:solidFill>
                        <a:latin typeface="Cambria Math" panose="02040503050406030204" pitchFamily="18" charset="0"/>
                      </a:rPr>
                      <m:t>×</m:t>
                    </m:r>
                    <m:sSub>
                      <m:sSubPr>
                        <m:ctrlPr>
                          <a:rPr lang="zh-CN" altLang="en-US" i="1">
                            <a:solidFill>
                              <a:srgbClr val="000000"/>
                            </a:solidFill>
                            <a:latin typeface="Cambria Math" panose="02040503050406030204" pitchFamily="18" charset="0"/>
                          </a:rPr>
                        </m:ctrlPr>
                      </m:sSubPr>
                      <m:e>
                        <m:r>
                          <a:rPr lang="zh-CN" altLang="en-US" b="1" i="1">
                            <a:solidFill>
                              <a:srgbClr val="000000"/>
                            </a:solidFill>
                            <a:latin typeface="Cambria Math" panose="02040503050406030204" pitchFamily="18" charset="0"/>
                          </a:rPr>
                          <m:t>𝒆</m:t>
                        </m:r>
                      </m:e>
                      <m:sub>
                        <m:r>
                          <a:rPr lang="zh-CN" altLang="en-US" i="1">
                            <a:solidFill>
                              <a:srgbClr val="000000"/>
                            </a:solidFill>
                            <a:latin typeface="Cambria Math" panose="02040503050406030204" pitchFamily="18" charset="0"/>
                          </a:rPr>
                          <m:t>𝑦</m:t>
                        </m:r>
                      </m:sub>
                    </m:sSub>
                  </m:oMath>
                </a14:m>
                <a:endParaRPr lang="zh-CN" altLang="en-US" dirty="0"/>
              </a:p>
            </p:txBody>
          </p:sp>
        </mc:Choice>
        <mc:Fallback>
          <p:sp>
            <p:nvSpPr>
              <p:cNvPr id="34818" name="Rectangle 2"/>
              <p:cNvSpPr>
                <a:spLocks noRot="1" noChangeAspect="1" noMove="1" noResize="1" noEditPoints="1" noAdjustHandles="1" noChangeArrowheads="1" noChangeShapeType="1" noTextEdit="1"/>
              </p:cNvSpPr>
              <p:nvPr>
                <p:ph type="body" idx="1"/>
              </p:nvPr>
            </p:nvSpPr>
            <p:spPr>
              <a:xfrm>
                <a:off x="323850" y="1520825"/>
                <a:ext cx="8388350" cy="4895850"/>
              </a:xfrm>
              <a:blipFill rotWithShape="1">
                <a:blip r:embed="rId1"/>
                <a:stretch>
                  <a:fillRect/>
                </a:stretch>
              </a:blipFill>
            </p:spPr>
            <p:txBody>
              <a:bodyPr/>
              <a:lstStyle/>
              <a:p>
                <a:r>
                  <a:rPr lang="zh-CN" altLang="en-US">
                    <a:noFill/>
                  </a:rPr>
                  <a:t> </a:t>
                </a:r>
              </a:p>
            </p:txBody>
          </p:sp>
        </mc:Fallback>
      </mc:AlternateContent>
      <p:sp>
        <p:nvSpPr>
          <p:cNvPr id="34819" name="Rectangle 3"/>
          <p:cNvSpPr>
            <a:spLocks noGrp="1" noChangeArrowheads="1"/>
          </p:cNvSpPr>
          <p:nvPr>
            <p:ph type="title"/>
          </p:nvPr>
        </p:nvSpPr>
        <p:spPr>
          <a:xfrm>
            <a:off x="468313" y="260350"/>
            <a:ext cx="8229600" cy="1143000"/>
          </a:xfrm>
        </p:spPr>
        <p:txBody>
          <a:bodyPr/>
          <a:lstStyle/>
          <a:p>
            <a:pPr eaLnBrk="1" hangingPunct="1"/>
            <a:r>
              <a:rPr lang="en-US" altLang="zh-CN" dirty="0"/>
              <a:t>Alfv</a:t>
            </a:r>
            <a:r>
              <a:rPr lang="en-US" altLang="zh-CN" sz="4400" dirty="0"/>
              <a:t>é</a:t>
            </a:r>
            <a:r>
              <a:rPr lang="en-US" altLang="zh-CN" dirty="0"/>
              <a:t>n</a:t>
            </a:r>
            <a:r>
              <a:rPr lang="zh-CN" altLang="en-US" dirty="0"/>
              <a:t>波 </a:t>
            </a:r>
            <a:endParaRPr lang="zh-CN" altLang="en-US" dirty="0"/>
          </a:p>
        </p:txBody>
      </p:sp>
      <p:sp>
        <p:nvSpPr>
          <p:cNvPr id="34820"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34821"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2"/>
          <p:cNvSpPr>
            <a:spLocks noGrp="1" noChangeArrowheads="1"/>
          </p:cNvSpPr>
          <p:nvPr>
            <p:ph type="body" idx="1"/>
          </p:nvPr>
        </p:nvSpPr>
        <p:spPr>
          <a:xfrm>
            <a:off x="396875" y="1341438"/>
            <a:ext cx="8388350" cy="5337175"/>
          </a:xfrm>
        </p:spPr>
        <p:txBody>
          <a:bodyPr/>
          <a:lstStyle/>
          <a:p>
            <a:pPr eaLnBrk="1" hangingPunct="1">
              <a:spcBef>
                <a:spcPct val="10000"/>
              </a:spcBef>
            </a:pPr>
            <a:r>
              <a:rPr lang="zh-CN" altLang="en-US" dirty="0"/>
              <a:t>等离子体运动速度与扰动磁场相反，相当于磁场张力提供的恢复力，产生振荡，形成垂直传播方向的波动，因此，</a:t>
            </a:r>
            <a:r>
              <a:rPr lang="en-US" altLang="zh-CN" dirty="0"/>
              <a:t>Alfv</a:t>
            </a:r>
            <a:r>
              <a:rPr lang="en-US" altLang="zh-CN" sz="3200" dirty="0"/>
              <a:t>é</a:t>
            </a:r>
            <a:r>
              <a:rPr lang="en-US" altLang="zh-CN" dirty="0"/>
              <a:t>n</a:t>
            </a:r>
            <a:r>
              <a:rPr lang="zh-CN" altLang="en-US" dirty="0"/>
              <a:t>波是横波，也是电磁波。</a:t>
            </a:r>
            <a:endParaRPr lang="zh-CN" altLang="en-US" dirty="0"/>
          </a:p>
          <a:p>
            <a:pPr eaLnBrk="1" hangingPunct="1">
              <a:spcBef>
                <a:spcPct val="10000"/>
              </a:spcBef>
            </a:pPr>
            <a:r>
              <a:rPr lang="zh-CN" altLang="en-US" dirty="0"/>
              <a:t>在</a:t>
            </a:r>
            <a:r>
              <a:rPr lang="en-US" altLang="zh-CN" dirty="0"/>
              <a:t>Alfv</a:t>
            </a:r>
            <a:r>
              <a:rPr lang="en-US" altLang="zh-CN" sz="3200" dirty="0"/>
              <a:t>é</a:t>
            </a:r>
            <a:r>
              <a:rPr lang="en-US" altLang="zh-CN" dirty="0"/>
              <a:t>n</a:t>
            </a:r>
            <a:r>
              <a:rPr lang="zh-CN" altLang="en-US" dirty="0"/>
              <a:t>波不引起密度扰动，也不引起压力的扰动。而等离子体的温度和压力都不影响波的传播速度。</a:t>
            </a:r>
            <a:endParaRPr lang="zh-CN" altLang="en-US" dirty="0"/>
          </a:p>
          <a:p>
            <a:pPr eaLnBrk="1" hangingPunct="1">
              <a:spcBef>
                <a:spcPct val="10000"/>
              </a:spcBef>
            </a:pPr>
            <a:r>
              <a:rPr lang="en-US" altLang="zh-CN" dirty="0"/>
              <a:t>Alfv</a:t>
            </a:r>
            <a:r>
              <a:rPr lang="en-US" altLang="zh-CN" sz="3200" dirty="0"/>
              <a:t>é</a:t>
            </a:r>
            <a:r>
              <a:rPr lang="en-US" altLang="zh-CN" dirty="0"/>
              <a:t>n</a:t>
            </a:r>
            <a:r>
              <a:rPr lang="zh-CN" altLang="en-US" dirty="0"/>
              <a:t>波是空间中的最重要的波动之一。它具有很高的饱和水平，即发展到非线性饱和之前可以达到很高的振幅。</a:t>
            </a:r>
            <a:endParaRPr lang="zh-CN" altLang="en-US" dirty="0"/>
          </a:p>
        </p:txBody>
      </p:sp>
      <p:sp>
        <p:nvSpPr>
          <p:cNvPr id="35843" name="Rectangle 3"/>
          <p:cNvSpPr>
            <a:spLocks noGrp="1" noChangeArrowheads="1"/>
          </p:cNvSpPr>
          <p:nvPr>
            <p:ph type="title"/>
          </p:nvPr>
        </p:nvSpPr>
        <p:spPr>
          <a:xfrm>
            <a:off x="468313" y="260350"/>
            <a:ext cx="8229600" cy="1143000"/>
          </a:xfrm>
        </p:spPr>
        <p:txBody>
          <a:bodyPr/>
          <a:lstStyle/>
          <a:p>
            <a:pPr eaLnBrk="1" hangingPunct="1"/>
            <a:r>
              <a:rPr lang="en-US" altLang="zh-CN" dirty="0"/>
              <a:t>Alfv</a:t>
            </a:r>
            <a:r>
              <a:rPr lang="en-US" altLang="zh-CN" sz="4400" dirty="0"/>
              <a:t>é</a:t>
            </a:r>
            <a:r>
              <a:rPr lang="en-US" altLang="zh-CN" dirty="0"/>
              <a:t>n</a:t>
            </a:r>
            <a:r>
              <a:rPr lang="zh-CN" altLang="en-US" dirty="0"/>
              <a:t>波的一些性质</a:t>
            </a:r>
            <a:endParaRPr lang="zh-CN" altLang="en-US" dirty="0"/>
          </a:p>
        </p:txBody>
      </p:sp>
      <p:sp>
        <p:nvSpPr>
          <p:cNvPr id="35844"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35845"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3"/>
          <p:cNvSpPr>
            <a:spLocks noGrp="1" noChangeArrowheads="1"/>
          </p:cNvSpPr>
          <p:nvPr>
            <p:ph type="title"/>
          </p:nvPr>
        </p:nvSpPr>
        <p:spPr/>
        <p:txBody>
          <a:bodyPr/>
          <a:lstStyle/>
          <a:p>
            <a:pPr eaLnBrk="1" hangingPunct="1"/>
            <a:r>
              <a:rPr lang="zh-CN" altLang="en-US"/>
              <a:t>磁声波</a:t>
            </a:r>
            <a:endParaRPr lang="zh-CN" altLang="en-US"/>
          </a:p>
        </p:txBody>
      </p:sp>
      <mc:AlternateContent xmlns:mc="http://schemas.openxmlformats.org/markup-compatibility/2006">
        <mc:Choice xmlns:a14="http://schemas.microsoft.com/office/drawing/2010/main" Requires="a14">
          <p:sp>
            <p:nvSpPr>
              <p:cNvPr id="36867" name="Rectangle 2"/>
              <p:cNvSpPr>
                <a:spLocks noGrp="1" noChangeArrowheads="1"/>
              </p:cNvSpPr>
              <p:nvPr>
                <p:ph type="body" sz="half" idx="1"/>
              </p:nvPr>
            </p:nvSpPr>
            <p:spPr>
              <a:xfrm>
                <a:off x="431800" y="1600200"/>
                <a:ext cx="8424676" cy="4525963"/>
              </a:xfrm>
            </p:spPr>
            <p:txBody>
              <a:bodyPr/>
              <a:lstStyle/>
              <a:p>
                <a:pPr eaLnBrk="1" hangingPunct="1">
                  <a:lnSpc>
                    <a:spcPct val="110000"/>
                  </a:lnSpc>
                  <a:spcBef>
                    <a:spcPct val="10000"/>
                  </a:spcBef>
                </a:pPr>
                <a:r>
                  <a:rPr lang="zh-CN" altLang="en-US" sz="2800" dirty="0"/>
                  <a:t>波动方程组另一组解为</a:t>
                </a:r>
                <a14:m>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𝑣</m:t>
                        </m:r>
                      </m:e>
                      <m:sub>
                        <m:r>
                          <a:rPr lang="en-US" altLang="zh-CN" sz="2800" b="0" i="1" smtClean="0">
                            <a:solidFill>
                              <a:srgbClr val="000000"/>
                            </a:solidFill>
                            <a:latin typeface="Cambria Math" panose="02040503050406030204" pitchFamily="18" charset="0"/>
                          </a:rPr>
                          <m:t>𝑦</m:t>
                        </m:r>
                      </m:sub>
                    </m:sSub>
                    <m:r>
                      <a:rPr lang="en-US" altLang="zh-CN" sz="2800" b="0" i="1" smtClean="0">
                        <a:solidFill>
                          <a:srgbClr val="000000"/>
                        </a:solidFill>
                        <a:latin typeface="Cambria Math" panose="02040503050406030204" pitchFamily="18" charset="0"/>
                      </a:rPr>
                      <m:t>=</m:t>
                    </m:r>
                    <m:r>
                      <a:rPr lang="en-US" altLang="zh-CN" sz="2800" b="0" i="1" smtClean="0">
                        <a:solidFill>
                          <a:srgbClr val="000000"/>
                        </a:solidFill>
                        <a:latin typeface="Cambria Math" panose="02040503050406030204" pitchFamily="18" charset="0"/>
                      </a:rPr>
                      <m:t>0</m:t>
                    </m:r>
                  </m:oMath>
                </a14:m>
                <a:r>
                  <a:rPr lang="zh-CN" altLang="en-US" sz="2800" dirty="0"/>
                  <a:t> 且</a:t>
                </a:r>
                <a14:m>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𝑥</m:t>
                        </m:r>
                      </m:sub>
                    </m:sSub>
                  </m:oMath>
                </a14:m>
                <a:r>
                  <a:rPr lang="zh-CN" altLang="en-US" sz="2800" dirty="0"/>
                  <a:t>和</a:t>
                </a:r>
                <a14:m>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𝑧</m:t>
                        </m:r>
                      </m:sub>
                    </m:sSub>
                  </m:oMath>
                </a14:m>
                <a:r>
                  <a:rPr lang="zh-CN" altLang="en-US" sz="2800" dirty="0"/>
                  <a:t>不同时为</a:t>
                </a:r>
                <a:r>
                  <a:rPr lang="en-US" altLang="zh-CN" sz="2800" dirty="0"/>
                  <a:t>0</a:t>
                </a:r>
                <a:r>
                  <a:rPr lang="zh-CN" altLang="en-US" sz="2800" dirty="0"/>
                  <a:t>。</a:t>
                </a:r>
                <a:endParaRPr lang="en-US" altLang="zh-CN" sz="2800" dirty="0"/>
              </a:p>
              <a:p>
                <a:pPr marL="0" indent="0" eaLnBrk="1" hangingPunct="1">
                  <a:lnSpc>
                    <a:spcPct val="110000"/>
                  </a:lnSpc>
                  <a:spcBef>
                    <a:spcPct val="10000"/>
                  </a:spcBef>
                  <a:buNone/>
                </a:pPr>
                <a14:m>
                  <m:oMathPara xmlns:m="http://schemas.openxmlformats.org/officeDocument/2006/math">
                    <m:oMathParaPr>
                      <m:jc m:val="centerGroup"/>
                    </m:oMathParaPr>
                    <m:oMath xmlns:m="http://schemas.openxmlformats.org/officeDocument/2006/math">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𝜔</m:t>
                          </m:r>
                        </m:e>
                        <m:sup>
                          <m:r>
                            <a:rPr lang="zh-CN" altLang="en-US" sz="2800" i="1">
                              <a:solidFill>
                                <a:srgbClr val="000000"/>
                              </a:solidFill>
                              <a:latin typeface="Cambria Math" panose="02040503050406030204" pitchFamily="18" charset="0"/>
                            </a:rPr>
                            <m:t>2</m:t>
                          </m:r>
                        </m:sup>
                      </m:sSup>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𝑘</m:t>
                          </m:r>
                        </m:e>
                        <m:sup>
                          <m:r>
                            <a:rPr lang="zh-CN" altLang="en-US" sz="2800" i="1">
                              <a:solidFill>
                                <a:srgbClr val="000000"/>
                              </a:solidFill>
                              <a:latin typeface="Cambria Math" panose="02040503050406030204" pitchFamily="18" charset="0"/>
                            </a:rPr>
                            <m:t>2</m:t>
                          </m:r>
                        </m:sup>
                      </m:sSup>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𝐴</m:t>
                          </m:r>
                        </m:sub>
                        <m:sup>
                          <m:r>
                            <a:rPr lang="zh-CN" altLang="en-US" sz="2800" i="1">
                              <a:solidFill>
                                <a:srgbClr val="000000"/>
                              </a:solidFill>
                              <a:latin typeface="Cambria Math" panose="02040503050406030204" pitchFamily="18" charset="0"/>
                            </a:rPr>
                            <m:t>2</m:t>
                          </m:r>
                        </m:sup>
                      </m:sSubSup>
                      <m:r>
                        <a:rPr lang="zh-CN" altLang="en-US" sz="2800" i="1">
                          <a:solidFill>
                            <a:srgbClr val="000000"/>
                          </a:solidFill>
                          <a:latin typeface="Cambria Math" panose="02040503050406030204" pitchFamily="18" charset="0"/>
                        </a:rPr>
                        <m:t>−</m:t>
                      </m:r>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𝑘</m:t>
                          </m:r>
                        </m:e>
                        <m:sub>
                          <m:r>
                            <a:rPr lang="zh-CN" altLang="en-US" sz="2800" i="1">
                              <a:solidFill>
                                <a:srgbClr val="000000"/>
                              </a:solidFill>
                              <a:latin typeface="Cambria Math" panose="02040503050406030204" pitchFamily="18" charset="0"/>
                            </a:rPr>
                            <m:t>𝑥</m:t>
                          </m:r>
                        </m:sub>
                        <m:sup>
                          <m:r>
                            <a:rPr lang="zh-CN" altLang="en-US" sz="2800" i="1">
                              <a:solidFill>
                                <a:srgbClr val="000000"/>
                              </a:solidFill>
                              <a:latin typeface="Cambria Math" panose="02040503050406030204" pitchFamily="18" charset="0"/>
                            </a:rPr>
                            <m:t>2</m:t>
                          </m:r>
                        </m:sup>
                      </m:sSubSup>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𝑠</m:t>
                          </m:r>
                        </m:sub>
                        <m:sup>
                          <m:r>
                            <a:rPr lang="zh-CN" altLang="en-US" sz="2800" i="1">
                              <a:solidFill>
                                <a:srgbClr val="000000"/>
                              </a:solidFill>
                              <a:latin typeface="Cambria Math" panose="02040503050406030204" pitchFamily="18" charset="0"/>
                            </a:rPr>
                            <m:t>2</m:t>
                          </m:r>
                        </m:sup>
                      </m:sSubSup>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𝑥</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𝑘</m:t>
                          </m:r>
                        </m:e>
                        <m:sub>
                          <m:r>
                            <a:rPr lang="zh-CN" altLang="en-US" sz="2800" i="1">
                              <a:solidFill>
                                <a:srgbClr val="000000"/>
                              </a:solidFill>
                              <a:latin typeface="Cambria Math" panose="02040503050406030204" pitchFamily="18" charset="0"/>
                            </a:rPr>
                            <m:t>𝑥</m:t>
                          </m:r>
                        </m:sub>
                      </m:sSub>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𝑘</m:t>
                          </m:r>
                        </m:e>
                        <m:sub>
                          <m:r>
                            <a:rPr lang="zh-CN" altLang="en-US" sz="2800" i="1">
                              <a:solidFill>
                                <a:srgbClr val="000000"/>
                              </a:solidFill>
                              <a:latin typeface="Cambria Math" panose="02040503050406030204" pitchFamily="18" charset="0"/>
                            </a:rPr>
                            <m:t>𝑧</m:t>
                          </m:r>
                        </m:sub>
                      </m:sSub>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𝑠</m:t>
                          </m:r>
                        </m:sub>
                        <m:sup>
                          <m:r>
                            <a:rPr lang="zh-CN" altLang="en-US" sz="2800" i="1">
                              <a:solidFill>
                                <a:srgbClr val="000000"/>
                              </a:solidFill>
                              <a:latin typeface="Cambria Math" panose="02040503050406030204" pitchFamily="18" charset="0"/>
                            </a:rPr>
                            <m:t>2</m:t>
                          </m:r>
                        </m:sup>
                      </m:sSubSup>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𝑧</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oMath>
                    <m:oMath xmlns:m="http://schemas.openxmlformats.org/officeDocument/2006/math">
                      <m:r>
                        <a:rPr lang="zh-CN" altLang="en-US" sz="2800" i="1">
                          <a:solidFill>
                            <a:srgbClr val="000000"/>
                          </a:solidFill>
                          <a:latin typeface="Cambria Math" panose="02040503050406030204" pitchFamily="18" charset="0"/>
                        </a:rPr>
                        <m:t> −</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𝑘</m:t>
                          </m:r>
                        </m:e>
                        <m:sub>
                          <m:r>
                            <a:rPr lang="zh-CN" altLang="en-US" sz="2800" i="1">
                              <a:solidFill>
                                <a:srgbClr val="000000"/>
                              </a:solidFill>
                              <a:latin typeface="Cambria Math" panose="02040503050406030204" pitchFamily="18" charset="0"/>
                            </a:rPr>
                            <m:t>𝑥</m:t>
                          </m:r>
                        </m:sub>
                      </m:sSub>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𝑘</m:t>
                          </m:r>
                        </m:e>
                        <m:sub>
                          <m:r>
                            <a:rPr lang="zh-CN" altLang="en-US" sz="2800" i="1">
                              <a:solidFill>
                                <a:srgbClr val="000000"/>
                              </a:solidFill>
                              <a:latin typeface="Cambria Math" panose="02040503050406030204" pitchFamily="18" charset="0"/>
                            </a:rPr>
                            <m:t>𝑧</m:t>
                          </m:r>
                        </m:sub>
                      </m:sSub>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𝑠</m:t>
                          </m:r>
                        </m:sub>
                        <m:sup>
                          <m:r>
                            <a:rPr lang="zh-CN" altLang="en-US" sz="2800" i="1">
                              <a:solidFill>
                                <a:srgbClr val="000000"/>
                              </a:solidFill>
                              <a:latin typeface="Cambria Math" panose="02040503050406030204" pitchFamily="18" charset="0"/>
                            </a:rPr>
                            <m:t>2</m:t>
                          </m:r>
                        </m:sup>
                      </m:sSubSup>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𝑥</m:t>
                          </m:r>
                        </m:sub>
                      </m:sSub>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𝜔</m:t>
                          </m:r>
                        </m:e>
                        <m:sup>
                          <m:r>
                            <a:rPr lang="zh-CN" altLang="en-US" sz="2800" i="1">
                              <a:solidFill>
                                <a:srgbClr val="000000"/>
                              </a:solidFill>
                              <a:latin typeface="Cambria Math" panose="02040503050406030204" pitchFamily="18" charset="0"/>
                            </a:rPr>
                            <m:t>2</m:t>
                          </m:r>
                        </m:sup>
                      </m:sSup>
                      <m:r>
                        <a:rPr lang="zh-CN" altLang="en-US" sz="2800" i="1">
                          <a:solidFill>
                            <a:srgbClr val="000000"/>
                          </a:solidFill>
                          <a:latin typeface="Cambria Math" panose="02040503050406030204" pitchFamily="18" charset="0"/>
                        </a:rPr>
                        <m:t>−</m:t>
                      </m:r>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𝑘</m:t>
                          </m:r>
                        </m:e>
                        <m:sub>
                          <m:r>
                            <a:rPr lang="zh-CN" altLang="en-US" sz="2800" i="1">
                              <a:solidFill>
                                <a:srgbClr val="000000"/>
                              </a:solidFill>
                              <a:latin typeface="Cambria Math" panose="02040503050406030204" pitchFamily="18" charset="0"/>
                            </a:rPr>
                            <m:t>𝑧</m:t>
                          </m:r>
                        </m:sub>
                        <m:sup>
                          <m:r>
                            <a:rPr lang="zh-CN" altLang="en-US" sz="2800" i="1">
                              <a:solidFill>
                                <a:srgbClr val="000000"/>
                              </a:solidFill>
                              <a:latin typeface="Cambria Math" panose="02040503050406030204" pitchFamily="18" charset="0"/>
                            </a:rPr>
                            <m:t>2</m:t>
                          </m:r>
                        </m:sup>
                      </m:sSubSup>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𝑠</m:t>
                          </m:r>
                        </m:sub>
                        <m:sup>
                          <m:r>
                            <a:rPr lang="zh-CN" altLang="en-US" sz="2800" i="1">
                              <a:solidFill>
                                <a:srgbClr val="000000"/>
                              </a:solidFill>
                              <a:latin typeface="Cambria Math" panose="02040503050406030204" pitchFamily="18" charset="0"/>
                            </a:rPr>
                            <m:t>2</m:t>
                          </m:r>
                        </m:sup>
                      </m:sSubSup>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𝑧</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oMath>
                  </m:oMathPara>
                </a14:m>
                <a:endParaRPr lang="zh-CN" altLang="en-US" sz="2800" dirty="0"/>
              </a:p>
              <a:p>
                <a:pPr eaLnBrk="1" hangingPunct="1">
                  <a:spcBef>
                    <a:spcPct val="10000"/>
                  </a:spcBef>
                </a:pPr>
                <a:r>
                  <a:rPr lang="zh-CN" altLang="en-US" sz="2800" dirty="0"/>
                  <a:t>色散关系是系数行列式为</a:t>
                </a:r>
                <a:r>
                  <a:rPr lang="en-US" altLang="zh-CN" sz="2800" dirty="0"/>
                  <a:t>0</a:t>
                </a:r>
                <a:r>
                  <a:rPr lang="zh-CN" altLang="en-US" sz="2800" dirty="0"/>
                  <a:t>：</a:t>
                </a:r>
                <a:endParaRPr lang="en-US" altLang="zh-CN" sz="2800" dirty="0"/>
              </a:p>
              <a:p>
                <a:pPr marL="0" indent="0" eaLnBrk="1" hangingPunct="1">
                  <a:spcBef>
                    <a:spcPct val="10000"/>
                  </a:spcBef>
                  <a:buNone/>
                </a:pPr>
                <a14:m>
                  <m:oMathPara xmlns:m="http://schemas.openxmlformats.org/officeDocument/2006/math">
                    <m:oMathParaPr>
                      <m:jc m:val="centerGroup"/>
                    </m:oMathParaPr>
                    <m:oMath xmlns:m="http://schemas.openxmlformats.org/officeDocument/2006/math">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𝜔</m:t>
                          </m:r>
                        </m:e>
                        <m:sup>
                          <m:r>
                            <a:rPr lang="zh-CN" altLang="en-US" sz="2800" i="1">
                              <a:solidFill>
                                <a:srgbClr val="000000"/>
                              </a:solidFill>
                              <a:latin typeface="Cambria Math" panose="02040503050406030204" pitchFamily="18" charset="0"/>
                            </a:rPr>
                            <m:t>2</m:t>
                          </m:r>
                        </m:sup>
                      </m:sSup>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𝑘</m:t>
                          </m:r>
                        </m:e>
                        <m:sup>
                          <m:r>
                            <a:rPr lang="zh-CN" altLang="en-US" sz="2800" i="1">
                              <a:solidFill>
                                <a:srgbClr val="000000"/>
                              </a:solidFill>
                              <a:latin typeface="Cambria Math" panose="02040503050406030204" pitchFamily="18" charset="0"/>
                            </a:rPr>
                            <m:t>2</m:t>
                          </m:r>
                        </m:sup>
                      </m:sSup>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𝐴</m:t>
                          </m:r>
                        </m:sub>
                        <m:sup>
                          <m:r>
                            <a:rPr lang="zh-CN" altLang="en-US" sz="2800" i="1">
                              <a:solidFill>
                                <a:srgbClr val="000000"/>
                              </a:solidFill>
                              <a:latin typeface="Cambria Math" panose="02040503050406030204" pitchFamily="18" charset="0"/>
                            </a:rPr>
                            <m:t>2</m:t>
                          </m:r>
                        </m:sup>
                      </m:sSubSup>
                      <m:r>
                        <a:rPr lang="zh-CN" altLang="en-US" sz="2800" i="1">
                          <a:solidFill>
                            <a:srgbClr val="000000"/>
                          </a:solidFill>
                          <a:latin typeface="Cambria Math" panose="02040503050406030204" pitchFamily="18" charset="0"/>
                        </a:rPr>
                        <m:t>−</m:t>
                      </m:r>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𝑘</m:t>
                          </m:r>
                        </m:e>
                        <m:sub>
                          <m:r>
                            <a:rPr lang="zh-CN" altLang="en-US" sz="2800" i="1">
                              <a:solidFill>
                                <a:srgbClr val="000000"/>
                              </a:solidFill>
                              <a:latin typeface="Cambria Math" panose="02040503050406030204" pitchFamily="18" charset="0"/>
                            </a:rPr>
                            <m:t>𝑥</m:t>
                          </m:r>
                        </m:sub>
                        <m:sup>
                          <m:r>
                            <a:rPr lang="zh-CN" altLang="en-US" sz="2800" i="1">
                              <a:solidFill>
                                <a:srgbClr val="000000"/>
                              </a:solidFill>
                              <a:latin typeface="Cambria Math" panose="02040503050406030204" pitchFamily="18" charset="0"/>
                            </a:rPr>
                            <m:t>2</m:t>
                          </m:r>
                        </m:sup>
                      </m:sSubSup>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𝑠</m:t>
                          </m:r>
                        </m:sub>
                        <m:sup>
                          <m:r>
                            <a:rPr lang="zh-CN" altLang="en-US" sz="2800" i="1">
                              <a:solidFill>
                                <a:srgbClr val="000000"/>
                              </a:solidFill>
                              <a:latin typeface="Cambria Math" panose="02040503050406030204" pitchFamily="18" charset="0"/>
                            </a:rPr>
                            <m:t>2</m:t>
                          </m:r>
                        </m:sup>
                      </m:sSubSup>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𝜔</m:t>
                          </m:r>
                        </m:e>
                        <m:sup>
                          <m:r>
                            <a:rPr lang="zh-CN" altLang="en-US" sz="2800" i="1">
                              <a:solidFill>
                                <a:srgbClr val="000000"/>
                              </a:solidFill>
                              <a:latin typeface="Cambria Math" panose="02040503050406030204" pitchFamily="18" charset="0"/>
                            </a:rPr>
                            <m:t>2</m:t>
                          </m:r>
                        </m:sup>
                      </m:sSup>
                      <m:r>
                        <a:rPr lang="zh-CN" altLang="en-US" sz="2800" i="1">
                          <a:solidFill>
                            <a:srgbClr val="000000"/>
                          </a:solidFill>
                          <a:latin typeface="Cambria Math" panose="02040503050406030204" pitchFamily="18" charset="0"/>
                        </a:rPr>
                        <m:t>−</m:t>
                      </m:r>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𝑘</m:t>
                          </m:r>
                        </m:e>
                        <m:sub>
                          <m:r>
                            <a:rPr lang="zh-CN" altLang="en-US" sz="2800" i="1">
                              <a:solidFill>
                                <a:srgbClr val="000000"/>
                              </a:solidFill>
                              <a:latin typeface="Cambria Math" panose="02040503050406030204" pitchFamily="18" charset="0"/>
                            </a:rPr>
                            <m:t>𝑧</m:t>
                          </m:r>
                        </m:sub>
                        <m:sup>
                          <m:r>
                            <a:rPr lang="zh-CN" altLang="en-US" sz="2800" i="1">
                              <a:solidFill>
                                <a:srgbClr val="000000"/>
                              </a:solidFill>
                              <a:latin typeface="Cambria Math" panose="02040503050406030204" pitchFamily="18" charset="0"/>
                            </a:rPr>
                            <m:t>2</m:t>
                          </m:r>
                        </m:sup>
                      </m:sSubSup>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𝑠</m:t>
                          </m:r>
                        </m:sub>
                        <m:sup>
                          <m:r>
                            <a:rPr lang="zh-CN" altLang="en-US" sz="2800" i="1">
                              <a:solidFill>
                                <a:srgbClr val="000000"/>
                              </a:solidFill>
                              <a:latin typeface="Cambria Math" panose="02040503050406030204" pitchFamily="18" charset="0"/>
                            </a:rPr>
                            <m:t>2</m:t>
                          </m:r>
                        </m:sup>
                      </m:sSubSup>
                      <m:r>
                        <a:rPr lang="zh-CN" altLang="en-US" sz="2800" i="1">
                          <a:solidFill>
                            <a:srgbClr val="000000"/>
                          </a:solidFill>
                          <a:latin typeface="Cambria Math" panose="02040503050406030204" pitchFamily="18" charset="0"/>
                        </a:rPr>
                        <m:t>)−</m:t>
                      </m:r>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𝑘</m:t>
                          </m:r>
                        </m:e>
                        <m:sub>
                          <m:r>
                            <a:rPr lang="zh-CN" altLang="en-US" sz="2800" i="1">
                              <a:solidFill>
                                <a:srgbClr val="000000"/>
                              </a:solidFill>
                              <a:latin typeface="Cambria Math" panose="02040503050406030204" pitchFamily="18" charset="0"/>
                            </a:rPr>
                            <m:t>𝑥</m:t>
                          </m:r>
                        </m:sub>
                        <m:sup>
                          <m:r>
                            <a:rPr lang="zh-CN" altLang="en-US" sz="2800" i="1">
                              <a:solidFill>
                                <a:srgbClr val="000000"/>
                              </a:solidFill>
                              <a:latin typeface="Cambria Math" panose="02040503050406030204" pitchFamily="18" charset="0"/>
                            </a:rPr>
                            <m:t>2</m:t>
                          </m:r>
                        </m:sup>
                      </m:sSubSup>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𝑘</m:t>
                          </m:r>
                        </m:e>
                        <m:sub>
                          <m:r>
                            <a:rPr lang="zh-CN" altLang="en-US" sz="2800" i="1">
                              <a:solidFill>
                                <a:srgbClr val="000000"/>
                              </a:solidFill>
                              <a:latin typeface="Cambria Math" panose="02040503050406030204" pitchFamily="18" charset="0"/>
                            </a:rPr>
                            <m:t>𝑧</m:t>
                          </m:r>
                        </m:sub>
                        <m:sup>
                          <m:r>
                            <a:rPr lang="zh-CN" altLang="en-US" sz="2800" i="1">
                              <a:solidFill>
                                <a:srgbClr val="000000"/>
                              </a:solidFill>
                              <a:latin typeface="Cambria Math" panose="02040503050406030204" pitchFamily="18" charset="0"/>
                            </a:rPr>
                            <m:t>2</m:t>
                          </m:r>
                        </m:sup>
                      </m:sSubSup>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𝑠</m:t>
                          </m:r>
                        </m:sub>
                        <m:sup>
                          <m:r>
                            <a:rPr lang="zh-CN" altLang="en-US" sz="2800" i="1">
                              <a:solidFill>
                                <a:srgbClr val="000000"/>
                              </a:solidFill>
                              <a:latin typeface="Cambria Math" panose="02040503050406030204" pitchFamily="18" charset="0"/>
                            </a:rPr>
                            <m:t>4</m:t>
                          </m:r>
                        </m:sup>
                      </m:sSub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oMath>
                    <m:oMath xmlns:m="http://schemas.openxmlformats.org/officeDocument/2006/math">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𝜔</m:t>
                          </m:r>
                        </m:e>
                        <m:sup>
                          <m:r>
                            <a:rPr lang="zh-CN" altLang="en-US" sz="2800" i="1">
                              <a:solidFill>
                                <a:srgbClr val="000000"/>
                              </a:solidFill>
                              <a:latin typeface="Cambria Math" panose="02040503050406030204" pitchFamily="18" charset="0"/>
                            </a:rPr>
                            <m:t>4</m:t>
                          </m:r>
                        </m:sup>
                      </m:sSup>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𝑘</m:t>
                          </m:r>
                        </m:e>
                        <m:sup>
                          <m:r>
                            <a:rPr lang="zh-CN" altLang="en-US" sz="2800" i="1">
                              <a:solidFill>
                                <a:srgbClr val="000000"/>
                              </a:solidFill>
                              <a:latin typeface="Cambria Math" panose="02040503050406030204" pitchFamily="18" charset="0"/>
                            </a:rPr>
                            <m:t>2</m:t>
                          </m:r>
                        </m:sup>
                      </m:sSup>
                      <m:r>
                        <a:rPr lang="zh-CN" altLang="en-US" sz="2800" i="1">
                          <a:solidFill>
                            <a:srgbClr val="000000"/>
                          </a:solidFill>
                          <a:latin typeface="Cambria Math" panose="02040503050406030204" pitchFamily="18" charset="0"/>
                        </a:rPr>
                        <m:t>(</m:t>
                      </m:r>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𝐴</m:t>
                          </m:r>
                        </m:sub>
                        <m:sup>
                          <m:r>
                            <a:rPr lang="zh-CN" altLang="en-US" sz="2800" i="1">
                              <a:solidFill>
                                <a:srgbClr val="000000"/>
                              </a:solidFill>
                              <a:latin typeface="Cambria Math" panose="02040503050406030204" pitchFamily="18" charset="0"/>
                            </a:rPr>
                            <m:t>2</m:t>
                          </m:r>
                        </m:sup>
                      </m:sSubSup>
                      <m:r>
                        <a:rPr lang="zh-CN" altLang="en-US" sz="2800" i="1">
                          <a:solidFill>
                            <a:srgbClr val="000000"/>
                          </a:solidFill>
                          <a:latin typeface="Cambria Math" panose="02040503050406030204" pitchFamily="18" charset="0"/>
                        </a:rPr>
                        <m:t>+</m:t>
                      </m:r>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𝑠</m:t>
                          </m:r>
                        </m:sub>
                        <m:sup>
                          <m:r>
                            <a:rPr lang="zh-CN" altLang="en-US" sz="2800" i="1">
                              <a:solidFill>
                                <a:srgbClr val="000000"/>
                              </a:solidFill>
                              <a:latin typeface="Cambria Math" panose="02040503050406030204" pitchFamily="18" charset="0"/>
                            </a:rPr>
                            <m:t>2</m:t>
                          </m:r>
                        </m:sup>
                      </m:sSubSup>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𝜔</m:t>
                          </m:r>
                        </m:e>
                        <m:sup>
                          <m:r>
                            <a:rPr lang="zh-CN" altLang="en-US" sz="2800" i="1">
                              <a:solidFill>
                                <a:srgbClr val="000000"/>
                              </a:solidFill>
                              <a:latin typeface="Cambria Math" panose="02040503050406030204" pitchFamily="18" charset="0"/>
                            </a:rPr>
                            <m:t>2</m:t>
                          </m:r>
                        </m:sup>
                      </m:sSup>
                      <m:r>
                        <a:rPr lang="zh-CN" altLang="en-US" sz="2800" i="1">
                          <a:solidFill>
                            <a:srgbClr val="000000"/>
                          </a:solidFill>
                          <a:latin typeface="Cambria Math" panose="02040503050406030204" pitchFamily="18" charset="0"/>
                        </a:rPr>
                        <m:t>+</m:t>
                      </m:r>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𝑘</m:t>
                          </m:r>
                        </m:e>
                        <m:sub>
                          <m:r>
                            <a:rPr lang="zh-CN" altLang="en-US" sz="2800" i="1">
                              <a:solidFill>
                                <a:srgbClr val="000000"/>
                              </a:solidFill>
                              <a:latin typeface="Cambria Math" panose="02040503050406030204" pitchFamily="18" charset="0"/>
                            </a:rPr>
                            <m:t>𝑧</m:t>
                          </m:r>
                        </m:sub>
                        <m:sup>
                          <m:r>
                            <a:rPr lang="zh-CN" altLang="en-US" sz="2800" i="1">
                              <a:solidFill>
                                <a:srgbClr val="000000"/>
                              </a:solidFill>
                              <a:latin typeface="Cambria Math" panose="02040503050406030204" pitchFamily="18" charset="0"/>
                            </a:rPr>
                            <m:t>2</m:t>
                          </m:r>
                        </m:sup>
                      </m:sSubSup>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𝑠</m:t>
                          </m:r>
                        </m:sub>
                        <m:sup>
                          <m:r>
                            <a:rPr lang="zh-CN" altLang="en-US" sz="2800" i="1">
                              <a:solidFill>
                                <a:srgbClr val="000000"/>
                              </a:solidFill>
                              <a:latin typeface="Cambria Math" panose="02040503050406030204" pitchFamily="18" charset="0"/>
                            </a:rPr>
                            <m:t>2</m:t>
                          </m:r>
                        </m:sup>
                      </m:sSubSup>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𝑘</m:t>
                          </m:r>
                        </m:e>
                        <m:sup>
                          <m:r>
                            <a:rPr lang="zh-CN" altLang="en-US" sz="2800" i="1">
                              <a:solidFill>
                                <a:srgbClr val="000000"/>
                              </a:solidFill>
                              <a:latin typeface="Cambria Math" panose="02040503050406030204" pitchFamily="18" charset="0"/>
                            </a:rPr>
                            <m:t>2</m:t>
                          </m:r>
                        </m:sup>
                      </m:sSup>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𝐴</m:t>
                          </m:r>
                        </m:sub>
                        <m:sup>
                          <m:r>
                            <a:rPr lang="zh-CN" altLang="en-US" sz="2800" i="1">
                              <a:solidFill>
                                <a:srgbClr val="000000"/>
                              </a:solidFill>
                              <a:latin typeface="Cambria Math" panose="02040503050406030204" pitchFamily="18" charset="0"/>
                            </a:rPr>
                            <m:t>2</m:t>
                          </m:r>
                        </m:sup>
                      </m:sSub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oMath>
                    <m:oMath xmlns:m="http://schemas.openxmlformats.org/officeDocument/2006/math">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𝜔</m:t>
                              </m:r>
                            </m:e>
                            <m:sup>
                              <m:r>
                                <a:rPr lang="zh-CN" altLang="en-US" sz="2800" i="1">
                                  <a:solidFill>
                                    <a:srgbClr val="000000"/>
                                  </a:solidFill>
                                  <a:latin typeface="Cambria Math" panose="02040503050406030204" pitchFamily="18" charset="0"/>
                                </a:rPr>
                                <m:t>2</m:t>
                              </m:r>
                            </m:sup>
                          </m:sSup>
                        </m:num>
                        <m:den>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𝑘</m:t>
                              </m:r>
                            </m:e>
                            <m:sup>
                              <m:r>
                                <a:rPr lang="zh-CN" altLang="en-US" sz="2800" i="1">
                                  <a:solidFill>
                                    <a:srgbClr val="000000"/>
                                  </a:solidFill>
                                  <a:latin typeface="Cambria Math" panose="02040503050406030204" pitchFamily="18" charset="0"/>
                                </a:rPr>
                                <m:t>2</m:t>
                              </m:r>
                            </m:sup>
                          </m:sSup>
                        </m:den>
                      </m:f>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1</m:t>
                          </m:r>
                        </m:num>
                        <m:den>
                          <m:r>
                            <a:rPr lang="zh-CN" altLang="en-US" sz="2800" i="1">
                              <a:solidFill>
                                <a:srgbClr val="000000"/>
                              </a:solidFill>
                              <a:latin typeface="Cambria Math" panose="02040503050406030204" pitchFamily="18" charset="0"/>
                            </a:rPr>
                            <m:t>2</m:t>
                          </m:r>
                        </m:den>
                      </m:f>
                      <m:r>
                        <a:rPr lang="zh-CN" altLang="en-US" sz="2800" i="1">
                          <a:solidFill>
                            <a:srgbClr val="000000"/>
                          </a:solidFill>
                          <a:latin typeface="Cambria Math" panose="02040503050406030204" pitchFamily="18" charset="0"/>
                        </a:rPr>
                        <m:t>(</m:t>
                      </m:r>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𝐴</m:t>
                          </m:r>
                        </m:sub>
                        <m:sup>
                          <m:r>
                            <a:rPr lang="zh-CN" altLang="en-US" sz="2800" i="1">
                              <a:solidFill>
                                <a:srgbClr val="000000"/>
                              </a:solidFill>
                              <a:latin typeface="Cambria Math" panose="02040503050406030204" pitchFamily="18" charset="0"/>
                            </a:rPr>
                            <m:t>2</m:t>
                          </m:r>
                        </m:sup>
                      </m:sSubSup>
                      <m:r>
                        <a:rPr lang="zh-CN" altLang="en-US" sz="2800" i="1">
                          <a:solidFill>
                            <a:srgbClr val="000000"/>
                          </a:solidFill>
                          <a:latin typeface="Cambria Math" panose="02040503050406030204" pitchFamily="18" charset="0"/>
                        </a:rPr>
                        <m:t>+</m:t>
                      </m:r>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𝑠</m:t>
                          </m:r>
                        </m:sub>
                        <m:sup>
                          <m:r>
                            <a:rPr lang="zh-CN" altLang="en-US" sz="2800" i="1">
                              <a:solidFill>
                                <a:srgbClr val="000000"/>
                              </a:solidFill>
                              <a:latin typeface="Cambria Math" panose="02040503050406030204" pitchFamily="18" charset="0"/>
                            </a:rPr>
                            <m:t>2</m:t>
                          </m:r>
                        </m:sup>
                      </m:sSubSup>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1</m:t>
                          </m:r>
                        </m:num>
                        <m:den>
                          <m:r>
                            <a:rPr lang="zh-CN" altLang="en-US" sz="2800" i="1">
                              <a:solidFill>
                                <a:srgbClr val="000000"/>
                              </a:solidFill>
                              <a:latin typeface="Cambria Math" panose="02040503050406030204" pitchFamily="18" charset="0"/>
                            </a:rPr>
                            <m:t>2</m:t>
                          </m:r>
                        </m:den>
                      </m:f>
                      <m:rad>
                        <m:radPr>
                          <m:degHide m:val="on"/>
                          <m:ctrlPr>
                            <a:rPr lang="zh-CN" altLang="en-US" sz="2800" i="1">
                              <a:solidFill>
                                <a:srgbClr val="000000"/>
                              </a:solidFill>
                              <a:latin typeface="Cambria Math" panose="02040503050406030204" pitchFamily="18" charset="0"/>
                            </a:rPr>
                          </m:ctrlPr>
                        </m:radPr>
                        <m:deg/>
                        <m:e>
                          <m:r>
                            <a:rPr lang="zh-CN" altLang="en-US" sz="2800" i="1">
                              <a:solidFill>
                                <a:srgbClr val="000000"/>
                              </a:solidFill>
                              <a:latin typeface="Cambria Math" panose="02040503050406030204" pitchFamily="18" charset="0"/>
                            </a:rPr>
                            <m:t>(</m:t>
                          </m:r>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𝐴</m:t>
                              </m:r>
                            </m:sub>
                            <m:sup>
                              <m:r>
                                <a:rPr lang="zh-CN" altLang="en-US" sz="2800" i="1">
                                  <a:solidFill>
                                    <a:srgbClr val="000000"/>
                                  </a:solidFill>
                                  <a:latin typeface="Cambria Math" panose="02040503050406030204" pitchFamily="18" charset="0"/>
                                </a:rPr>
                                <m:t>2</m:t>
                              </m:r>
                            </m:sup>
                          </m:sSubSup>
                          <m:r>
                            <a:rPr lang="zh-CN" altLang="en-US" sz="2800" i="1">
                              <a:solidFill>
                                <a:srgbClr val="000000"/>
                              </a:solidFill>
                              <a:latin typeface="Cambria Math" panose="02040503050406030204" pitchFamily="18" charset="0"/>
                            </a:rPr>
                            <m:t>+</m:t>
                          </m:r>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𝑠</m:t>
                              </m:r>
                            </m:sub>
                            <m:sup>
                              <m:r>
                                <a:rPr lang="zh-CN" altLang="en-US" sz="2800" i="1">
                                  <a:solidFill>
                                    <a:srgbClr val="000000"/>
                                  </a:solidFill>
                                  <a:latin typeface="Cambria Math" panose="02040503050406030204" pitchFamily="18" charset="0"/>
                                </a:rPr>
                                <m:t>2</m:t>
                              </m:r>
                            </m:sup>
                          </m:sSubSup>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m:t>
                              </m:r>
                            </m:e>
                            <m:sup>
                              <m:r>
                                <a:rPr lang="zh-CN" altLang="en-US" sz="2800" i="1">
                                  <a:solidFill>
                                    <a:srgbClr val="000000"/>
                                  </a:solidFill>
                                  <a:latin typeface="Cambria Math" panose="02040503050406030204" pitchFamily="18" charset="0"/>
                                </a:rPr>
                                <m:t>2</m:t>
                              </m:r>
                            </m:sup>
                          </m:s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4</m:t>
                          </m:r>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𝑠</m:t>
                              </m:r>
                            </m:sub>
                            <m:sup>
                              <m:r>
                                <a:rPr lang="zh-CN" altLang="en-US" sz="2800" i="1">
                                  <a:solidFill>
                                    <a:srgbClr val="000000"/>
                                  </a:solidFill>
                                  <a:latin typeface="Cambria Math" panose="02040503050406030204" pitchFamily="18" charset="0"/>
                                </a:rPr>
                                <m:t>2</m:t>
                              </m:r>
                            </m:sup>
                          </m:sSubSup>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𝐴</m:t>
                              </m:r>
                            </m:sub>
                            <m:sup>
                              <m:r>
                                <a:rPr lang="zh-CN" altLang="en-US" sz="2800" i="1">
                                  <a:solidFill>
                                    <a:srgbClr val="000000"/>
                                  </a:solidFill>
                                  <a:latin typeface="Cambria Math" panose="02040503050406030204" pitchFamily="18" charset="0"/>
                                </a:rPr>
                                <m:t>2</m:t>
                              </m:r>
                            </m:sup>
                          </m:sSubSup>
                          <m:func>
                            <m:funcPr>
                              <m:ctrlPr>
                                <a:rPr lang="zh-CN" altLang="en-US" sz="2800" i="1">
                                  <a:solidFill>
                                    <a:srgbClr val="000000"/>
                                  </a:solidFill>
                                  <a:latin typeface="Cambria Math" panose="02040503050406030204" pitchFamily="18" charset="0"/>
                                </a:rPr>
                              </m:ctrlPr>
                            </m:funcPr>
                            <m:fName>
                              <m:sSup>
                                <m:sSupPr>
                                  <m:ctrlPr>
                                    <a:rPr lang="zh-CN" altLang="en-US" sz="2800" i="1">
                                      <a:solidFill>
                                        <a:srgbClr val="000000"/>
                                      </a:solidFill>
                                      <a:latin typeface="Cambria Math" panose="02040503050406030204" pitchFamily="18" charset="0"/>
                                    </a:rPr>
                                  </m:ctrlPr>
                                </m:sSupPr>
                                <m:e>
                                  <m:r>
                                    <m:rPr>
                                      <m:sty m:val="p"/>
                                    </m:rPr>
                                    <a:rPr lang="zh-CN" altLang="en-US" sz="2800">
                                      <a:solidFill>
                                        <a:srgbClr val="000000"/>
                                      </a:solidFill>
                                      <a:latin typeface="Cambria Math" panose="02040503050406030204" pitchFamily="18" charset="0"/>
                                    </a:rPr>
                                    <m:t>cos</m:t>
                                  </m:r>
                                </m:e>
                                <m:sup>
                                  <m:r>
                                    <a:rPr lang="zh-CN" altLang="en-US" sz="2800" i="1">
                                      <a:solidFill>
                                        <a:srgbClr val="000000"/>
                                      </a:solidFill>
                                      <a:latin typeface="Cambria Math" panose="02040503050406030204" pitchFamily="18" charset="0"/>
                                    </a:rPr>
                                    <m:t>2</m:t>
                                  </m:r>
                                </m:sup>
                              </m:sSup>
                            </m:fName>
                            <m:e>
                              <m:r>
                                <a:rPr lang="zh-CN" altLang="en-US" sz="2800" i="1">
                                  <a:solidFill>
                                    <a:srgbClr val="000000"/>
                                  </a:solidFill>
                                  <a:latin typeface="Cambria Math" panose="02040503050406030204" pitchFamily="18" charset="0"/>
                                </a:rPr>
                                <m:t>𝜃</m:t>
                              </m:r>
                            </m:e>
                          </m:func>
                        </m:e>
                      </m:rad>
                    </m:oMath>
                  </m:oMathPara>
                </a14:m>
                <a:endParaRPr lang="zh-CN" altLang="en-US" sz="2800" dirty="0"/>
              </a:p>
              <a:p>
                <a:pPr eaLnBrk="1" hangingPunct="1">
                  <a:spcBef>
                    <a:spcPct val="10000"/>
                  </a:spcBef>
                </a:pPr>
                <a:endParaRPr lang="zh-CN" altLang="en-US" sz="2800" dirty="0"/>
              </a:p>
            </p:txBody>
          </p:sp>
        </mc:Choice>
        <mc:Fallback>
          <p:sp>
            <p:nvSpPr>
              <p:cNvPr id="36867" name="Rectangle 2"/>
              <p:cNvSpPr>
                <a:spLocks noRot="1" noChangeAspect="1" noMove="1" noResize="1" noEditPoints="1" noAdjustHandles="1" noChangeArrowheads="1" noChangeShapeType="1" noTextEdit="1"/>
              </p:cNvSpPr>
              <p:nvPr>
                <p:ph type="body" sz="half" idx="1"/>
              </p:nvPr>
            </p:nvSpPr>
            <p:spPr>
              <a:xfrm>
                <a:off x="431800" y="1600200"/>
                <a:ext cx="8424676" cy="4525963"/>
              </a:xfrm>
              <a:blipFill rotWithShape="1">
                <a:blip r:embed="rId1"/>
                <a:stretch>
                  <a:fillRect r="-948" b="7"/>
                </a:stretch>
              </a:blipFill>
            </p:spPr>
            <p:txBody>
              <a:bodyPr/>
              <a:lstStyle/>
              <a:p>
                <a:r>
                  <a:rPr lang="zh-CN" altLang="en-US">
                    <a:noFill/>
                  </a:rPr>
                  <a:t> </a:t>
                </a:r>
              </a:p>
            </p:txBody>
          </p:sp>
        </mc:Fallback>
      </mc:AlternateContent>
      <p:sp>
        <p:nvSpPr>
          <p:cNvPr id="36868"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36869"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3" name="标题 28673"/>
          <p:cNvSpPr>
            <a:spLocks noGrp="1"/>
          </p:cNvSpPr>
          <p:nvPr>
            <p:ph type="title"/>
          </p:nvPr>
        </p:nvSpPr>
        <p:spPr/>
        <p:txBody>
          <a:bodyPr anchor="ctr"/>
          <a:lstStyle/>
          <a:p>
            <a:r>
              <a:rPr lang="zh-CN" altLang="en-US" dirty="0"/>
              <a:t>等离子体物理的重要应用</a:t>
            </a:r>
            <a:endParaRPr lang="zh-CN" altLang="en-US" dirty="0"/>
          </a:p>
        </p:txBody>
      </p:sp>
      <p:sp>
        <p:nvSpPr>
          <p:cNvPr id="18434" name="文本占位符 28674"/>
          <p:cNvSpPr>
            <a:spLocks noGrp="1"/>
          </p:cNvSpPr>
          <p:nvPr>
            <p:ph idx="1"/>
          </p:nvPr>
        </p:nvSpPr>
        <p:spPr/>
        <p:txBody>
          <a:bodyPr anchor="t"/>
          <a:lstStyle/>
          <a:p>
            <a:pPr>
              <a:lnSpc>
                <a:spcPct val="90000"/>
              </a:lnSpc>
            </a:pPr>
            <a:r>
              <a:rPr lang="zh-CN" altLang="en-US" sz="2800" dirty="0"/>
              <a:t>等离子体研究的生长点：空间等离子体，能源相关的等离子体，工业技术相关的等离子体物理</a:t>
            </a:r>
            <a:endParaRPr lang="zh-CN" altLang="en-US" sz="2800" dirty="0"/>
          </a:p>
          <a:p>
            <a:pPr>
              <a:lnSpc>
                <a:spcPct val="90000"/>
              </a:lnSpc>
            </a:pPr>
            <a:r>
              <a:rPr lang="zh-CN" altLang="en-US" sz="2800" dirty="0"/>
              <a:t>空间物理：高层大气、电离层、磁层、行星际空间、太阳日冕、太阳光球及内部，恒星，星际等，空间环境是人类活动的新领域，空间天气与人类生活越来越紧密地联系在一起。</a:t>
            </a:r>
            <a:endParaRPr lang="zh-CN" altLang="en-US" sz="2800" dirty="0"/>
          </a:p>
          <a:p>
            <a:pPr>
              <a:lnSpc>
                <a:spcPct val="90000"/>
              </a:lnSpc>
            </a:pPr>
            <a:r>
              <a:rPr lang="zh-CN" altLang="en-US" sz="2800" dirty="0"/>
              <a:t>能源需求：主要是受控热核聚变。磁约束、惯性约束。</a:t>
            </a:r>
            <a:endParaRPr lang="zh-CN" altLang="en-US" sz="2800" dirty="0"/>
          </a:p>
          <a:p>
            <a:pPr>
              <a:lnSpc>
                <a:spcPct val="90000"/>
              </a:lnSpc>
            </a:pPr>
            <a:r>
              <a:rPr lang="zh-CN" altLang="en-US" sz="2800" dirty="0"/>
              <a:t>工业技术：等离子体电视、化学、冶金、表面处理、金刚石人工合成、镀膜、焊接、灯具</a:t>
            </a:r>
            <a:endParaRPr lang="zh-CN" altLang="en-US" sz="2800" dirty="0"/>
          </a:p>
        </p:txBody>
      </p:sp>
    </p:spTree>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p:txBody>
          <a:bodyPr/>
          <a:lstStyle/>
          <a:p>
            <a:pPr eaLnBrk="1" hangingPunct="1"/>
            <a:r>
              <a:rPr lang="zh-CN" altLang="en-US"/>
              <a:t>磁声波</a:t>
            </a:r>
            <a:endParaRPr lang="zh-CN" altLang="en-US"/>
          </a:p>
        </p:txBody>
      </p:sp>
      <mc:AlternateContent xmlns:mc="http://schemas.openxmlformats.org/markup-compatibility/2006">
        <mc:Choice xmlns:a14="http://schemas.microsoft.com/office/drawing/2010/main" Requires="a14">
          <p:sp>
            <p:nvSpPr>
              <p:cNvPr id="37891" name="Rectangle 3"/>
              <p:cNvSpPr>
                <a:spLocks noGrp="1" noChangeArrowheads="1"/>
              </p:cNvSpPr>
              <p:nvPr>
                <p:ph type="body" sz="half" idx="1"/>
              </p:nvPr>
            </p:nvSpPr>
            <p:spPr>
              <a:xfrm>
                <a:off x="215900" y="1520825"/>
                <a:ext cx="8362950" cy="5040313"/>
              </a:xfrm>
            </p:spPr>
            <p:txBody>
              <a:bodyPr/>
              <a:lstStyle/>
              <a:p>
                <a:pPr eaLnBrk="1" hangingPunct="1">
                  <a:lnSpc>
                    <a:spcPct val="110000"/>
                  </a:lnSpc>
                  <a:spcBef>
                    <a:spcPct val="10000"/>
                  </a:spcBef>
                </a:pPr>
                <a:r>
                  <a:rPr lang="zh-CN" altLang="en-US" sz="2800" dirty="0"/>
                  <a:t>这两个根代表两只磁声波，取正号的速度大，叫做快磁声波；取负号的速度较小，叫慢磁声波。</a:t>
                </a:r>
                <a:endParaRPr lang="zh-CN" altLang="en-US" sz="2800" dirty="0"/>
              </a:p>
              <a:p>
                <a:pPr eaLnBrk="1" hangingPunct="1">
                  <a:spcBef>
                    <a:spcPct val="10000"/>
                  </a:spcBef>
                </a:pPr>
                <a:r>
                  <a:rPr lang="zh-CN" altLang="en-US" sz="2800" dirty="0"/>
                  <a:t>在垂直方向传播时，这两支波的速度分别变为</a:t>
                </a:r>
                <a14:m>
                  <m:oMath xmlns:m="http://schemas.openxmlformats.org/officeDocument/2006/math">
                    <m:rad>
                      <m:radPr>
                        <m:degHide m:val="on"/>
                        <m:ctrlPr>
                          <a:rPr lang="zh-CN" altLang="en-US" sz="2800" i="1">
                            <a:solidFill>
                              <a:srgbClr val="000000"/>
                            </a:solidFill>
                            <a:latin typeface="Cambria Math" panose="02040503050406030204" pitchFamily="18" charset="0"/>
                          </a:rPr>
                        </m:ctrlPr>
                      </m:radPr>
                      <m:deg/>
                      <m:e>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𝐴</m:t>
                            </m:r>
                          </m:sub>
                          <m:sup>
                            <m:r>
                              <a:rPr lang="zh-CN" altLang="en-US" sz="2800" i="1">
                                <a:solidFill>
                                  <a:srgbClr val="000000"/>
                                </a:solidFill>
                                <a:latin typeface="Cambria Math" panose="02040503050406030204" pitchFamily="18" charset="0"/>
                              </a:rPr>
                              <m:t>2</m:t>
                            </m:r>
                          </m:sup>
                        </m:sSubSup>
                        <m:r>
                          <a:rPr lang="zh-CN" altLang="en-US" sz="2800" i="1">
                            <a:solidFill>
                              <a:srgbClr val="000000"/>
                            </a:solidFill>
                            <a:latin typeface="Cambria Math" panose="02040503050406030204" pitchFamily="18" charset="0"/>
                          </a:rPr>
                          <m:t>+</m:t>
                        </m:r>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𝑠</m:t>
                            </m:r>
                          </m:sub>
                          <m:sup>
                            <m:r>
                              <a:rPr lang="zh-CN" altLang="en-US" sz="2800" i="1">
                                <a:solidFill>
                                  <a:srgbClr val="000000"/>
                                </a:solidFill>
                                <a:latin typeface="Cambria Math" panose="02040503050406030204" pitchFamily="18" charset="0"/>
                              </a:rPr>
                              <m:t>2</m:t>
                            </m:r>
                          </m:sup>
                        </m:sSubSup>
                      </m:e>
                    </m:rad>
                  </m:oMath>
                </a14:m>
                <a:r>
                  <a:rPr lang="zh-CN" altLang="en-US" sz="2800" dirty="0"/>
                  <a:t> 和</a:t>
                </a:r>
                <a:r>
                  <a:rPr lang="en-US" altLang="zh-CN" sz="2800" dirty="0"/>
                  <a:t>0</a:t>
                </a:r>
                <a:r>
                  <a:rPr lang="zh-CN" altLang="en-US" sz="2800" dirty="0"/>
                  <a:t>。这时候，对于快磁声波来说，磁场的压力和等离子体的热压力共同作用，形成类似声波的纵波波动。但相比于声波，多了磁压力的作用，因而传播速度比声波更快。</a:t>
                </a:r>
                <a:endParaRPr lang="zh-CN" altLang="en-US" sz="2800" dirty="0"/>
              </a:p>
              <a:p>
                <a:pPr eaLnBrk="1" hangingPunct="1">
                  <a:spcBef>
                    <a:spcPct val="10000"/>
                  </a:spcBef>
                </a:pPr>
                <a:r>
                  <a:rPr lang="zh-CN" altLang="en-US" sz="2800" dirty="0"/>
                  <a:t>通过分析可知，垂直方向传播的快磁声波，其波的运动速度也沿着波的方向（</a:t>
                </a:r>
                <a:r>
                  <a:rPr lang="en-US" altLang="zh-CN" sz="2800" i="1" dirty="0">
                    <a:latin typeface="Times New Roman" panose="02020603050405020304" pitchFamily="18" charset="0"/>
                    <a:cs typeface="Times New Roman" panose="02020603050405020304" pitchFamily="18" charset="0"/>
                  </a:rPr>
                  <a:t>x</a:t>
                </a:r>
                <a:r>
                  <a:rPr lang="zh-CN" altLang="en-US" sz="2800" dirty="0"/>
                  <a:t>方向），而波的磁场与本底磁场方向一致（</a:t>
                </a:r>
                <a:r>
                  <a:rPr lang="en-US" altLang="zh-CN" sz="2800" i="1" dirty="0">
                    <a:latin typeface="Times New Roman" panose="02020603050405020304" pitchFamily="18" charset="0"/>
                    <a:cs typeface="Times New Roman" panose="02020603050405020304" pitchFamily="18" charset="0"/>
                  </a:rPr>
                  <a:t>z</a:t>
                </a:r>
                <a:r>
                  <a:rPr lang="zh-CN" altLang="en-US" sz="2800" dirty="0"/>
                  <a:t>方向）。由此产生的磁力线疏密相间的纵向波动。</a:t>
                </a:r>
                <a:endParaRPr lang="zh-CN" altLang="en-US" sz="2800" dirty="0"/>
              </a:p>
            </p:txBody>
          </p:sp>
        </mc:Choice>
        <mc:Fallback>
          <p:sp>
            <p:nvSpPr>
              <p:cNvPr id="37891" name="Rectangle 3"/>
              <p:cNvSpPr>
                <a:spLocks noRot="1" noChangeAspect="1" noMove="1" noResize="1" noEditPoints="1" noAdjustHandles="1" noChangeArrowheads="1" noChangeShapeType="1" noTextEdit="1"/>
              </p:cNvSpPr>
              <p:nvPr>
                <p:ph type="body" sz="half" idx="1"/>
              </p:nvPr>
            </p:nvSpPr>
            <p:spPr>
              <a:xfrm>
                <a:off x="215900" y="1520825"/>
                <a:ext cx="8362950" cy="5040313"/>
              </a:xfrm>
              <a:blipFill rotWithShape="1">
                <a:blip r:embed="rId1"/>
                <a:stretch>
                  <a:fillRect r="-2992" b="6"/>
                </a:stretch>
              </a:blipFill>
            </p:spPr>
            <p:txBody>
              <a:bodyPr/>
              <a:lstStyle/>
              <a:p>
                <a:r>
                  <a:rPr lang="zh-CN" altLang="en-US">
                    <a:noFill/>
                  </a:rPr>
                  <a:t> </a:t>
                </a:r>
              </a:p>
            </p:txBody>
          </p:sp>
        </mc:Fallback>
      </mc:AlternateContent>
      <p:sp>
        <p:nvSpPr>
          <p:cNvPr id="37892"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37893"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AutoShape 49"/>
          <p:cNvSpPr>
            <a:spLocks noChangeAspect="1" noChangeArrowheads="1" noTextEdit="1"/>
          </p:cNvSpPr>
          <p:nvPr/>
        </p:nvSpPr>
        <p:spPr bwMode="auto">
          <a:xfrm>
            <a:off x="0" y="1592263"/>
            <a:ext cx="9144000" cy="4629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8915" name="Rectangle 2"/>
          <p:cNvSpPr>
            <a:spLocks noGrp="1" noChangeArrowheads="1"/>
          </p:cNvSpPr>
          <p:nvPr>
            <p:ph type="title"/>
          </p:nvPr>
        </p:nvSpPr>
        <p:spPr/>
        <p:txBody>
          <a:bodyPr/>
          <a:lstStyle/>
          <a:p>
            <a:pPr eaLnBrk="1" hangingPunct="1"/>
            <a:r>
              <a:rPr lang="zh-CN" altLang="en-US">
                <a:solidFill>
                  <a:schemeClr val="tx1"/>
                </a:solidFill>
              </a:rPr>
              <a:t>磁流体力学波</a:t>
            </a:r>
            <a:endParaRPr lang="zh-CN" altLang="en-US">
              <a:solidFill>
                <a:schemeClr val="tx1"/>
              </a:solidFill>
            </a:endParaRPr>
          </a:p>
        </p:txBody>
      </p:sp>
      <p:sp>
        <p:nvSpPr>
          <p:cNvPr id="38916"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38917"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38918" name="Rectangle 71"/>
          <p:cNvSpPr>
            <a:spLocks noChangeArrowheads="1"/>
          </p:cNvSpPr>
          <p:nvPr/>
        </p:nvSpPr>
        <p:spPr bwMode="auto">
          <a:xfrm>
            <a:off x="1507173" y="6015198"/>
            <a:ext cx="6583680" cy="5219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lang="zh-CN" altLang="en-US" sz="2800" dirty="0">
                <a:latin typeface="Times New Roman" panose="02020603050405020304" pitchFamily="18" charset="0"/>
                <a:cs typeface="Times New Roman" panose="02020603050405020304" pitchFamily="18" charset="0"/>
              </a:rPr>
              <a:t>不同方向传播的三种磁流体力学波的速度</a:t>
            </a:r>
            <a:endParaRPr lang="zh-CN" altLang="en-US" sz="2800" dirty="0"/>
          </a:p>
        </p:txBody>
      </p:sp>
      <p:grpSp>
        <p:nvGrpSpPr>
          <p:cNvPr id="38919" name="Group 73"/>
          <p:cNvGrpSpPr/>
          <p:nvPr/>
        </p:nvGrpSpPr>
        <p:grpSpPr bwMode="auto">
          <a:xfrm>
            <a:off x="179512" y="1221898"/>
            <a:ext cx="8820980" cy="4820127"/>
            <a:chOff x="0" y="1018"/>
            <a:chExt cx="5400" cy="2901"/>
          </a:xfrm>
        </p:grpSpPr>
        <p:sp>
          <p:nvSpPr>
            <p:cNvPr id="38920" name="Line 48"/>
            <p:cNvSpPr>
              <a:spLocks noChangeShapeType="1"/>
            </p:cNvSpPr>
            <p:nvPr/>
          </p:nvSpPr>
          <p:spPr bwMode="auto">
            <a:xfrm flipV="1">
              <a:off x="541" y="1420"/>
              <a:ext cx="1" cy="1932"/>
            </a:xfrm>
            <a:prstGeom prst="line">
              <a:avLst/>
            </a:prstGeom>
            <a:noFill/>
            <a:ln w="9525">
              <a:solidFill>
                <a:srgbClr val="000000"/>
              </a:solidFill>
              <a:rou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38921" name="Line 47"/>
            <p:cNvSpPr>
              <a:spLocks noChangeShapeType="1"/>
            </p:cNvSpPr>
            <p:nvPr/>
          </p:nvSpPr>
          <p:spPr bwMode="auto">
            <a:xfrm>
              <a:off x="551" y="3352"/>
              <a:ext cx="2208" cy="1"/>
            </a:xfrm>
            <a:prstGeom prst="line">
              <a:avLst/>
            </a:prstGeom>
            <a:noFill/>
            <a:ln w="9525">
              <a:solidFill>
                <a:srgbClr val="000000"/>
              </a:solidFill>
              <a:round/>
            </a:ln>
            <a:extLst>
              <a:ext uri="{909E8E84-426E-40DD-AFC4-6F175D3DCCD1}">
                <a14:hiddenFill xmlns:a14="http://schemas.microsoft.com/office/drawing/2010/main">
                  <a:noFill/>
                </a14:hiddenFill>
              </a:ext>
            </a:extLst>
          </p:spPr>
          <p:txBody>
            <a:bodyPr/>
            <a:lstStyle/>
            <a:p>
              <a:endParaRPr lang="zh-CN" altLang="en-US"/>
            </a:p>
          </p:txBody>
        </p:sp>
        <p:sp>
          <p:nvSpPr>
            <p:cNvPr id="38922" name="Arc 46"/>
            <p:cNvSpPr/>
            <p:nvPr/>
          </p:nvSpPr>
          <p:spPr bwMode="auto">
            <a:xfrm>
              <a:off x="551" y="1735"/>
              <a:ext cx="847" cy="806"/>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9525">
              <a:solidFill>
                <a:srgbClr val="000000"/>
              </a:solidFill>
              <a:rou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38923" name="Arc 45"/>
            <p:cNvSpPr/>
            <p:nvPr/>
          </p:nvSpPr>
          <p:spPr bwMode="auto">
            <a:xfrm flipV="1">
              <a:off x="551" y="2545"/>
              <a:ext cx="847" cy="807"/>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9525">
              <a:solidFill>
                <a:srgbClr val="000000"/>
              </a:solidFill>
              <a:rou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38924" name="Arc 44"/>
            <p:cNvSpPr/>
            <p:nvPr/>
          </p:nvSpPr>
          <p:spPr bwMode="auto">
            <a:xfrm>
              <a:off x="551" y="2101"/>
              <a:ext cx="600" cy="617"/>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9525">
              <a:solidFill>
                <a:srgbClr val="000000"/>
              </a:solidFill>
              <a:rou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38925" name="Arc 43"/>
            <p:cNvSpPr/>
            <p:nvPr/>
          </p:nvSpPr>
          <p:spPr bwMode="auto">
            <a:xfrm flipV="1">
              <a:off x="551" y="2726"/>
              <a:ext cx="600" cy="626"/>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8" y="0"/>
                    <a:pt x="21599" y="9670"/>
                    <a:pt x="21599" y="21599"/>
                  </a:cubicBezTo>
                </a:path>
                <a:path w="21600" h="21600" stroke="0" extrusionOk="0">
                  <a:moveTo>
                    <a:pt x="-1" y="0"/>
                  </a:moveTo>
                  <a:cubicBezTo>
                    <a:pt x="11928" y="0"/>
                    <a:pt x="21599" y="9670"/>
                    <a:pt x="21599" y="21599"/>
                  </a:cubicBezTo>
                  <a:lnTo>
                    <a:pt x="0" y="21600"/>
                  </a:lnTo>
                  <a:lnTo>
                    <a:pt x="-1" y="0"/>
                  </a:lnTo>
                  <a:close/>
                </a:path>
              </a:pathLst>
            </a:custGeom>
            <a:noFill/>
            <a:ln w="9525">
              <a:solidFill>
                <a:srgbClr val="000000"/>
              </a:solidFill>
              <a:rou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38926" name="Arc 42"/>
            <p:cNvSpPr/>
            <p:nvPr/>
          </p:nvSpPr>
          <p:spPr bwMode="auto">
            <a:xfrm>
              <a:off x="551" y="1730"/>
              <a:ext cx="2112" cy="1633"/>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9525">
              <a:solidFill>
                <a:srgbClr val="000000"/>
              </a:solidFill>
              <a:rou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38927" name="Text Box 41"/>
            <p:cNvSpPr txBox="1">
              <a:spLocks noChangeArrowheads="1"/>
            </p:cNvSpPr>
            <p:nvPr/>
          </p:nvSpPr>
          <p:spPr bwMode="auto">
            <a:xfrm>
              <a:off x="1540" y="2041"/>
              <a:ext cx="751"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1600">
                  <a:latin typeface="Times New Roman" panose="02020603050405020304" pitchFamily="18" charset="0"/>
                  <a:cs typeface="Times New Roman" panose="02020603050405020304" pitchFamily="18" charset="0"/>
                </a:rPr>
                <a:t>快波</a:t>
              </a:r>
              <a:endParaRPr lang="zh-CN" altLang="en-US" sz="2800"/>
            </a:p>
          </p:txBody>
        </p:sp>
        <p:sp>
          <p:nvSpPr>
            <p:cNvPr id="38928" name="Text Box 40"/>
            <p:cNvSpPr txBox="1">
              <a:spLocks noChangeArrowheads="1"/>
            </p:cNvSpPr>
            <p:nvPr/>
          </p:nvSpPr>
          <p:spPr bwMode="auto">
            <a:xfrm>
              <a:off x="759" y="2603"/>
              <a:ext cx="752" cy="2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1600">
                  <a:latin typeface="Times New Roman" panose="02020603050405020304" pitchFamily="18" charset="0"/>
                  <a:cs typeface="Times New Roman" panose="02020603050405020304" pitchFamily="18" charset="0"/>
                </a:rPr>
                <a:t>慢波</a:t>
              </a:r>
              <a:endParaRPr lang="zh-CN" altLang="en-US" sz="2800"/>
            </a:p>
          </p:txBody>
        </p:sp>
        <p:sp>
          <p:nvSpPr>
            <p:cNvPr id="38929" name="Text Box 39"/>
            <p:cNvSpPr txBox="1">
              <a:spLocks noChangeArrowheads="1"/>
            </p:cNvSpPr>
            <p:nvPr/>
          </p:nvSpPr>
          <p:spPr bwMode="auto">
            <a:xfrm>
              <a:off x="1248" y="2811"/>
              <a:ext cx="877" cy="2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600" dirty="0">
                  <a:latin typeface="Times New Roman" panose="02020603050405020304" pitchFamily="18" charset="0"/>
                  <a:cs typeface="Times New Roman" panose="02020603050405020304" pitchFamily="18" charset="0"/>
                </a:rPr>
                <a:t>Alfvén</a:t>
              </a:r>
              <a:r>
                <a:rPr lang="zh-CN" altLang="en-US" sz="1600" dirty="0">
                  <a:latin typeface="Times New Roman" panose="02020603050405020304" pitchFamily="18" charset="0"/>
                  <a:cs typeface="Times New Roman" panose="02020603050405020304" pitchFamily="18" charset="0"/>
                </a:rPr>
                <a:t>波</a:t>
              </a:r>
              <a:endParaRPr lang="zh-CN" altLang="en-US" sz="2800" dirty="0"/>
            </a:p>
          </p:txBody>
        </p:sp>
        <p:sp>
          <p:nvSpPr>
            <p:cNvPr id="38930" name="Text Box 38"/>
            <p:cNvSpPr txBox="1">
              <a:spLocks noChangeArrowheads="1"/>
            </p:cNvSpPr>
            <p:nvPr/>
          </p:nvSpPr>
          <p:spPr bwMode="auto">
            <a:xfrm>
              <a:off x="521" y="1275"/>
              <a:ext cx="752" cy="2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b="1" i="1" dirty="0">
                  <a:latin typeface="Times New Roman" panose="02020603050405020304" pitchFamily="18" charset="0"/>
                  <a:cs typeface="Times New Roman" panose="02020603050405020304" pitchFamily="18" charset="0"/>
                </a:rPr>
                <a:t>B</a:t>
              </a:r>
              <a:r>
                <a:rPr lang="en-US" altLang="zh-CN" sz="1800" baseline="-30000" dirty="0">
                  <a:latin typeface="Times New Roman" panose="02020603050405020304" pitchFamily="18" charset="0"/>
                  <a:cs typeface="Times New Roman" panose="02020603050405020304" pitchFamily="18" charset="0"/>
                </a:rPr>
                <a:t>0</a:t>
              </a:r>
              <a:endParaRPr lang="en-US" altLang="zh-CN" dirty="0"/>
            </a:p>
          </p:txBody>
        </p:sp>
        <p:sp>
          <p:nvSpPr>
            <p:cNvPr id="38931" name="Line 37"/>
            <p:cNvSpPr>
              <a:spLocks noChangeShapeType="1"/>
            </p:cNvSpPr>
            <p:nvPr/>
          </p:nvSpPr>
          <p:spPr bwMode="auto">
            <a:xfrm flipV="1">
              <a:off x="541" y="1800"/>
              <a:ext cx="637" cy="1542"/>
            </a:xfrm>
            <a:prstGeom prst="line">
              <a:avLst/>
            </a:prstGeom>
            <a:noFill/>
            <a:ln w="9525">
              <a:solidFill>
                <a:srgbClr val="000000"/>
              </a:solidFill>
              <a:prstDash val="dash"/>
              <a:round/>
            </a:ln>
            <a:extLst>
              <a:ext uri="{909E8E84-426E-40DD-AFC4-6F175D3DCCD1}">
                <a14:hiddenFill xmlns:a14="http://schemas.microsoft.com/office/drawing/2010/main">
                  <a:noFill/>
                </a14:hiddenFill>
              </a:ext>
            </a:extLst>
          </p:spPr>
          <p:txBody>
            <a:bodyPr/>
            <a:lstStyle/>
            <a:p>
              <a:endParaRPr lang="zh-CN" altLang="en-US"/>
            </a:p>
          </p:txBody>
        </p:sp>
        <p:sp>
          <p:nvSpPr>
            <p:cNvPr id="38932" name="Text Box 36"/>
            <p:cNvSpPr txBox="1">
              <a:spLocks noChangeArrowheads="1"/>
            </p:cNvSpPr>
            <p:nvPr/>
          </p:nvSpPr>
          <p:spPr bwMode="auto">
            <a:xfrm>
              <a:off x="2112" y="3113"/>
              <a:ext cx="821" cy="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1800">
                  <a:latin typeface="Times New Roman" panose="02020603050405020304" pitchFamily="18" charset="0"/>
                  <a:cs typeface="Times New Roman" panose="02020603050405020304" pitchFamily="18" charset="0"/>
                </a:rPr>
                <a:t>磁声波</a:t>
              </a:r>
              <a:endParaRPr lang="zh-CN" altLang="en-US"/>
            </a:p>
          </p:txBody>
        </p:sp>
        <p:sp>
          <p:nvSpPr>
            <p:cNvPr id="38935" name="Text Box 32"/>
            <p:cNvSpPr txBox="1">
              <a:spLocks noChangeArrowheads="1"/>
            </p:cNvSpPr>
            <p:nvPr/>
          </p:nvSpPr>
          <p:spPr bwMode="auto">
            <a:xfrm>
              <a:off x="2101" y="3248"/>
              <a:ext cx="905" cy="5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38936" name="Line 31"/>
            <p:cNvSpPr>
              <a:spLocks noChangeShapeType="1"/>
            </p:cNvSpPr>
            <p:nvPr/>
          </p:nvSpPr>
          <p:spPr bwMode="auto">
            <a:xfrm flipV="1">
              <a:off x="3100" y="1351"/>
              <a:ext cx="1" cy="1991"/>
            </a:xfrm>
            <a:prstGeom prst="line">
              <a:avLst/>
            </a:prstGeom>
            <a:noFill/>
            <a:ln w="9525">
              <a:solidFill>
                <a:srgbClr val="000000"/>
              </a:solidFill>
              <a:rou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38937" name="Line 30"/>
            <p:cNvSpPr>
              <a:spLocks noChangeShapeType="1"/>
            </p:cNvSpPr>
            <p:nvPr/>
          </p:nvSpPr>
          <p:spPr bwMode="auto">
            <a:xfrm>
              <a:off x="3110" y="3342"/>
              <a:ext cx="2140" cy="1"/>
            </a:xfrm>
            <a:prstGeom prst="line">
              <a:avLst/>
            </a:prstGeom>
            <a:noFill/>
            <a:ln w="9525">
              <a:solidFill>
                <a:srgbClr val="000000"/>
              </a:solidFill>
              <a:round/>
            </a:ln>
            <a:extLst>
              <a:ext uri="{909E8E84-426E-40DD-AFC4-6F175D3DCCD1}">
                <a14:hiddenFill xmlns:a14="http://schemas.microsoft.com/office/drawing/2010/main">
                  <a:noFill/>
                </a14:hiddenFill>
              </a:ext>
            </a:extLst>
          </p:spPr>
          <p:txBody>
            <a:bodyPr/>
            <a:lstStyle/>
            <a:p>
              <a:endParaRPr lang="zh-CN" altLang="en-US"/>
            </a:p>
          </p:txBody>
        </p:sp>
        <p:sp>
          <p:nvSpPr>
            <p:cNvPr id="38938" name="Arc 29"/>
            <p:cNvSpPr/>
            <p:nvPr/>
          </p:nvSpPr>
          <p:spPr bwMode="auto">
            <a:xfrm>
              <a:off x="3110" y="1699"/>
              <a:ext cx="821" cy="83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9525">
              <a:solidFill>
                <a:srgbClr val="000000"/>
              </a:solidFill>
              <a:rou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38939" name="Arc 28"/>
            <p:cNvSpPr/>
            <p:nvPr/>
          </p:nvSpPr>
          <p:spPr bwMode="auto">
            <a:xfrm flipV="1">
              <a:off x="3110" y="2511"/>
              <a:ext cx="821" cy="831"/>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9525">
              <a:solidFill>
                <a:srgbClr val="000000"/>
              </a:solidFill>
              <a:rou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38940" name="Arc 27"/>
            <p:cNvSpPr/>
            <p:nvPr/>
          </p:nvSpPr>
          <p:spPr bwMode="auto">
            <a:xfrm>
              <a:off x="3110" y="1708"/>
              <a:ext cx="581" cy="8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9525">
              <a:solidFill>
                <a:srgbClr val="000000"/>
              </a:solidFill>
              <a:rou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38941" name="Arc 26"/>
            <p:cNvSpPr/>
            <p:nvPr/>
          </p:nvSpPr>
          <p:spPr bwMode="auto">
            <a:xfrm flipV="1">
              <a:off x="3110" y="2501"/>
              <a:ext cx="581" cy="841"/>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8" y="0"/>
                    <a:pt x="21599" y="9670"/>
                    <a:pt x="21599" y="21599"/>
                  </a:cubicBezTo>
                </a:path>
                <a:path w="21600" h="21600" stroke="0" extrusionOk="0">
                  <a:moveTo>
                    <a:pt x="-1" y="0"/>
                  </a:moveTo>
                  <a:cubicBezTo>
                    <a:pt x="11928" y="0"/>
                    <a:pt x="21599" y="9670"/>
                    <a:pt x="21599" y="21599"/>
                  </a:cubicBezTo>
                  <a:lnTo>
                    <a:pt x="0" y="21600"/>
                  </a:lnTo>
                  <a:lnTo>
                    <a:pt x="-1" y="0"/>
                  </a:lnTo>
                  <a:close/>
                </a:path>
              </a:pathLst>
            </a:custGeom>
            <a:noFill/>
            <a:ln w="9525">
              <a:solidFill>
                <a:srgbClr val="000000"/>
              </a:solidFill>
              <a:rou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38942" name="Arc 25"/>
            <p:cNvSpPr/>
            <p:nvPr/>
          </p:nvSpPr>
          <p:spPr bwMode="auto">
            <a:xfrm>
              <a:off x="3110" y="1512"/>
              <a:ext cx="2112" cy="1840"/>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9525">
              <a:solidFill>
                <a:srgbClr val="000000"/>
              </a:solidFill>
              <a:rou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38943" name="Text Box 24"/>
            <p:cNvSpPr txBox="1">
              <a:spLocks noChangeArrowheads="1"/>
            </p:cNvSpPr>
            <p:nvPr/>
          </p:nvSpPr>
          <p:spPr bwMode="auto">
            <a:xfrm>
              <a:off x="4109" y="1887"/>
              <a:ext cx="728" cy="2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1600">
                  <a:latin typeface="Times New Roman" panose="02020603050405020304" pitchFamily="18" charset="0"/>
                  <a:cs typeface="Times New Roman" panose="02020603050405020304" pitchFamily="18" charset="0"/>
                </a:rPr>
                <a:t>快波</a:t>
              </a:r>
              <a:endParaRPr lang="zh-CN" altLang="en-US" sz="2800"/>
            </a:p>
          </p:txBody>
        </p:sp>
        <p:sp>
          <p:nvSpPr>
            <p:cNvPr id="38944" name="Text Box 23"/>
            <p:cNvSpPr txBox="1">
              <a:spLocks noChangeArrowheads="1"/>
            </p:cNvSpPr>
            <p:nvPr/>
          </p:nvSpPr>
          <p:spPr bwMode="auto">
            <a:xfrm>
              <a:off x="3277" y="2522"/>
              <a:ext cx="728" cy="2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1800">
                  <a:latin typeface="Times New Roman" panose="02020603050405020304" pitchFamily="18" charset="0"/>
                  <a:cs typeface="Times New Roman" panose="02020603050405020304" pitchFamily="18" charset="0"/>
                </a:rPr>
                <a:t>慢波</a:t>
              </a:r>
              <a:endParaRPr lang="zh-CN" altLang="en-US"/>
            </a:p>
          </p:txBody>
        </p:sp>
        <p:sp>
          <p:nvSpPr>
            <p:cNvPr id="38945" name="Text Box 22"/>
            <p:cNvSpPr txBox="1">
              <a:spLocks noChangeArrowheads="1"/>
            </p:cNvSpPr>
            <p:nvPr/>
          </p:nvSpPr>
          <p:spPr bwMode="auto">
            <a:xfrm>
              <a:off x="3807" y="2792"/>
              <a:ext cx="812" cy="2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600" dirty="0">
                  <a:latin typeface="Times New Roman" panose="02020603050405020304" pitchFamily="18" charset="0"/>
                  <a:cs typeface="Times New Roman" panose="02020603050405020304" pitchFamily="18" charset="0"/>
                </a:rPr>
                <a:t>Alfvén</a:t>
              </a:r>
              <a:r>
                <a:rPr lang="zh-CN" altLang="en-US" sz="1600" dirty="0">
                  <a:latin typeface="Times New Roman" panose="02020603050405020304" pitchFamily="18" charset="0"/>
                  <a:cs typeface="Times New Roman" panose="02020603050405020304" pitchFamily="18" charset="0"/>
                </a:rPr>
                <a:t>波</a:t>
              </a:r>
              <a:endParaRPr lang="zh-CN" altLang="en-US" sz="2800" dirty="0"/>
            </a:p>
          </p:txBody>
        </p:sp>
        <p:sp>
          <p:nvSpPr>
            <p:cNvPr id="38946" name="Text Box 21"/>
            <p:cNvSpPr txBox="1">
              <a:spLocks noChangeArrowheads="1"/>
            </p:cNvSpPr>
            <p:nvPr/>
          </p:nvSpPr>
          <p:spPr bwMode="auto">
            <a:xfrm>
              <a:off x="3130" y="1209"/>
              <a:ext cx="728" cy="2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b="1" i="1" dirty="0">
                  <a:latin typeface="Times New Roman" panose="02020603050405020304" pitchFamily="18" charset="0"/>
                  <a:cs typeface="Times New Roman" panose="02020603050405020304" pitchFamily="18" charset="0"/>
                </a:rPr>
                <a:t>B</a:t>
              </a:r>
              <a:r>
                <a:rPr lang="en-US" altLang="zh-CN" sz="1800" baseline="-30000" dirty="0">
                  <a:latin typeface="Times New Roman" panose="02020603050405020304" pitchFamily="18" charset="0"/>
                  <a:cs typeface="Times New Roman" panose="02020603050405020304" pitchFamily="18" charset="0"/>
                </a:rPr>
                <a:t>0</a:t>
              </a:r>
              <a:endParaRPr lang="en-US" altLang="zh-CN" dirty="0"/>
            </a:p>
          </p:txBody>
        </p:sp>
        <p:sp>
          <p:nvSpPr>
            <p:cNvPr id="38947" name="Line 20"/>
            <p:cNvSpPr>
              <a:spLocks noChangeShapeType="1"/>
            </p:cNvSpPr>
            <p:nvPr/>
          </p:nvSpPr>
          <p:spPr bwMode="auto">
            <a:xfrm flipV="1">
              <a:off x="3100" y="1612"/>
              <a:ext cx="682" cy="1720"/>
            </a:xfrm>
            <a:prstGeom prst="line">
              <a:avLst/>
            </a:prstGeom>
            <a:noFill/>
            <a:ln w="9525">
              <a:solidFill>
                <a:srgbClr val="000000"/>
              </a:solidFill>
              <a:prstDash val="dash"/>
              <a:round/>
            </a:ln>
            <a:extLst>
              <a:ext uri="{909E8E84-426E-40DD-AFC4-6F175D3DCCD1}">
                <a14:hiddenFill xmlns:a14="http://schemas.microsoft.com/office/drawing/2010/main">
                  <a:noFill/>
                </a14:hiddenFill>
              </a:ext>
            </a:extLst>
          </p:spPr>
          <p:txBody>
            <a:bodyPr/>
            <a:lstStyle/>
            <a:p>
              <a:endParaRPr lang="zh-CN" altLang="en-US"/>
            </a:p>
          </p:txBody>
        </p:sp>
        <p:sp>
          <p:nvSpPr>
            <p:cNvPr id="38948" name="Text Box 19"/>
            <p:cNvSpPr txBox="1">
              <a:spLocks noChangeArrowheads="1"/>
            </p:cNvSpPr>
            <p:nvPr/>
          </p:nvSpPr>
          <p:spPr bwMode="auto">
            <a:xfrm>
              <a:off x="4660" y="3104"/>
              <a:ext cx="728" cy="2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1800">
                  <a:latin typeface="Times New Roman" panose="02020603050405020304" pitchFamily="18" charset="0"/>
                  <a:cs typeface="Times New Roman" panose="02020603050405020304" pitchFamily="18" charset="0"/>
                </a:rPr>
                <a:t>磁声波</a:t>
              </a:r>
              <a:endParaRPr lang="zh-CN" altLang="en-US"/>
            </a:p>
          </p:txBody>
        </p:sp>
        <mc:AlternateContent xmlns:mc="http://schemas.openxmlformats.org/markup-compatibility/2006">
          <mc:Choice xmlns:a14="http://schemas.microsoft.com/office/drawing/2010/main" Requires="a14">
            <p:sp>
              <p:nvSpPr>
                <p:cNvPr id="38949" name="Text Box 18"/>
                <p:cNvSpPr txBox="1">
                  <a:spLocks noChangeArrowheads="1"/>
                </p:cNvSpPr>
                <p:nvPr/>
              </p:nvSpPr>
              <p:spPr bwMode="auto">
                <a:xfrm>
                  <a:off x="2849" y="1543"/>
                  <a:ext cx="304" cy="3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14:m>
                    <m:oMathPara xmlns:m="http://schemas.openxmlformats.org/officeDocument/2006/math">
                      <m:oMathParaPr>
                        <m:jc m:val="centerGroup"/>
                      </m:oMathParaPr>
                      <m:oMath xmlns:m="http://schemas.openxmlformats.org/officeDocument/2006/math">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𝑣</m:t>
                            </m:r>
                          </m:e>
                          <m:sub>
                            <m:r>
                              <a:rPr lang="zh-CN" altLang="en-US" sz="2400" i="1">
                                <a:solidFill>
                                  <a:srgbClr val="000000"/>
                                </a:solidFill>
                                <a:latin typeface="Cambria Math" panose="02040503050406030204" pitchFamily="18" charset="0"/>
                              </a:rPr>
                              <m:t>𝐴</m:t>
                            </m:r>
                          </m:sub>
                        </m:sSub>
                      </m:oMath>
                    </m:oMathPara>
                  </a14:m>
                  <a:endParaRPr lang="en-US" altLang="zh-CN" sz="3600" dirty="0"/>
                </a:p>
              </p:txBody>
            </p:sp>
          </mc:Choice>
          <mc:Fallback>
            <p:sp>
              <p:nvSpPr>
                <p:cNvPr id="38949" name="Text Box 18"/>
                <p:cNvSpPr txBox="1">
                  <a:spLocks noRot="1" noChangeAspect="1" noMove="1" noResize="1" noEditPoints="1" noAdjustHandles="1" noChangeArrowheads="1" noChangeShapeType="1" noTextEdit="1"/>
                </p:cNvSpPr>
                <p:nvPr/>
              </p:nvSpPr>
              <p:spPr bwMode="auto">
                <a:xfrm>
                  <a:off x="2849" y="1543"/>
                  <a:ext cx="304" cy="309"/>
                </a:xfrm>
                <a:prstGeom prst="rect">
                  <a:avLst/>
                </a:prstGeom>
                <a:blipFill rotWithShape="1">
                  <a:blip r:embed="rId1"/>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zh-CN" altLang="en-US">
                      <a:noFill/>
                    </a:rPr>
                    <a:t> </a:t>
                  </a:r>
                </a:p>
              </p:txBody>
            </p:sp>
          </mc:Fallback>
        </mc:AlternateContent>
        <p:sp>
          <p:nvSpPr>
            <p:cNvPr id="38951" name="Text Box 15"/>
            <p:cNvSpPr txBox="1">
              <a:spLocks noChangeArrowheads="1"/>
            </p:cNvSpPr>
            <p:nvPr/>
          </p:nvSpPr>
          <p:spPr bwMode="auto">
            <a:xfrm>
              <a:off x="4598" y="3290"/>
              <a:ext cx="802" cy="4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mc:AlternateContent xmlns:mc="http://schemas.openxmlformats.org/markup-compatibility/2006">
          <mc:Choice xmlns:a14="http://schemas.microsoft.com/office/drawing/2010/main" Requires="a14">
            <p:sp>
              <p:nvSpPr>
                <p:cNvPr id="38952" name="Text Box 14"/>
                <p:cNvSpPr txBox="1">
                  <a:spLocks noChangeArrowheads="1"/>
                </p:cNvSpPr>
                <p:nvPr/>
              </p:nvSpPr>
              <p:spPr bwMode="auto">
                <a:xfrm>
                  <a:off x="1300" y="3612"/>
                  <a:ext cx="929" cy="2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14:m>
                    <m:oMath xmlns:m="http://schemas.openxmlformats.org/officeDocument/2006/math">
                      <m:sSub>
                        <m:sSubPr>
                          <m:ctrlPr>
                            <a:rPr lang="zh-CN" altLang="en-US" sz="2000" i="1" smtClean="0">
                              <a:solidFill>
                                <a:srgbClr val="000000"/>
                              </a:solidFill>
                              <a:latin typeface="Cambria Math" panose="02040503050406030204" pitchFamily="18" charset="0"/>
                            </a:rPr>
                          </m:ctrlPr>
                        </m:sSubPr>
                        <m:e>
                          <m:r>
                            <a:rPr lang="zh-CN" altLang="en-US" sz="2000" i="1">
                              <a:solidFill>
                                <a:srgbClr val="000000"/>
                              </a:solidFill>
                              <a:latin typeface="Cambria Math" panose="02040503050406030204" pitchFamily="18" charset="0"/>
                            </a:rPr>
                            <m:t>𝑣</m:t>
                          </m:r>
                        </m:e>
                        <m:sub>
                          <m:r>
                            <a:rPr lang="zh-CN" altLang="en-US" sz="2000" i="1">
                              <a:solidFill>
                                <a:srgbClr val="000000"/>
                              </a:solidFill>
                              <a:latin typeface="Cambria Math" panose="02040503050406030204" pitchFamily="18" charset="0"/>
                            </a:rPr>
                            <m:t>𝐴</m:t>
                          </m:r>
                        </m:sub>
                      </m:sSub>
                      <m:r>
                        <a:rPr lang="en-US" altLang="zh-CN" sz="2000" b="0" i="1" smtClean="0">
                          <a:solidFill>
                            <a:srgbClr val="000000"/>
                          </a:solidFill>
                          <a:latin typeface="Cambria Math" panose="02040503050406030204" pitchFamily="18" charset="0"/>
                        </a:rPr>
                        <m:t>&gt;</m:t>
                      </m:r>
                      <m:sSub>
                        <m:sSubPr>
                          <m:ctrlPr>
                            <a:rPr lang="en-US" altLang="zh-CN" sz="2000" b="0" i="1" smtClean="0">
                              <a:solidFill>
                                <a:srgbClr val="000000"/>
                              </a:solidFill>
                              <a:latin typeface="Cambria Math" panose="02040503050406030204" pitchFamily="18" charset="0"/>
                            </a:rPr>
                          </m:ctrlPr>
                        </m:sSubPr>
                        <m:e>
                          <m:r>
                            <a:rPr lang="en-US" altLang="zh-CN" sz="2000" b="0" i="1" smtClean="0">
                              <a:solidFill>
                                <a:srgbClr val="000000"/>
                              </a:solidFill>
                              <a:latin typeface="Cambria Math" panose="02040503050406030204" pitchFamily="18" charset="0"/>
                            </a:rPr>
                            <m:t>𝑣</m:t>
                          </m:r>
                        </m:e>
                        <m:sub>
                          <m:r>
                            <a:rPr lang="en-US" altLang="zh-CN" sz="2000" b="0" i="1" smtClean="0">
                              <a:solidFill>
                                <a:srgbClr val="000000"/>
                              </a:solidFill>
                              <a:latin typeface="Cambria Math" panose="02040503050406030204" pitchFamily="18" charset="0"/>
                            </a:rPr>
                            <m:t>𝑠</m:t>
                          </m:r>
                        </m:sub>
                      </m:sSub>
                    </m:oMath>
                  </a14:m>
                  <a:r>
                    <a:rPr lang="zh-CN" altLang="en-US" sz="2000" dirty="0">
                      <a:latin typeface="Times New Roman" panose="02020603050405020304" pitchFamily="18" charset="0"/>
                      <a:cs typeface="Times New Roman" panose="02020603050405020304" pitchFamily="18" charset="0"/>
                    </a:rPr>
                    <a:t>情况</a:t>
                  </a:r>
                  <a:endParaRPr lang="zh-CN" altLang="en-US" sz="3600" dirty="0"/>
                </a:p>
              </p:txBody>
            </p:sp>
          </mc:Choice>
          <mc:Fallback>
            <p:sp>
              <p:nvSpPr>
                <p:cNvPr id="38952" name="Text Box 14"/>
                <p:cNvSpPr txBox="1">
                  <a:spLocks noRot="1" noChangeAspect="1" noMove="1" noResize="1" noEditPoints="1" noAdjustHandles="1" noChangeArrowheads="1" noChangeShapeType="1" noTextEdit="1"/>
                </p:cNvSpPr>
                <p:nvPr/>
              </p:nvSpPr>
              <p:spPr bwMode="auto">
                <a:xfrm>
                  <a:off x="1300" y="3612"/>
                  <a:ext cx="929" cy="281"/>
                </a:xfrm>
                <a:prstGeom prst="rect">
                  <a:avLst/>
                </a:prstGeom>
                <a:blipFill rotWithShape="1">
                  <a:blip r:embed="rId2"/>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zh-CN" altLang="en-US">
                      <a:noFill/>
                    </a:rPr>
                    <a:t> </a:t>
                  </a:r>
                </a:p>
              </p:txBody>
            </p:sp>
          </mc:Fallback>
        </mc:AlternateContent>
        <mc:AlternateContent xmlns:mc="http://schemas.openxmlformats.org/markup-compatibility/2006">
          <mc:Choice xmlns:a14="http://schemas.microsoft.com/office/drawing/2010/main" Requires="a14">
            <p:sp>
              <p:nvSpPr>
                <p:cNvPr id="38953" name="Text Box 13"/>
                <p:cNvSpPr txBox="1">
                  <a:spLocks noChangeArrowheads="1"/>
                </p:cNvSpPr>
                <p:nvPr/>
              </p:nvSpPr>
              <p:spPr bwMode="auto">
                <a:xfrm>
                  <a:off x="3755" y="3637"/>
                  <a:ext cx="929"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14:m>
                    <m:oMath xmlns:m="http://schemas.openxmlformats.org/officeDocument/2006/math">
                      <m:sSub>
                        <m:sSubPr>
                          <m:ctrlPr>
                            <a:rPr lang="zh-CN" altLang="en-US" sz="2000" i="1" smtClean="0">
                              <a:solidFill>
                                <a:srgbClr val="000000"/>
                              </a:solidFill>
                              <a:latin typeface="Cambria Math" panose="02040503050406030204" pitchFamily="18" charset="0"/>
                            </a:rPr>
                          </m:ctrlPr>
                        </m:sSubPr>
                        <m:e>
                          <m:r>
                            <a:rPr lang="zh-CN" altLang="en-US" sz="2000" i="1">
                              <a:solidFill>
                                <a:srgbClr val="000000"/>
                              </a:solidFill>
                              <a:latin typeface="Cambria Math" panose="02040503050406030204" pitchFamily="18" charset="0"/>
                            </a:rPr>
                            <m:t>𝑣</m:t>
                          </m:r>
                        </m:e>
                        <m:sub>
                          <m:r>
                            <a:rPr lang="zh-CN" altLang="en-US" sz="2000" i="1">
                              <a:solidFill>
                                <a:srgbClr val="000000"/>
                              </a:solidFill>
                              <a:latin typeface="Cambria Math" panose="02040503050406030204" pitchFamily="18" charset="0"/>
                            </a:rPr>
                            <m:t>𝐴</m:t>
                          </m:r>
                        </m:sub>
                      </m:sSub>
                      <m:r>
                        <a:rPr lang="en-US" altLang="zh-CN" sz="2000" b="0" i="1" smtClean="0">
                          <a:solidFill>
                            <a:srgbClr val="000000"/>
                          </a:solidFill>
                          <a:latin typeface="Cambria Math" panose="02040503050406030204" pitchFamily="18" charset="0"/>
                        </a:rPr>
                        <m:t>&lt;</m:t>
                      </m:r>
                      <m:sSub>
                        <m:sSubPr>
                          <m:ctrlPr>
                            <a:rPr lang="en-US" altLang="zh-CN" sz="2000" i="1">
                              <a:solidFill>
                                <a:srgbClr val="000000"/>
                              </a:solidFill>
                              <a:latin typeface="Cambria Math" panose="02040503050406030204" pitchFamily="18" charset="0"/>
                            </a:rPr>
                          </m:ctrlPr>
                        </m:sSubPr>
                        <m:e>
                          <m:r>
                            <a:rPr lang="en-US" altLang="zh-CN" sz="2000" i="1">
                              <a:solidFill>
                                <a:srgbClr val="000000"/>
                              </a:solidFill>
                              <a:latin typeface="Cambria Math" panose="02040503050406030204" pitchFamily="18" charset="0"/>
                            </a:rPr>
                            <m:t>𝑣</m:t>
                          </m:r>
                        </m:e>
                        <m:sub>
                          <m:r>
                            <a:rPr lang="en-US" altLang="zh-CN" sz="2000" i="1">
                              <a:solidFill>
                                <a:srgbClr val="000000"/>
                              </a:solidFill>
                              <a:latin typeface="Cambria Math" panose="02040503050406030204" pitchFamily="18" charset="0"/>
                            </a:rPr>
                            <m:t>𝑠</m:t>
                          </m:r>
                        </m:sub>
                      </m:sSub>
                    </m:oMath>
                  </a14:m>
                  <a:r>
                    <a:rPr lang="zh-CN" altLang="en-US" sz="2000" dirty="0">
                      <a:latin typeface="Times New Roman" panose="02020603050405020304" pitchFamily="18" charset="0"/>
                      <a:cs typeface="Times New Roman" panose="02020603050405020304" pitchFamily="18" charset="0"/>
                    </a:rPr>
                    <a:t>情况</a:t>
                  </a:r>
                  <a:endParaRPr lang="zh-CN" altLang="en-US" dirty="0"/>
                </a:p>
              </p:txBody>
            </p:sp>
          </mc:Choice>
          <mc:Fallback>
            <p:sp>
              <p:nvSpPr>
                <p:cNvPr id="38953" name="Text Box 13"/>
                <p:cNvSpPr txBox="1">
                  <a:spLocks noRot="1" noChangeAspect="1" noMove="1" noResize="1" noEditPoints="1" noAdjustHandles="1" noChangeArrowheads="1" noChangeShapeType="1" noTextEdit="1"/>
                </p:cNvSpPr>
                <p:nvPr/>
              </p:nvSpPr>
              <p:spPr bwMode="auto">
                <a:xfrm>
                  <a:off x="3755" y="3637"/>
                  <a:ext cx="929" cy="282"/>
                </a:xfrm>
                <a:prstGeom prst="rect">
                  <a:avLst/>
                </a:prstGeom>
                <a:blipFill rotWithShape="1">
                  <a:blip r:embed="rId3"/>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zh-CN" altLang="en-US">
                      <a:noFill/>
                    </a:rPr>
                    <a:t> </a:t>
                  </a:r>
                </a:p>
              </p:txBody>
            </p:sp>
          </mc:Fallback>
        </mc:AlternateContent>
        <p:sp>
          <p:nvSpPr>
            <p:cNvPr id="38954" name="Arc 12"/>
            <p:cNvSpPr/>
            <p:nvPr/>
          </p:nvSpPr>
          <p:spPr bwMode="auto">
            <a:xfrm>
              <a:off x="541" y="3006"/>
              <a:ext cx="114" cy="6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9525">
              <a:solidFill>
                <a:srgbClr val="000000"/>
              </a:solidFill>
              <a:rou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38955" name="Text Box 11"/>
            <p:cNvSpPr txBox="1">
              <a:spLocks noChangeArrowheads="1"/>
            </p:cNvSpPr>
            <p:nvPr/>
          </p:nvSpPr>
          <p:spPr bwMode="auto">
            <a:xfrm>
              <a:off x="478" y="2759"/>
              <a:ext cx="305" cy="2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600">
                  <a:latin typeface="Symbol" panose="05050102010706020507" pitchFamily="18" charset="2"/>
                  <a:cs typeface="Times New Roman" panose="02020603050405020304" pitchFamily="18" charset="0"/>
                </a:rPr>
                <a:t>  q</a:t>
              </a:r>
              <a:endParaRPr lang="en-US" altLang="zh-CN" sz="2800"/>
            </a:p>
          </p:txBody>
        </p:sp>
        <p:sp>
          <p:nvSpPr>
            <p:cNvPr id="38956" name="Arc 10"/>
            <p:cNvSpPr/>
            <p:nvPr/>
          </p:nvSpPr>
          <p:spPr bwMode="auto">
            <a:xfrm>
              <a:off x="3110" y="2954"/>
              <a:ext cx="115" cy="6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9525">
              <a:solidFill>
                <a:srgbClr val="000000"/>
              </a:solidFill>
              <a:rou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38957" name="Text Box 9"/>
            <p:cNvSpPr txBox="1">
              <a:spLocks noChangeArrowheads="1"/>
            </p:cNvSpPr>
            <p:nvPr/>
          </p:nvSpPr>
          <p:spPr bwMode="auto">
            <a:xfrm>
              <a:off x="3048" y="2707"/>
              <a:ext cx="304" cy="2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latin typeface="Symbol" panose="05050102010706020507" pitchFamily="18" charset="2"/>
                  <a:cs typeface="Times New Roman" panose="02020603050405020304" pitchFamily="18" charset="0"/>
                </a:rPr>
                <a:t> q</a:t>
              </a:r>
              <a:endParaRPr lang="en-US" altLang="zh-CN"/>
            </a:p>
          </p:txBody>
        </p:sp>
        <mc:AlternateContent xmlns:mc="http://schemas.openxmlformats.org/markup-compatibility/2006">
          <mc:Choice xmlns:a14="http://schemas.microsoft.com/office/drawing/2010/main" Requires="a14">
            <p:sp>
              <p:nvSpPr>
                <p:cNvPr id="38958" name="Object 6"/>
                <p:cNvSpPr txBox="1"/>
                <p:nvPr/>
              </p:nvSpPr>
              <p:spPr bwMode="auto">
                <a:xfrm>
                  <a:off x="4858" y="3337"/>
                  <a:ext cx="497" cy="331"/>
                </a:xfrm>
                <a:prstGeom prst="rect">
                  <a:avLst/>
                </a:prstGeom>
                <a:noFill/>
                <a:ln>
                  <a:noFill/>
                </a:ln>
                <a:effectLst/>
              </p:spPr>
              <p:txBody>
                <a:bodyPr>
                  <a:normAutofit fontScale="80000" lnSpcReduction="20000"/>
                </a:bodyPr>
                <a:lstStyle/>
                <a:p>
                  <a14:m>
                    <m:oMathPara xmlns:m="http://schemas.openxmlformats.org/officeDocument/2006/math">
                      <m:oMathParaPr>
                        <m:jc m:val="left"/>
                      </m:oMathParaPr>
                      <m:oMath xmlns:m="http://schemas.openxmlformats.org/officeDocument/2006/math">
                        <m:rad>
                          <m:radPr>
                            <m:degHide m:val="on"/>
                            <m:ctrlPr>
                              <a:rPr lang="zh-CN" altLang="en-US" i="1">
                                <a:solidFill>
                                  <a:srgbClr val="000000"/>
                                </a:solidFill>
                                <a:latin typeface="Cambria Math" panose="02040503050406030204" pitchFamily="18" charset="0"/>
                              </a:rPr>
                            </m:ctrlPr>
                          </m:radPr>
                          <m:deg/>
                          <m:e>
                            <m:sSubSup>
                              <m:sSubSupPr>
                                <m:ctrlPr>
                                  <a:rPr lang="zh-CN" altLang="en-US" i="1">
                                    <a:solidFill>
                                      <a:srgbClr val="000000"/>
                                    </a:solidFill>
                                    <a:latin typeface="Cambria Math" panose="02040503050406030204" pitchFamily="18" charset="0"/>
                                  </a:rPr>
                                </m:ctrlPr>
                              </m:sSubSupPr>
                              <m:e>
                                <m:r>
                                  <a:rPr lang="zh-CN" altLang="en-US" i="1">
                                    <a:solidFill>
                                      <a:srgbClr val="000000"/>
                                    </a:solidFill>
                                    <a:latin typeface="Cambria Math" panose="02040503050406030204" pitchFamily="18" charset="0"/>
                                  </a:rPr>
                                  <m:t>𝑣</m:t>
                                </m:r>
                              </m:e>
                              <m:sub>
                                <m:r>
                                  <a:rPr lang="zh-CN" altLang="en-US" i="1">
                                    <a:solidFill>
                                      <a:srgbClr val="000000"/>
                                    </a:solidFill>
                                    <a:latin typeface="Cambria Math" panose="02040503050406030204" pitchFamily="18" charset="0"/>
                                  </a:rPr>
                                  <m:t>𝐴</m:t>
                                </m:r>
                              </m:sub>
                              <m:sup>
                                <m:r>
                                  <a:rPr lang="zh-CN" altLang="en-US" i="1">
                                    <a:solidFill>
                                      <a:srgbClr val="000000"/>
                                    </a:solidFill>
                                    <a:latin typeface="Cambria Math" panose="02040503050406030204" pitchFamily="18" charset="0"/>
                                  </a:rPr>
                                  <m:t>2</m:t>
                                </m:r>
                              </m:sup>
                            </m:sSubSup>
                            <m:r>
                              <a:rPr lang="zh-CN" altLang="en-US" i="1">
                                <a:solidFill>
                                  <a:srgbClr val="000000"/>
                                </a:solidFill>
                                <a:latin typeface="Cambria Math" panose="02040503050406030204" pitchFamily="18" charset="0"/>
                              </a:rPr>
                              <m:t>+</m:t>
                            </m:r>
                            <m:sSubSup>
                              <m:sSubSupPr>
                                <m:ctrlPr>
                                  <a:rPr lang="zh-CN" altLang="en-US" i="1">
                                    <a:solidFill>
                                      <a:srgbClr val="000000"/>
                                    </a:solidFill>
                                    <a:latin typeface="Cambria Math" panose="02040503050406030204" pitchFamily="18" charset="0"/>
                                  </a:rPr>
                                </m:ctrlPr>
                              </m:sSubSupPr>
                              <m:e>
                                <m:r>
                                  <a:rPr lang="zh-CN" altLang="en-US" i="1">
                                    <a:solidFill>
                                      <a:srgbClr val="000000"/>
                                    </a:solidFill>
                                    <a:latin typeface="Cambria Math" panose="02040503050406030204" pitchFamily="18" charset="0"/>
                                  </a:rPr>
                                  <m:t>𝑣</m:t>
                                </m:r>
                              </m:e>
                              <m:sub>
                                <m:r>
                                  <a:rPr lang="zh-CN" altLang="en-US" i="1">
                                    <a:solidFill>
                                      <a:srgbClr val="000000"/>
                                    </a:solidFill>
                                    <a:latin typeface="Cambria Math" panose="02040503050406030204" pitchFamily="18" charset="0"/>
                                  </a:rPr>
                                  <m:t>𝑠</m:t>
                                </m:r>
                              </m:sub>
                              <m:sup>
                                <m:r>
                                  <a:rPr lang="zh-CN" altLang="en-US" i="1">
                                    <a:solidFill>
                                      <a:srgbClr val="000000"/>
                                    </a:solidFill>
                                    <a:latin typeface="Cambria Math" panose="02040503050406030204" pitchFamily="18" charset="0"/>
                                  </a:rPr>
                                  <m:t>2</m:t>
                                </m:r>
                              </m:sup>
                            </m:sSubSup>
                          </m:e>
                        </m:rad>
                      </m:oMath>
                    </m:oMathPara>
                  </a14:m>
                  <a:endParaRPr lang="zh-CN" altLang="en-US" dirty="0"/>
                </a:p>
              </p:txBody>
            </p:sp>
          </mc:Choice>
          <mc:Fallback>
            <p:sp>
              <p:nvSpPr>
                <p:cNvPr id="38958" name="Object 6"/>
                <p:cNvSpPr txBox="1">
                  <a:spLocks noRot="1" noChangeAspect="1" noMove="1" noResize="1" noEditPoints="1" noAdjustHandles="1" noChangeArrowheads="1" noChangeShapeType="1" noTextEdit="1"/>
                </p:cNvSpPr>
                <p:nvPr/>
              </p:nvSpPr>
              <p:spPr bwMode="auto">
                <a:xfrm>
                  <a:off x="4858" y="3337"/>
                  <a:ext cx="497" cy="331"/>
                </a:xfrm>
                <a:prstGeom prst="rect">
                  <a:avLst/>
                </a:prstGeom>
                <a:blipFill rotWithShape="1">
                  <a:blip r:embed="rId4"/>
                </a:blipFill>
                <a:ln>
                  <a:noFill/>
                </a:ln>
                <a:effectLst/>
              </p:spPr>
              <p:txBody>
                <a:bodyPr/>
                <a:lstStyle/>
                <a:p>
                  <a:r>
                    <a:rPr lang="zh-CN" altLang="en-US">
                      <a:noFill/>
                    </a:rPr>
                    <a:t> </a:t>
                  </a:r>
                </a:p>
              </p:txBody>
            </p:sp>
          </mc:Fallback>
        </mc:AlternateContent>
        <p:sp>
          <p:nvSpPr>
            <p:cNvPr id="38959" name="Rectangle 58"/>
            <p:cNvSpPr>
              <a:spLocks noChangeArrowheads="1"/>
            </p:cNvSpPr>
            <p:nvPr/>
          </p:nvSpPr>
          <p:spPr bwMode="auto">
            <a:xfrm>
              <a:off x="0" y="1018"/>
              <a:ext cx="0" cy="0"/>
            </a:xfrm>
            <a:prstGeom prst="rect">
              <a:avLst/>
            </a:prstGeom>
            <a:noFill/>
            <a:ln w="9525" algn="ctr">
              <a:solidFill>
                <a:schemeClr val="tx1"/>
              </a:solidFill>
              <a:miter lim="800000"/>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38960" name="Rectangle 66"/>
            <p:cNvSpPr>
              <a:spLocks noChangeArrowheads="1"/>
            </p:cNvSpPr>
            <p:nvPr/>
          </p:nvSpPr>
          <p:spPr bwMode="auto">
            <a:xfrm>
              <a:off x="0" y="1204"/>
              <a:ext cx="0" cy="0"/>
            </a:xfrm>
            <a:prstGeom prst="rect">
              <a:avLst/>
            </a:prstGeom>
            <a:noFill/>
            <a:ln w="9525" algn="ctr">
              <a:solidFill>
                <a:schemeClr val="tx1"/>
              </a:solidFill>
              <a:miter lim="800000"/>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mc:AlternateContent xmlns:mc="http://schemas.openxmlformats.org/markup-compatibility/2006">
          <mc:Choice xmlns:a14="http://schemas.microsoft.com/office/drawing/2010/main" Requires="a14">
            <p:sp>
              <p:nvSpPr>
                <p:cNvPr id="38961" name="Object 72"/>
                <p:cNvSpPr txBox="1"/>
                <p:nvPr/>
              </p:nvSpPr>
              <p:spPr bwMode="auto">
                <a:xfrm>
                  <a:off x="2405" y="3342"/>
                  <a:ext cx="606" cy="352"/>
                </a:xfrm>
                <a:prstGeom prst="rect">
                  <a:avLst/>
                </a:prstGeom>
                <a:noFill/>
                <a:ln>
                  <a:noFill/>
                </a:ln>
                <a:effectLst/>
              </p:spPr>
              <p:txBody>
                <a:bodyPr>
                  <a:normAutofit fontScale="90000" lnSpcReduction="10000"/>
                </a:bodyPr>
                <a:lstStyle/>
                <a:p>
                  <a14:m>
                    <m:oMathPara xmlns:m="http://schemas.openxmlformats.org/officeDocument/2006/math">
                      <m:oMathParaPr>
                        <m:jc m:val="left"/>
                      </m:oMathParaPr>
                      <m:oMath xmlns:m="http://schemas.openxmlformats.org/officeDocument/2006/math">
                        <m:rad>
                          <m:radPr>
                            <m:degHide m:val="on"/>
                            <m:ctrlPr>
                              <a:rPr lang="zh-CN" altLang="en-US" i="1">
                                <a:solidFill>
                                  <a:srgbClr val="000000"/>
                                </a:solidFill>
                                <a:latin typeface="Cambria Math" panose="02040503050406030204" pitchFamily="18" charset="0"/>
                              </a:rPr>
                            </m:ctrlPr>
                          </m:radPr>
                          <m:deg/>
                          <m:e>
                            <m:sSubSup>
                              <m:sSubSupPr>
                                <m:ctrlPr>
                                  <a:rPr lang="zh-CN" altLang="en-US" i="1">
                                    <a:solidFill>
                                      <a:srgbClr val="000000"/>
                                    </a:solidFill>
                                    <a:latin typeface="Cambria Math" panose="02040503050406030204" pitchFamily="18" charset="0"/>
                                  </a:rPr>
                                </m:ctrlPr>
                              </m:sSubSupPr>
                              <m:e>
                                <m:r>
                                  <a:rPr lang="zh-CN" altLang="en-US" i="1">
                                    <a:solidFill>
                                      <a:srgbClr val="000000"/>
                                    </a:solidFill>
                                    <a:latin typeface="Cambria Math" panose="02040503050406030204" pitchFamily="18" charset="0"/>
                                  </a:rPr>
                                  <m:t>𝑣</m:t>
                                </m:r>
                              </m:e>
                              <m:sub>
                                <m:r>
                                  <a:rPr lang="zh-CN" altLang="en-US" i="1">
                                    <a:solidFill>
                                      <a:srgbClr val="000000"/>
                                    </a:solidFill>
                                    <a:latin typeface="Cambria Math" panose="02040503050406030204" pitchFamily="18" charset="0"/>
                                  </a:rPr>
                                  <m:t>𝐴</m:t>
                                </m:r>
                              </m:sub>
                              <m:sup>
                                <m:r>
                                  <a:rPr lang="zh-CN" altLang="en-US" i="1">
                                    <a:solidFill>
                                      <a:srgbClr val="000000"/>
                                    </a:solidFill>
                                    <a:latin typeface="Cambria Math" panose="02040503050406030204" pitchFamily="18" charset="0"/>
                                  </a:rPr>
                                  <m:t>2</m:t>
                                </m:r>
                              </m:sup>
                            </m:sSubSup>
                            <m:r>
                              <a:rPr lang="zh-CN" altLang="en-US" i="1">
                                <a:solidFill>
                                  <a:srgbClr val="000000"/>
                                </a:solidFill>
                                <a:latin typeface="Cambria Math" panose="02040503050406030204" pitchFamily="18" charset="0"/>
                              </a:rPr>
                              <m:t>+</m:t>
                            </m:r>
                            <m:sSubSup>
                              <m:sSubSupPr>
                                <m:ctrlPr>
                                  <a:rPr lang="zh-CN" altLang="en-US" i="1">
                                    <a:solidFill>
                                      <a:srgbClr val="000000"/>
                                    </a:solidFill>
                                    <a:latin typeface="Cambria Math" panose="02040503050406030204" pitchFamily="18" charset="0"/>
                                  </a:rPr>
                                </m:ctrlPr>
                              </m:sSubSupPr>
                              <m:e>
                                <m:r>
                                  <a:rPr lang="zh-CN" altLang="en-US" i="1">
                                    <a:solidFill>
                                      <a:srgbClr val="000000"/>
                                    </a:solidFill>
                                    <a:latin typeface="Cambria Math" panose="02040503050406030204" pitchFamily="18" charset="0"/>
                                  </a:rPr>
                                  <m:t>𝑣</m:t>
                                </m:r>
                              </m:e>
                              <m:sub>
                                <m:r>
                                  <a:rPr lang="zh-CN" altLang="en-US" i="1">
                                    <a:solidFill>
                                      <a:srgbClr val="000000"/>
                                    </a:solidFill>
                                    <a:latin typeface="Cambria Math" panose="02040503050406030204" pitchFamily="18" charset="0"/>
                                  </a:rPr>
                                  <m:t>𝑠</m:t>
                                </m:r>
                              </m:sub>
                              <m:sup>
                                <m:r>
                                  <a:rPr lang="zh-CN" altLang="en-US" i="1">
                                    <a:solidFill>
                                      <a:srgbClr val="000000"/>
                                    </a:solidFill>
                                    <a:latin typeface="Cambria Math" panose="02040503050406030204" pitchFamily="18" charset="0"/>
                                  </a:rPr>
                                  <m:t>2</m:t>
                                </m:r>
                              </m:sup>
                            </m:sSubSup>
                          </m:e>
                        </m:rad>
                      </m:oMath>
                    </m:oMathPara>
                  </a14:m>
                  <a:endParaRPr lang="zh-CN" altLang="en-US" dirty="0"/>
                </a:p>
              </p:txBody>
            </p:sp>
          </mc:Choice>
          <mc:Fallback>
            <p:sp>
              <p:nvSpPr>
                <p:cNvPr id="38961" name="Object 72"/>
                <p:cNvSpPr txBox="1">
                  <a:spLocks noRot="1" noChangeAspect="1" noMove="1" noResize="1" noEditPoints="1" noAdjustHandles="1" noChangeArrowheads="1" noChangeShapeType="1" noTextEdit="1"/>
                </p:cNvSpPr>
                <p:nvPr/>
              </p:nvSpPr>
              <p:spPr bwMode="auto">
                <a:xfrm>
                  <a:off x="2405" y="3342"/>
                  <a:ext cx="606" cy="352"/>
                </a:xfrm>
                <a:prstGeom prst="rect">
                  <a:avLst/>
                </a:prstGeom>
                <a:blipFill rotWithShape="1">
                  <a:blip r:embed="rId5"/>
                </a:blipFill>
                <a:ln>
                  <a:noFill/>
                </a:ln>
                <a:effectLst/>
              </p:spPr>
              <p:txBody>
                <a:bodyPr/>
                <a:lstStyle/>
                <a:p>
                  <a:r>
                    <a:rPr lang="zh-CN" altLang="en-US">
                      <a:noFill/>
                    </a:rPr>
                    <a:t> </a:t>
                  </a:r>
                </a:p>
              </p:txBody>
            </p:sp>
          </mc:Fallback>
        </mc:AlternateContent>
        <mc:AlternateContent xmlns:mc="http://schemas.openxmlformats.org/markup-compatibility/2006">
          <mc:Choice xmlns:a14="http://schemas.microsoft.com/office/drawing/2010/main" Requires="a14">
            <p:sp>
              <p:nvSpPr>
                <p:cNvPr id="2" name="Text Box 18"/>
                <p:cNvSpPr txBox="1">
                  <a:spLocks noChangeArrowheads="1"/>
                </p:cNvSpPr>
                <p:nvPr/>
              </p:nvSpPr>
              <p:spPr bwMode="auto">
                <a:xfrm>
                  <a:off x="2839" y="1344"/>
                  <a:ext cx="304" cy="3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14:m>
                    <m:oMathPara xmlns:m="http://schemas.openxmlformats.org/officeDocument/2006/math">
                      <m:oMathParaPr>
                        <m:jc m:val="centerGroup"/>
                      </m:oMathParaPr>
                      <m:oMath xmlns:m="http://schemas.openxmlformats.org/officeDocument/2006/math">
                        <m:sSub>
                          <m:sSubPr>
                            <m:ctrlPr>
                              <a:rPr lang="zh-CN" altLang="en-US" sz="2400" i="1" smtClean="0">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𝑣</m:t>
                            </m:r>
                          </m:e>
                          <m:sub>
                            <m:r>
                              <a:rPr lang="en-US" altLang="zh-CN" sz="2400" b="0" i="1" smtClean="0">
                                <a:solidFill>
                                  <a:srgbClr val="000000"/>
                                </a:solidFill>
                                <a:latin typeface="Cambria Math" panose="02040503050406030204" pitchFamily="18" charset="0"/>
                              </a:rPr>
                              <m:t>𝑠</m:t>
                            </m:r>
                          </m:sub>
                        </m:sSub>
                      </m:oMath>
                    </m:oMathPara>
                  </a14:m>
                  <a:endParaRPr lang="en-US" altLang="zh-CN" sz="3600" dirty="0"/>
                </a:p>
              </p:txBody>
            </p:sp>
          </mc:Choice>
          <mc:Fallback>
            <p:sp>
              <p:nvSpPr>
                <p:cNvPr id="2" name="Text Box 18"/>
                <p:cNvSpPr txBox="1">
                  <a:spLocks noRot="1" noChangeAspect="1" noMove="1" noResize="1" noEditPoints="1" noAdjustHandles="1" noChangeArrowheads="1" noChangeShapeType="1" noTextEdit="1"/>
                </p:cNvSpPr>
                <p:nvPr/>
              </p:nvSpPr>
              <p:spPr bwMode="auto">
                <a:xfrm>
                  <a:off x="2839" y="1344"/>
                  <a:ext cx="304" cy="309"/>
                </a:xfrm>
                <a:prstGeom prst="rect">
                  <a:avLst/>
                </a:prstGeom>
                <a:blipFill rotWithShape="1">
                  <a:blip r:embed="rId6"/>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zh-CN" altLang="en-US">
                      <a:noFill/>
                    </a:rPr>
                    <a:t> </a:t>
                  </a:r>
                </a:p>
              </p:txBody>
            </p:sp>
          </mc:Fallback>
        </mc:AlternateContent>
        <mc:AlternateContent xmlns:mc="http://schemas.openxmlformats.org/markup-compatibility/2006">
          <mc:Choice xmlns:a14="http://schemas.microsoft.com/office/drawing/2010/main" Requires="a14">
            <p:sp>
              <p:nvSpPr>
                <p:cNvPr id="3" name="Text Box 18"/>
                <p:cNvSpPr txBox="1">
                  <a:spLocks noChangeArrowheads="1"/>
                </p:cNvSpPr>
                <p:nvPr/>
              </p:nvSpPr>
              <p:spPr bwMode="auto">
                <a:xfrm>
                  <a:off x="289" y="1939"/>
                  <a:ext cx="304" cy="3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14:m>
                    <m:oMathPara xmlns:m="http://schemas.openxmlformats.org/officeDocument/2006/math">
                      <m:oMathParaPr>
                        <m:jc m:val="centerGroup"/>
                      </m:oMathParaPr>
                      <m:oMath xmlns:m="http://schemas.openxmlformats.org/officeDocument/2006/math">
                        <m:sSub>
                          <m:sSubPr>
                            <m:ctrlPr>
                              <a:rPr lang="zh-CN" altLang="en-US" sz="2400" i="1" smtClean="0">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𝑣</m:t>
                            </m:r>
                          </m:e>
                          <m:sub>
                            <m:r>
                              <a:rPr lang="en-US" altLang="zh-CN" sz="2400" b="0" i="1" smtClean="0">
                                <a:solidFill>
                                  <a:srgbClr val="000000"/>
                                </a:solidFill>
                                <a:latin typeface="Cambria Math" panose="02040503050406030204" pitchFamily="18" charset="0"/>
                              </a:rPr>
                              <m:t>𝑠</m:t>
                            </m:r>
                          </m:sub>
                        </m:sSub>
                      </m:oMath>
                    </m:oMathPara>
                  </a14:m>
                  <a:endParaRPr lang="en-US" altLang="zh-CN" sz="3600" dirty="0"/>
                </a:p>
              </p:txBody>
            </p:sp>
          </mc:Choice>
          <mc:Fallback>
            <p:sp>
              <p:nvSpPr>
                <p:cNvPr id="3" name="Text Box 18"/>
                <p:cNvSpPr txBox="1">
                  <a:spLocks noRot="1" noChangeAspect="1" noMove="1" noResize="1" noEditPoints="1" noAdjustHandles="1" noChangeArrowheads="1" noChangeShapeType="1" noTextEdit="1"/>
                </p:cNvSpPr>
                <p:nvPr/>
              </p:nvSpPr>
              <p:spPr bwMode="auto">
                <a:xfrm>
                  <a:off x="289" y="1939"/>
                  <a:ext cx="304" cy="309"/>
                </a:xfrm>
                <a:prstGeom prst="rect">
                  <a:avLst/>
                </a:prstGeom>
                <a:blipFill rotWithShape="1">
                  <a:blip r:embed="rId6"/>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zh-CN" altLang="en-US">
                      <a:noFill/>
                    </a:rPr>
                    <a:t> </a:t>
                  </a:r>
                </a:p>
              </p:txBody>
            </p:sp>
          </mc:Fallback>
        </mc:AlternateContent>
        <mc:AlternateContent xmlns:mc="http://schemas.openxmlformats.org/markup-compatibility/2006">
          <mc:Choice xmlns:a14="http://schemas.microsoft.com/office/drawing/2010/main" Requires="a14">
            <p:sp>
              <p:nvSpPr>
                <p:cNvPr id="4" name="Text Box 18"/>
                <p:cNvSpPr txBox="1">
                  <a:spLocks noChangeArrowheads="1"/>
                </p:cNvSpPr>
                <p:nvPr/>
              </p:nvSpPr>
              <p:spPr bwMode="auto">
                <a:xfrm>
                  <a:off x="278" y="1563"/>
                  <a:ext cx="304" cy="3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14:m>
                    <m:oMathPara xmlns:m="http://schemas.openxmlformats.org/officeDocument/2006/math">
                      <m:oMathParaPr>
                        <m:jc m:val="centerGroup"/>
                      </m:oMathParaPr>
                      <m:oMath xmlns:m="http://schemas.openxmlformats.org/officeDocument/2006/math">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𝑣</m:t>
                            </m:r>
                          </m:e>
                          <m:sub>
                            <m:r>
                              <a:rPr lang="zh-CN" altLang="en-US" sz="2400" i="1">
                                <a:solidFill>
                                  <a:srgbClr val="000000"/>
                                </a:solidFill>
                                <a:latin typeface="Cambria Math" panose="02040503050406030204" pitchFamily="18" charset="0"/>
                              </a:rPr>
                              <m:t>𝐴</m:t>
                            </m:r>
                          </m:sub>
                        </m:sSub>
                      </m:oMath>
                    </m:oMathPara>
                  </a14:m>
                  <a:endParaRPr lang="en-US" altLang="zh-CN" sz="3600" dirty="0"/>
                </a:p>
              </p:txBody>
            </p:sp>
          </mc:Choice>
          <mc:Fallback>
            <p:sp>
              <p:nvSpPr>
                <p:cNvPr id="4" name="Text Box 18"/>
                <p:cNvSpPr txBox="1">
                  <a:spLocks noRot="1" noChangeAspect="1" noMove="1" noResize="1" noEditPoints="1" noAdjustHandles="1" noChangeArrowheads="1" noChangeShapeType="1" noTextEdit="1"/>
                </p:cNvSpPr>
                <p:nvPr/>
              </p:nvSpPr>
              <p:spPr bwMode="auto">
                <a:xfrm>
                  <a:off x="278" y="1563"/>
                  <a:ext cx="304" cy="309"/>
                </a:xfrm>
                <a:prstGeom prst="rect">
                  <a:avLst/>
                </a:prstGeom>
                <a:blipFill rotWithShape="1">
                  <a:blip r:embed="rId1"/>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zh-CN" altLang="en-US">
                      <a:noFill/>
                    </a:rPr>
                    <a:t> </a:t>
                  </a:r>
                </a:p>
              </p:txBody>
            </p:sp>
          </mc:Fallback>
        </mc:AlternateContent>
      </p:grpSp>
    </p:spTree>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2"/>
          <p:cNvSpPr>
            <a:spLocks noGrp="1" noChangeArrowheads="1"/>
          </p:cNvSpPr>
          <p:nvPr>
            <p:ph type="title"/>
          </p:nvPr>
        </p:nvSpPr>
        <p:spPr/>
        <p:txBody>
          <a:bodyPr/>
          <a:lstStyle/>
          <a:p>
            <a:pPr eaLnBrk="1" hangingPunct="1"/>
            <a:r>
              <a:rPr lang="zh-CN" altLang="en-US" dirty="0"/>
              <a:t>磁声波与</a:t>
            </a:r>
            <a:r>
              <a:rPr lang="en-US" altLang="zh-CN" dirty="0"/>
              <a:t>Alfv</a:t>
            </a:r>
            <a:r>
              <a:rPr lang="en-US" altLang="zh-CN" sz="4400" dirty="0"/>
              <a:t>é</a:t>
            </a:r>
            <a:r>
              <a:rPr lang="en-US" altLang="zh-CN" dirty="0"/>
              <a:t>n</a:t>
            </a:r>
            <a:r>
              <a:rPr lang="zh-CN" altLang="en-US" dirty="0"/>
              <a:t>波速度关系</a:t>
            </a:r>
            <a:endParaRPr lang="zh-CN" altLang="en-US" dirty="0"/>
          </a:p>
        </p:txBody>
      </p:sp>
      <mc:AlternateContent xmlns:mc="http://schemas.openxmlformats.org/markup-compatibility/2006">
        <mc:Choice xmlns:a14="http://schemas.microsoft.com/office/drawing/2010/main" Requires="a14">
          <p:sp>
            <p:nvSpPr>
              <p:cNvPr id="39939" name="Rectangle 3"/>
              <p:cNvSpPr>
                <a:spLocks noGrp="1" noChangeArrowheads="1"/>
              </p:cNvSpPr>
              <p:nvPr>
                <p:ph type="body" sz="half" idx="1"/>
              </p:nvPr>
            </p:nvSpPr>
            <p:spPr>
              <a:xfrm>
                <a:off x="251519" y="1600200"/>
                <a:ext cx="8362255" cy="4525963"/>
              </a:xfrm>
            </p:spPr>
            <p:txBody>
              <a:bodyPr/>
              <a:lstStyle/>
              <a:p>
                <a:pPr eaLnBrk="1" hangingPunct="1">
                  <a:lnSpc>
                    <a:spcPct val="110000"/>
                  </a:lnSpc>
                  <a:spcBef>
                    <a:spcPct val="10000"/>
                  </a:spcBef>
                </a:pPr>
                <a:r>
                  <a:rPr lang="zh-CN" altLang="en-US" sz="2800" dirty="0"/>
                  <a:t>在平行方向传播时，快磁声波的速度变为</a:t>
                </a:r>
                <a14:m>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𝐴</m:t>
                        </m:r>
                      </m:sub>
                    </m:sSub>
                  </m:oMath>
                </a14:m>
                <a:r>
                  <a:rPr lang="zh-CN" altLang="en-US" sz="2800" dirty="0"/>
                  <a:t>和</a:t>
                </a:r>
                <a14:m>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𝑣</m:t>
                        </m:r>
                      </m:e>
                      <m:sub>
                        <m:r>
                          <a:rPr lang="en-US" altLang="zh-CN" sz="2800" i="1">
                            <a:solidFill>
                              <a:srgbClr val="000000"/>
                            </a:solidFill>
                            <a:latin typeface="Cambria Math" panose="02040503050406030204" pitchFamily="18" charset="0"/>
                          </a:rPr>
                          <m:t>𝑠</m:t>
                        </m:r>
                      </m:sub>
                    </m:sSub>
                  </m:oMath>
                </a14:m>
                <a:r>
                  <a:rPr lang="zh-CN" altLang="en-US" sz="2800" dirty="0"/>
                  <a:t>之中较大的一个，而慢磁声波的速度是</a:t>
                </a:r>
                <a14:m>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𝐴</m:t>
                        </m:r>
                      </m:sub>
                    </m:sSub>
                  </m:oMath>
                </a14:m>
                <a:r>
                  <a:rPr lang="zh-CN" altLang="en-US" sz="2800" dirty="0"/>
                  <a:t>和</a:t>
                </a:r>
                <a14:m>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𝑣</m:t>
                        </m:r>
                      </m:e>
                      <m:sub>
                        <m:r>
                          <a:rPr lang="en-US" altLang="zh-CN" sz="2800" b="0" i="1" smtClean="0">
                            <a:solidFill>
                              <a:srgbClr val="000000"/>
                            </a:solidFill>
                            <a:latin typeface="Cambria Math" panose="02040503050406030204" pitchFamily="18" charset="0"/>
                          </a:rPr>
                          <m:t>𝑠</m:t>
                        </m:r>
                      </m:sub>
                    </m:sSub>
                  </m:oMath>
                </a14:m>
                <a:r>
                  <a:rPr lang="zh-CN" altLang="en-US" sz="2800" dirty="0"/>
                  <a:t>之中较小的一个。</a:t>
                </a:r>
                <a:endParaRPr lang="zh-CN" altLang="en-US" sz="2800" dirty="0"/>
              </a:p>
              <a:p>
                <a:pPr eaLnBrk="1" hangingPunct="1">
                  <a:lnSpc>
                    <a:spcPct val="110000"/>
                  </a:lnSpc>
                  <a:spcBef>
                    <a:spcPct val="10000"/>
                  </a:spcBef>
                </a:pPr>
                <a:r>
                  <a:rPr lang="zh-CN" altLang="en-US" sz="2800" dirty="0"/>
                  <a:t>对于快磁声波，总是比</a:t>
                </a:r>
                <a:r>
                  <a:rPr lang="en-US" altLang="zh-CN" sz="2800" dirty="0"/>
                  <a:t>Alfvén</a:t>
                </a:r>
                <a:r>
                  <a:rPr lang="zh-CN" altLang="en-US" sz="2800" dirty="0"/>
                  <a:t>速度快。</a:t>
                </a:r>
                <a:endParaRPr lang="zh-CN" altLang="en-US" sz="2800" dirty="0"/>
              </a:p>
              <a:p>
                <a:pPr eaLnBrk="1" hangingPunct="1">
                  <a:lnSpc>
                    <a:spcPct val="110000"/>
                  </a:lnSpc>
                  <a:spcBef>
                    <a:spcPct val="10000"/>
                  </a:spcBef>
                </a:pPr>
                <a:r>
                  <a:rPr lang="zh-CN" altLang="en-US" sz="2800" dirty="0"/>
                  <a:t>对于慢磁声波，甚至比同方向的</a:t>
                </a:r>
                <a:r>
                  <a:rPr lang="en-US" altLang="zh-CN" sz="2800" dirty="0"/>
                  <a:t>Alfvén</a:t>
                </a:r>
                <a:r>
                  <a:rPr lang="zh-CN" altLang="en-US" sz="2800" dirty="0"/>
                  <a:t>波的速度慢。</a:t>
                </a:r>
                <a:endParaRPr lang="zh-CN" altLang="en-US" sz="2800" dirty="0"/>
              </a:p>
              <a:p>
                <a:pPr marL="0" indent="0" eaLnBrk="1" hangingPunct="1">
                  <a:spcBef>
                    <a:spcPct val="10000"/>
                  </a:spcBef>
                  <a:buNone/>
                </a:pPr>
                <a14:m>
                  <m:oMathPara xmlns:m="http://schemas.openxmlformats.org/officeDocument/2006/math">
                    <m:oMathParaPr>
                      <m:jc m:val="centerGroup"/>
                    </m:oMathParaPr>
                    <m:oMath xmlns:m="http://schemas.openxmlformats.org/officeDocument/2006/math">
                      <m:sSub>
                        <m:sSubPr>
                          <m:ctrlPr>
                            <a:rPr lang="zh-CN" altLang="en-US" sz="2000" i="1">
                              <a:solidFill>
                                <a:srgbClr val="000000"/>
                              </a:solidFill>
                              <a:latin typeface="Cambria Math" panose="02040503050406030204" pitchFamily="18" charset="0"/>
                            </a:rPr>
                          </m:ctrlPr>
                        </m:sSubPr>
                        <m:e>
                          <m:r>
                            <a:rPr lang="zh-CN" altLang="en-US" sz="2000" i="1">
                              <a:solidFill>
                                <a:srgbClr val="000000"/>
                              </a:solidFill>
                              <a:latin typeface="Cambria Math" panose="02040503050406030204" pitchFamily="18" charset="0"/>
                            </a:rPr>
                            <m:t>𝑣</m:t>
                          </m:r>
                        </m:e>
                        <m:sub>
                          <m:r>
                            <a:rPr lang="zh-CN" altLang="en-US" sz="2000" i="1">
                              <a:solidFill>
                                <a:srgbClr val="000000"/>
                              </a:solidFill>
                              <a:latin typeface="Cambria Math" panose="02040503050406030204" pitchFamily="18" charset="0"/>
                            </a:rPr>
                            <m:t>𝑓𝑎𝑠𝑡</m:t>
                          </m:r>
                        </m:sub>
                      </m:sSub>
                      <m:r>
                        <a:rPr lang="zh-CN" altLang="en-US" sz="2000" i="1">
                          <a:solidFill>
                            <a:srgbClr val="000000"/>
                          </a:solidFill>
                          <a:latin typeface="Cambria Math" panose="02040503050406030204" pitchFamily="18" charset="0"/>
                        </a:rPr>
                        <m:t>=</m:t>
                      </m:r>
                      <m:rad>
                        <m:radPr>
                          <m:degHide m:val="on"/>
                          <m:ctrlPr>
                            <a:rPr lang="zh-CN" altLang="en-US" sz="2000" i="1">
                              <a:solidFill>
                                <a:srgbClr val="000000"/>
                              </a:solidFill>
                              <a:latin typeface="Cambria Math" panose="02040503050406030204" pitchFamily="18" charset="0"/>
                            </a:rPr>
                          </m:ctrlPr>
                        </m:radPr>
                        <m:deg/>
                        <m:e>
                          <m:f>
                            <m:fPr>
                              <m:ctrlPr>
                                <a:rPr lang="zh-CN" altLang="en-US" sz="2000" i="1">
                                  <a:solidFill>
                                    <a:srgbClr val="000000"/>
                                  </a:solidFill>
                                  <a:latin typeface="Cambria Math" panose="02040503050406030204" pitchFamily="18" charset="0"/>
                                </a:rPr>
                              </m:ctrlPr>
                            </m:fPr>
                            <m:num>
                              <m:r>
                                <a:rPr lang="zh-CN" altLang="en-US" sz="2000" i="1">
                                  <a:solidFill>
                                    <a:srgbClr val="000000"/>
                                  </a:solidFill>
                                  <a:latin typeface="Cambria Math" panose="02040503050406030204" pitchFamily="18" charset="0"/>
                                </a:rPr>
                                <m:t>1</m:t>
                              </m:r>
                            </m:num>
                            <m:den>
                              <m:r>
                                <a:rPr lang="zh-CN" altLang="en-US" sz="2000" i="1">
                                  <a:solidFill>
                                    <a:srgbClr val="000000"/>
                                  </a:solidFill>
                                  <a:latin typeface="Cambria Math" panose="02040503050406030204" pitchFamily="18" charset="0"/>
                                </a:rPr>
                                <m:t>2</m:t>
                              </m:r>
                            </m:den>
                          </m:f>
                          <m:r>
                            <a:rPr lang="zh-CN" altLang="en-US" sz="2000" i="1">
                              <a:solidFill>
                                <a:srgbClr val="000000"/>
                              </a:solidFill>
                              <a:latin typeface="Cambria Math" panose="02040503050406030204" pitchFamily="18" charset="0"/>
                            </a:rPr>
                            <m:t>(</m:t>
                          </m:r>
                          <m:sSubSup>
                            <m:sSubSupPr>
                              <m:ctrlPr>
                                <a:rPr lang="zh-CN" altLang="en-US" sz="2000" i="1">
                                  <a:solidFill>
                                    <a:srgbClr val="000000"/>
                                  </a:solidFill>
                                  <a:latin typeface="Cambria Math" panose="02040503050406030204" pitchFamily="18" charset="0"/>
                                </a:rPr>
                              </m:ctrlPr>
                            </m:sSubSupPr>
                            <m:e>
                              <m:r>
                                <a:rPr lang="zh-CN" altLang="en-US" sz="2000" i="1">
                                  <a:solidFill>
                                    <a:srgbClr val="000000"/>
                                  </a:solidFill>
                                  <a:latin typeface="Cambria Math" panose="02040503050406030204" pitchFamily="18" charset="0"/>
                                </a:rPr>
                                <m:t>𝑣</m:t>
                              </m:r>
                            </m:e>
                            <m:sub>
                              <m:r>
                                <a:rPr lang="zh-CN" altLang="en-US" sz="2000" i="1">
                                  <a:solidFill>
                                    <a:srgbClr val="000000"/>
                                  </a:solidFill>
                                  <a:latin typeface="Cambria Math" panose="02040503050406030204" pitchFamily="18" charset="0"/>
                                </a:rPr>
                                <m:t>𝐴</m:t>
                              </m:r>
                            </m:sub>
                            <m:sup>
                              <m:r>
                                <a:rPr lang="zh-CN" altLang="en-US" sz="2000" i="1">
                                  <a:solidFill>
                                    <a:srgbClr val="000000"/>
                                  </a:solidFill>
                                  <a:latin typeface="Cambria Math" panose="02040503050406030204" pitchFamily="18" charset="0"/>
                                </a:rPr>
                                <m:t>2</m:t>
                              </m:r>
                            </m:sup>
                          </m:sSubSup>
                          <m:r>
                            <a:rPr lang="zh-CN" altLang="en-US" sz="2000" i="1">
                              <a:solidFill>
                                <a:srgbClr val="000000"/>
                              </a:solidFill>
                              <a:latin typeface="Cambria Math" panose="02040503050406030204" pitchFamily="18" charset="0"/>
                            </a:rPr>
                            <m:t>+</m:t>
                          </m:r>
                          <m:sSubSup>
                            <m:sSubSupPr>
                              <m:ctrlPr>
                                <a:rPr lang="zh-CN" altLang="en-US" sz="2000" i="1">
                                  <a:solidFill>
                                    <a:srgbClr val="000000"/>
                                  </a:solidFill>
                                  <a:latin typeface="Cambria Math" panose="02040503050406030204" pitchFamily="18" charset="0"/>
                                </a:rPr>
                              </m:ctrlPr>
                            </m:sSubSupPr>
                            <m:e>
                              <m:r>
                                <a:rPr lang="zh-CN" altLang="en-US" sz="2000" i="1">
                                  <a:solidFill>
                                    <a:srgbClr val="000000"/>
                                  </a:solidFill>
                                  <a:latin typeface="Cambria Math" panose="02040503050406030204" pitchFamily="18" charset="0"/>
                                </a:rPr>
                                <m:t>𝑣</m:t>
                              </m:r>
                            </m:e>
                            <m:sub>
                              <m:r>
                                <a:rPr lang="zh-CN" altLang="en-US" sz="2000" i="1">
                                  <a:solidFill>
                                    <a:srgbClr val="000000"/>
                                  </a:solidFill>
                                  <a:latin typeface="Cambria Math" panose="02040503050406030204" pitchFamily="18" charset="0"/>
                                </a:rPr>
                                <m:t>𝑠</m:t>
                              </m:r>
                            </m:sub>
                            <m:sup>
                              <m:r>
                                <a:rPr lang="zh-CN" altLang="en-US" sz="2000" i="1">
                                  <a:solidFill>
                                    <a:srgbClr val="000000"/>
                                  </a:solidFill>
                                  <a:latin typeface="Cambria Math" panose="02040503050406030204" pitchFamily="18" charset="0"/>
                                </a:rPr>
                                <m:t>2</m:t>
                              </m:r>
                            </m:sup>
                          </m:sSubSup>
                          <m:r>
                            <a:rPr lang="zh-CN" altLang="en-US" sz="2000" i="1">
                              <a:solidFill>
                                <a:srgbClr val="000000"/>
                              </a:solidFill>
                              <a:latin typeface="Cambria Math" panose="02040503050406030204" pitchFamily="18" charset="0"/>
                            </a:rPr>
                            <m:t>)+</m:t>
                          </m:r>
                          <m:f>
                            <m:fPr>
                              <m:ctrlPr>
                                <a:rPr lang="zh-CN" altLang="en-US" sz="2000" i="1">
                                  <a:solidFill>
                                    <a:srgbClr val="000000"/>
                                  </a:solidFill>
                                  <a:latin typeface="Cambria Math" panose="02040503050406030204" pitchFamily="18" charset="0"/>
                                </a:rPr>
                              </m:ctrlPr>
                            </m:fPr>
                            <m:num>
                              <m:r>
                                <a:rPr lang="zh-CN" altLang="en-US" sz="2000" i="1">
                                  <a:solidFill>
                                    <a:srgbClr val="000000"/>
                                  </a:solidFill>
                                  <a:latin typeface="Cambria Math" panose="02040503050406030204" pitchFamily="18" charset="0"/>
                                </a:rPr>
                                <m:t>1</m:t>
                              </m:r>
                            </m:num>
                            <m:den>
                              <m:r>
                                <a:rPr lang="zh-CN" altLang="en-US" sz="2000" i="1">
                                  <a:solidFill>
                                    <a:srgbClr val="000000"/>
                                  </a:solidFill>
                                  <a:latin typeface="Cambria Math" panose="02040503050406030204" pitchFamily="18" charset="0"/>
                                </a:rPr>
                                <m:t>2</m:t>
                              </m:r>
                            </m:den>
                          </m:f>
                          <m:rad>
                            <m:radPr>
                              <m:degHide m:val="on"/>
                              <m:ctrlPr>
                                <a:rPr lang="zh-CN" altLang="en-US" sz="2000" i="1">
                                  <a:solidFill>
                                    <a:srgbClr val="000000"/>
                                  </a:solidFill>
                                  <a:latin typeface="Cambria Math" panose="02040503050406030204" pitchFamily="18" charset="0"/>
                                </a:rPr>
                              </m:ctrlPr>
                            </m:radPr>
                            <m:deg/>
                            <m:e>
                              <m:r>
                                <a:rPr lang="zh-CN" altLang="en-US" sz="2000" i="1">
                                  <a:solidFill>
                                    <a:srgbClr val="000000"/>
                                  </a:solidFill>
                                  <a:latin typeface="Cambria Math" panose="02040503050406030204" pitchFamily="18" charset="0"/>
                                </a:rPr>
                                <m:t>(</m:t>
                              </m:r>
                              <m:sSubSup>
                                <m:sSubSupPr>
                                  <m:ctrlPr>
                                    <a:rPr lang="zh-CN" altLang="en-US" sz="2000" i="1">
                                      <a:solidFill>
                                        <a:srgbClr val="000000"/>
                                      </a:solidFill>
                                      <a:latin typeface="Cambria Math" panose="02040503050406030204" pitchFamily="18" charset="0"/>
                                    </a:rPr>
                                  </m:ctrlPr>
                                </m:sSubSupPr>
                                <m:e>
                                  <m:r>
                                    <a:rPr lang="zh-CN" altLang="en-US" sz="2000" i="1">
                                      <a:solidFill>
                                        <a:srgbClr val="000000"/>
                                      </a:solidFill>
                                      <a:latin typeface="Cambria Math" panose="02040503050406030204" pitchFamily="18" charset="0"/>
                                    </a:rPr>
                                    <m:t>𝑣</m:t>
                                  </m:r>
                                </m:e>
                                <m:sub>
                                  <m:r>
                                    <a:rPr lang="zh-CN" altLang="en-US" sz="2000" i="1">
                                      <a:solidFill>
                                        <a:srgbClr val="000000"/>
                                      </a:solidFill>
                                      <a:latin typeface="Cambria Math" panose="02040503050406030204" pitchFamily="18" charset="0"/>
                                    </a:rPr>
                                    <m:t>𝐴</m:t>
                                  </m:r>
                                </m:sub>
                                <m:sup>
                                  <m:r>
                                    <a:rPr lang="zh-CN" altLang="en-US" sz="2000" i="1">
                                      <a:solidFill>
                                        <a:srgbClr val="000000"/>
                                      </a:solidFill>
                                      <a:latin typeface="Cambria Math" panose="02040503050406030204" pitchFamily="18" charset="0"/>
                                    </a:rPr>
                                    <m:t>2</m:t>
                                  </m:r>
                                </m:sup>
                              </m:sSubSup>
                              <m:r>
                                <a:rPr lang="zh-CN" altLang="en-US" sz="2000" i="1">
                                  <a:solidFill>
                                    <a:srgbClr val="000000"/>
                                  </a:solidFill>
                                  <a:latin typeface="Cambria Math" panose="02040503050406030204" pitchFamily="18" charset="0"/>
                                </a:rPr>
                                <m:t>+</m:t>
                              </m:r>
                              <m:sSubSup>
                                <m:sSubSupPr>
                                  <m:ctrlPr>
                                    <a:rPr lang="zh-CN" altLang="en-US" sz="2000" i="1">
                                      <a:solidFill>
                                        <a:srgbClr val="000000"/>
                                      </a:solidFill>
                                      <a:latin typeface="Cambria Math" panose="02040503050406030204" pitchFamily="18" charset="0"/>
                                    </a:rPr>
                                  </m:ctrlPr>
                                </m:sSubSupPr>
                                <m:e>
                                  <m:r>
                                    <a:rPr lang="zh-CN" altLang="en-US" sz="2000" i="1">
                                      <a:solidFill>
                                        <a:srgbClr val="000000"/>
                                      </a:solidFill>
                                      <a:latin typeface="Cambria Math" panose="02040503050406030204" pitchFamily="18" charset="0"/>
                                    </a:rPr>
                                    <m:t>𝑣</m:t>
                                  </m:r>
                                </m:e>
                                <m:sub>
                                  <m:r>
                                    <a:rPr lang="zh-CN" altLang="en-US" sz="2000" i="1">
                                      <a:solidFill>
                                        <a:srgbClr val="000000"/>
                                      </a:solidFill>
                                      <a:latin typeface="Cambria Math" panose="02040503050406030204" pitchFamily="18" charset="0"/>
                                    </a:rPr>
                                    <m:t>𝑠</m:t>
                                  </m:r>
                                </m:sub>
                                <m:sup>
                                  <m:r>
                                    <a:rPr lang="zh-CN" altLang="en-US" sz="2000" i="1">
                                      <a:solidFill>
                                        <a:srgbClr val="000000"/>
                                      </a:solidFill>
                                      <a:latin typeface="Cambria Math" panose="02040503050406030204" pitchFamily="18" charset="0"/>
                                    </a:rPr>
                                    <m:t>2</m:t>
                                  </m:r>
                                </m:sup>
                              </m:sSubSup>
                              <m:sSup>
                                <m:sSupPr>
                                  <m:ctrlPr>
                                    <a:rPr lang="zh-CN" altLang="en-US" sz="2000" i="1">
                                      <a:solidFill>
                                        <a:srgbClr val="000000"/>
                                      </a:solidFill>
                                      <a:latin typeface="Cambria Math" panose="02040503050406030204" pitchFamily="18" charset="0"/>
                                    </a:rPr>
                                  </m:ctrlPr>
                                </m:sSupPr>
                                <m:e>
                                  <m:r>
                                    <a:rPr lang="zh-CN" altLang="en-US" sz="2000" i="1">
                                      <a:solidFill>
                                        <a:srgbClr val="000000"/>
                                      </a:solidFill>
                                      <a:latin typeface="Cambria Math" panose="02040503050406030204" pitchFamily="18" charset="0"/>
                                    </a:rPr>
                                    <m:t>)</m:t>
                                  </m:r>
                                </m:e>
                                <m:sup>
                                  <m:r>
                                    <a:rPr lang="zh-CN" altLang="en-US" sz="2000" i="1">
                                      <a:solidFill>
                                        <a:srgbClr val="000000"/>
                                      </a:solidFill>
                                      <a:latin typeface="Cambria Math" panose="02040503050406030204" pitchFamily="18" charset="0"/>
                                    </a:rPr>
                                    <m:t>2</m:t>
                                  </m:r>
                                </m:sup>
                              </m:sSup>
                              <m:r>
                                <a:rPr lang="zh-CN" altLang="en-US" sz="2000" i="1">
                                  <a:solidFill>
                                    <a:srgbClr val="000000"/>
                                  </a:solidFill>
                                  <a:latin typeface="Cambria Math" panose="02040503050406030204" pitchFamily="18" charset="0"/>
                                </a:rPr>
                                <m:t>−</m:t>
                              </m:r>
                              <m:r>
                                <a:rPr lang="zh-CN" altLang="en-US" sz="2000" i="1">
                                  <a:solidFill>
                                    <a:srgbClr val="000000"/>
                                  </a:solidFill>
                                  <a:latin typeface="Cambria Math" panose="02040503050406030204" pitchFamily="18" charset="0"/>
                                </a:rPr>
                                <m:t>4</m:t>
                              </m:r>
                              <m:sSubSup>
                                <m:sSubSupPr>
                                  <m:ctrlPr>
                                    <a:rPr lang="zh-CN" altLang="en-US" sz="2000" i="1">
                                      <a:solidFill>
                                        <a:srgbClr val="000000"/>
                                      </a:solidFill>
                                      <a:latin typeface="Cambria Math" panose="02040503050406030204" pitchFamily="18" charset="0"/>
                                    </a:rPr>
                                  </m:ctrlPr>
                                </m:sSubSupPr>
                                <m:e>
                                  <m:r>
                                    <a:rPr lang="zh-CN" altLang="en-US" sz="2000" i="1">
                                      <a:solidFill>
                                        <a:srgbClr val="000000"/>
                                      </a:solidFill>
                                      <a:latin typeface="Cambria Math" panose="02040503050406030204" pitchFamily="18" charset="0"/>
                                    </a:rPr>
                                    <m:t>𝑣</m:t>
                                  </m:r>
                                </m:e>
                                <m:sub>
                                  <m:r>
                                    <a:rPr lang="zh-CN" altLang="en-US" sz="2000" i="1">
                                      <a:solidFill>
                                        <a:srgbClr val="000000"/>
                                      </a:solidFill>
                                      <a:latin typeface="Cambria Math" panose="02040503050406030204" pitchFamily="18" charset="0"/>
                                    </a:rPr>
                                    <m:t>𝑠</m:t>
                                  </m:r>
                                </m:sub>
                                <m:sup>
                                  <m:r>
                                    <a:rPr lang="zh-CN" altLang="en-US" sz="2000" i="1">
                                      <a:solidFill>
                                        <a:srgbClr val="000000"/>
                                      </a:solidFill>
                                      <a:latin typeface="Cambria Math" panose="02040503050406030204" pitchFamily="18" charset="0"/>
                                    </a:rPr>
                                    <m:t>2</m:t>
                                  </m:r>
                                </m:sup>
                              </m:sSubSup>
                              <m:sSubSup>
                                <m:sSubSupPr>
                                  <m:ctrlPr>
                                    <a:rPr lang="zh-CN" altLang="en-US" sz="2000" i="1">
                                      <a:solidFill>
                                        <a:srgbClr val="000000"/>
                                      </a:solidFill>
                                      <a:latin typeface="Cambria Math" panose="02040503050406030204" pitchFamily="18" charset="0"/>
                                    </a:rPr>
                                  </m:ctrlPr>
                                </m:sSubSupPr>
                                <m:e>
                                  <m:r>
                                    <a:rPr lang="zh-CN" altLang="en-US" sz="2000" i="1">
                                      <a:solidFill>
                                        <a:srgbClr val="000000"/>
                                      </a:solidFill>
                                      <a:latin typeface="Cambria Math" panose="02040503050406030204" pitchFamily="18" charset="0"/>
                                    </a:rPr>
                                    <m:t>𝑣</m:t>
                                  </m:r>
                                </m:e>
                                <m:sub>
                                  <m:r>
                                    <a:rPr lang="zh-CN" altLang="en-US" sz="2000" i="1">
                                      <a:solidFill>
                                        <a:srgbClr val="000000"/>
                                      </a:solidFill>
                                      <a:latin typeface="Cambria Math" panose="02040503050406030204" pitchFamily="18" charset="0"/>
                                    </a:rPr>
                                    <m:t>𝐴</m:t>
                                  </m:r>
                                </m:sub>
                                <m:sup>
                                  <m:r>
                                    <a:rPr lang="zh-CN" altLang="en-US" sz="2000" i="1">
                                      <a:solidFill>
                                        <a:srgbClr val="000000"/>
                                      </a:solidFill>
                                      <a:latin typeface="Cambria Math" panose="02040503050406030204" pitchFamily="18" charset="0"/>
                                    </a:rPr>
                                    <m:t>2</m:t>
                                  </m:r>
                                </m:sup>
                              </m:sSubSup>
                              <m:func>
                                <m:funcPr>
                                  <m:ctrlPr>
                                    <a:rPr lang="zh-CN" altLang="en-US" sz="2000" i="1">
                                      <a:solidFill>
                                        <a:srgbClr val="000000"/>
                                      </a:solidFill>
                                      <a:latin typeface="Cambria Math" panose="02040503050406030204" pitchFamily="18" charset="0"/>
                                    </a:rPr>
                                  </m:ctrlPr>
                                </m:funcPr>
                                <m:fName>
                                  <m:sSup>
                                    <m:sSupPr>
                                      <m:ctrlPr>
                                        <a:rPr lang="zh-CN" altLang="en-US" sz="2000" i="1">
                                          <a:solidFill>
                                            <a:srgbClr val="000000"/>
                                          </a:solidFill>
                                          <a:latin typeface="Cambria Math" panose="02040503050406030204" pitchFamily="18" charset="0"/>
                                        </a:rPr>
                                      </m:ctrlPr>
                                    </m:sSupPr>
                                    <m:e>
                                      <m:r>
                                        <m:rPr>
                                          <m:sty m:val="p"/>
                                        </m:rPr>
                                        <a:rPr lang="zh-CN" altLang="en-US" sz="2000">
                                          <a:solidFill>
                                            <a:srgbClr val="000000"/>
                                          </a:solidFill>
                                          <a:latin typeface="Cambria Math" panose="02040503050406030204" pitchFamily="18" charset="0"/>
                                        </a:rPr>
                                        <m:t>cos</m:t>
                                      </m:r>
                                    </m:e>
                                    <m:sup>
                                      <m:r>
                                        <a:rPr lang="zh-CN" altLang="en-US" sz="2000" i="1">
                                          <a:solidFill>
                                            <a:srgbClr val="000000"/>
                                          </a:solidFill>
                                          <a:latin typeface="Cambria Math" panose="02040503050406030204" pitchFamily="18" charset="0"/>
                                        </a:rPr>
                                        <m:t>2</m:t>
                                      </m:r>
                                    </m:sup>
                                  </m:sSup>
                                </m:fName>
                                <m:e>
                                  <m:r>
                                    <a:rPr lang="zh-CN" altLang="en-US" sz="2000" i="1">
                                      <a:solidFill>
                                        <a:srgbClr val="000000"/>
                                      </a:solidFill>
                                      <a:latin typeface="Cambria Math" panose="02040503050406030204" pitchFamily="18" charset="0"/>
                                    </a:rPr>
                                    <m:t>𝜃</m:t>
                                  </m:r>
                                </m:e>
                              </m:func>
                            </m:e>
                          </m:rad>
                        </m:e>
                      </m:rad>
                      <m:r>
                        <a:rPr lang="zh-CN" altLang="en-US" sz="2000" i="1">
                          <a:solidFill>
                            <a:srgbClr val="000000"/>
                          </a:solidFill>
                          <a:latin typeface="Cambria Math" panose="02040503050406030204" pitchFamily="18" charset="0"/>
                        </a:rPr>
                        <m:t>≥</m:t>
                      </m:r>
                      <m:sSub>
                        <m:sSubPr>
                          <m:ctrlPr>
                            <a:rPr lang="zh-CN" altLang="en-US" sz="2000" i="1">
                              <a:solidFill>
                                <a:srgbClr val="000000"/>
                              </a:solidFill>
                              <a:latin typeface="Cambria Math" panose="02040503050406030204" pitchFamily="18" charset="0"/>
                            </a:rPr>
                          </m:ctrlPr>
                        </m:sSubPr>
                        <m:e>
                          <m:r>
                            <a:rPr lang="zh-CN" altLang="en-US" sz="2000" i="1">
                              <a:solidFill>
                                <a:srgbClr val="000000"/>
                              </a:solidFill>
                              <a:latin typeface="Cambria Math" panose="02040503050406030204" pitchFamily="18" charset="0"/>
                            </a:rPr>
                            <m:t>𝑣</m:t>
                          </m:r>
                        </m:e>
                        <m:sub>
                          <m:r>
                            <a:rPr lang="zh-CN" altLang="en-US" sz="2000" i="1">
                              <a:solidFill>
                                <a:srgbClr val="000000"/>
                              </a:solidFill>
                              <a:latin typeface="Cambria Math" panose="02040503050406030204" pitchFamily="18" charset="0"/>
                            </a:rPr>
                            <m:t>𝐴</m:t>
                          </m:r>
                        </m:sub>
                      </m:sSub>
                      <m:r>
                        <a:rPr lang="zh-CN" altLang="en-US" sz="2000" i="1">
                          <a:solidFill>
                            <a:srgbClr val="000000"/>
                          </a:solidFill>
                          <a:latin typeface="Cambria Math" panose="02040503050406030204" pitchFamily="18" charset="0"/>
                        </a:rPr>
                        <m:t>≥</m:t>
                      </m:r>
                      <m:sSub>
                        <m:sSubPr>
                          <m:ctrlPr>
                            <a:rPr lang="zh-CN" altLang="en-US" sz="2000" i="1">
                              <a:solidFill>
                                <a:srgbClr val="000000"/>
                              </a:solidFill>
                              <a:latin typeface="Cambria Math" panose="02040503050406030204" pitchFamily="18" charset="0"/>
                            </a:rPr>
                          </m:ctrlPr>
                        </m:sSubPr>
                        <m:e>
                          <m:r>
                            <a:rPr lang="zh-CN" altLang="en-US" sz="2000" i="1">
                              <a:solidFill>
                                <a:srgbClr val="000000"/>
                              </a:solidFill>
                              <a:latin typeface="Cambria Math" panose="02040503050406030204" pitchFamily="18" charset="0"/>
                            </a:rPr>
                            <m:t>𝑣</m:t>
                          </m:r>
                        </m:e>
                        <m:sub>
                          <m:r>
                            <a:rPr lang="zh-CN" altLang="en-US" sz="2000" i="1">
                              <a:solidFill>
                                <a:srgbClr val="000000"/>
                              </a:solidFill>
                              <a:latin typeface="Cambria Math" panose="02040503050406030204" pitchFamily="18" charset="0"/>
                            </a:rPr>
                            <m:t>𝐴</m:t>
                          </m:r>
                        </m:sub>
                      </m:sSub>
                      <m:func>
                        <m:funcPr>
                          <m:ctrlPr>
                            <a:rPr lang="zh-CN" altLang="en-US" sz="2000" i="1">
                              <a:solidFill>
                                <a:srgbClr val="000000"/>
                              </a:solidFill>
                              <a:latin typeface="Cambria Math" panose="02040503050406030204" pitchFamily="18" charset="0"/>
                            </a:rPr>
                          </m:ctrlPr>
                        </m:funcPr>
                        <m:fName>
                          <m:r>
                            <m:rPr>
                              <m:sty m:val="p"/>
                            </m:rPr>
                            <a:rPr lang="zh-CN" altLang="en-US" sz="2000">
                              <a:solidFill>
                                <a:srgbClr val="000000"/>
                              </a:solidFill>
                              <a:latin typeface="Cambria Math" panose="02040503050406030204" pitchFamily="18" charset="0"/>
                            </a:rPr>
                            <m:t>cos</m:t>
                          </m:r>
                        </m:fName>
                        <m:e>
                          <m:r>
                            <a:rPr lang="zh-CN" altLang="en-US" sz="2000" i="1">
                              <a:solidFill>
                                <a:srgbClr val="000000"/>
                              </a:solidFill>
                              <a:latin typeface="Cambria Math" panose="02040503050406030204" pitchFamily="18" charset="0"/>
                            </a:rPr>
                            <m:t>𝜃</m:t>
                          </m:r>
                        </m:e>
                      </m:func>
                    </m:oMath>
                    <m:oMath xmlns:m="http://schemas.openxmlformats.org/officeDocument/2006/math">
                      <m:sSub>
                        <m:sSubPr>
                          <m:ctrlPr>
                            <a:rPr lang="zh-CN" altLang="en-US" sz="2000" i="1">
                              <a:solidFill>
                                <a:srgbClr val="000000"/>
                              </a:solidFill>
                              <a:latin typeface="Cambria Math" panose="02040503050406030204" pitchFamily="18" charset="0"/>
                            </a:rPr>
                          </m:ctrlPr>
                        </m:sSubPr>
                        <m:e>
                          <m:r>
                            <a:rPr lang="zh-CN" altLang="en-US" sz="2000" i="1">
                              <a:solidFill>
                                <a:srgbClr val="000000"/>
                              </a:solidFill>
                              <a:latin typeface="Cambria Math" panose="02040503050406030204" pitchFamily="18" charset="0"/>
                            </a:rPr>
                            <m:t>𝑣</m:t>
                          </m:r>
                        </m:e>
                        <m:sub>
                          <m:r>
                            <a:rPr lang="zh-CN" altLang="en-US" sz="2000" i="1">
                              <a:solidFill>
                                <a:srgbClr val="000000"/>
                              </a:solidFill>
                              <a:latin typeface="Cambria Math" panose="02040503050406030204" pitchFamily="18" charset="0"/>
                            </a:rPr>
                            <m:t>𝑠𝑙𝑜𝑤</m:t>
                          </m:r>
                        </m:sub>
                      </m:sSub>
                      <m:r>
                        <a:rPr lang="zh-CN" altLang="en-US" sz="2000" i="1">
                          <a:solidFill>
                            <a:srgbClr val="000000"/>
                          </a:solidFill>
                          <a:latin typeface="Cambria Math" panose="02040503050406030204" pitchFamily="18" charset="0"/>
                        </a:rPr>
                        <m:t>=</m:t>
                      </m:r>
                      <m:rad>
                        <m:radPr>
                          <m:degHide m:val="on"/>
                          <m:ctrlPr>
                            <a:rPr lang="zh-CN" altLang="en-US" sz="2000" i="1">
                              <a:solidFill>
                                <a:srgbClr val="000000"/>
                              </a:solidFill>
                              <a:latin typeface="Cambria Math" panose="02040503050406030204" pitchFamily="18" charset="0"/>
                            </a:rPr>
                          </m:ctrlPr>
                        </m:radPr>
                        <m:deg/>
                        <m:e>
                          <m:f>
                            <m:fPr>
                              <m:ctrlPr>
                                <a:rPr lang="zh-CN" altLang="en-US" sz="2000" i="1">
                                  <a:solidFill>
                                    <a:srgbClr val="000000"/>
                                  </a:solidFill>
                                  <a:latin typeface="Cambria Math" panose="02040503050406030204" pitchFamily="18" charset="0"/>
                                </a:rPr>
                              </m:ctrlPr>
                            </m:fPr>
                            <m:num>
                              <m:r>
                                <a:rPr lang="zh-CN" altLang="en-US" sz="2000" i="1">
                                  <a:solidFill>
                                    <a:srgbClr val="000000"/>
                                  </a:solidFill>
                                  <a:latin typeface="Cambria Math" panose="02040503050406030204" pitchFamily="18" charset="0"/>
                                </a:rPr>
                                <m:t>1</m:t>
                              </m:r>
                            </m:num>
                            <m:den>
                              <m:r>
                                <a:rPr lang="zh-CN" altLang="en-US" sz="2000" i="1">
                                  <a:solidFill>
                                    <a:srgbClr val="000000"/>
                                  </a:solidFill>
                                  <a:latin typeface="Cambria Math" panose="02040503050406030204" pitchFamily="18" charset="0"/>
                                </a:rPr>
                                <m:t>2</m:t>
                              </m:r>
                            </m:den>
                          </m:f>
                          <m:r>
                            <a:rPr lang="zh-CN" altLang="en-US" sz="2000" i="1">
                              <a:solidFill>
                                <a:srgbClr val="000000"/>
                              </a:solidFill>
                              <a:latin typeface="Cambria Math" panose="02040503050406030204" pitchFamily="18" charset="0"/>
                            </a:rPr>
                            <m:t>(</m:t>
                          </m:r>
                          <m:sSubSup>
                            <m:sSubSupPr>
                              <m:ctrlPr>
                                <a:rPr lang="zh-CN" altLang="en-US" sz="2000" i="1">
                                  <a:solidFill>
                                    <a:srgbClr val="000000"/>
                                  </a:solidFill>
                                  <a:latin typeface="Cambria Math" panose="02040503050406030204" pitchFamily="18" charset="0"/>
                                </a:rPr>
                              </m:ctrlPr>
                            </m:sSubSupPr>
                            <m:e>
                              <m:r>
                                <a:rPr lang="zh-CN" altLang="en-US" sz="2000" i="1">
                                  <a:solidFill>
                                    <a:srgbClr val="000000"/>
                                  </a:solidFill>
                                  <a:latin typeface="Cambria Math" panose="02040503050406030204" pitchFamily="18" charset="0"/>
                                </a:rPr>
                                <m:t>𝑣</m:t>
                              </m:r>
                            </m:e>
                            <m:sub>
                              <m:r>
                                <a:rPr lang="zh-CN" altLang="en-US" sz="2000" i="1">
                                  <a:solidFill>
                                    <a:srgbClr val="000000"/>
                                  </a:solidFill>
                                  <a:latin typeface="Cambria Math" panose="02040503050406030204" pitchFamily="18" charset="0"/>
                                </a:rPr>
                                <m:t>𝐴</m:t>
                              </m:r>
                            </m:sub>
                            <m:sup>
                              <m:r>
                                <a:rPr lang="zh-CN" altLang="en-US" sz="2000" i="1">
                                  <a:solidFill>
                                    <a:srgbClr val="000000"/>
                                  </a:solidFill>
                                  <a:latin typeface="Cambria Math" panose="02040503050406030204" pitchFamily="18" charset="0"/>
                                </a:rPr>
                                <m:t>2</m:t>
                              </m:r>
                            </m:sup>
                          </m:sSubSup>
                          <m:r>
                            <a:rPr lang="zh-CN" altLang="en-US" sz="2000" i="1">
                              <a:solidFill>
                                <a:srgbClr val="000000"/>
                              </a:solidFill>
                              <a:latin typeface="Cambria Math" panose="02040503050406030204" pitchFamily="18" charset="0"/>
                            </a:rPr>
                            <m:t>+</m:t>
                          </m:r>
                          <m:sSubSup>
                            <m:sSubSupPr>
                              <m:ctrlPr>
                                <a:rPr lang="zh-CN" altLang="en-US" sz="2000" i="1">
                                  <a:solidFill>
                                    <a:srgbClr val="000000"/>
                                  </a:solidFill>
                                  <a:latin typeface="Cambria Math" panose="02040503050406030204" pitchFamily="18" charset="0"/>
                                </a:rPr>
                              </m:ctrlPr>
                            </m:sSubSupPr>
                            <m:e>
                              <m:r>
                                <a:rPr lang="zh-CN" altLang="en-US" sz="2000" i="1">
                                  <a:solidFill>
                                    <a:srgbClr val="000000"/>
                                  </a:solidFill>
                                  <a:latin typeface="Cambria Math" panose="02040503050406030204" pitchFamily="18" charset="0"/>
                                </a:rPr>
                                <m:t>𝑣</m:t>
                              </m:r>
                            </m:e>
                            <m:sub>
                              <m:r>
                                <a:rPr lang="zh-CN" altLang="en-US" sz="2000" i="1">
                                  <a:solidFill>
                                    <a:srgbClr val="000000"/>
                                  </a:solidFill>
                                  <a:latin typeface="Cambria Math" panose="02040503050406030204" pitchFamily="18" charset="0"/>
                                </a:rPr>
                                <m:t>𝑠</m:t>
                              </m:r>
                            </m:sub>
                            <m:sup>
                              <m:r>
                                <a:rPr lang="zh-CN" altLang="en-US" sz="2000" i="1">
                                  <a:solidFill>
                                    <a:srgbClr val="000000"/>
                                  </a:solidFill>
                                  <a:latin typeface="Cambria Math" panose="02040503050406030204" pitchFamily="18" charset="0"/>
                                </a:rPr>
                                <m:t>2</m:t>
                              </m:r>
                            </m:sup>
                          </m:sSubSup>
                          <m:r>
                            <a:rPr lang="zh-CN" altLang="en-US" sz="2000" i="1">
                              <a:solidFill>
                                <a:srgbClr val="000000"/>
                              </a:solidFill>
                              <a:latin typeface="Cambria Math" panose="02040503050406030204" pitchFamily="18" charset="0"/>
                            </a:rPr>
                            <m:t>)−</m:t>
                          </m:r>
                          <m:f>
                            <m:fPr>
                              <m:ctrlPr>
                                <a:rPr lang="zh-CN" altLang="en-US" sz="2000" i="1">
                                  <a:solidFill>
                                    <a:srgbClr val="000000"/>
                                  </a:solidFill>
                                  <a:latin typeface="Cambria Math" panose="02040503050406030204" pitchFamily="18" charset="0"/>
                                </a:rPr>
                              </m:ctrlPr>
                            </m:fPr>
                            <m:num>
                              <m:r>
                                <a:rPr lang="zh-CN" altLang="en-US" sz="2000" i="1">
                                  <a:solidFill>
                                    <a:srgbClr val="000000"/>
                                  </a:solidFill>
                                  <a:latin typeface="Cambria Math" panose="02040503050406030204" pitchFamily="18" charset="0"/>
                                </a:rPr>
                                <m:t>1</m:t>
                              </m:r>
                            </m:num>
                            <m:den>
                              <m:r>
                                <a:rPr lang="zh-CN" altLang="en-US" sz="2000" i="1">
                                  <a:solidFill>
                                    <a:srgbClr val="000000"/>
                                  </a:solidFill>
                                  <a:latin typeface="Cambria Math" panose="02040503050406030204" pitchFamily="18" charset="0"/>
                                </a:rPr>
                                <m:t>2</m:t>
                              </m:r>
                            </m:den>
                          </m:f>
                          <m:rad>
                            <m:radPr>
                              <m:degHide m:val="on"/>
                              <m:ctrlPr>
                                <a:rPr lang="zh-CN" altLang="en-US" sz="2000" i="1">
                                  <a:solidFill>
                                    <a:srgbClr val="000000"/>
                                  </a:solidFill>
                                  <a:latin typeface="Cambria Math" panose="02040503050406030204" pitchFamily="18" charset="0"/>
                                </a:rPr>
                              </m:ctrlPr>
                            </m:radPr>
                            <m:deg/>
                            <m:e>
                              <m:r>
                                <a:rPr lang="zh-CN" altLang="en-US" sz="2000" i="1">
                                  <a:solidFill>
                                    <a:srgbClr val="000000"/>
                                  </a:solidFill>
                                  <a:latin typeface="Cambria Math" panose="02040503050406030204" pitchFamily="18" charset="0"/>
                                </a:rPr>
                                <m:t>(</m:t>
                              </m:r>
                              <m:sSubSup>
                                <m:sSubSupPr>
                                  <m:ctrlPr>
                                    <a:rPr lang="zh-CN" altLang="en-US" sz="2000" i="1">
                                      <a:solidFill>
                                        <a:srgbClr val="000000"/>
                                      </a:solidFill>
                                      <a:latin typeface="Cambria Math" panose="02040503050406030204" pitchFamily="18" charset="0"/>
                                    </a:rPr>
                                  </m:ctrlPr>
                                </m:sSubSupPr>
                                <m:e>
                                  <m:r>
                                    <a:rPr lang="zh-CN" altLang="en-US" sz="2000" i="1">
                                      <a:solidFill>
                                        <a:srgbClr val="000000"/>
                                      </a:solidFill>
                                      <a:latin typeface="Cambria Math" panose="02040503050406030204" pitchFamily="18" charset="0"/>
                                    </a:rPr>
                                    <m:t>𝑣</m:t>
                                  </m:r>
                                </m:e>
                                <m:sub>
                                  <m:r>
                                    <a:rPr lang="zh-CN" altLang="en-US" sz="2000" i="1">
                                      <a:solidFill>
                                        <a:srgbClr val="000000"/>
                                      </a:solidFill>
                                      <a:latin typeface="Cambria Math" panose="02040503050406030204" pitchFamily="18" charset="0"/>
                                    </a:rPr>
                                    <m:t>𝐴</m:t>
                                  </m:r>
                                </m:sub>
                                <m:sup>
                                  <m:r>
                                    <a:rPr lang="zh-CN" altLang="en-US" sz="2000" i="1">
                                      <a:solidFill>
                                        <a:srgbClr val="000000"/>
                                      </a:solidFill>
                                      <a:latin typeface="Cambria Math" panose="02040503050406030204" pitchFamily="18" charset="0"/>
                                    </a:rPr>
                                    <m:t>2</m:t>
                                  </m:r>
                                </m:sup>
                              </m:sSubSup>
                              <m:r>
                                <a:rPr lang="zh-CN" altLang="en-US" sz="2000" i="1">
                                  <a:solidFill>
                                    <a:srgbClr val="000000"/>
                                  </a:solidFill>
                                  <a:latin typeface="Cambria Math" panose="02040503050406030204" pitchFamily="18" charset="0"/>
                                </a:rPr>
                                <m:t>+</m:t>
                              </m:r>
                              <m:sSubSup>
                                <m:sSubSupPr>
                                  <m:ctrlPr>
                                    <a:rPr lang="zh-CN" altLang="en-US" sz="2000" i="1">
                                      <a:solidFill>
                                        <a:srgbClr val="000000"/>
                                      </a:solidFill>
                                      <a:latin typeface="Cambria Math" panose="02040503050406030204" pitchFamily="18" charset="0"/>
                                    </a:rPr>
                                  </m:ctrlPr>
                                </m:sSubSupPr>
                                <m:e>
                                  <m:r>
                                    <a:rPr lang="zh-CN" altLang="en-US" sz="2000" i="1">
                                      <a:solidFill>
                                        <a:srgbClr val="000000"/>
                                      </a:solidFill>
                                      <a:latin typeface="Cambria Math" panose="02040503050406030204" pitchFamily="18" charset="0"/>
                                    </a:rPr>
                                    <m:t>𝑣</m:t>
                                  </m:r>
                                </m:e>
                                <m:sub>
                                  <m:r>
                                    <a:rPr lang="zh-CN" altLang="en-US" sz="2000" i="1">
                                      <a:solidFill>
                                        <a:srgbClr val="000000"/>
                                      </a:solidFill>
                                      <a:latin typeface="Cambria Math" panose="02040503050406030204" pitchFamily="18" charset="0"/>
                                    </a:rPr>
                                    <m:t>𝑠</m:t>
                                  </m:r>
                                </m:sub>
                                <m:sup>
                                  <m:r>
                                    <a:rPr lang="zh-CN" altLang="en-US" sz="2000" i="1">
                                      <a:solidFill>
                                        <a:srgbClr val="000000"/>
                                      </a:solidFill>
                                      <a:latin typeface="Cambria Math" panose="02040503050406030204" pitchFamily="18" charset="0"/>
                                    </a:rPr>
                                    <m:t>2</m:t>
                                  </m:r>
                                </m:sup>
                              </m:sSubSup>
                              <m:sSup>
                                <m:sSupPr>
                                  <m:ctrlPr>
                                    <a:rPr lang="zh-CN" altLang="en-US" sz="2000" i="1">
                                      <a:solidFill>
                                        <a:srgbClr val="000000"/>
                                      </a:solidFill>
                                      <a:latin typeface="Cambria Math" panose="02040503050406030204" pitchFamily="18" charset="0"/>
                                    </a:rPr>
                                  </m:ctrlPr>
                                </m:sSupPr>
                                <m:e>
                                  <m:r>
                                    <a:rPr lang="zh-CN" altLang="en-US" sz="2000" i="1">
                                      <a:solidFill>
                                        <a:srgbClr val="000000"/>
                                      </a:solidFill>
                                      <a:latin typeface="Cambria Math" panose="02040503050406030204" pitchFamily="18" charset="0"/>
                                    </a:rPr>
                                    <m:t>)</m:t>
                                  </m:r>
                                </m:e>
                                <m:sup>
                                  <m:r>
                                    <a:rPr lang="zh-CN" altLang="en-US" sz="2000" i="1">
                                      <a:solidFill>
                                        <a:srgbClr val="000000"/>
                                      </a:solidFill>
                                      <a:latin typeface="Cambria Math" panose="02040503050406030204" pitchFamily="18" charset="0"/>
                                    </a:rPr>
                                    <m:t>2</m:t>
                                  </m:r>
                                </m:sup>
                              </m:sSup>
                              <m:r>
                                <a:rPr lang="zh-CN" altLang="en-US" sz="2000" i="1">
                                  <a:solidFill>
                                    <a:srgbClr val="000000"/>
                                  </a:solidFill>
                                  <a:latin typeface="Cambria Math" panose="02040503050406030204" pitchFamily="18" charset="0"/>
                                </a:rPr>
                                <m:t>−</m:t>
                              </m:r>
                              <m:r>
                                <a:rPr lang="zh-CN" altLang="en-US" sz="2000" i="1">
                                  <a:solidFill>
                                    <a:srgbClr val="000000"/>
                                  </a:solidFill>
                                  <a:latin typeface="Cambria Math" panose="02040503050406030204" pitchFamily="18" charset="0"/>
                                </a:rPr>
                                <m:t>4</m:t>
                              </m:r>
                              <m:sSubSup>
                                <m:sSubSupPr>
                                  <m:ctrlPr>
                                    <a:rPr lang="zh-CN" altLang="en-US" sz="2000" i="1">
                                      <a:solidFill>
                                        <a:srgbClr val="000000"/>
                                      </a:solidFill>
                                      <a:latin typeface="Cambria Math" panose="02040503050406030204" pitchFamily="18" charset="0"/>
                                    </a:rPr>
                                  </m:ctrlPr>
                                </m:sSubSupPr>
                                <m:e>
                                  <m:r>
                                    <a:rPr lang="zh-CN" altLang="en-US" sz="2000" i="1">
                                      <a:solidFill>
                                        <a:srgbClr val="000000"/>
                                      </a:solidFill>
                                      <a:latin typeface="Cambria Math" panose="02040503050406030204" pitchFamily="18" charset="0"/>
                                    </a:rPr>
                                    <m:t>𝑣</m:t>
                                  </m:r>
                                </m:e>
                                <m:sub>
                                  <m:r>
                                    <a:rPr lang="zh-CN" altLang="en-US" sz="2000" i="1">
                                      <a:solidFill>
                                        <a:srgbClr val="000000"/>
                                      </a:solidFill>
                                      <a:latin typeface="Cambria Math" panose="02040503050406030204" pitchFamily="18" charset="0"/>
                                    </a:rPr>
                                    <m:t>𝑠</m:t>
                                  </m:r>
                                </m:sub>
                                <m:sup>
                                  <m:r>
                                    <a:rPr lang="zh-CN" altLang="en-US" sz="2000" i="1">
                                      <a:solidFill>
                                        <a:srgbClr val="000000"/>
                                      </a:solidFill>
                                      <a:latin typeface="Cambria Math" panose="02040503050406030204" pitchFamily="18" charset="0"/>
                                    </a:rPr>
                                    <m:t>2</m:t>
                                  </m:r>
                                </m:sup>
                              </m:sSubSup>
                              <m:sSubSup>
                                <m:sSubSupPr>
                                  <m:ctrlPr>
                                    <a:rPr lang="zh-CN" altLang="en-US" sz="2000" i="1">
                                      <a:solidFill>
                                        <a:srgbClr val="000000"/>
                                      </a:solidFill>
                                      <a:latin typeface="Cambria Math" panose="02040503050406030204" pitchFamily="18" charset="0"/>
                                    </a:rPr>
                                  </m:ctrlPr>
                                </m:sSubSupPr>
                                <m:e>
                                  <m:r>
                                    <a:rPr lang="zh-CN" altLang="en-US" sz="2000" i="1">
                                      <a:solidFill>
                                        <a:srgbClr val="000000"/>
                                      </a:solidFill>
                                      <a:latin typeface="Cambria Math" panose="02040503050406030204" pitchFamily="18" charset="0"/>
                                    </a:rPr>
                                    <m:t>𝑣</m:t>
                                  </m:r>
                                </m:e>
                                <m:sub>
                                  <m:r>
                                    <a:rPr lang="zh-CN" altLang="en-US" sz="2000" i="1">
                                      <a:solidFill>
                                        <a:srgbClr val="000000"/>
                                      </a:solidFill>
                                      <a:latin typeface="Cambria Math" panose="02040503050406030204" pitchFamily="18" charset="0"/>
                                    </a:rPr>
                                    <m:t>𝐴</m:t>
                                  </m:r>
                                </m:sub>
                                <m:sup>
                                  <m:r>
                                    <a:rPr lang="zh-CN" altLang="en-US" sz="2000" i="1">
                                      <a:solidFill>
                                        <a:srgbClr val="000000"/>
                                      </a:solidFill>
                                      <a:latin typeface="Cambria Math" panose="02040503050406030204" pitchFamily="18" charset="0"/>
                                    </a:rPr>
                                    <m:t>2</m:t>
                                  </m:r>
                                </m:sup>
                              </m:sSubSup>
                              <m:func>
                                <m:funcPr>
                                  <m:ctrlPr>
                                    <a:rPr lang="zh-CN" altLang="en-US" sz="2000" i="1">
                                      <a:solidFill>
                                        <a:srgbClr val="000000"/>
                                      </a:solidFill>
                                      <a:latin typeface="Cambria Math" panose="02040503050406030204" pitchFamily="18" charset="0"/>
                                    </a:rPr>
                                  </m:ctrlPr>
                                </m:funcPr>
                                <m:fName>
                                  <m:sSup>
                                    <m:sSupPr>
                                      <m:ctrlPr>
                                        <a:rPr lang="zh-CN" altLang="en-US" sz="2000" i="1">
                                          <a:solidFill>
                                            <a:srgbClr val="000000"/>
                                          </a:solidFill>
                                          <a:latin typeface="Cambria Math" panose="02040503050406030204" pitchFamily="18" charset="0"/>
                                        </a:rPr>
                                      </m:ctrlPr>
                                    </m:sSupPr>
                                    <m:e>
                                      <m:r>
                                        <m:rPr>
                                          <m:sty m:val="p"/>
                                        </m:rPr>
                                        <a:rPr lang="zh-CN" altLang="en-US" sz="2000">
                                          <a:solidFill>
                                            <a:srgbClr val="000000"/>
                                          </a:solidFill>
                                          <a:latin typeface="Cambria Math" panose="02040503050406030204" pitchFamily="18" charset="0"/>
                                        </a:rPr>
                                        <m:t>cos</m:t>
                                      </m:r>
                                    </m:e>
                                    <m:sup>
                                      <m:r>
                                        <a:rPr lang="zh-CN" altLang="en-US" sz="2000" i="1">
                                          <a:solidFill>
                                            <a:srgbClr val="000000"/>
                                          </a:solidFill>
                                          <a:latin typeface="Cambria Math" panose="02040503050406030204" pitchFamily="18" charset="0"/>
                                        </a:rPr>
                                        <m:t>2</m:t>
                                      </m:r>
                                    </m:sup>
                                  </m:sSup>
                                </m:fName>
                                <m:e>
                                  <m:r>
                                    <a:rPr lang="zh-CN" altLang="en-US" sz="2000" i="1">
                                      <a:solidFill>
                                        <a:srgbClr val="000000"/>
                                      </a:solidFill>
                                      <a:latin typeface="Cambria Math" panose="02040503050406030204" pitchFamily="18" charset="0"/>
                                    </a:rPr>
                                    <m:t>𝜃</m:t>
                                  </m:r>
                                </m:e>
                              </m:func>
                            </m:e>
                          </m:rad>
                        </m:e>
                      </m:rad>
                      <m:r>
                        <a:rPr lang="zh-CN" altLang="en-US" sz="2000" i="1">
                          <a:solidFill>
                            <a:srgbClr val="000000"/>
                          </a:solidFill>
                          <a:latin typeface="Cambria Math" panose="02040503050406030204" pitchFamily="18" charset="0"/>
                        </a:rPr>
                        <m:t>≤</m:t>
                      </m:r>
                      <m:sSub>
                        <m:sSubPr>
                          <m:ctrlPr>
                            <a:rPr lang="zh-CN" altLang="en-US" sz="2000" i="1">
                              <a:solidFill>
                                <a:srgbClr val="000000"/>
                              </a:solidFill>
                              <a:latin typeface="Cambria Math" panose="02040503050406030204" pitchFamily="18" charset="0"/>
                            </a:rPr>
                          </m:ctrlPr>
                        </m:sSubPr>
                        <m:e>
                          <m:r>
                            <a:rPr lang="zh-CN" altLang="en-US" sz="2000" i="1">
                              <a:solidFill>
                                <a:srgbClr val="000000"/>
                              </a:solidFill>
                              <a:latin typeface="Cambria Math" panose="02040503050406030204" pitchFamily="18" charset="0"/>
                            </a:rPr>
                            <m:t>𝑣</m:t>
                          </m:r>
                        </m:e>
                        <m:sub>
                          <m:r>
                            <a:rPr lang="zh-CN" altLang="en-US" sz="2000" i="1">
                              <a:solidFill>
                                <a:srgbClr val="000000"/>
                              </a:solidFill>
                              <a:latin typeface="Cambria Math" panose="02040503050406030204" pitchFamily="18" charset="0"/>
                            </a:rPr>
                            <m:t>𝐴</m:t>
                          </m:r>
                        </m:sub>
                      </m:sSub>
                      <m:func>
                        <m:funcPr>
                          <m:ctrlPr>
                            <a:rPr lang="zh-CN" altLang="en-US" sz="2000" i="1">
                              <a:solidFill>
                                <a:srgbClr val="000000"/>
                              </a:solidFill>
                              <a:latin typeface="Cambria Math" panose="02040503050406030204" pitchFamily="18" charset="0"/>
                            </a:rPr>
                          </m:ctrlPr>
                        </m:funcPr>
                        <m:fName>
                          <m:r>
                            <m:rPr>
                              <m:sty m:val="p"/>
                            </m:rPr>
                            <a:rPr lang="zh-CN" altLang="en-US" sz="2000">
                              <a:solidFill>
                                <a:srgbClr val="000000"/>
                              </a:solidFill>
                              <a:latin typeface="Cambria Math" panose="02040503050406030204" pitchFamily="18" charset="0"/>
                            </a:rPr>
                            <m:t>cos</m:t>
                          </m:r>
                        </m:fName>
                        <m:e>
                          <m:r>
                            <a:rPr lang="zh-CN" altLang="en-US" sz="2000" i="1">
                              <a:solidFill>
                                <a:srgbClr val="000000"/>
                              </a:solidFill>
                              <a:latin typeface="Cambria Math" panose="02040503050406030204" pitchFamily="18" charset="0"/>
                            </a:rPr>
                            <m:t>𝜃</m:t>
                          </m:r>
                        </m:e>
                      </m:func>
                      <m:r>
                        <a:rPr lang="zh-CN" altLang="en-US" sz="2000" i="1">
                          <a:solidFill>
                            <a:srgbClr val="000000"/>
                          </a:solidFill>
                          <a:latin typeface="Cambria Math" panose="02040503050406030204" pitchFamily="18" charset="0"/>
                        </a:rPr>
                        <m:t>≤</m:t>
                      </m:r>
                      <m:sSub>
                        <m:sSubPr>
                          <m:ctrlPr>
                            <a:rPr lang="zh-CN" altLang="en-US" sz="2000" i="1">
                              <a:solidFill>
                                <a:srgbClr val="000000"/>
                              </a:solidFill>
                              <a:latin typeface="Cambria Math" panose="02040503050406030204" pitchFamily="18" charset="0"/>
                            </a:rPr>
                          </m:ctrlPr>
                        </m:sSubPr>
                        <m:e>
                          <m:r>
                            <a:rPr lang="zh-CN" altLang="en-US" sz="2000" i="1">
                              <a:solidFill>
                                <a:srgbClr val="000000"/>
                              </a:solidFill>
                              <a:latin typeface="Cambria Math" panose="02040503050406030204" pitchFamily="18" charset="0"/>
                            </a:rPr>
                            <m:t>𝑣</m:t>
                          </m:r>
                        </m:e>
                        <m:sub>
                          <m:r>
                            <a:rPr lang="zh-CN" altLang="en-US" sz="2000" i="1">
                              <a:solidFill>
                                <a:srgbClr val="000000"/>
                              </a:solidFill>
                              <a:latin typeface="Cambria Math" panose="02040503050406030204" pitchFamily="18" charset="0"/>
                            </a:rPr>
                            <m:t>𝐴</m:t>
                          </m:r>
                        </m:sub>
                      </m:sSub>
                    </m:oMath>
                  </m:oMathPara>
                </a14:m>
                <a:endParaRPr lang="en-US" altLang="zh-CN" sz="2800" dirty="0"/>
              </a:p>
            </p:txBody>
          </p:sp>
        </mc:Choice>
        <mc:Fallback>
          <p:sp>
            <p:nvSpPr>
              <p:cNvPr id="39939" name="Rectangle 3"/>
              <p:cNvSpPr>
                <a:spLocks noRot="1" noChangeAspect="1" noMove="1" noResize="1" noEditPoints="1" noAdjustHandles="1" noChangeArrowheads="1" noChangeShapeType="1" noTextEdit="1"/>
              </p:cNvSpPr>
              <p:nvPr>
                <p:ph type="body" sz="half" idx="1"/>
              </p:nvPr>
            </p:nvSpPr>
            <p:spPr>
              <a:xfrm>
                <a:off x="251519" y="1600200"/>
                <a:ext cx="8362255" cy="4525963"/>
              </a:xfrm>
              <a:blipFill rotWithShape="1">
                <a:blip r:embed="rId1"/>
                <a:stretch>
                  <a:fillRect l="-1" r="-2058" b="7"/>
                </a:stretch>
              </a:blipFill>
            </p:spPr>
            <p:txBody>
              <a:bodyPr/>
              <a:lstStyle/>
              <a:p>
                <a:r>
                  <a:rPr lang="zh-CN" altLang="en-US">
                    <a:noFill/>
                  </a:rPr>
                  <a:t> </a:t>
                </a:r>
              </a:p>
            </p:txBody>
          </p:sp>
        </mc:Fallback>
      </mc:AlternateContent>
      <p:sp>
        <p:nvSpPr>
          <p:cNvPr id="39940"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39941"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2"/>
          <p:cNvSpPr>
            <a:spLocks noGrp="1" noChangeArrowheads="1"/>
          </p:cNvSpPr>
          <p:nvPr>
            <p:ph type="title"/>
          </p:nvPr>
        </p:nvSpPr>
        <p:spPr/>
        <p:txBody>
          <a:bodyPr/>
          <a:lstStyle/>
          <a:p>
            <a:pPr eaLnBrk="1" hangingPunct="1"/>
            <a:r>
              <a:rPr lang="zh-CN" altLang="en-US"/>
              <a:t>思考题</a:t>
            </a:r>
            <a:endParaRPr lang="zh-CN" altLang="en-US"/>
          </a:p>
        </p:txBody>
      </p:sp>
      <p:sp>
        <p:nvSpPr>
          <p:cNvPr id="40963" name="Rectangle 3"/>
          <p:cNvSpPr>
            <a:spLocks noGrp="1" noChangeArrowheads="1"/>
          </p:cNvSpPr>
          <p:nvPr>
            <p:ph type="body" sz="half" idx="1"/>
          </p:nvPr>
        </p:nvSpPr>
        <p:spPr>
          <a:xfrm>
            <a:off x="250825" y="1600200"/>
            <a:ext cx="8362950" cy="4525963"/>
          </a:xfrm>
        </p:spPr>
        <p:txBody>
          <a:bodyPr/>
          <a:lstStyle/>
          <a:p>
            <a:pPr eaLnBrk="1" hangingPunct="1">
              <a:lnSpc>
                <a:spcPct val="110000"/>
              </a:lnSpc>
              <a:spcBef>
                <a:spcPct val="10000"/>
              </a:spcBef>
            </a:pPr>
            <a:r>
              <a:rPr lang="zh-CN" altLang="en-US" dirty="0"/>
              <a:t>非磁化等离子体中，比较静电波和电磁波的频率、群速度的特性，讨论其中的原因。</a:t>
            </a:r>
            <a:endParaRPr lang="zh-CN" altLang="en-US" dirty="0"/>
          </a:p>
          <a:p>
            <a:pPr eaLnBrk="1" hangingPunct="1">
              <a:lnSpc>
                <a:spcPct val="110000"/>
              </a:lnSpc>
              <a:spcBef>
                <a:spcPct val="10000"/>
              </a:spcBef>
            </a:pPr>
            <a:r>
              <a:rPr lang="zh-CN" altLang="en-US" dirty="0"/>
              <a:t>证明对于快磁声波，总是比</a:t>
            </a:r>
            <a:r>
              <a:rPr lang="en-US" altLang="zh-CN" dirty="0"/>
              <a:t>Alfv</a:t>
            </a:r>
            <a:r>
              <a:rPr lang="en-US" altLang="zh-CN" sz="3200" dirty="0"/>
              <a:t>é</a:t>
            </a:r>
            <a:r>
              <a:rPr lang="en-US" altLang="zh-CN" dirty="0"/>
              <a:t>n</a:t>
            </a:r>
            <a:r>
              <a:rPr lang="zh-CN" altLang="en-US" dirty="0"/>
              <a:t>速度快，对于慢磁声波，比同方向的</a:t>
            </a:r>
            <a:r>
              <a:rPr lang="en-US" altLang="zh-CN" dirty="0"/>
              <a:t>Alfv</a:t>
            </a:r>
            <a:r>
              <a:rPr lang="en-US" altLang="zh-CN" sz="3200" dirty="0"/>
              <a:t>é</a:t>
            </a:r>
            <a:r>
              <a:rPr lang="en-US" altLang="zh-CN" dirty="0"/>
              <a:t>n</a:t>
            </a:r>
            <a:r>
              <a:rPr lang="zh-CN" altLang="en-US" dirty="0"/>
              <a:t>波传播速度更慢。</a:t>
            </a:r>
            <a:endParaRPr lang="zh-CN" altLang="en-US" dirty="0"/>
          </a:p>
          <a:p>
            <a:pPr eaLnBrk="1" hangingPunct="1">
              <a:spcBef>
                <a:spcPct val="10000"/>
              </a:spcBef>
            </a:pPr>
            <a:endParaRPr lang="en-US" altLang="zh-CN" dirty="0"/>
          </a:p>
        </p:txBody>
      </p:sp>
      <p:sp>
        <p:nvSpPr>
          <p:cNvPr id="40964"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40965"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40966" name="Text Box 7"/>
          <p:cNvSpPr txBox="1">
            <a:spLocks noChangeArrowheads="1"/>
          </p:cNvSpPr>
          <p:nvPr/>
        </p:nvSpPr>
        <p:spPr bwMode="auto">
          <a:xfrm>
            <a:off x="7740650" y="6237288"/>
            <a:ext cx="100806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1800"/>
              <a:t>第</a:t>
            </a:r>
            <a:r>
              <a:rPr lang="en-US" altLang="zh-CN" sz="1800"/>
              <a:t>8</a:t>
            </a:r>
            <a:r>
              <a:rPr lang="zh-CN" altLang="en-US" sz="1800"/>
              <a:t>次课</a:t>
            </a:r>
            <a:endParaRPr lang="zh-CN" altLang="zh-CN" sz="1800"/>
          </a:p>
        </p:txBody>
      </p:sp>
    </p:spTree>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2"/>
          <p:cNvSpPr>
            <a:spLocks noGrp="1" noChangeArrowheads="1"/>
          </p:cNvSpPr>
          <p:nvPr>
            <p:ph type="title"/>
          </p:nvPr>
        </p:nvSpPr>
        <p:spPr/>
        <p:txBody>
          <a:bodyPr/>
          <a:lstStyle/>
          <a:p>
            <a:pPr eaLnBrk="1" hangingPunct="1"/>
            <a:r>
              <a:rPr lang="zh-CN" altLang="en-US"/>
              <a:t>磁化冷等离子体中的电磁波 </a:t>
            </a:r>
            <a:endParaRPr lang="zh-CN" altLang="en-US"/>
          </a:p>
        </p:txBody>
      </p:sp>
      <mc:AlternateContent xmlns:mc="http://schemas.openxmlformats.org/markup-compatibility/2006">
        <mc:Choice xmlns:a14="http://schemas.microsoft.com/office/drawing/2010/main" Requires="a14">
          <p:sp>
            <p:nvSpPr>
              <p:cNvPr id="41987" name="Rectangle 3"/>
              <p:cNvSpPr>
                <a:spLocks noGrp="1" noChangeArrowheads="1"/>
              </p:cNvSpPr>
              <p:nvPr>
                <p:ph type="body" sz="half" idx="1"/>
              </p:nvPr>
            </p:nvSpPr>
            <p:spPr>
              <a:xfrm>
                <a:off x="250824" y="1592262"/>
                <a:ext cx="8569647" cy="4991077"/>
              </a:xfrm>
            </p:spPr>
            <p:txBody>
              <a:bodyPr/>
              <a:lstStyle/>
              <a:p>
                <a:pPr eaLnBrk="1" hangingPunct="1">
                  <a:spcBef>
                    <a:spcPts val="0"/>
                  </a:spcBef>
                </a:pPr>
                <a:r>
                  <a:rPr lang="zh-CN" altLang="en-US" sz="2800" dirty="0"/>
                  <a:t>考虑本底磁场取为</a:t>
                </a:r>
                <a:r>
                  <a:rPr lang="en-US" altLang="zh-CN" sz="2800" i="1" dirty="0">
                    <a:latin typeface="Times New Roman" panose="02020603050405020304" pitchFamily="18" charset="0"/>
                    <a:cs typeface="Times New Roman" panose="02020603050405020304" pitchFamily="18" charset="0"/>
                  </a:rPr>
                  <a:t>z</a:t>
                </a:r>
                <a:r>
                  <a:rPr lang="zh-CN" altLang="en-US" sz="2800" dirty="0"/>
                  <a:t>方向，带电粒子的运动方程为</a:t>
                </a:r>
                <a:endParaRPr lang="zh-CN" altLang="en-US" sz="2800" dirty="0"/>
              </a:p>
              <a:p>
                <a:pPr marL="0" indent="0" eaLnBrk="1" hangingPunct="1">
                  <a:spcBef>
                    <a:spcPts val="0"/>
                  </a:spcBef>
                  <a:buNone/>
                </a:pPr>
                <a14:m>
                  <m:oMathPara xmlns:m="http://schemas.openxmlformats.org/officeDocument/2006/math">
                    <m:oMathParaPr>
                      <m:jc m:val="centerGroup"/>
                    </m:oMathParaPr>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𝑚</m:t>
                          </m:r>
                        </m:e>
                        <m:sub>
                          <m:r>
                            <a:rPr lang="zh-CN" altLang="en-US" sz="2800" i="1">
                              <a:solidFill>
                                <a:srgbClr val="000000"/>
                              </a:solidFill>
                              <a:latin typeface="Cambria Math" panose="02040503050406030204" pitchFamily="18" charset="0"/>
                            </a:rPr>
                            <m:t>𝛼</m:t>
                          </m:r>
                        </m:sub>
                      </m:sSub>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𝑛</m:t>
                          </m:r>
                        </m:e>
                        <m:sub>
                          <m:r>
                            <a:rPr lang="zh-CN" altLang="en-US" sz="2800" i="1">
                              <a:solidFill>
                                <a:srgbClr val="000000"/>
                              </a:solidFill>
                              <a:latin typeface="Cambria Math" panose="02040503050406030204" pitchFamily="18" charset="0"/>
                            </a:rPr>
                            <m:t>𝛼</m:t>
                          </m:r>
                        </m:sub>
                      </m:sSub>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𝑑</m:t>
                          </m:r>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𝒗</m:t>
                              </m:r>
                            </m:e>
                            <m:sub>
                              <m:r>
                                <a:rPr lang="zh-CN" altLang="en-US" sz="2800" i="1">
                                  <a:solidFill>
                                    <a:srgbClr val="000000"/>
                                  </a:solidFill>
                                  <a:latin typeface="Cambria Math" panose="02040503050406030204" pitchFamily="18" charset="0"/>
                                </a:rPr>
                                <m:t>𝛼</m:t>
                              </m:r>
                            </m:sub>
                          </m:sSub>
                        </m:num>
                        <m:den>
                          <m:r>
                            <a:rPr lang="zh-CN" altLang="en-US" sz="2800" i="1">
                              <a:solidFill>
                                <a:srgbClr val="000000"/>
                              </a:solidFill>
                              <a:latin typeface="Cambria Math" panose="02040503050406030204" pitchFamily="18" charset="0"/>
                            </a:rPr>
                            <m:t>𝑑𝑡</m:t>
                          </m:r>
                        </m:den>
                      </m:f>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𝑛</m:t>
                          </m:r>
                        </m:e>
                        <m:sub>
                          <m:r>
                            <a:rPr lang="zh-CN" altLang="en-US" sz="2800" i="1">
                              <a:solidFill>
                                <a:srgbClr val="000000"/>
                              </a:solidFill>
                              <a:latin typeface="Cambria Math" panose="02040503050406030204" pitchFamily="18" charset="0"/>
                            </a:rPr>
                            <m:t>𝛼</m:t>
                          </m:r>
                        </m:sub>
                      </m:sSub>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𝑞</m:t>
                          </m:r>
                        </m:e>
                        <m:sub>
                          <m:r>
                            <a:rPr lang="zh-CN" altLang="en-US" sz="2800" i="1">
                              <a:solidFill>
                                <a:srgbClr val="000000"/>
                              </a:solidFill>
                              <a:latin typeface="Cambria Math" panose="02040503050406030204" pitchFamily="18" charset="0"/>
                            </a:rPr>
                            <m:t>𝛼</m:t>
                          </m:r>
                        </m:sub>
                      </m:sSub>
                      <m:r>
                        <a:rPr lang="zh-CN" altLang="en-US" sz="2800" i="1">
                          <a:solidFill>
                            <a:srgbClr val="000000"/>
                          </a:solidFill>
                          <a:latin typeface="Cambria Math" panose="02040503050406030204" pitchFamily="18" charset="0"/>
                        </a:rPr>
                        <m:t>(</m:t>
                      </m:r>
                      <m:r>
                        <a:rPr lang="zh-CN" altLang="en-US" sz="2800" b="1" i="1">
                          <a:solidFill>
                            <a:srgbClr val="000000"/>
                          </a:solidFill>
                          <a:latin typeface="Cambria Math" panose="02040503050406030204" pitchFamily="18" charset="0"/>
                        </a:rPr>
                        <m:t>𝑬</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𝒗</m:t>
                          </m:r>
                        </m:e>
                        <m:sub>
                          <m:r>
                            <a:rPr lang="zh-CN" altLang="en-US" sz="2800" i="1">
                              <a:solidFill>
                                <a:srgbClr val="000000"/>
                              </a:solidFill>
                              <a:latin typeface="Cambria Math" panose="02040503050406030204" pitchFamily="18" charset="0"/>
                            </a:rPr>
                            <m:t>𝛼</m:t>
                          </m:r>
                        </m:sub>
                      </m:sSub>
                      <m:r>
                        <a:rPr lang="zh-CN" altLang="en-US" sz="2800" i="1">
                          <a:solidFill>
                            <a:srgbClr val="000000"/>
                          </a:solidFill>
                          <a:latin typeface="Cambria Math" panose="02040503050406030204" pitchFamily="18" charset="0"/>
                        </a:rPr>
                        <m:t>×</m:t>
                      </m:r>
                      <m:r>
                        <a:rPr lang="zh-CN" altLang="en-US" sz="2800" b="1" i="1">
                          <a:solidFill>
                            <a:srgbClr val="000000"/>
                          </a:solidFill>
                          <a:latin typeface="Cambria Math" panose="02040503050406030204" pitchFamily="18" charset="0"/>
                        </a:rPr>
                        <m:t>𝑩</m:t>
                      </m:r>
                      <m:r>
                        <a:rPr lang="zh-CN" altLang="en-US" sz="2800" i="1">
                          <a:solidFill>
                            <a:srgbClr val="000000"/>
                          </a:solidFill>
                          <a:latin typeface="Cambria Math" panose="02040503050406030204" pitchFamily="18" charset="0"/>
                        </a:rPr>
                        <m:t>)</m:t>
                      </m:r>
                    </m:oMath>
                  </m:oMathPara>
                </a14:m>
                <a:endParaRPr lang="zh-CN" altLang="en-US" sz="2800" dirty="0"/>
              </a:p>
              <a:p>
                <a:pPr eaLnBrk="1" hangingPunct="1">
                  <a:spcBef>
                    <a:spcPts val="0"/>
                  </a:spcBef>
                </a:pPr>
                <a:r>
                  <a:rPr lang="zh-CN" altLang="en-US" sz="2800" dirty="0"/>
                  <a:t>经过线性化和平面波分解，得到</a:t>
                </a:r>
                <a:endParaRPr lang="zh-CN" altLang="en-US" sz="2800" dirty="0"/>
              </a:p>
              <a:p>
                <a:pPr marL="0" indent="0" eaLnBrk="1" hangingPunct="1">
                  <a:spcBef>
                    <a:spcPts val="0"/>
                  </a:spcBef>
                  <a:buNone/>
                </a:pPr>
                <a14:m>
                  <m:oMathPara xmlns:m="http://schemas.openxmlformats.org/officeDocument/2006/math">
                    <m:oMathParaPr>
                      <m:jc m:val="centerGroup"/>
                    </m:oMathParaPr>
                    <m:oMath xmlns:m="http://schemas.openxmlformats.org/officeDocument/2006/math">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𝑖</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𝜔</m:t>
                          </m:r>
                        </m:num>
                        <m:den>
                          <m:sSub>
                            <m:sSubPr>
                              <m:ctrlPr>
                                <a:rPr lang="zh-CN" altLang="en-US" sz="2800" i="1">
                                  <a:solidFill>
                                    <a:srgbClr val="000000"/>
                                  </a:solidFill>
                                  <a:latin typeface="Cambria Math" panose="02040503050406030204" pitchFamily="18" charset="0"/>
                                </a:rPr>
                              </m:ctrlPr>
                            </m:sSubPr>
                            <m:e>
                              <m:r>
                                <m:rPr>
                                  <m:sty m:val="p"/>
                                </m:rPr>
                                <a:rPr lang="zh-CN" altLang="en-US" sz="2800" i="1">
                                  <a:solidFill>
                                    <a:srgbClr val="000000"/>
                                  </a:solidFill>
                                  <a:latin typeface="Cambria Math" panose="02040503050406030204" pitchFamily="18" charset="0"/>
                                </a:rPr>
                                <m:t>Ω</m:t>
                              </m:r>
                            </m:e>
                            <m:sub>
                              <m:r>
                                <a:rPr lang="zh-CN" altLang="en-US" sz="2800" i="1">
                                  <a:solidFill>
                                    <a:srgbClr val="000000"/>
                                  </a:solidFill>
                                  <a:latin typeface="Cambria Math" panose="02040503050406030204" pitchFamily="18" charset="0"/>
                                </a:rPr>
                                <m:t>𝛼</m:t>
                              </m:r>
                            </m:sub>
                          </m:sSub>
                        </m:den>
                      </m:f>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𝒗</m:t>
                          </m:r>
                        </m:e>
                        <m:sub>
                          <m:r>
                            <a:rPr lang="zh-CN" altLang="en-US" sz="2800" i="1">
                              <a:solidFill>
                                <a:srgbClr val="000000"/>
                              </a:solidFill>
                              <a:latin typeface="Cambria Math" panose="02040503050406030204" pitchFamily="18" charset="0"/>
                            </a:rPr>
                            <m:t>𝛼</m:t>
                          </m:r>
                        </m:sub>
                      </m:sSub>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b="1" i="1">
                              <a:solidFill>
                                <a:srgbClr val="000000"/>
                              </a:solidFill>
                              <a:latin typeface="Cambria Math" panose="02040503050406030204" pitchFamily="18" charset="0"/>
                            </a:rPr>
                            <m:t>𝑬</m:t>
                          </m:r>
                        </m:num>
                        <m:den>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𝐵</m:t>
                              </m:r>
                            </m:e>
                            <m:sub>
                              <m:r>
                                <a:rPr lang="zh-CN" altLang="en-US" sz="2800" i="1">
                                  <a:solidFill>
                                    <a:srgbClr val="000000"/>
                                  </a:solidFill>
                                  <a:latin typeface="Cambria Math" panose="02040503050406030204" pitchFamily="18" charset="0"/>
                                </a:rPr>
                                <m:t>0</m:t>
                              </m:r>
                            </m:sub>
                          </m:sSub>
                        </m:den>
                      </m:f>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𝒗</m:t>
                          </m:r>
                        </m:e>
                        <m:sub>
                          <m:r>
                            <a:rPr lang="zh-CN" altLang="en-US" sz="2800" i="1">
                              <a:solidFill>
                                <a:srgbClr val="000000"/>
                              </a:solidFill>
                              <a:latin typeface="Cambria Math" panose="02040503050406030204" pitchFamily="18" charset="0"/>
                            </a:rPr>
                            <m:t>𝛼</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𝒆</m:t>
                          </m:r>
                        </m:e>
                        <m:sub>
                          <m:r>
                            <a:rPr lang="zh-CN" altLang="en-US" sz="2800" i="1">
                              <a:solidFill>
                                <a:srgbClr val="000000"/>
                              </a:solidFill>
                              <a:latin typeface="Cambria Math" panose="02040503050406030204" pitchFamily="18" charset="0"/>
                            </a:rPr>
                            <m:t>𝑧</m:t>
                          </m:r>
                        </m:sub>
                      </m:sSub>
                    </m:oMath>
                  </m:oMathPara>
                </a14:m>
                <a:endParaRPr lang="zh-CN" altLang="en-US" sz="2800" dirty="0"/>
              </a:p>
              <a:p>
                <a:pPr eaLnBrk="1" hangingPunct="1">
                  <a:spcBef>
                    <a:spcPts val="0"/>
                  </a:spcBef>
                </a:pPr>
                <a:r>
                  <a:rPr lang="zh-CN" altLang="en-US" sz="2800" dirty="0"/>
                  <a:t>在</a:t>
                </a:r>
                <a:r>
                  <a:rPr lang="en-US" altLang="zh-CN" sz="2800" i="1" dirty="0">
                    <a:latin typeface="Times New Roman" panose="02020603050405020304" pitchFamily="18" charset="0"/>
                    <a:cs typeface="Times New Roman" panose="02020603050405020304" pitchFamily="18" charset="0"/>
                  </a:rPr>
                  <a:t>z</a:t>
                </a:r>
                <a:r>
                  <a:rPr lang="zh-CN" altLang="en-US" sz="2800" dirty="0"/>
                  <a:t>方向：</a:t>
                </a:r>
                <a14:m>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𝛼</m:t>
                        </m:r>
                        <m:r>
                          <a:rPr lang="zh-CN" altLang="en-US" sz="2800" i="1">
                            <a:solidFill>
                              <a:srgbClr val="000000"/>
                            </a:solidFill>
                            <a:latin typeface="Cambria Math" panose="02040503050406030204" pitchFamily="18" charset="0"/>
                          </a:rPr>
                          <m:t>𝑧</m:t>
                        </m:r>
                      </m:sub>
                    </m:sSub>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𝑖</m:t>
                        </m:r>
                        <m:sSub>
                          <m:sSubPr>
                            <m:ctrlPr>
                              <a:rPr lang="zh-CN" altLang="en-US" sz="2800" i="1">
                                <a:solidFill>
                                  <a:srgbClr val="000000"/>
                                </a:solidFill>
                                <a:latin typeface="Cambria Math" panose="02040503050406030204" pitchFamily="18" charset="0"/>
                              </a:rPr>
                            </m:ctrlPr>
                          </m:sSubPr>
                          <m:e>
                            <m:r>
                              <m:rPr>
                                <m:sty m:val="p"/>
                              </m:rPr>
                              <a:rPr lang="zh-CN" altLang="en-US" sz="2800" i="1">
                                <a:solidFill>
                                  <a:srgbClr val="000000"/>
                                </a:solidFill>
                                <a:latin typeface="Cambria Math" panose="02040503050406030204" pitchFamily="18" charset="0"/>
                              </a:rPr>
                              <m:t>Ω</m:t>
                            </m:r>
                          </m:e>
                          <m:sub>
                            <m:r>
                              <a:rPr lang="zh-CN" altLang="en-US" sz="2800" i="1">
                                <a:solidFill>
                                  <a:srgbClr val="000000"/>
                                </a:solidFill>
                                <a:latin typeface="Cambria Math" panose="02040503050406030204" pitchFamily="18" charset="0"/>
                              </a:rPr>
                              <m:t>𝛼</m:t>
                            </m:r>
                          </m:sub>
                        </m:sSub>
                      </m:num>
                      <m:den>
                        <m:r>
                          <a:rPr lang="zh-CN" altLang="en-US" sz="2800" i="1">
                            <a:solidFill>
                              <a:srgbClr val="000000"/>
                            </a:solidFill>
                            <a:latin typeface="Cambria Math" panose="02040503050406030204" pitchFamily="18" charset="0"/>
                          </a:rPr>
                          <m:t>𝜔</m:t>
                        </m:r>
                      </m:den>
                    </m:f>
                    <m:f>
                      <m:fPr>
                        <m:ctrlPr>
                          <a:rPr lang="zh-CN" altLang="en-US" sz="2800" i="1">
                            <a:solidFill>
                              <a:srgbClr val="000000"/>
                            </a:solidFill>
                            <a:latin typeface="Cambria Math" panose="02040503050406030204" pitchFamily="18" charset="0"/>
                          </a:rPr>
                        </m:ctrlPr>
                      </m:fPr>
                      <m:num>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𝐸</m:t>
                            </m:r>
                          </m:e>
                          <m:sub>
                            <m:r>
                              <a:rPr lang="zh-CN" altLang="en-US" sz="2800" i="1">
                                <a:solidFill>
                                  <a:srgbClr val="000000"/>
                                </a:solidFill>
                                <a:latin typeface="Cambria Math" panose="02040503050406030204" pitchFamily="18" charset="0"/>
                              </a:rPr>
                              <m:t>𝑧</m:t>
                            </m:r>
                          </m:sub>
                        </m:sSub>
                      </m:num>
                      <m:den>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𝐵</m:t>
                            </m:r>
                          </m:e>
                          <m:sub>
                            <m:r>
                              <a:rPr lang="zh-CN" altLang="en-US" sz="2800" i="1">
                                <a:solidFill>
                                  <a:srgbClr val="000000"/>
                                </a:solidFill>
                                <a:latin typeface="Cambria Math" panose="02040503050406030204" pitchFamily="18" charset="0"/>
                              </a:rPr>
                              <m:t>0</m:t>
                            </m:r>
                          </m:sub>
                        </m:sSub>
                      </m:den>
                    </m:f>
                  </m:oMath>
                </a14:m>
                <a:endParaRPr lang="zh-CN" altLang="en-US" sz="2800" dirty="0"/>
              </a:p>
              <a:p>
                <a:pPr eaLnBrk="1" hangingPunct="1">
                  <a:spcBef>
                    <a:spcPts val="0"/>
                  </a:spcBef>
                </a:pPr>
                <a:r>
                  <a:rPr lang="zh-CN" altLang="en-US" sz="2800" dirty="0"/>
                  <a:t>在垂直方向上，</a:t>
                </a:r>
                <a14:m>
                  <m:oMath xmlns:m="http://schemas.openxmlformats.org/officeDocument/2006/math">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𝒆</m:t>
                        </m:r>
                      </m:e>
                      <m:sub>
                        <m:r>
                          <a:rPr lang="zh-CN" altLang="en-US" sz="2800" i="1">
                            <a:solidFill>
                              <a:srgbClr val="000000"/>
                            </a:solidFill>
                            <a:latin typeface="Cambria Math" panose="02040503050406030204" pitchFamily="18" charset="0"/>
                          </a:rPr>
                          <m:t>𝑧</m:t>
                        </m:r>
                      </m:sub>
                    </m:sSub>
                  </m:oMath>
                </a14:m>
                <a:r>
                  <a:rPr lang="zh-CN" altLang="en-US" sz="2800" dirty="0"/>
                  <a:t>后用原式替换，解得</a:t>
                </a:r>
                <a:endParaRPr lang="zh-CN" altLang="en-US" sz="2800" dirty="0"/>
              </a:p>
              <a:p>
                <a:pPr marL="0" indent="0" eaLnBrk="1" hangingPunct="1">
                  <a:spcBef>
                    <a:spcPts val="0"/>
                  </a:spcBef>
                  <a:buNone/>
                </a:pPr>
                <a14:m>
                  <m:oMathPara xmlns:m="http://schemas.openxmlformats.org/officeDocument/2006/math">
                    <m:oMathParaPr>
                      <m:jc m:val="centerGroup"/>
                    </m:oMathParaPr>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𝒗</m:t>
                          </m:r>
                        </m:e>
                        <m:sub>
                          <m:r>
                            <a:rPr lang="zh-CN" altLang="en-US" sz="2800" i="1">
                              <a:solidFill>
                                <a:srgbClr val="000000"/>
                              </a:solidFill>
                              <a:latin typeface="Cambria Math" panose="02040503050406030204" pitchFamily="18" charset="0"/>
                            </a:rPr>
                            <m:t>𝛼</m:t>
                          </m:r>
                          <m:r>
                            <a:rPr lang="zh-CN" altLang="en-US" sz="2800" i="1">
                              <a:solidFill>
                                <a:srgbClr val="000000"/>
                              </a:solidFill>
                              <a:latin typeface="Cambria Math" panose="02040503050406030204" pitchFamily="18" charset="0"/>
                            </a:rPr>
                            <m:t>⊥</m:t>
                          </m:r>
                        </m:sub>
                      </m:sSub>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𝑬</m:t>
                              </m:r>
                            </m:e>
                            <m:sub>
                              <m:r>
                                <a:rPr lang="zh-CN" altLang="en-US" sz="2800" i="1">
                                  <a:solidFill>
                                    <a:srgbClr val="000000"/>
                                  </a:solidFill>
                                  <a:latin typeface="Cambria Math" panose="02040503050406030204" pitchFamily="18" charset="0"/>
                                </a:rPr>
                                <m:t>⊥</m:t>
                              </m:r>
                            </m:sub>
                          </m:sSub>
                        </m:num>
                        <m:den>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𝐵</m:t>
                              </m:r>
                            </m:e>
                            <m:sub>
                              <m:r>
                                <a:rPr lang="zh-CN" altLang="en-US" sz="2800" i="1">
                                  <a:solidFill>
                                    <a:srgbClr val="000000"/>
                                  </a:solidFill>
                                  <a:latin typeface="Cambria Math" panose="02040503050406030204" pitchFamily="18" charset="0"/>
                                </a:rPr>
                                <m:t>0</m:t>
                              </m:r>
                            </m:sub>
                          </m:sSub>
                        </m:den>
                      </m:f>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𝒆</m:t>
                          </m:r>
                        </m:e>
                        <m:sub>
                          <m:r>
                            <a:rPr lang="zh-CN" altLang="en-US" sz="2800" i="1">
                              <a:solidFill>
                                <a:srgbClr val="000000"/>
                              </a:solidFill>
                              <a:latin typeface="Cambria Math" panose="02040503050406030204" pitchFamily="18" charset="0"/>
                            </a:rPr>
                            <m:t>𝑧</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𝑖</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𝜔</m:t>
                          </m:r>
                        </m:num>
                        <m:den>
                          <m:sSub>
                            <m:sSubPr>
                              <m:ctrlPr>
                                <a:rPr lang="zh-CN" altLang="en-US" sz="2800" i="1">
                                  <a:solidFill>
                                    <a:srgbClr val="000000"/>
                                  </a:solidFill>
                                  <a:latin typeface="Cambria Math" panose="02040503050406030204" pitchFamily="18" charset="0"/>
                                </a:rPr>
                              </m:ctrlPr>
                            </m:sSubPr>
                            <m:e>
                              <m:r>
                                <m:rPr>
                                  <m:sty m:val="p"/>
                                </m:rPr>
                                <a:rPr lang="zh-CN" altLang="en-US" sz="2800" i="1">
                                  <a:solidFill>
                                    <a:srgbClr val="000000"/>
                                  </a:solidFill>
                                  <a:latin typeface="Cambria Math" panose="02040503050406030204" pitchFamily="18" charset="0"/>
                                </a:rPr>
                                <m:t>Ω</m:t>
                              </m:r>
                            </m:e>
                            <m:sub>
                              <m:r>
                                <a:rPr lang="zh-CN" altLang="en-US" sz="2800" i="1">
                                  <a:solidFill>
                                    <a:srgbClr val="000000"/>
                                  </a:solidFill>
                                  <a:latin typeface="Cambria Math" panose="02040503050406030204" pitchFamily="18" charset="0"/>
                                </a:rPr>
                                <m:t>𝛼</m:t>
                              </m:r>
                            </m:sub>
                          </m:sSub>
                        </m:den>
                      </m:f>
                      <m:f>
                        <m:fPr>
                          <m:ctrlPr>
                            <a:rPr lang="zh-CN" altLang="en-US" sz="2800" i="1">
                              <a:solidFill>
                                <a:srgbClr val="000000"/>
                              </a:solidFill>
                              <a:latin typeface="Cambria Math" panose="02040503050406030204" pitchFamily="18" charset="0"/>
                            </a:rPr>
                          </m:ctrlPr>
                        </m:fPr>
                        <m:num>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𝑬</m:t>
                              </m:r>
                            </m:e>
                            <m:sub>
                              <m:r>
                                <a:rPr lang="zh-CN" altLang="en-US" sz="2800" i="1">
                                  <a:solidFill>
                                    <a:srgbClr val="000000"/>
                                  </a:solidFill>
                                  <a:latin typeface="Cambria Math" panose="02040503050406030204" pitchFamily="18" charset="0"/>
                                </a:rPr>
                                <m:t>⊥</m:t>
                              </m:r>
                            </m:sub>
                          </m:sSub>
                        </m:num>
                        <m:den>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𝐵</m:t>
                              </m:r>
                            </m:e>
                            <m:sub>
                              <m:r>
                                <a:rPr lang="zh-CN" altLang="en-US" sz="2800" i="1">
                                  <a:solidFill>
                                    <a:srgbClr val="000000"/>
                                  </a:solidFill>
                                  <a:latin typeface="Cambria Math" panose="02040503050406030204" pitchFamily="18" charset="0"/>
                                </a:rPr>
                                <m:t>0</m:t>
                              </m:r>
                            </m:sub>
                          </m:sSub>
                        </m:den>
                      </m:f>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1</m:t>
                      </m:r>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𝜔</m:t>
                              </m:r>
                            </m:e>
                            <m:sup>
                              <m:r>
                                <a:rPr lang="zh-CN" altLang="en-US" sz="2800" i="1">
                                  <a:solidFill>
                                    <a:srgbClr val="000000"/>
                                  </a:solidFill>
                                  <a:latin typeface="Cambria Math" panose="02040503050406030204" pitchFamily="18" charset="0"/>
                                </a:rPr>
                                <m:t>2</m:t>
                              </m:r>
                            </m:sup>
                          </m:sSup>
                        </m:num>
                        <m:den>
                          <m:sSubSup>
                            <m:sSubSupPr>
                              <m:ctrlPr>
                                <a:rPr lang="zh-CN" altLang="en-US" sz="2800" i="1">
                                  <a:solidFill>
                                    <a:srgbClr val="000000"/>
                                  </a:solidFill>
                                  <a:latin typeface="Cambria Math" panose="02040503050406030204" pitchFamily="18" charset="0"/>
                                </a:rPr>
                              </m:ctrlPr>
                            </m:sSubSupPr>
                            <m:e>
                              <m:r>
                                <m:rPr>
                                  <m:sty m:val="p"/>
                                </m:rPr>
                                <a:rPr lang="zh-CN" altLang="en-US" sz="2800" i="1">
                                  <a:solidFill>
                                    <a:srgbClr val="000000"/>
                                  </a:solidFill>
                                  <a:latin typeface="Cambria Math" panose="02040503050406030204" pitchFamily="18" charset="0"/>
                                </a:rPr>
                                <m:t>Ω</m:t>
                              </m:r>
                            </m:e>
                            <m:sub>
                              <m:r>
                                <a:rPr lang="zh-CN" altLang="en-US" sz="2800" i="1">
                                  <a:solidFill>
                                    <a:srgbClr val="000000"/>
                                  </a:solidFill>
                                  <a:latin typeface="Cambria Math" panose="02040503050406030204" pitchFamily="18" charset="0"/>
                                </a:rPr>
                                <m:t>𝛼</m:t>
                              </m:r>
                            </m:sub>
                            <m:sup>
                              <m:r>
                                <a:rPr lang="zh-CN" altLang="en-US" sz="2800" i="1">
                                  <a:solidFill>
                                    <a:srgbClr val="000000"/>
                                  </a:solidFill>
                                  <a:latin typeface="Cambria Math" panose="02040503050406030204" pitchFamily="18" charset="0"/>
                                </a:rPr>
                                <m:t>2</m:t>
                              </m:r>
                            </m:sup>
                          </m:sSubSup>
                        </m:den>
                      </m:f>
                      <m:r>
                        <a:rPr lang="zh-CN" altLang="en-US" sz="2800" i="1">
                          <a:solidFill>
                            <a:srgbClr val="000000"/>
                          </a:solidFill>
                          <a:latin typeface="Cambria Math" panose="02040503050406030204" pitchFamily="18" charset="0"/>
                        </a:rPr>
                        <m:t>)</m:t>
                      </m:r>
                    </m:oMath>
                  </m:oMathPara>
                </a14:m>
                <a:endParaRPr lang="en-US" altLang="zh-CN" sz="2800" dirty="0"/>
              </a:p>
            </p:txBody>
          </p:sp>
        </mc:Choice>
        <mc:Fallback>
          <p:sp>
            <p:nvSpPr>
              <p:cNvPr id="41987" name="Rectangle 3"/>
              <p:cNvSpPr>
                <a:spLocks noRot="1" noChangeAspect="1" noMove="1" noResize="1" noEditPoints="1" noAdjustHandles="1" noChangeArrowheads="1" noChangeShapeType="1" noTextEdit="1"/>
              </p:cNvSpPr>
              <p:nvPr>
                <p:ph type="body" sz="half" idx="1"/>
              </p:nvPr>
            </p:nvSpPr>
            <p:spPr>
              <a:xfrm>
                <a:off x="250824" y="1592262"/>
                <a:ext cx="8569647" cy="4991077"/>
              </a:xfrm>
              <a:blipFill rotWithShape="1">
                <a:blip r:embed="rId1"/>
                <a:stretch>
                  <a:fillRect l="-7" t="-6" r="4" b="6"/>
                </a:stretch>
              </a:blipFill>
            </p:spPr>
            <p:txBody>
              <a:bodyPr/>
              <a:lstStyle/>
              <a:p>
                <a:r>
                  <a:rPr lang="zh-CN" altLang="en-US">
                    <a:noFill/>
                  </a:rPr>
                  <a:t> </a:t>
                </a:r>
              </a:p>
            </p:txBody>
          </p:sp>
        </mc:Fallback>
      </mc:AlternateContent>
      <p:sp>
        <p:nvSpPr>
          <p:cNvPr id="41988"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41989"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2"/>
          <p:cNvSpPr>
            <a:spLocks noGrp="1" noChangeArrowheads="1"/>
          </p:cNvSpPr>
          <p:nvPr>
            <p:ph type="title"/>
          </p:nvPr>
        </p:nvSpPr>
        <p:spPr/>
        <p:txBody>
          <a:bodyPr/>
          <a:lstStyle/>
          <a:p>
            <a:pPr eaLnBrk="1" hangingPunct="1"/>
            <a:r>
              <a:rPr lang="zh-CN" altLang="en-US"/>
              <a:t>磁化等离子体中的介电张量 </a:t>
            </a:r>
            <a:endParaRPr lang="zh-CN" altLang="en-US"/>
          </a:p>
        </p:txBody>
      </p:sp>
      <mc:AlternateContent xmlns:mc="http://schemas.openxmlformats.org/markup-compatibility/2006">
        <mc:Choice xmlns:a14="http://schemas.microsoft.com/office/drawing/2010/main" Requires="a14">
          <p:sp>
            <p:nvSpPr>
              <p:cNvPr id="43011" name="Rectangle 3"/>
              <p:cNvSpPr>
                <a:spLocks noGrp="1" noChangeArrowheads="1"/>
              </p:cNvSpPr>
              <p:nvPr>
                <p:ph type="body" sz="half" idx="1"/>
              </p:nvPr>
            </p:nvSpPr>
            <p:spPr>
              <a:xfrm>
                <a:off x="71500" y="1340770"/>
                <a:ext cx="9001000" cy="5066022"/>
              </a:xfrm>
            </p:spPr>
            <p:txBody>
              <a:bodyPr/>
              <a:lstStyle/>
              <a:p>
                <a:pPr eaLnBrk="1" hangingPunct="1">
                  <a:spcBef>
                    <a:spcPts val="0"/>
                  </a:spcBef>
                  <a:spcAft>
                    <a:spcPts val="0"/>
                  </a:spcAft>
                </a:pPr>
                <a:r>
                  <a:rPr lang="zh-CN" altLang="en-US" sz="2800" dirty="0"/>
                  <a:t>因此，电流可以表示为：</a:t>
                </a:r>
                <a:endParaRPr lang="en-US" altLang="zh-CN" sz="2800"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r>
                        <a:rPr lang="zh-CN" altLang="en-US" sz="2400" b="1" i="1">
                          <a:solidFill>
                            <a:srgbClr val="000000"/>
                          </a:solidFill>
                          <a:latin typeface="Cambria Math" panose="02040503050406030204" pitchFamily="18" charset="0"/>
                        </a:rPr>
                        <m:t>𝒋</m:t>
                      </m:r>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𝛔</m:t>
                      </m:r>
                      <m:r>
                        <a:rPr lang="zh-CN" altLang="en-US" sz="2400" i="1">
                          <a:solidFill>
                            <a:srgbClr val="000000"/>
                          </a:solidFill>
                          <a:latin typeface="Cambria Math" panose="02040503050406030204" pitchFamily="18" charset="0"/>
                        </a:rPr>
                        <m:t>⋅</m:t>
                      </m:r>
                      <m:r>
                        <a:rPr lang="zh-CN" altLang="en-US" sz="2400" b="1" i="1">
                          <a:solidFill>
                            <a:srgbClr val="000000"/>
                          </a:solidFill>
                          <a:latin typeface="Cambria Math" panose="02040503050406030204" pitchFamily="18" charset="0"/>
                        </a:rPr>
                        <m:t>𝑬</m:t>
                      </m:r>
                      <m:r>
                        <a:rPr lang="zh-CN" altLang="en-US" sz="2400" i="1">
                          <a:solidFill>
                            <a:srgbClr val="000000"/>
                          </a:solidFill>
                          <a:latin typeface="Cambria Math" panose="02040503050406030204" pitchFamily="18" charset="0"/>
                        </a:rPr>
                        <m:t>=</m:t>
                      </m:r>
                      <m:nary>
                        <m:naryPr>
                          <m:chr m:val="∑"/>
                          <m:supHide m:val="on"/>
                          <m:ctrlPr>
                            <a:rPr lang="zh-CN" altLang="en-US" sz="2400" i="1">
                              <a:solidFill>
                                <a:srgbClr val="000000"/>
                              </a:solidFill>
                              <a:latin typeface="Cambria Math" panose="02040503050406030204" pitchFamily="18" charset="0"/>
                            </a:rPr>
                          </m:ctrlPr>
                        </m:naryPr>
                        <m:sub>
                          <m:r>
                            <a:rPr lang="zh-CN" altLang="en-US" sz="2400" i="1">
                              <a:solidFill>
                                <a:srgbClr val="000000"/>
                              </a:solidFill>
                              <a:latin typeface="Cambria Math" panose="02040503050406030204" pitchFamily="18" charset="0"/>
                            </a:rPr>
                            <m:t>𝛼</m:t>
                          </m:r>
                        </m:sub>
                        <m:sup/>
                        <m:e>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𝑛</m:t>
                              </m:r>
                            </m:e>
                            <m:sub>
                              <m:r>
                                <a:rPr lang="zh-CN" altLang="en-US" sz="2400" i="1">
                                  <a:solidFill>
                                    <a:srgbClr val="000000"/>
                                  </a:solidFill>
                                  <a:latin typeface="Cambria Math" panose="02040503050406030204" pitchFamily="18" charset="0"/>
                                </a:rPr>
                                <m:t>𝛼</m:t>
                              </m:r>
                            </m:sub>
                          </m:sSub>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𝑞</m:t>
                              </m:r>
                            </m:e>
                            <m:sub>
                              <m:r>
                                <a:rPr lang="zh-CN" altLang="en-US" sz="2400" i="1">
                                  <a:solidFill>
                                    <a:srgbClr val="000000"/>
                                  </a:solidFill>
                                  <a:latin typeface="Cambria Math" panose="02040503050406030204" pitchFamily="18" charset="0"/>
                                </a:rPr>
                                <m:t>𝛼</m:t>
                              </m:r>
                            </m:sub>
                          </m:sSub>
                          <m:sSub>
                            <m:sSubPr>
                              <m:ctrlPr>
                                <a:rPr lang="zh-CN" altLang="en-US" sz="2400" i="1">
                                  <a:solidFill>
                                    <a:srgbClr val="000000"/>
                                  </a:solidFill>
                                  <a:latin typeface="Cambria Math" panose="02040503050406030204" pitchFamily="18" charset="0"/>
                                </a:rPr>
                              </m:ctrlPr>
                            </m:sSubPr>
                            <m:e>
                              <m:r>
                                <a:rPr lang="zh-CN" altLang="en-US" sz="2400" b="1" i="1">
                                  <a:solidFill>
                                    <a:srgbClr val="000000"/>
                                  </a:solidFill>
                                  <a:latin typeface="Cambria Math" panose="02040503050406030204" pitchFamily="18" charset="0"/>
                                </a:rPr>
                                <m:t>𝒗</m:t>
                              </m:r>
                            </m:e>
                            <m:sub>
                              <m:r>
                                <a:rPr lang="zh-CN" altLang="en-US" sz="2400" i="1">
                                  <a:solidFill>
                                    <a:srgbClr val="000000"/>
                                  </a:solidFill>
                                  <a:latin typeface="Cambria Math" panose="02040503050406030204" pitchFamily="18" charset="0"/>
                                </a:rPr>
                                <m:t>𝛼</m:t>
                              </m:r>
                            </m:sub>
                          </m:sSub>
                        </m:e>
                      </m:nary>
                    </m:oMath>
                  </m:oMathPara>
                </a14:m>
                <a:endParaRPr lang="en-US" altLang="zh-CN" sz="2800"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𝜀</m:t>
                          </m:r>
                        </m:e>
                        <m:sub>
                          <m:r>
                            <a:rPr lang="zh-CN" altLang="en-US" sz="2400" i="1">
                              <a:solidFill>
                                <a:srgbClr val="000000"/>
                              </a:solidFill>
                              <a:latin typeface="Cambria Math" panose="02040503050406030204" pitchFamily="18" charset="0"/>
                            </a:rPr>
                            <m:t>0</m:t>
                          </m:r>
                        </m:sub>
                      </m:sSub>
                      <m:nary>
                        <m:naryPr>
                          <m:chr m:val="∑"/>
                          <m:supHide m:val="on"/>
                          <m:ctrlPr>
                            <a:rPr lang="zh-CN" altLang="en-US" sz="2400" i="1">
                              <a:solidFill>
                                <a:srgbClr val="000000"/>
                              </a:solidFill>
                              <a:latin typeface="Cambria Math" panose="02040503050406030204" pitchFamily="18" charset="0"/>
                            </a:rPr>
                          </m:ctrlPr>
                        </m:naryPr>
                        <m:sub>
                          <m:r>
                            <a:rPr lang="zh-CN" altLang="en-US" sz="2400" i="1">
                              <a:solidFill>
                                <a:srgbClr val="000000"/>
                              </a:solidFill>
                              <a:latin typeface="Cambria Math" panose="02040503050406030204" pitchFamily="18" charset="0"/>
                            </a:rPr>
                            <m:t>𝛼</m:t>
                          </m:r>
                        </m:sub>
                        <m:sup/>
                        <m:e>
                          <m:f>
                            <m:fPr>
                              <m:ctrlPr>
                                <a:rPr lang="zh-CN" altLang="en-US" sz="2400" i="1">
                                  <a:solidFill>
                                    <a:srgbClr val="000000"/>
                                  </a:solidFill>
                                  <a:latin typeface="Cambria Math" panose="02040503050406030204" pitchFamily="18" charset="0"/>
                                </a:rPr>
                              </m:ctrlPr>
                            </m:fPr>
                            <m:num>
                              <m:sSubSup>
                                <m:sSubSupPr>
                                  <m:ctrlPr>
                                    <a:rPr lang="zh-CN" altLang="en-US" sz="2400" i="1">
                                      <a:solidFill>
                                        <a:srgbClr val="000000"/>
                                      </a:solidFill>
                                      <a:latin typeface="Cambria Math" panose="02040503050406030204" pitchFamily="18" charset="0"/>
                                    </a:rPr>
                                  </m:ctrlPr>
                                </m:sSubSupPr>
                                <m:e>
                                  <m:r>
                                    <a:rPr lang="zh-CN" altLang="en-US" sz="2400" i="1">
                                      <a:solidFill>
                                        <a:srgbClr val="000000"/>
                                      </a:solidFill>
                                      <a:latin typeface="Cambria Math" panose="02040503050406030204" pitchFamily="18" charset="0"/>
                                    </a:rPr>
                                    <m:t>𝜔</m:t>
                                  </m:r>
                                </m:e>
                                <m:sub>
                                  <m:r>
                                    <a:rPr lang="zh-CN" altLang="en-US" sz="2400" i="1">
                                      <a:solidFill>
                                        <a:srgbClr val="000000"/>
                                      </a:solidFill>
                                      <a:latin typeface="Cambria Math" panose="02040503050406030204" pitchFamily="18" charset="0"/>
                                    </a:rPr>
                                    <m:t>𝑝</m:t>
                                  </m:r>
                                  <m:r>
                                    <a:rPr lang="zh-CN" altLang="en-US" sz="2400" i="1">
                                      <a:solidFill>
                                        <a:srgbClr val="000000"/>
                                      </a:solidFill>
                                      <a:latin typeface="Cambria Math" panose="02040503050406030204" pitchFamily="18" charset="0"/>
                                    </a:rPr>
                                    <m:t>𝛼</m:t>
                                  </m:r>
                                </m:sub>
                                <m:sup>
                                  <m:r>
                                    <a:rPr lang="zh-CN" altLang="en-US" sz="2400" i="1">
                                      <a:solidFill>
                                        <a:srgbClr val="000000"/>
                                      </a:solidFill>
                                      <a:latin typeface="Cambria Math" panose="02040503050406030204" pitchFamily="18" charset="0"/>
                                    </a:rPr>
                                    <m:t>2</m:t>
                                  </m:r>
                                </m:sup>
                              </m:sSubSup>
                            </m:num>
                            <m:den>
                              <m:sSub>
                                <m:sSubPr>
                                  <m:ctrlPr>
                                    <a:rPr lang="zh-CN" altLang="en-US" sz="2400" i="1">
                                      <a:solidFill>
                                        <a:srgbClr val="000000"/>
                                      </a:solidFill>
                                      <a:latin typeface="Cambria Math" panose="02040503050406030204" pitchFamily="18" charset="0"/>
                                    </a:rPr>
                                  </m:ctrlPr>
                                </m:sSubPr>
                                <m:e>
                                  <m:r>
                                    <m:rPr>
                                      <m:sty m:val="p"/>
                                    </m:rPr>
                                    <a:rPr lang="zh-CN" altLang="en-US" sz="2400" i="1">
                                      <a:solidFill>
                                        <a:srgbClr val="000000"/>
                                      </a:solidFill>
                                      <a:latin typeface="Cambria Math" panose="02040503050406030204" pitchFamily="18" charset="0"/>
                                    </a:rPr>
                                    <m:t>Ω</m:t>
                                  </m:r>
                                </m:e>
                                <m:sub>
                                  <m:r>
                                    <a:rPr lang="zh-CN" altLang="en-US" sz="2400" i="1">
                                      <a:solidFill>
                                        <a:srgbClr val="000000"/>
                                      </a:solidFill>
                                      <a:latin typeface="Cambria Math" panose="02040503050406030204" pitchFamily="18" charset="0"/>
                                    </a:rPr>
                                    <m:t>𝛼</m:t>
                                  </m:r>
                                </m:sub>
                              </m:sSub>
                            </m:den>
                          </m:f>
                          <m:d>
                            <m:dPr>
                              <m:ctrlPr>
                                <a:rPr lang="zh-CN" altLang="en-US" sz="2400" i="1">
                                  <a:solidFill>
                                    <a:srgbClr val="000000"/>
                                  </a:solidFill>
                                  <a:latin typeface="Cambria Math" panose="02040503050406030204" pitchFamily="18" charset="0"/>
                                </a:rPr>
                              </m:ctrlPr>
                            </m:dPr>
                            <m:e>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a:rPr lang="zh-CN" altLang="en-US" sz="2400" b="1" i="1">
                                      <a:solidFill>
                                        <a:srgbClr val="000000"/>
                                      </a:solidFill>
                                      <a:latin typeface="Cambria Math" panose="02040503050406030204" pitchFamily="18" charset="0"/>
                                    </a:rPr>
                                    <m:t>𝑬</m:t>
                                  </m:r>
                                </m:e>
                                <m:sub>
                                  <m:r>
                                    <a:rPr lang="zh-CN" altLang="en-US" sz="2400" i="1">
                                      <a:solidFill>
                                        <a:srgbClr val="000000"/>
                                      </a:solidFill>
                                      <a:latin typeface="Cambria Math" panose="02040503050406030204" pitchFamily="18" charset="0"/>
                                    </a:rPr>
                                    <m:t>⊥</m:t>
                                  </m:r>
                                </m:sub>
                              </m:sSub>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a:rPr lang="zh-CN" altLang="en-US" sz="2400" b="1" i="1">
                                      <a:solidFill>
                                        <a:srgbClr val="000000"/>
                                      </a:solidFill>
                                      <a:latin typeface="Cambria Math" panose="02040503050406030204" pitchFamily="18" charset="0"/>
                                    </a:rPr>
                                    <m:t>𝒆</m:t>
                                  </m:r>
                                </m:e>
                                <m:sub>
                                  <m:r>
                                    <a:rPr lang="zh-CN" altLang="en-US" sz="2400" i="1">
                                      <a:solidFill>
                                        <a:srgbClr val="000000"/>
                                      </a:solidFill>
                                      <a:latin typeface="Cambria Math" panose="02040503050406030204" pitchFamily="18" charset="0"/>
                                    </a:rPr>
                                    <m:t>𝑧</m:t>
                                  </m:r>
                                </m:sub>
                              </m:sSub>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𝑖</m:t>
                              </m:r>
                              <m:f>
                                <m:fPr>
                                  <m:ctrlPr>
                                    <a:rPr lang="zh-CN" altLang="en-US" sz="2400" i="1">
                                      <a:solidFill>
                                        <a:srgbClr val="000000"/>
                                      </a:solidFill>
                                      <a:latin typeface="Cambria Math" panose="02040503050406030204" pitchFamily="18" charset="0"/>
                                    </a:rPr>
                                  </m:ctrlPr>
                                </m:fPr>
                                <m:num>
                                  <m:r>
                                    <a:rPr lang="zh-CN" altLang="en-US" sz="2400" i="1">
                                      <a:solidFill>
                                        <a:srgbClr val="000000"/>
                                      </a:solidFill>
                                      <a:latin typeface="Cambria Math" panose="02040503050406030204" pitchFamily="18" charset="0"/>
                                    </a:rPr>
                                    <m:t>𝜔</m:t>
                                  </m:r>
                                </m:num>
                                <m:den>
                                  <m:sSub>
                                    <m:sSubPr>
                                      <m:ctrlPr>
                                        <a:rPr lang="zh-CN" altLang="en-US" sz="2400" i="1">
                                          <a:solidFill>
                                            <a:srgbClr val="000000"/>
                                          </a:solidFill>
                                          <a:latin typeface="Cambria Math" panose="02040503050406030204" pitchFamily="18" charset="0"/>
                                        </a:rPr>
                                      </m:ctrlPr>
                                    </m:sSubPr>
                                    <m:e>
                                      <m:r>
                                        <m:rPr>
                                          <m:sty m:val="p"/>
                                        </m:rPr>
                                        <a:rPr lang="zh-CN" altLang="en-US" sz="2400" i="1">
                                          <a:solidFill>
                                            <a:srgbClr val="000000"/>
                                          </a:solidFill>
                                          <a:latin typeface="Cambria Math" panose="02040503050406030204" pitchFamily="18" charset="0"/>
                                        </a:rPr>
                                        <m:t>Ω</m:t>
                                      </m:r>
                                    </m:e>
                                    <m:sub>
                                      <m:r>
                                        <a:rPr lang="zh-CN" altLang="en-US" sz="2400" i="1">
                                          <a:solidFill>
                                            <a:srgbClr val="000000"/>
                                          </a:solidFill>
                                          <a:latin typeface="Cambria Math" panose="02040503050406030204" pitchFamily="18" charset="0"/>
                                        </a:rPr>
                                        <m:t>𝛼</m:t>
                                      </m:r>
                                    </m:sub>
                                  </m:sSub>
                                </m:den>
                              </m:f>
                              <m:sSub>
                                <m:sSubPr>
                                  <m:ctrlPr>
                                    <a:rPr lang="zh-CN" altLang="en-US" sz="2400" i="1">
                                      <a:solidFill>
                                        <a:srgbClr val="000000"/>
                                      </a:solidFill>
                                      <a:latin typeface="Cambria Math" panose="02040503050406030204" pitchFamily="18" charset="0"/>
                                    </a:rPr>
                                  </m:ctrlPr>
                                </m:sSubPr>
                                <m:e>
                                  <m:r>
                                    <a:rPr lang="zh-CN" altLang="en-US" sz="2400" b="1" i="1">
                                      <a:solidFill>
                                        <a:srgbClr val="000000"/>
                                      </a:solidFill>
                                      <a:latin typeface="Cambria Math" panose="02040503050406030204" pitchFamily="18" charset="0"/>
                                    </a:rPr>
                                    <m:t>𝑬</m:t>
                                  </m:r>
                                </m:e>
                                <m:sub>
                                  <m:r>
                                    <a:rPr lang="zh-CN" altLang="en-US" sz="2400" i="1">
                                      <a:solidFill>
                                        <a:srgbClr val="000000"/>
                                      </a:solidFill>
                                      <a:latin typeface="Cambria Math" panose="02040503050406030204" pitchFamily="18" charset="0"/>
                                    </a:rPr>
                                    <m:t>⊥</m:t>
                                  </m:r>
                                </m:sub>
                              </m:sSub>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1</m:t>
                              </m:r>
                              <m:r>
                                <a:rPr lang="zh-CN" altLang="en-US" sz="2400" i="1">
                                  <a:solidFill>
                                    <a:srgbClr val="000000"/>
                                  </a:solidFill>
                                  <a:latin typeface="Cambria Math" panose="02040503050406030204" pitchFamily="18" charset="0"/>
                                </a:rPr>
                                <m:t>−</m:t>
                              </m:r>
                              <m:f>
                                <m:fPr>
                                  <m:ctrlPr>
                                    <a:rPr lang="zh-CN" altLang="en-US" sz="2400" i="1">
                                      <a:solidFill>
                                        <a:srgbClr val="000000"/>
                                      </a:solidFill>
                                      <a:latin typeface="Cambria Math" panose="02040503050406030204" pitchFamily="18" charset="0"/>
                                    </a:rPr>
                                  </m:ctrlPr>
                                </m:fPr>
                                <m:num>
                                  <m:sSup>
                                    <m:sSupPr>
                                      <m:ctrlPr>
                                        <a:rPr lang="zh-CN" altLang="en-US" sz="2400" i="1">
                                          <a:solidFill>
                                            <a:srgbClr val="000000"/>
                                          </a:solidFill>
                                          <a:latin typeface="Cambria Math" panose="02040503050406030204" pitchFamily="18" charset="0"/>
                                        </a:rPr>
                                      </m:ctrlPr>
                                    </m:sSupPr>
                                    <m:e>
                                      <m:r>
                                        <a:rPr lang="zh-CN" altLang="en-US" sz="2400" i="1">
                                          <a:solidFill>
                                            <a:srgbClr val="000000"/>
                                          </a:solidFill>
                                          <a:latin typeface="Cambria Math" panose="02040503050406030204" pitchFamily="18" charset="0"/>
                                        </a:rPr>
                                        <m:t>𝜔</m:t>
                                      </m:r>
                                    </m:e>
                                    <m:sup>
                                      <m:r>
                                        <a:rPr lang="zh-CN" altLang="en-US" sz="2400" i="1">
                                          <a:solidFill>
                                            <a:srgbClr val="000000"/>
                                          </a:solidFill>
                                          <a:latin typeface="Cambria Math" panose="02040503050406030204" pitchFamily="18" charset="0"/>
                                        </a:rPr>
                                        <m:t>2</m:t>
                                      </m:r>
                                    </m:sup>
                                  </m:sSup>
                                </m:num>
                                <m:den>
                                  <m:sSubSup>
                                    <m:sSubSupPr>
                                      <m:ctrlPr>
                                        <a:rPr lang="zh-CN" altLang="en-US" sz="2400" i="1">
                                          <a:solidFill>
                                            <a:srgbClr val="000000"/>
                                          </a:solidFill>
                                          <a:latin typeface="Cambria Math" panose="02040503050406030204" pitchFamily="18" charset="0"/>
                                        </a:rPr>
                                      </m:ctrlPr>
                                    </m:sSubSupPr>
                                    <m:e>
                                      <m:r>
                                        <m:rPr>
                                          <m:sty m:val="p"/>
                                        </m:rPr>
                                        <a:rPr lang="zh-CN" altLang="en-US" sz="2400" i="1">
                                          <a:solidFill>
                                            <a:srgbClr val="000000"/>
                                          </a:solidFill>
                                          <a:latin typeface="Cambria Math" panose="02040503050406030204" pitchFamily="18" charset="0"/>
                                        </a:rPr>
                                        <m:t>Ω</m:t>
                                      </m:r>
                                    </m:e>
                                    <m:sub>
                                      <m:r>
                                        <a:rPr lang="zh-CN" altLang="en-US" sz="2400" i="1">
                                          <a:solidFill>
                                            <a:srgbClr val="000000"/>
                                          </a:solidFill>
                                          <a:latin typeface="Cambria Math" panose="02040503050406030204" pitchFamily="18" charset="0"/>
                                        </a:rPr>
                                        <m:t>𝛼</m:t>
                                      </m:r>
                                    </m:sub>
                                    <m:sup>
                                      <m:r>
                                        <a:rPr lang="zh-CN" altLang="en-US" sz="2400" i="1">
                                          <a:solidFill>
                                            <a:srgbClr val="000000"/>
                                          </a:solidFill>
                                          <a:latin typeface="Cambria Math" panose="02040503050406030204" pitchFamily="18" charset="0"/>
                                        </a:rPr>
                                        <m:t>2</m:t>
                                      </m:r>
                                    </m:sup>
                                  </m:sSubSup>
                                </m:den>
                              </m:f>
                              <m:r>
                                <a:rPr lang="zh-CN" altLang="en-US" sz="2400" i="1">
                                  <a:solidFill>
                                    <a:srgbClr val="000000"/>
                                  </a:solidFill>
                                  <a:latin typeface="Cambria Math" panose="02040503050406030204" pitchFamily="18" charset="0"/>
                                </a:rPr>
                                <m:t>)+</m:t>
                              </m:r>
                              <m:f>
                                <m:fPr>
                                  <m:ctrlPr>
                                    <a:rPr lang="zh-CN" altLang="en-US" sz="2400" i="1">
                                      <a:solidFill>
                                        <a:srgbClr val="000000"/>
                                      </a:solidFill>
                                      <a:latin typeface="Cambria Math" panose="02040503050406030204" pitchFamily="18" charset="0"/>
                                    </a:rPr>
                                  </m:ctrlPr>
                                </m:fPr>
                                <m:num>
                                  <m:r>
                                    <a:rPr lang="zh-CN" altLang="en-US" sz="2400" i="1">
                                      <a:solidFill>
                                        <a:srgbClr val="000000"/>
                                      </a:solidFill>
                                      <a:latin typeface="Cambria Math" panose="02040503050406030204" pitchFamily="18" charset="0"/>
                                    </a:rPr>
                                    <m:t>𝑖</m:t>
                                  </m:r>
                                  <m:sSub>
                                    <m:sSubPr>
                                      <m:ctrlPr>
                                        <a:rPr lang="zh-CN" altLang="en-US" sz="2400" i="1">
                                          <a:solidFill>
                                            <a:srgbClr val="000000"/>
                                          </a:solidFill>
                                          <a:latin typeface="Cambria Math" panose="02040503050406030204" pitchFamily="18" charset="0"/>
                                        </a:rPr>
                                      </m:ctrlPr>
                                    </m:sSubPr>
                                    <m:e>
                                      <m:r>
                                        <m:rPr>
                                          <m:sty m:val="p"/>
                                        </m:rPr>
                                        <a:rPr lang="zh-CN" altLang="en-US" sz="2400" i="1">
                                          <a:solidFill>
                                            <a:srgbClr val="000000"/>
                                          </a:solidFill>
                                          <a:latin typeface="Cambria Math" panose="02040503050406030204" pitchFamily="18" charset="0"/>
                                        </a:rPr>
                                        <m:t>Ω</m:t>
                                      </m:r>
                                    </m:e>
                                    <m:sub>
                                      <m:r>
                                        <a:rPr lang="zh-CN" altLang="en-US" sz="2400" i="1">
                                          <a:solidFill>
                                            <a:srgbClr val="000000"/>
                                          </a:solidFill>
                                          <a:latin typeface="Cambria Math" panose="02040503050406030204" pitchFamily="18" charset="0"/>
                                        </a:rPr>
                                        <m:t>𝛼</m:t>
                                      </m:r>
                                    </m:sub>
                                  </m:sSub>
                                </m:num>
                                <m:den>
                                  <m:r>
                                    <a:rPr lang="zh-CN" altLang="en-US" sz="2400" i="1">
                                      <a:solidFill>
                                        <a:srgbClr val="000000"/>
                                      </a:solidFill>
                                      <a:latin typeface="Cambria Math" panose="02040503050406030204" pitchFamily="18" charset="0"/>
                                    </a:rPr>
                                    <m:t>𝜔</m:t>
                                  </m:r>
                                </m:den>
                              </m:f>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𝐸</m:t>
                                  </m:r>
                                </m:e>
                                <m:sub>
                                  <m:r>
                                    <a:rPr lang="zh-CN" altLang="en-US" sz="2400" i="1">
                                      <a:solidFill>
                                        <a:srgbClr val="000000"/>
                                      </a:solidFill>
                                      <a:latin typeface="Cambria Math" panose="02040503050406030204" pitchFamily="18" charset="0"/>
                                    </a:rPr>
                                    <m:t>𝑧</m:t>
                                  </m:r>
                                </m:sub>
                              </m:sSub>
                              <m:sSub>
                                <m:sSubPr>
                                  <m:ctrlPr>
                                    <a:rPr lang="zh-CN" altLang="en-US" sz="2400" i="1">
                                      <a:solidFill>
                                        <a:srgbClr val="000000"/>
                                      </a:solidFill>
                                      <a:latin typeface="Cambria Math" panose="02040503050406030204" pitchFamily="18" charset="0"/>
                                    </a:rPr>
                                  </m:ctrlPr>
                                </m:sSubPr>
                                <m:e>
                                  <m:r>
                                    <a:rPr lang="zh-CN" altLang="en-US" sz="2400" b="1" i="1">
                                      <a:solidFill>
                                        <a:srgbClr val="000000"/>
                                      </a:solidFill>
                                      <a:latin typeface="Cambria Math" panose="02040503050406030204" pitchFamily="18" charset="0"/>
                                    </a:rPr>
                                    <m:t>𝒆</m:t>
                                  </m:r>
                                </m:e>
                                <m:sub>
                                  <m:r>
                                    <a:rPr lang="zh-CN" altLang="en-US" sz="2400" i="1">
                                      <a:solidFill>
                                        <a:srgbClr val="000000"/>
                                      </a:solidFill>
                                      <a:latin typeface="Cambria Math" panose="02040503050406030204" pitchFamily="18" charset="0"/>
                                    </a:rPr>
                                    <m:t>𝑧</m:t>
                                  </m:r>
                                </m:sub>
                              </m:sSub>
                            </m:e>
                          </m:d>
                        </m:e>
                      </m:nary>
                    </m:oMath>
                  </m:oMathPara>
                </a14:m>
                <a:endParaRPr lang="zh-CN" altLang="en-US" sz="2800" dirty="0"/>
              </a:p>
              <a:p>
                <a:pPr eaLnBrk="1" hangingPunct="1">
                  <a:spcBef>
                    <a:spcPts val="0"/>
                  </a:spcBef>
                  <a:spcAft>
                    <a:spcPts val="0"/>
                  </a:spcAft>
                </a:pPr>
                <a:r>
                  <a:rPr lang="zh-CN" altLang="en-US" sz="2800" dirty="0"/>
                  <a:t>从上式可求电导率张量</a:t>
                </a:r>
                <a14:m>
                  <m:oMath xmlns:m="http://schemas.openxmlformats.org/officeDocument/2006/math">
                    <m:r>
                      <a:rPr lang="zh-CN" altLang="en-US" sz="2800" i="1">
                        <a:solidFill>
                          <a:srgbClr val="000000"/>
                        </a:solidFill>
                        <a:latin typeface="Cambria Math" panose="02040503050406030204" pitchFamily="18" charset="0"/>
                      </a:rPr>
                      <m:t>𝛔</m:t>
                    </m:r>
                  </m:oMath>
                </a14:m>
                <a:r>
                  <a:rPr lang="zh-CN" altLang="en-US" sz="2800" dirty="0"/>
                  <a:t>，进一步得到介电张量</a:t>
                </a:r>
                <a14:m>
                  <m:oMath xmlns:m="http://schemas.openxmlformats.org/officeDocument/2006/math">
                    <m:r>
                      <a:rPr lang="zh-CN" altLang="en-US" sz="2800" b="1" i="1">
                        <a:solidFill>
                          <a:srgbClr val="000000"/>
                        </a:solidFill>
                        <a:latin typeface="Cambria Math" panose="02040503050406030204" pitchFamily="18" charset="0"/>
                      </a:rPr>
                      <m:t>𝜺</m:t>
                    </m:r>
                  </m:oMath>
                </a14:m>
                <a:r>
                  <a:rPr lang="zh-CN" altLang="en-US" sz="2800" dirty="0"/>
                  <a:t>：</a:t>
                </a:r>
                <a:endParaRPr lang="zh-CN" altLang="en-US" sz="2800"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r>
                        <a:rPr lang="zh-CN" altLang="en-US" sz="2800" b="1" i="1">
                          <a:solidFill>
                            <a:srgbClr val="000000"/>
                          </a:solidFill>
                          <a:latin typeface="Cambria Math" panose="02040503050406030204" pitchFamily="18" charset="0"/>
                        </a:rPr>
                        <m:t>𝜺</m:t>
                      </m:r>
                      <m:r>
                        <a:rPr lang="zh-CN" altLang="en-US" sz="2800" i="1">
                          <a:solidFill>
                            <a:srgbClr val="000000"/>
                          </a:solidFill>
                          <a:latin typeface="Cambria Math" panose="02040503050406030204" pitchFamily="18" charset="0"/>
                        </a:rPr>
                        <m:t>=</m:t>
                      </m:r>
                      <m:r>
                        <a:rPr lang="zh-CN" altLang="en-US" sz="2800" b="1" i="1">
                          <a:solidFill>
                            <a:srgbClr val="000000"/>
                          </a:solidFill>
                          <a:latin typeface="Cambria Math" panose="02040503050406030204" pitchFamily="18" charset="0"/>
                        </a:rPr>
                        <m:t>𝑰</m:t>
                      </m:r>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𝑖</m:t>
                          </m:r>
                          <m:r>
                            <a:rPr lang="zh-CN" altLang="en-US" sz="2800" i="1">
                              <a:solidFill>
                                <a:srgbClr val="000000"/>
                              </a:solidFill>
                              <a:latin typeface="Cambria Math" panose="02040503050406030204" pitchFamily="18" charset="0"/>
                            </a:rPr>
                            <m:t>𝛔</m:t>
                          </m:r>
                        </m:num>
                        <m:den>
                          <m:r>
                            <a:rPr lang="zh-CN" altLang="en-US" sz="2800" i="1">
                              <a:solidFill>
                                <a:srgbClr val="000000"/>
                              </a:solidFill>
                              <a:latin typeface="Cambria Math" panose="02040503050406030204" pitchFamily="18" charset="0"/>
                            </a:rPr>
                            <m:t>𝜔</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0</m:t>
                              </m:r>
                            </m:sub>
                          </m:sSub>
                        </m:den>
                      </m:f>
                      <m:r>
                        <a:rPr lang="zh-CN" altLang="en-US" sz="2800" i="1">
                          <a:solidFill>
                            <a:srgbClr val="000000"/>
                          </a:solidFill>
                          <a:latin typeface="Cambria Math" panose="02040503050406030204" pitchFamily="18" charset="0"/>
                        </a:rPr>
                        <m:t>=</m:t>
                      </m:r>
                      <m:d>
                        <m:dPr>
                          <m:ctrlPr>
                            <a:rPr lang="zh-CN" altLang="en-US" sz="2800" i="1">
                              <a:solidFill>
                                <a:srgbClr val="000000"/>
                              </a:solidFill>
                              <a:latin typeface="Cambria Math" panose="02040503050406030204" pitchFamily="18" charset="0"/>
                            </a:rPr>
                          </m:ctrlPr>
                        </m:dPr>
                        <m:e>
                          <m:m>
                            <m:mPr>
                              <m:mcs>
                                <m:mc>
                                  <m:mcPr>
                                    <m:count m:val="3"/>
                                    <m:mcJc m:val="center"/>
                                  </m:mcPr>
                                </m:mc>
                              </m:mcs>
                              <m:plcHide m:val="on"/>
                              <m:ctrlPr>
                                <a:rPr lang="zh-CN" altLang="en-US" sz="2800" i="1">
                                  <a:solidFill>
                                    <a:srgbClr val="000000"/>
                                  </a:solidFill>
                                  <a:latin typeface="Cambria Math" panose="02040503050406030204" pitchFamily="18" charset="0"/>
                                </a:rPr>
                              </m:ctrlPr>
                            </m:mPr>
                            <m:mr>
                              <m:e>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1</m:t>
                                    </m:r>
                                  </m:sub>
                                </m:sSub>
                              </m:e>
                              <m:e>
                                <m:r>
                                  <a:rPr lang="zh-CN" altLang="en-US" sz="2800" i="1">
                                    <a:solidFill>
                                      <a:srgbClr val="000000"/>
                                    </a:solidFill>
                                    <a:latin typeface="Cambria Math" panose="02040503050406030204" pitchFamily="18" charset="0"/>
                                  </a:rPr>
                                  <m:t>𝑖</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2</m:t>
                                    </m:r>
                                  </m:sub>
                                </m:sSub>
                              </m:e>
                              <m:e>
                                <m:r>
                                  <a:rPr lang="zh-CN" altLang="en-US" sz="2800" i="1">
                                    <a:solidFill>
                                      <a:srgbClr val="000000"/>
                                    </a:solidFill>
                                    <a:latin typeface="Cambria Math" panose="02040503050406030204" pitchFamily="18" charset="0"/>
                                  </a:rPr>
                                  <m:t>0</m:t>
                                </m:r>
                              </m:e>
                            </m:mr>
                            <m:mr>
                              <m:e>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𝑖</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2</m:t>
                                    </m:r>
                                  </m:sub>
                                </m:sSub>
                              </m:e>
                              <m:e>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1</m:t>
                                    </m:r>
                                  </m:sub>
                                </m:sSub>
                              </m:e>
                              <m:e>
                                <m:r>
                                  <a:rPr lang="zh-CN" altLang="en-US" sz="2800" i="1">
                                    <a:solidFill>
                                      <a:srgbClr val="000000"/>
                                    </a:solidFill>
                                    <a:latin typeface="Cambria Math" panose="02040503050406030204" pitchFamily="18" charset="0"/>
                                  </a:rPr>
                                  <m:t>0</m:t>
                                </m:r>
                              </m:e>
                            </m:mr>
                            <m:mr>
                              <m:e>
                                <m:r>
                                  <a:rPr lang="zh-CN" altLang="en-US" sz="2800" i="1">
                                    <a:solidFill>
                                      <a:srgbClr val="000000"/>
                                    </a:solidFill>
                                    <a:latin typeface="Cambria Math" panose="02040503050406030204" pitchFamily="18" charset="0"/>
                                  </a:rPr>
                                  <m:t>0</m:t>
                                </m:r>
                              </m:e>
                              <m:e>
                                <m:r>
                                  <a:rPr lang="zh-CN" altLang="en-US" sz="2800" i="1">
                                    <a:solidFill>
                                      <a:srgbClr val="000000"/>
                                    </a:solidFill>
                                    <a:latin typeface="Cambria Math" panose="02040503050406030204" pitchFamily="18" charset="0"/>
                                  </a:rPr>
                                  <m:t>0</m:t>
                                </m:r>
                              </m:e>
                              <m:e>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3</m:t>
                                    </m:r>
                                  </m:sub>
                                </m:sSub>
                              </m:e>
                            </m:mr>
                          </m:m>
                        </m:e>
                      </m:d>
                      <m:r>
                        <a:rPr lang="zh-CN" altLang="en-US" sz="2800" i="1">
                          <a:solidFill>
                            <a:srgbClr val="000000"/>
                          </a:solidFill>
                          <a:latin typeface="Cambria Math" panose="02040503050406030204" pitchFamily="18" charset="0"/>
                        </a:rPr>
                        <m:t>，</m:t>
                      </m:r>
                      <m:r>
                        <m:rPr>
                          <m:nor/>
                        </m:rPr>
                        <a:rPr lang="zh-CN" altLang="en-US" sz="2800" dirty="0">
                          <a:latin typeface="Cambria Math" panose="02040503050406030204" pitchFamily="18" charset="0"/>
                        </a:rPr>
                        <m:t>其中</m:t>
                      </m:r>
                    </m:oMath>
                  </m:oMathPara>
                </a14:m>
                <a:endParaRPr lang="zh-CN" altLang="en-US" sz="2800"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𝜀</m:t>
                          </m:r>
                        </m:e>
                        <m:sub>
                          <m:r>
                            <a:rPr lang="zh-CN" altLang="en-US" sz="2400" i="1">
                              <a:solidFill>
                                <a:srgbClr val="000000"/>
                              </a:solidFill>
                              <a:latin typeface="Cambria Math" panose="02040503050406030204" pitchFamily="18" charset="0"/>
                            </a:rPr>
                            <m:t>1</m:t>
                          </m:r>
                        </m:sub>
                      </m:sSub>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1</m:t>
                      </m:r>
                      <m:r>
                        <a:rPr lang="zh-CN" altLang="en-US" sz="2400" i="1">
                          <a:solidFill>
                            <a:srgbClr val="000000"/>
                          </a:solidFill>
                          <a:latin typeface="Cambria Math" panose="02040503050406030204" pitchFamily="18" charset="0"/>
                        </a:rPr>
                        <m:t>−</m:t>
                      </m:r>
                      <m:nary>
                        <m:naryPr>
                          <m:chr m:val="∑"/>
                          <m:supHide m:val="on"/>
                          <m:ctrlPr>
                            <a:rPr lang="zh-CN" altLang="en-US" sz="2400" i="1">
                              <a:solidFill>
                                <a:srgbClr val="000000"/>
                              </a:solidFill>
                              <a:latin typeface="Cambria Math" panose="02040503050406030204" pitchFamily="18" charset="0"/>
                            </a:rPr>
                          </m:ctrlPr>
                        </m:naryPr>
                        <m:sub>
                          <m:r>
                            <a:rPr lang="zh-CN" altLang="en-US" sz="2400" i="1">
                              <a:solidFill>
                                <a:srgbClr val="000000"/>
                              </a:solidFill>
                              <a:latin typeface="Cambria Math" panose="02040503050406030204" pitchFamily="18" charset="0"/>
                            </a:rPr>
                            <m:t>𝛼</m:t>
                          </m:r>
                        </m:sub>
                        <m:sup/>
                        <m:e>
                          <m:f>
                            <m:fPr>
                              <m:ctrlPr>
                                <a:rPr lang="zh-CN" altLang="en-US" sz="2400" i="1">
                                  <a:solidFill>
                                    <a:srgbClr val="000000"/>
                                  </a:solidFill>
                                  <a:latin typeface="Cambria Math" panose="02040503050406030204" pitchFamily="18" charset="0"/>
                                </a:rPr>
                              </m:ctrlPr>
                            </m:fPr>
                            <m:num>
                              <m:sSubSup>
                                <m:sSubSupPr>
                                  <m:ctrlPr>
                                    <a:rPr lang="zh-CN" altLang="en-US" sz="2400" i="1">
                                      <a:solidFill>
                                        <a:srgbClr val="000000"/>
                                      </a:solidFill>
                                      <a:latin typeface="Cambria Math" panose="02040503050406030204" pitchFamily="18" charset="0"/>
                                    </a:rPr>
                                  </m:ctrlPr>
                                </m:sSubSupPr>
                                <m:e>
                                  <m:r>
                                    <a:rPr lang="zh-CN" altLang="en-US" sz="2400" i="1">
                                      <a:solidFill>
                                        <a:srgbClr val="000000"/>
                                      </a:solidFill>
                                      <a:latin typeface="Cambria Math" panose="02040503050406030204" pitchFamily="18" charset="0"/>
                                    </a:rPr>
                                    <m:t>𝜔</m:t>
                                  </m:r>
                                </m:e>
                                <m:sub>
                                  <m:r>
                                    <a:rPr lang="zh-CN" altLang="en-US" sz="2400" i="1">
                                      <a:solidFill>
                                        <a:srgbClr val="000000"/>
                                      </a:solidFill>
                                      <a:latin typeface="Cambria Math" panose="02040503050406030204" pitchFamily="18" charset="0"/>
                                    </a:rPr>
                                    <m:t>𝑝</m:t>
                                  </m:r>
                                  <m:r>
                                    <a:rPr lang="zh-CN" altLang="en-US" sz="2400" i="1">
                                      <a:solidFill>
                                        <a:srgbClr val="000000"/>
                                      </a:solidFill>
                                      <a:latin typeface="Cambria Math" panose="02040503050406030204" pitchFamily="18" charset="0"/>
                                    </a:rPr>
                                    <m:t>𝛼</m:t>
                                  </m:r>
                                </m:sub>
                                <m:sup>
                                  <m:r>
                                    <a:rPr lang="zh-CN" altLang="en-US" sz="2400" i="1">
                                      <a:solidFill>
                                        <a:srgbClr val="000000"/>
                                      </a:solidFill>
                                      <a:latin typeface="Cambria Math" panose="02040503050406030204" pitchFamily="18" charset="0"/>
                                    </a:rPr>
                                    <m:t>2</m:t>
                                  </m:r>
                                </m:sup>
                              </m:sSubSup>
                            </m:num>
                            <m:den>
                              <m:sSup>
                                <m:sSupPr>
                                  <m:ctrlPr>
                                    <a:rPr lang="zh-CN" altLang="en-US" sz="2400" i="1">
                                      <a:solidFill>
                                        <a:srgbClr val="000000"/>
                                      </a:solidFill>
                                      <a:latin typeface="Cambria Math" panose="02040503050406030204" pitchFamily="18" charset="0"/>
                                    </a:rPr>
                                  </m:ctrlPr>
                                </m:sSupPr>
                                <m:e>
                                  <m:r>
                                    <a:rPr lang="zh-CN" altLang="en-US" sz="2400" i="1">
                                      <a:solidFill>
                                        <a:srgbClr val="000000"/>
                                      </a:solidFill>
                                      <a:latin typeface="Cambria Math" panose="02040503050406030204" pitchFamily="18" charset="0"/>
                                    </a:rPr>
                                    <m:t>𝜔</m:t>
                                  </m:r>
                                </m:e>
                                <m:sup>
                                  <m:r>
                                    <a:rPr lang="zh-CN" altLang="en-US" sz="2400" i="1">
                                      <a:solidFill>
                                        <a:srgbClr val="000000"/>
                                      </a:solidFill>
                                      <a:latin typeface="Cambria Math" panose="02040503050406030204" pitchFamily="18" charset="0"/>
                                    </a:rPr>
                                    <m:t>2</m:t>
                                  </m:r>
                                </m:sup>
                              </m:sSup>
                              <m:r>
                                <a:rPr lang="zh-CN" altLang="en-US" sz="2400" i="1">
                                  <a:solidFill>
                                    <a:srgbClr val="000000"/>
                                  </a:solidFill>
                                  <a:latin typeface="Cambria Math" panose="02040503050406030204" pitchFamily="18" charset="0"/>
                                </a:rPr>
                                <m:t>−</m:t>
                              </m:r>
                              <m:sSubSup>
                                <m:sSubSupPr>
                                  <m:ctrlPr>
                                    <a:rPr lang="zh-CN" altLang="en-US" sz="2400" i="1">
                                      <a:solidFill>
                                        <a:srgbClr val="000000"/>
                                      </a:solidFill>
                                      <a:latin typeface="Cambria Math" panose="02040503050406030204" pitchFamily="18" charset="0"/>
                                    </a:rPr>
                                  </m:ctrlPr>
                                </m:sSubSupPr>
                                <m:e>
                                  <m:r>
                                    <m:rPr>
                                      <m:sty m:val="p"/>
                                    </m:rPr>
                                    <a:rPr lang="zh-CN" altLang="en-US" sz="2400" i="1">
                                      <a:solidFill>
                                        <a:srgbClr val="000000"/>
                                      </a:solidFill>
                                      <a:latin typeface="Cambria Math" panose="02040503050406030204" pitchFamily="18" charset="0"/>
                                    </a:rPr>
                                    <m:t>Ω</m:t>
                                  </m:r>
                                </m:e>
                                <m:sub>
                                  <m:r>
                                    <a:rPr lang="zh-CN" altLang="en-US" sz="2400" i="1">
                                      <a:solidFill>
                                        <a:srgbClr val="000000"/>
                                      </a:solidFill>
                                      <a:latin typeface="Cambria Math" panose="02040503050406030204" pitchFamily="18" charset="0"/>
                                    </a:rPr>
                                    <m:t>𝛼</m:t>
                                  </m:r>
                                </m:sub>
                                <m:sup>
                                  <m:r>
                                    <a:rPr lang="zh-CN" altLang="en-US" sz="2400" i="1">
                                      <a:solidFill>
                                        <a:srgbClr val="000000"/>
                                      </a:solidFill>
                                      <a:latin typeface="Cambria Math" panose="02040503050406030204" pitchFamily="18" charset="0"/>
                                    </a:rPr>
                                    <m:t>2</m:t>
                                  </m:r>
                                </m:sup>
                              </m:sSubSup>
                            </m:den>
                          </m:f>
                        </m:e>
                      </m:nary>
                      <m:r>
                        <a:rPr lang="zh-CN" altLang="en-US" sz="2400" i="1">
                          <a:solidFill>
                            <a:srgbClr val="000000"/>
                          </a:solidFill>
                          <a:latin typeface="Cambria Math" panose="02040503050406030204" pitchFamily="18" charset="0"/>
                        </a:rPr>
                        <m:t>, </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𝜀</m:t>
                          </m:r>
                        </m:e>
                        <m:sub>
                          <m:r>
                            <a:rPr lang="zh-CN" altLang="en-US" sz="2400" i="1">
                              <a:solidFill>
                                <a:srgbClr val="000000"/>
                              </a:solidFill>
                              <a:latin typeface="Cambria Math" panose="02040503050406030204" pitchFamily="18" charset="0"/>
                            </a:rPr>
                            <m:t>2</m:t>
                          </m:r>
                        </m:sub>
                      </m:sSub>
                      <m:r>
                        <a:rPr lang="zh-CN" altLang="en-US" sz="2400" i="1">
                          <a:solidFill>
                            <a:srgbClr val="000000"/>
                          </a:solidFill>
                          <a:latin typeface="Cambria Math" panose="02040503050406030204" pitchFamily="18" charset="0"/>
                        </a:rPr>
                        <m:t>=−</m:t>
                      </m:r>
                      <m:nary>
                        <m:naryPr>
                          <m:chr m:val="∑"/>
                          <m:supHide m:val="on"/>
                          <m:ctrlPr>
                            <a:rPr lang="zh-CN" altLang="en-US" sz="2400" i="1">
                              <a:solidFill>
                                <a:srgbClr val="000000"/>
                              </a:solidFill>
                              <a:latin typeface="Cambria Math" panose="02040503050406030204" pitchFamily="18" charset="0"/>
                            </a:rPr>
                          </m:ctrlPr>
                        </m:naryPr>
                        <m:sub>
                          <m:r>
                            <a:rPr lang="zh-CN" altLang="en-US" sz="2400" i="1">
                              <a:solidFill>
                                <a:srgbClr val="000000"/>
                              </a:solidFill>
                              <a:latin typeface="Cambria Math" panose="02040503050406030204" pitchFamily="18" charset="0"/>
                            </a:rPr>
                            <m:t>𝛼</m:t>
                          </m:r>
                        </m:sub>
                        <m:sup/>
                        <m:e>
                          <m:f>
                            <m:fPr>
                              <m:ctrlPr>
                                <a:rPr lang="zh-CN" altLang="en-US" sz="2400" i="1">
                                  <a:solidFill>
                                    <a:srgbClr val="000000"/>
                                  </a:solidFill>
                                  <a:latin typeface="Cambria Math" panose="02040503050406030204" pitchFamily="18" charset="0"/>
                                </a:rPr>
                              </m:ctrlPr>
                            </m:fPr>
                            <m:num>
                              <m:sSub>
                                <m:sSubPr>
                                  <m:ctrlPr>
                                    <a:rPr lang="zh-CN" altLang="en-US" sz="2400" i="1">
                                      <a:solidFill>
                                        <a:srgbClr val="000000"/>
                                      </a:solidFill>
                                      <a:latin typeface="Cambria Math" panose="02040503050406030204" pitchFamily="18" charset="0"/>
                                    </a:rPr>
                                  </m:ctrlPr>
                                </m:sSubPr>
                                <m:e>
                                  <m:r>
                                    <m:rPr>
                                      <m:sty m:val="p"/>
                                    </m:rPr>
                                    <a:rPr lang="zh-CN" altLang="en-US" sz="2400" i="1">
                                      <a:solidFill>
                                        <a:srgbClr val="000000"/>
                                      </a:solidFill>
                                      <a:latin typeface="Cambria Math" panose="02040503050406030204" pitchFamily="18" charset="0"/>
                                    </a:rPr>
                                    <m:t>Ω</m:t>
                                  </m:r>
                                </m:e>
                                <m:sub>
                                  <m:r>
                                    <a:rPr lang="zh-CN" altLang="en-US" sz="2400" i="1">
                                      <a:solidFill>
                                        <a:srgbClr val="000000"/>
                                      </a:solidFill>
                                      <a:latin typeface="Cambria Math" panose="02040503050406030204" pitchFamily="18" charset="0"/>
                                    </a:rPr>
                                    <m:t>𝛼</m:t>
                                  </m:r>
                                </m:sub>
                              </m:sSub>
                            </m:num>
                            <m:den>
                              <m:r>
                                <a:rPr lang="zh-CN" altLang="en-US" sz="2400" i="1">
                                  <a:solidFill>
                                    <a:srgbClr val="000000"/>
                                  </a:solidFill>
                                  <a:latin typeface="Cambria Math" panose="02040503050406030204" pitchFamily="18" charset="0"/>
                                </a:rPr>
                                <m:t>𝜔</m:t>
                              </m:r>
                            </m:den>
                          </m:f>
                          <m:f>
                            <m:fPr>
                              <m:ctrlPr>
                                <a:rPr lang="zh-CN" altLang="en-US" sz="2400" i="1">
                                  <a:solidFill>
                                    <a:srgbClr val="000000"/>
                                  </a:solidFill>
                                  <a:latin typeface="Cambria Math" panose="02040503050406030204" pitchFamily="18" charset="0"/>
                                </a:rPr>
                              </m:ctrlPr>
                            </m:fPr>
                            <m:num>
                              <m:sSubSup>
                                <m:sSubSupPr>
                                  <m:ctrlPr>
                                    <a:rPr lang="zh-CN" altLang="en-US" sz="2400" i="1">
                                      <a:solidFill>
                                        <a:srgbClr val="000000"/>
                                      </a:solidFill>
                                      <a:latin typeface="Cambria Math" panose="02040503050406030204" pitchFamily="18" charset="0"/>
                                    </a:rPr>
                                  </m:ctrlPr>
                                </m:sSubSupPr>
                                <m:e>
                                  <m:r>
                                    <a:rPr lang="zh-CN" altLang="en-US" sz="2400" i="1">
                                      <a:solidFill>
                                        <a:srgbClr val="000000"/>
                                      </a:solidFill>
                                      <a:latin typeface="Cambria Math" panose="02040503050406030204" pitchFamily="18" charset="0"/>
                                    </a:rPr>
                                    <m:t>𝜔</m:t>
                                  </m:r>
                                </m:e>
                                <m:sub>
                                  <m:r>
                                    <a:rPr lang="zh-CN" altLang="en-US" sz="2400" i="1">
                                      <a:solidFill>
                                        <a:srgbClr val="000000"/>
                                      </a:solidFill>
                                      <a:latin typeface="Cambria Math" panose="02040503050406030204" pitchFamily="18" charset="0"/>
                                    </a:rPr>
                                    <m:t>𝑝</m:t>
                                  </m:r>
                                  <m:r>
                                    <a:rPr lang="zh-CN" altLang="en-US" sz="2400" i="1">
                                      <a:solidFill>
                                        <a:srgbClr val="000000"/>
                                      </a:solidFill>
                                      <a:latin typeface="Cambria Math" panose="02040503050406030204" pitchFamily="18" charset="0"/>
                                    </a:rPr>
                                    <m:t>𝛼</m:t>
                                  </m:r>
                                </m:sub>
                                <m:sup>
                                  <m:r>
                                    <a:rPr lang="zh-CN" altLang="en-US" sz="2400" i="1">
                                      <a:solidFill>
                                        <a:srgbClr val="000000"/>
                                      </a:solidFill>
                                      <a:latin typeface="Cambria Math" panose="02040503050406030204" pitchFamily="18" charset="0"/>
                                    </a:rPr>
                                    <m:t>2</m:t>
                                  </m:r>
                                </m:sup>
                              </m:sSubSup>
                            </m:num>
                            <m:den>
                              <m:sSup>
                                <m:sSupPr>
                                  <m:ctrlPr>
                                    <a:rPr lang="zh-CN" altLang="en-US" sz="2400" i="1">
                                      <a:solidFill>
                                        <a:srgbClr val="000000"/>
                                      </a:solidFill>
                                      <a:latin typeface="Cambria Math" panose="02040503050406030204" pitchFamily="18" charset="0"/>
                                    </a:rPr>
                                  </m:ctrlPr>
                                </m:sSupPr>
                                <m:e>
                                  <m:r>
                                    <a:rPr lang="zh-CN" altLang="en-US" sz="2400" i="1">
                                      <a:solidFill>
                                        <a:srgbClr val="000000"/>
                                      </a:solidFill>
                                      <a:latin typeface="Cambria Math" panose="02040503050406030204" pitchFamily="18" charset="0"/>
                                    </a:rPr>
                                    <m:t>𝜔</m:t>
                                  </m:r>
                                </m:e>
                                <m:sup>
                                  <m:r>
                                    <a:rPr lang="zh-CN" altLang="en-US" sz="2400" i="1">
                                      <a:solidFill>
                                        <a:srgbClr val="000000"/>
                                      </a:solidFill>
                                      <a:latin typeface="Cambria Math" panose="02040503050406030204" pitchFamily="18" charset="0"/>
                                    </a:rPr>
                                    <m:t>2</m:t>
                                  </m:r>
                                </m:sup>
                              </m:sSup>
                              <m:r>
                                <a:rPr lang="zh-CN" altLang="en-US" sz="2400" i="1">
                                  <a:solidFill>
                                    <a:srgbClr val="000000"/>
                                  </a:solidFill>
                                  <a:latin typeface="Cambria Math" panose="02040503050406030204" pitchFamily="18" charset="0"/>
                                </a:rPr>
                                <m:t>−</m:t>
                              </m:r>
                              <m:sSubSup>
                                <m:sSubSupPr>
                                  <m:ctrlPr>
                                    <a:rPr lang="zh-CN" altLang="en-US" sz="2400" i="1">
                                      <a:solidFill>
                                        <a:srgbClr val="000000"/>
                                      </a:solidFill>
                                      <a:latin typeface="Cambria Math" panose="02040503050406030204" pitchFamily="18" charset="0"/>
                                    </a:rPr>
                                  </m:ctrlPr>
                                </m:sSubSupPr>
                                <m:e>
                                  <m:r>
                                    <m:rPr>
                                      <m:sty m:val="p"/>
                                    </m:rPr>
                                    <a:rPr lang="zh-CN" altLang="en-US" sz="2400" i="1">
                                      <a:solidFill>
                                        <a:srgbClr val="000000"/>
                                      </a:solidFill>
                                      <a:latin typeface="Cambria Math" panose="02040503050406030204" pitchFamily="18" charset="0"/>
                                    </a:rPr>
                                    <m:t>Ω</m:t>
                                  </m:r>
                                </m:e>
                                <m:sub>
                                  <m:r>
                                    <a:rPr lang="zh-CN" altLang="en-US" sz="2400" i="1">
                                      <a:solidFill>
                                        <a:srgbClr val="000000"/>
                                      </a:solidFill>
                                      <a:latin typeface="Cambria Math" panose="02040503050406030204" pitchFamily="18" charset="0"/>
                                    </a:rPr>
                                    <m:t>𝛼</m:t>
                                  </m:r>
                                </m:sub>
                                <m:sup>
                                  <m:r>
                                    <a:rPr lang="zh-CN" altLang="en-US" sz="2400" i="1">
                                      <a:solidFill>
                                        <a:srgbClr val="000000"/>
                                      </a:solidFill>
                                      <a:latin typeface="Cambria Math" panose="02040503050406030204" pitchFamily="18" charset="0"/>
                                    </a:rPr>
                                    <m:t>2</m:t>
                                  </m:r>
                                </m:sup>
                              </m:sSubSup>
                            </m:den>
                          </m:f>
                        </m:e>
                      </m:nary>
                      <m:r>
                        <a:rPr lang="zh-CN" altLang="en-US" sz="2400" i="1">
                          <a:solidFill>
                            <a:srgbClr val="000000"/>
                          </a:solidFill>
                          <a:latin typeface="Cambria Math" panose="02040503050406030204" pitchFamily="18" charset="0"/>
                        </a:rPr>
                        <m:t>, </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𝜀</m:t>
                          </m:r>
                        </m:e>
                        <m:sub>
                          <m:r>
                            <a:rPr lang="zh-CN" altLang="en-US" sz="2400" i="1">
                              <a:solidFill>
                                <a:srgbClr val="000000"/>
                              </a:solidFill>
                              <a:latin typeface="Cambria Math" panose="02040503050406030204" pitchFamily="18" charset="0"/>
                            </a:rPr>
                            <m:t>3</m:t>
                          </m:r>
                        </m:sub>
                      </m:sSub>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1</m:t>
                      </m:r>
                      <m:r>
                        <a:rPr lang="zh-CN" altLang="en-US" sz="2400" i="1">
                          <a:solidFill>
                            <a:srgbClr val="000000"/>
                          </a:solidFill>
                          <a:latin typeface="Cambria Math" panose="02040503050406030204" pitchFamily="18" charset="0"/>
                        </a:rPr>
                        <m:t>−</m:t>
                      </m:r>
                      <m:nary>
                        <m:naryPr>
                          <m:chr m:val="∑"/>
                          <m:supHide m:val="on"/>
                          <m:ctrlPr>
                            <a:rPr lang="zh-CN" altLang="en-US" sz="2400" i="1" smtClean="0">
                              <a:solidFill>
                                <a:srgbClr val="000000"/>
                              </a:solidFill>
                              <a:latin typeface="Cambria Math" panose="02040503050406030204" pitchFamily="18" charset="0"/>
                            </a:rPr>
                          </m:ctrlPr>
                        </m:naryPr>
                        <m:sub>
                          <m:r>
                            <a:rPr lang="zh-CN" altLang="en-US" sz="2400" i="1">
                              <a:solidFill>
                                <a:srgbClr val="000000"/>
                              </a:solidFill>
                              <a:latin typeface="Cambria Math" panose="02040503050406030204" pitchFamily="18" charset="0"/>
                            </a:rPr>
                            <m:t>𝛼</m:t>
                          </m:r>
                        </m:sub>
                        <m:sup/>
                        <m:e>
                          <m:f>
                            <m:fPr>
                              <m:ctrlPr>
                                <a:rPr lang="zh-CN" altLang="en-US" sz="2400" i="1">
                                  <a:solidFill>
                                    <a:srgbClr val="000000"/>
                                  </a:solidFill>
                                  <a:latin typeface="Cambria Math" panose="02040503050406030204" pitchFamily="18" charset="0"/>
                                </a:rPr>
                              </m:ctrlPr>
                            </m:fPr>
                            <m:num>
                              <m:sSubSup>
                                <m:sSubSupPr>
                                  <m:ctrlPr>
                                    <a:rPr lang="zh-CN" altLang="en-US" sz="2400" i="1">
                                      <a:solidFill>
                                        <a:srgbClr val="000000"/>
                                      </a:solidFill>
                                      <a:latin typeface="Cambria Math" panose="02040503050406030204" pitchFamily="18" charset="0"/>
                                    </a:rPr>
                                  </m:ctrlPr>
                                </m:sSubSupPr>
                                <m:e>
                                  <m:r>
                                    <a:rPr lang="zh-CN" altLang="en-US" sz="2400" i="1">
                                      <a:solidFill>
                                        <a:srgbClr val="000000"/>
                                      </a:solidFill>
                                      <a:latin typeface="Cambria Math" panose="02040503050406030204" pitchFamily="18" charset="0"/>
                                    </a:rPr>
                                    <m:t>𝜔</m:t>
                                  </m:r>
                                </m:e>
                                <m:sub>
                                  <m:r>
                                    <a:rPr lang="zh-CN" altLang="en-US" sz="2400" i="1">
                                      <a:solidFill>
                                        <a:srgbClr val="000000"/>
                                      </a:solidFill>
                                      <a:latin typeface="Cambria Math" panose="02040503050406030204" pitchFamily="18" charset="0"/>
                                    </a:rPr>
                                    <m:t>𝑝</m:t>
                                  </m:r>
                                  <m:r>
                                    <a:rPr lang="zh-CN" altLang="en-US" sz="2400" i="1">
                                      <a:solidFill>
                                        <a:srgbClr val="000000"/>
                                      </a:solidFill>
                                      <a:latin typeface="Cambria Math" panose="02040503050406030204" pitchFamily="18" charset="0"/>
                                    </a:rPr>
                                    <m:t>𝛼</m:t>
                                  </m:r>
                                </m:sub>
                                <m:sup>
                                  <m:r>
                                    <a:rPr lang="zh-CN" altLang="en-US" sz="2400" i="1">
                                      <a:solidFill>
                                        <a:srgbClr val="000000"/>
                                      </a:solidFill>
                                      <a:latin typeface="Cambria Math" panose="02040503050406030204" pitchFamily="18" charset="0"/>
                                    </a:rPr>
                                    <m:t>2</m:t>
                                  </m:r>
                                </m:sup>
                              </m:sSubSup>
                            </m:num>
                            <m:den>
                              <m:sSup>
                                <m:sSupPr>
                                  <m:ctrlPr>
                                    <a:rPr lang="zh-CN" altLang="en-US" sz="2400" i="1">
                                      <a:solidFill>
                                        <a:srgbClr val="000000"/>
                                      </a:solidFill>
                                      <a:latin typeface="Cambria Math" panose="02040503050406030204" pitchFamily="18" charset="0"/>
                                    </a:rPr>
                                  </m:ctrlPr>
                                </m:sSupPr>
                                <m:e>
                                  <m:r>
                                    <a:rPr lang="zh-CN" altLang="en-US" sz="2400" i="1">
                                      <a:solidFill>
                                        <a:srgbClr val="000000"/>
                                      </a:solidFill>
                                      <a:latin typeface="Cambria Math" panose="02040503050406030204" pitchFamily="18" charset="0"/>
                                    </a:rPr>
                                    <m:t>𝜔</m:t>
                                  </m:r>
                                </m:e>
                                <m:sup>
                                  <m:r>
                                    <a:rPr lang="zh-CN" altLang="en-US" sz="2400" i="1">
                                      <a:solidFill>
                                        <a:srgbClr val="000000"/>
                                      </a:solidFill>
                                      <a:latin typeface="Cambria Math" panose="02040503050406030204" pitchFamily="18" charset="0"/>
                                    </a:rPr>
                                    <m:t>2</m:t>
                                  </m:r>
                                </m:sup>
                              </m:sSup>
                            </m:den>
                          </m:f>
                        </m:e>
                      </m:nary>
                    </m:oMath>
                  </m:oMathPara>
                </a14:m>
                <a:endParaRPr lang="zh-CN" altLang="en-US" sz="2800" dirty="0"/>
              </a:p>
              <a:p>
                <a:pPr eaLnBrk="1" hangingPunct="1">
                  <a:spcBef>
                    <a:spcPct val="10000"/>
                  </a:spcBef>
                </a:pPr>
                <a:endParaRPr lang="en-US" altLang="zh-CN" sz="2800" dirty="0"/>
              </a:p>
            </p:txBody>
          </p:sp>
        </mc:Choice>
        <mc:Fallback>
          <p:sp>
            <p:nvSpPr>
              <p:cNvPr id="43011" name="Rectangle 3"/>
              <p:cNvSpPr>
                <a:spLocks noRot="1" noChangeAspect="1" noMove="1" noResize="1" noEditPoints="1" noAdjustHandles="1" noChangeArrowheads="1" noChangeShapeType="1" noTextEdit="1"/>
              </p:cNvSpPr>
              <p:nvPr>
                <p:ph type="body" sz="half" idx="1"/>
              </p:nvPr>
            </p:nvSpPr>
            <p:spPr>
              <a:xfrm>
                <a:off x="71500" y="1340770"/>
                <a:ext cx="9001000" cy="5066022"/>
              </a:xfrm>
              <a:blipFill rotWithShape="1">
                <a:blip r:embed="rId1"/>
                <a:stretch>
                  <a:fillRect l="-4" t="-6" r="3" b="-1022"/>
                </a:stretch>
              </a:blipFill>
            </p:spPr>
            <p:txBody>
              <a:bodyPr/>
              <a:lstStyle/>
              <a:p>
                <a:r>
                  <a:rPr lang="zh-CN" altLang="en-US">
                    <a:noFill/>
                  </a:rPr>
                  <a:t> </a:t>
                </a:r>
              </a:p>
            </p:txBody>
          </p:sp>
        </mc:Fallback>
      </mc:AlternateContent>
      <p:sp>
        <p:nvSpPr>
          <p:cNvPr id="43012"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43013"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2"/>
          <p:cNvSpPr>
            <a:spLocks noGrp="1" noChangeArrowheads="1"/>
          </p:cNvSpPr>
          <p:nvPr>
            <p:ph type="title"/>
          </p:nvPr>
        </p:nvSpPr>
        <p:spPr/>
        <p:txBody>
          <a:bodyPr/>
          <a:lstStyle/>
          <a:p>
            <a:pPr eaLnBrk="1" hangingPunct="1"/>
            <a:r>
              <a:rPr lang="zh-CN" altLang="en-US"/>
              <a:t>磁化等离子体中的波场方程 </a:t>
            </a:r>
            <a:endParaRPr lang="zh-CN" altLang="en-US"/>
          </a:p>
        </p:txBody>
      </p:sp>
      <mc:AlternateContent xmlns:mc="http://schemas.openxmlformats.org/markup-compatibility/2006">
        <mc:Choice xmlns:a14="http://schemas.microsoft.com/office/drawing/2010/main" Requires="a14">
          <p:sp>
            <p:nvSpPr>
              <p:cNvPr id="44035" name="Rectangle 3"/>
              <p:cNvSpPr>
                <a:spLocks noGrp="1" noChangeArrowheads="1"/>
              </p:cNvSpPr>
              <p:nvPr>
                <p:ph type="body" sz="half" idx="1"/>
              </p:nvPr>
            </p:nvSpPr>
            <p:spPr>
              <a:xfrm>
                <a:off x="143700" y="1556792"/>
                <a:ext cx="8856600" cy="4788556"/>
              </a:xfrm>
            </p:spPr>
            <p:txBody>
              <a:bodyPr/>
              <a:lstStyle/>
              <a:p>
                <a:pPr eaLnBrk="1" hangingPunct="1">
                  <a:lnSpc>
                    <a:spcPct val="110000"/>
                  </a:lnSpc>
                  <a:spcBef>
                    <a:spcPct val="10000"/>
                  </a:spcBef>
                </a:pPr>
                <a:r>
                  <a:rPr lang="zh-CN" altLang="en-US" sz="2800" dirty="0"/>
                  <a:t>假设波的转播方向，即波矢</a:t>
                </a:r>
                <a:r>
                  <a:rPr lang="en-US" altLang="zh-CN" sz="2800" b="1" i="1" dirty="0">
                    <a:latin typeface="Times New Roman" panose="02020603050405020304" pitchFamily="18" charset="0"/>
                    <a:cs typeface="Times New Roman" panose="02020603050405020304" pitchFamily="18" charset="0"/>
                  </a:rPr>
                  <a:t>k</a:t>
                </a:r>
                <a:r>
                  <a:rPr lang="zh-CN" altLang="en-US" sz="2800" dirty="0"/>
                  <a:t>的方向与本底磁场夹角为</a:t>
                </a:r>
                <a:r>
                  <a:rPr lang="en-US" altLang="zh-CN" sz="2800" i="1" dirty="0">
                    <a:latin typeface="Symbol" panose="05050102010706020507" pitchFamily="18" charset="2"/>
                  </a:rPr>
                  <a:t>q</a:t>
                </a:r>
                <a:r>
                  <a:rPr lang="zh-CN" altLang="en-US" sz="2800" dirty="0"/>
                  <a:t>，不失一般性，可假设该矢量在</a:t>
                </a:r>
                <a:r>
                  <a:rPr lang="en-US" altLang="zh-CN" sz="2800" i="1" dirty="0" err="1">
                    <a:latin typeface="Times New Roman" panose="02020603050405020304" pitchFamily="18" charset="0"/>
                    <a:cs typeface="Times New Roman" panose="02020603050405020304" pitchFamily="18" charset="0"/>
                  </a:rPr>
                  <a:t>xz</a:t>
                </a:r>
                <a:r>
                  <a:rPr lang="zh-CN" altLang="en-US" sz="2800" dirty="0"/>
                  <a:t>平面内，对应的方程为：</a:t>
                </a:r>
                <a14:m>
                  <m:oMath xmlns:m="http://schemas.openxmlformats.org/officeDocument/2006/math">
                    <m:d>
                      <m:dPr>
                        <m:ctrlPr>
                          <a:rPr lang="zh-CN" altLang="en-US" sz="2800" i="1">
                            <a:solidFill>
                              <a:srgbClr val="000000"/>
                            </a:solidFill>
                            <a:latin typeface="Cambria Math" panose="02040503050406030204" pitchFamily="18" charset="0"/>
                          </a:rPr>
                        </m:ctrlPr>
                      </m:dPr>
                      <m:e>
                        <m:m>
                          <m:mPr>
                            <m:mcs>
                              <m:mc>
                                <m:mcPr>
                                  <m:count m:val="3"/>
                                  <m:mcJc m:val="center"/>
                                </m:mcPr>
                              </m:mc>
                            </m:mcs>
                            <m:plcHide m:val="on"/>
                            <m:ctrlPr>
                              <a:rPr lang="zh-CN" altLang="en-US" sz="2800" i="1">
                                <a:solidFill>
                                  <a:srgbClr val="000000"/>
                                </a:solidFill>
                                <a:latin typeface="Cambria Math" panose="02040503050406030204" pitchFamily="18" charset="0"/>
                              </a:rPr>
                            </m:ctrlPr>
                          </m:mPr>
                          <m:mr>
                            <m:e>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1</m:t>
                                  </m:r>
                                </m:sub>
                              </m:sSub>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𝑛</m:t>
                                  </m:r>
                                </m:e>
                                <m:sup>
                                  <m:r>
                                    <a:rPr lang="zh-CN" altLang="en-US" sz="2800" i="1">
                                      <a:solidFill>
                                        <a:srgbClr val="000000"/>
                                      </a:solidFill>
                                      <a:latin typeface="Cambria Math" panose="02040503050406030204" pitchFamily="18" charset="0"/>
                                    </a:rPr>
                                    <m:t>2</m:t>
                                  </m:r>
                                </m:sup>
                              </m:sSup>
                              <m:func>
                                <m:funcPr>
                                  <m:ctrlPr>
                                    <a:rPr lang="zh-CN" altLang="en-US" sz="2800" i="1">
                                      <a:solidFill>
                                        <a:srgbClr val="000000"/>
                                      </a:solidFill>
                                      <a:latin typeface="Cambria Math" panose="02040503050406030204" pitchFamily="18" charset="0"/>
                                    </a:rPr>
                                  </m:ctrlPr>
                                </m:funcPr>
                                <m:fName>
                                  <m:sSup>
                                    <m:sSupPr>
                                      <m:ctrlPr>
                                        <a:rPr lang="zh-CN" altLang="en-US" sz="2800" i="1">
                                          <a:solidFill>
                                            <a:srgbClr val="000000"/>
                                          </a:solidFill>
                                          <a:latin typeface="Cambria Math" panose="02040503050406030204" pitchFamily="18" charset="0"/>
                                        </a:rPr>
                                      </m:ctrlPr>
                                    </m:sSupPr>
                                    <m:e>
                                      <m:r>
                                        <m:rPr>
                                          <m:sty m:val="p"/>
                                        </m:rPr>
                                        <a:rPr lang="zh-CN" altLang="en-US" sz="2800">
                                          <a:solidFill>
                                            <a:srgbClr val="000000"/>
                                          </a:solidFill>
                                          <a:latin typeface="Cambria Math" panose="02040503050406030204" pitchFamily="18" charset="0"/>
                                        </a:rPr>
                                        <m:t>cos</m:t>
                                      </m:r>
                                    </m:e>
                                    <m:sup>
                                      <m:r>
                                        <a:rPr lang="zh-CN" altLang="en-US" sz="2800" i="1">
                                          <a:solidFill>
                                            <a:srgbClr val="000000"/>
                                          </a:solidFill>
                                          <a:latin typeface="Cambria Math" panose="02040503050406030204" pitchFamily="18" charset="0"/>
                                        </a:rPr>
                                        <m:t>2</m:t>
                                      </m:r>
                                    </m:sup>
                                  </m:sSup>
                                </m:fName>
                                <m:e>
                                  <m:r>
                                    <a:rPr lang="zh-CN" altLang="en-US" sz="2800" i="1">
                                      <a:solidFill>
                                        <a:srgbClr val="000000"/>
                                      </a:solidFill>
                                      <a:latin typeface="Cambria Math" panose="02040503050406030204" pitchFamily="18" charset="0"/>
                                    </a:rPr>
                                    <m:t>𝜃</m:t>
                                  </m:r>
                                </m:e>
                              </m:func>
                            </m:e>
                            <m:e>
                              <m:r>
                                <a:rPr lang="zh-CN" altLang="en-US" sz="2800" i="1">
                                  <a:solidFill>
                                    <a:srgbClr val="000000"/>
                                  </a:solidFill>
                                  <a:latin typeface="Cambria Math" panose="02040503050406030204" pitchFamily="18" charset="0"/>
                                </a:rPr>
                                <m:t>𝑖</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2</m:t>
                                  </m:r>
                                </m:sub>
                              </m:sSub>
                            </m:e>
                            <m:e>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𝑛</m:t>
                                  </m:r>
                                </m:e>
                                <m:sup>
                                  <m:r>
                                    <a:rPr lang="zh-CN" altLang="en-US" sz="2800" i="1">
                                      <a:solidFill>
                                        <a:srgbClr val="000000"/>
                                      </a:solidFill>
                                      <a:latin typeface="Cambria Math" panose="02040503050406030204" pitchFamily="18" charset="0"/>
                                    </a:rPr>
                                    <m:t>2</m:t>
                                  </m:r>
                                </m:sup>
                              </m:sSup>
                              <m:func>
                                <m:funcPr>
                                  <m:ctrlPr>
                                    <a:rPr lang="zh-CN" altLang="en-US" sz="2800" i="1">
                                      <a:solidFill>
                                        <a:srgbClr val="000000"/>
                                      </a:solidFill>
                                      <a:latin typeface="Cambria Math" panose="02040503050406030204" pitchFamily="18" charset="0"/>
                                    </a:rPr>
                                  </m:ctrlPr>
                                </m:funcPr>
                                <m:fName>
                                  <m:r>
                                    <m:rPr>
                                      <m:sty m:val="p"/>
                                    </m:rPr>
                                    <a:rPr lang="zh-CN" altLang="en-US" sz="2800">
                                      <a:solidFill>
                                        <a:srgbClr val="000000"/>
                                      </a:solidFill>
                                      <a:latin typeface="Cambria Math" panose="02040503050406030204" pitchFamily="18" charset="0"/>
                                    </a:rPr>
                                    <m:t>sin</m:t>
                                  </m:r>
                                </m:fName>
                                <m:e>
                                  <m:r>
                                    <a:rPr lang="zh-CN" altLang="en-US" sz="2800" i="1">
                                      <a:solidFill>
                                        <a:srgbClr val="000000"/>
                                      </a:solidFill>
                                      <a:latin typeface="Cambria Math" panose="02040503050406030204" pitchFamily="18" charset="0"/>
                                    </a:rPr>
                                    <m:t>𝜃</m:t>
                                  </m:r>
                                </m:e>
                              </m:func>
                              <m:func>
                                <m:funcPr>
                                  <m:ctrlPr>
                                    <a:rPr lang="zh-CN" altLang="en-US" sz="2800" i="1">
                                      <a:solidFill>
                                        <a:srgbClr val="000000"/>
                                      </a:solidFill>
                                      <a:latin typeface="Cambria Math" panose="02040503050406030204" pitchFamily="18" charset="0"/>
                                    </a:rPr>
                                  </m:ctrlPr>
                                </m:funcPr>
                                <m:fName>
                                  <m:r>
                                    <m:rPr>
                                      <m:sty m:val="p"/>
                                    </m:rPr>
                                    <a:rPr lang="zh-CN" altLang="en-US" sz="2800">
                                      <a:solidFill>
                                        <a:srgbClr val="000000"/>
                                      </a:solidFill>
                                      <a:latin typeface="Cambria Math" panose="02040503050406030204" pitchFamily="18" charset="0"/>
                                    </a:rPr>
                                    <m:t>cos</m:t>
                                  </m:r>
                                </m:fName>
                                <m:e>
                                  <m:r>
                                    <a:rPr lang="zh-CN" altLang="en-US" sz="2800" i="1">
                                      <a:solidFill>
                                        <a:srgbClr val="000000"/>
                                      </a:solidFill>
                                      <a:latin typeface="Cambria Math" panose="02040503050406030204" pitchFamily="18" charset="0"/>
                                    </a:rPr>
                                    <m:t>𝜃</m:t>
                                  </m:r>
                                </m:e>
                              </m:func>
                            </m:e>
                          </m:mr>
                          <m:mr>
                            <m:e>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𝑖</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2</m:t>
                                  </m:r>
                                </m:sub>
                              </m:sSub>
                            </m:e>
                            <m:e>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1</m:t>
                                  </m:r>
                                </m:sub>
                              </m:sSub>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𝑛</m:t>
                                  </m:r>
                                </m:e>
                                <m:sup>
                                  <m:r>
                                    <a:rPr lang="zh-CN" altLang="en-US" sz="2800" i="1">
                                      <a:solidFill>
                                        <a:srgbClr val="000000"/>
                                      </a:solidFill>
                                      <a:latin typeface="Cambria Math" panose="02040503050406030204" pitchFamily="18" charset="0"/>
                                    </a:rPr>
                                    <m:t>2</m:t>
                                  </m:r>
                                </m:sup>
                              </m:sSup>
                            </m:e>
                            <m:e>
                              <m:r>
                                <a:rPr lang="zh-CN" altLang="en-US" sz="2800" i="1">
                                  <a:solidFill>
                                    <a:srgbClr val="000000"/>
                                  </a:solidFill>
                                  <a:latin typeface="Cambria Math" panose="02040503050406030204" pitchFamily="18" charset="0"/>
                                </a:rPr>
                                <m:t>0</m:t>
                              </m:r>
                            </m:e>
                          </m:mr>
                          <m:mr>
                            <m:e>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𝑛</m:t>
                                  </m:r>
                                </m:e>
                                <m:sup>
                                  <m:r>
                                    <a:rPr lang="zh-CN" altLang="en-US" sz="2800" i="1">
                                      <a:solidFill>
                                        <a:srgbClr val="000000"/>
                                      </a:solidFill>
                                      <a:latin typeface="Cambria Math" panose="02040503050406030204" pitchFamily="18" charset="0"/>
                                    </a:rPr>
                                    <m:t>2</m:t>
                                  </m:r>
                                </m:sup>
                              </m:sSup>
                              <m:func>
                                <m:funcPr>
                                  <m:ctrlPr>
                                    <a:rPr lang="zh-CN" altLang="en-US" sz="2800" i="1">
                                      <a:solidFill>
                                        <a:srgbClr val="000000"/>
                                      </a:solidFill>
                                      <a:latin typeface="Cambria Math" panose="02040503050406030204" pitchFamily="18" charset="0"/>
                                    </a:rPr>
                                  </m:ctrlPr>
                                </m:funcPr>
                                <m:fName>
                                  <m:r>
                                    <m:rPr>
                                      <m:sty m:val="p"/>
                                    </m:rPr>
                                    <a:rPr lang="zh-CN" altLang="en-US" sz="2800">
                                      <a:solidFill>
                                        <a:srgbClr val="000000"/>
                                      </a:solidFill>
                                      <a:latin typeface="Cambria Math" panose="02040503050406030204" pitchFamily="18" charset="0"/>
                                    </a:rPr>
                                    <m:t>sin</m:t>
                                  </m:r>
                                </m:fName>
                                <m:e>
                                  <m:r>
                                    <a:rPr lang="zh-CN" altLang="en-US" sz="2800" i="1">
                                      <a:solidFill>
                                        <a:srgbClr val="000000"/>
                                      </a:solidFill>
                                      <a:latin typeface="Cambria Math" panose="02040503050406030204" pitchFamily="18" charset="0"/>
                                    </a:rPr>
                                    <m:t>𝜃</m:t>
                                  </m:r>
                                </m:e>
                              </m:func>
                              <m:func>
                                <m:funcPr>
                                  <m:ctrlPr>
                                    <a:rPr lang="zh-CN" altLang="en-US" sz="2800" i="1">
                                      <a:solidFill>
                                        <a:srgbClr val="000000"/>
                                      </a:solidFill>
                                      <a:latin typeface="Cambria Math" panose="02040503050406030204" pitchFamily="18" charset="0"/>
                                    </a:rPr>
                                  </m:ctrlPr>
                                </m:funcPr>
                                <m:fName>
                                  <m:r>
                                    <m:rPr>
                                      <m:sty m:val="p"/>
                                    </m:rPr>
                                    <a:rPr lang="zh-CN" altLang="en-US" sz="2800">
                                      <a:solidFill>
                                        <a:srgbClr val="000000"/>
                                      </a:solidFill>
                                      <a:latin typeface="Cambria Math" panose="02040503050406030204" pitchFamily="18" charset="0"/>
                                    </a:rPr>
                                    <m:t>cos</m:t>
                                  </m:r>
                                </m:fName>
                                <m:e>
                                  <m:r>
                                    <a:rPr lang="zh-CN" altLang="en-US" sz="2800" i="1">
                                      <a:solidFill>
                                        <a:srgbClr val="000000"/>
                                      </a:solidFill>
                                      <a:latin typeface="Cambria Math" panose="02040503050406030204" pitchFamily="18" charset="0"/>
                                    </a:rPr>
                                    <m:t>𝜃</m:t>
                                  </m:r>
                                </m:e>
                              </m:func>
                            </m:e>
                            <m:e>
                              <m:r>
                                <a:rPr lang="zh-CN" altLang="en-US" sz="2800" i="1">
                                  <a:solidFill>
                                    <a:srgbClr val="000000"/>
                                  </a:solidFill>
                                  <a:latin typeface="Cambria Math" panose="02040503050406030204" pitchFamily="18" charset="0"/>
                                </a:rPr>
                                <m:t>0</m:t>
                              </m:r>
                            </m:e>
                            <m:e>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3</m:t>
                                  </m:r>
                                </m:sub>
                              </m:sSub>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𝑛</m:t>
                                  </m:r>
                                </m:e>
                                <m:sup>
                                  <m:r>
                                    <a:rPr lang="zh-CN" altLang="en-US" sz="2800" i="1">
                                      <a:solidFill>
                                        <a:srgbClr val="000000"/>
                                      </a:solidFill>
                                      <a:latin typeface="Cambria Math" panose="02040503050406030204" pitchFamily="18" charset="0"/>
                                    </a:rPr>
                                    <m:t>2</m:t>
                                  </m:r>
                                </m:sup>
                              </m:sSup>
                              <m:func>
                                <m:funcPr>
                                  <m:ctrlPr>
                                    <a:rPr lang="zh-CN" altLang="en-US" sz="2800" i="1">
                                      <a:solidFill>
                                        <a:srgbClr val="000000"/>
                                      </a:solidFill>
                                      <a:latin typeface="Cambria Math" panose="02040503050406030204" pitchFamily="18" charset="0"/>
                                    </a:rPr>
                                  </m:ctrlPr>
                                </m:funcPr>
                                <m:fName>
                                  <m:sSup>
                                    <m:sSupPr>
                                      <m:ctrlPr>
                                        <a:rPr lang="zh-CN" altLang="en-US" sz="2800" i="1">
                                          <a:solidFill>
                                            <a:srgbClr val="000000"/>
                                          </a:solidFill>
                                          <a:latin typeface="Cambria Math" panose="02040503050406030204" pitchFamily="18" charset="0"/>
                                        </a:rPr>
                                      </m:ctrlPr>
                                    </m:sSupPr>
                                    <m:e>
                                      <m:r>
                                        <m:rPr>
                                          <m:sty m:val="p"/>
                                        </m:rPr>
                                        <a:rPr lang="zh-CN" altLang="en-US" sz="2800">
                                          <a:solidFill>
                                            <a:srgbClr val="000000"/>
                                          </a:solidFill>
                                          <a:latin typeface="Cambria Math" panose="02040503050406030204" pitchFamily="18" charset="0"/>
                                        </a:rPr>
                                        <m:t>sin</m:t>
                                      </m:r>
                                    </m:e>
                                    <m:sup>
                                      <m:r>
                                        <a:rPr lang="zh-CN" altLang="en-US" sz="2800" i="1">
                                          <a:solidFill>
                                            <a:srgbClr val="000000"/>
                                          </a:solidFill>
                                          <a:latin typeface="Cambria Math" panose="02040503050406030204" pitchFamily="18" charset="0"/>
                                        </a:rPr>
                                        <m:t>2</m:t>
                                      </m:r>
                                    </m:sup>
                                  </m:sSup>
                                </m:fName>
                                <m:e>
                                  <m:r>
                                    <a:rPr lang="zh-CN" altLang="en-US" sz="2800" i="1">
                                      <a:solidFill>
                                        <a:srgbClr val="000000"/>
                                      </a:solidFill>
                                      <a:latin typeface="Cambria Math" panose="02040503050406030204" pitchFamily="18" charset="0"/>
                                    </a:rPr>
                                    <m:t>𝜃</m:t>
                                  </m:r>
                                </m:e>
                              </m:func>
                            </m:e>
                          </m:mr>
                        </m:m>
                      </m:e>
                    </m:d>
                    <m:d>
                      <m:dPr>
                        <m:ctrlPr>
                          <a:rPr lang="zh-CN" altLang="en-US" sz="2800" i="1">
                            <a:solidFill>
                              <a:srgbClr val="000000"/>
                            </a:solidFill>
                            <a:latin typeface="Cambria Math" panose="02040503050406030204" pitchFamily="18" charset="0"/>
                          </a:rPr>
                        </m:ctrlPr>
                      </m:dPr>
                      <m:e>
                        <m:m>
                          <m:mPr>
                            <m:mcs>
                              <m:mc>
                                <m:mcPr>
                                  <m:count m:val="1"/>
                                  <m:mcJc m:val="center"/>
                                </m:mcPr>
                              </m:mc>
                            </m:mcs>
                            <m:plcHide m:val="on"/>
                            <m:ctrlPr>
                              <a:rPr lang="zh-CN" altLang="en-US" sz="2800" i="1">
                                <a:solidFill>
                                  <a:srgbClr val="000000"/>
                                </a:solidFill>
                                <a:latin typeface="Cambria Math" panose="02040503050406030204" pitchFamily="18" charset="0"/>
                              </a:rPr>
                            </m:ctrlPr>
                          </m:mPr>
                          <m:mr>
                            <m:e>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𝐸</m:t>
                                  </m:r>
                                </m:e>
                                <m:sub>
                                  <m:r>
                                    <a:rPr lang="zh-CN" altLang="en-US" sz="2800" i="1">
                                      <a:solidFill>
                                        <a:srgbClr val="000000"/>
                                      </a:solidFill>
                                      <a:latin typeface="Cambria Math" panose="02040503050406030204" pitchFamily="18" charset="0"/>
                                    </a:rPr>
                                    <m:t>𝑥</m:t>
                                  </m:r>
                                </m:sub>
                              </m:sSub>
                            </m:e>
                          </m:mr>
                          <m:mr>
                            <m:e>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𝐸</m:t>
                                  </m:r>
                                </m:e>
                                <m:sub>
                                  <m:r>
                                    <a:rPr lang="zh-CN" altLang="en-US" sz="2800" i="1">
                                      <a:solidFill>
                                        <a:srgbClr val="000000"/>
                                      </a:solidFill>
                                      <a:latin typeface="Cambria Math" panose="02040503050406030204" pitchFamily="18" charset="0"/>
                                    </a:rPr>
                                    <m:t>𝑦</m:t>
                                  </m:r>
                                </m:sub>
                              </m:sSub>
                            </m:e>
                          </m:mr>
                          <m:mr>
                            <m:e>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𝐸</m:t>
                                  </m:r>
                                </m:e>
                                <m:sub>
                                  <m:r>
                                    <a:rPr lang="zh-CN" altLang="en-US" sz="2800" i="1">
                                      <a:solidFill>
                                        <a:srgbClr val="000000"/>
                                      </a:solidFill>
                                      <a:latin typeface="Cambria Math" panose="02040503050406030204" pitchFamily="18" charset="0"/>
                                    </a:rPr>
                                    <m:t>𝑧</m:t>
                                  </m:r>
                                </m:sub>
                              </m:sSub>
                            </m:e>
                          </m:mr>
                        </m:m>
                      </m:e>
                    </m:d>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oMath>
                </a14:m>
                <a:endParaRPr lang="zh-CN" altLang="en-US" dirty="0"/>
              </a:p>
              <a:p>
                <a:pPr eaLnBrk="1" hangingPunct="1">
                  <a:lnSpc>
                    <a:spcPct val="110000"/>
                  </a:lnSpc>
                  <a:spcBef>
                    <a:spcPct val="10000"/>
                  </a:spcBef>
                </a:pPr>
                <a:r>
                  <a:rPr lang="zh-CN" altLang="en-US" sz="2800" dirty="0"/>
                  <a:t>波存在的条件为系数行列式为</a:t>
                </a:r>
                <a:r>
                  <a:rPr lang="en-US" altLang="zh-CN" sz="2800" dirty="0"/>
                  <a:t>0</a:t>
                </a:r>
                <a:r>
                  <a:rPr lang="zh-CN" altLang="en-US" sz="2800" dirty="0"/>
                  <a:t>，即波动的色散关系：</a:t>
                </a:r>
                <a:endParaRPr lang="en-US" altLang="zh-CN" sz="2800" dirty="0"/>
              </a:p>
              <a:p>
                <a:pPr marL="0" indent="0" eaLnBrk="1" hangingPunct="1">
                  <a:lnSpc>
                    <a:spcPct val="110000"/>
                  </a:lnSpc>
                  <a:spcBef>
                    <a:spcPct val="10000"/>
                  </a:spcBef>
                  <a:buNone/>
                </a:pPr>
                <a14:m>
                  <m:oMathPara xmlns:m="http://schemas.openxmlformats.org/officeDocument/2006/math">
                    <m:oMathParaPr>
                      <m:jc m:val="centerGroup"/>
                    </m:oMathParaPr>
                    <m:oMath xmlns:m="http://schemas.openxmlformats.org/officeDocument/2006/math">
                      <m:r>
                        <a:rPr lang="zh-CN" altLang="en-US" sz="2800" i="1">
                          <a:solidFill>
                            <a:srgbClr val="000000"/>
                          </a:solidFill>
                          <a:latin typeface="Cambria Math" panose="02040503050406030204" pitchFamily="18" charset="0"/>
                        </a:rPr>
                        <m:t>    −</m:t>
                      </m:r>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2</m:t>
                          </m:r>
                        </m:sub>
                        <m:sup>
                          <m:r>
                            <a:rPr lang="zh-CN" altLang="en-US" sz="2800" i="1">
                              <a:solidFill>
                                <a:srgbClr val="000000"/>
                              </a:solidFill>
                              <a:latin typeface="Cambria Math" panose="02040503050406030204" pitchFamily="18" charset="0"/>
                            </a:rPr>
                            <m:t>2</m:t>
                          </m:r>
                        </m:sup>
                      </m:sSubSup>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3</m:t>
                          </m:r>
                        </m:sub>
                      </m:sSub>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𝑛</m:t>
                          </m:r>
                        </m:e>
                        <m:sup>
                          <m:r>
                            <a:rPr lang="zh-CN" altLang="en-US" sz="2800" i="1">
                              <a:solidFill>
                                <a:srgbClr val="000000"/>
                              </a:solidFill>
                              <a:latin typeface="Cambria Math" panose="02040503050406030204" pitchFamily="18" charset="0"/>
                            </a:rPr>
                            <m:t>2</m:t>
                          </m:r>
                        </m:sup>
                      </m:sSup>
                      <m:func>
                        <m:funcPr>
                          <m:ctrlPr>
                            <a:rPr lang="zh-CN" altLang="en-US" sz="2800" i="1">
                              <a:solidFill>
                                <a:srgbClr val="000000"/>
                              </a:solidFill>
                              <a:latin typeface="Cambria Math" panose="02040503050406030204" pitchFamily="18" charset="0"/>
                            </a:rPr>
                          </m:ctrlPr>
                        </m:funcPr>
                        <m:fName>
                          <m:sSup>
                            <m:sSupPr>
                              <m:ctrlPr>
                                <a:rPr lang="zh-CN" altLang="en-US" sz="2800" i="1">
                                  <a:solidFill>
                                    <a:srgbClr val="000000"/>
                                  </a:solidFill>
                                  <a:latin typeface="Cambria Math" panose="02040503050406030204" pitchFamily="18" charset="0"/>
                                </a:rPr>
                              </m:ctrlPr>
                            </m:sSupPr>
                            <m:e>
                              <m:r>
                                <m:rPr>
                                  <m:sty m:val="p"/>
                                </m:rPr>
                                <a:rPr lang="zh-CN" altLang="en-US" sz="2800">
                                  <a:solidFill>
                                    <a:srgbClr val="000000"/>
                                  </a:solidFill>
                                  <a:latin typeface="Cambria Math" panose="02040503050406030204" pitchFamily="18" charset="0"/>
                                </a:rPr>
                                <m:t>sin</m:t>
                              </m:r>
                            </m:e>
                            <m:sup>
                              <m:r>
                                <a:rPr lang="zh-CN" altLang="en-US" sz="2800" i="1">
                                  <a:solidFill>
                                    <a:srgbClr val="000000"/>
                                  </a:solidFill>
                                  <a:latin typeface="Cambria Math" panose="02040503050406030204" pitchFamily="18" charset="0"/>
                                </a:rPr>
                                <m:t>2</m:t>
                              </m:r>
                            </m:sup>
                          </m:sSup>
                        </m:fName>
                        <m:e>
                          <m:r>
                            <a:rPr lang="zh-CN" altLang="en-US" sz="2800" i="1">
                              <a:solidFill>
                                <a:srgbClr val="000000"/>
                              </a:solidFill>
                              <a:latin typeface="Cambria Math" panose="02040503050406030204" pitchFamily="18" charset="0"/>
                            </a:rPr>
                            <m:t>𝜃</m:t>
                          </m:r>
                        </m:e>
                      </m:func>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1</m:t>
                          </m:r>
                        </m:sub>
                      </m:sSub>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𝑛</m:t>
                          </m:r>
                        </m:e>
                        <m:sup>
                          <m:r>
                            <a:rPr lang="zh-CN" altLang="en-US" sz="2800" i="1">
                              <a:solidFill>
                                <a:srgbClr val="000000"/>
                              </a:solidFill>
                              <a:latin typeface="Cambria Math" panose="02040503050406030204" pitchFamily="18" charset="0"/>
                            </a:rPr>
                            <m:t>2</m:t>
                          </m:r>
                        </m:sup>
                      </m:sSup>
                      <m:r>
                        <a:rPr lang="zh-CN" altLang="en-US" sz="2800" i="1">
                          <a:solidFill>
                            <a:srgbClr val="000000"/>
                          </a:solidFill>
                          <a:latin typeface="Cambria Math" panose="02040503050406030204" pitchFamily="18" charset="0"/>
                        </a:rPr>
                        <m:t>)⋅</m:t>
                      </m:r>
                    </m:oMath>
                    <m:oMath xmlns:m="http://schemas.openxmlformats.org/officeDocument/2006/math">
                      <m:d>
                        <m:dPr>
                          <m:ctrlPr>
                            <a:rPr lang="zh-CN" altLang="en-US" sz="2800" i="1">
                              <a:solidFill>
                                <a:srgbClr val="000000"/>
                              </a:solidFill>
                              <a:latin typeface="Cambria Math" panose="02040503050406030204" pitchFamily="18" charset="0"/>
                            </a:rPr>
                          </m:ctrlPr>
                        </m:dPr>
                        <m:e>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1</m:t>
                              </m:r>
                            </m:sub>
                          </m:sSub>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𝑛</m:t>
                              </m:r>
                            </m:e>
                            <m:sup>
                              <m:r>
                                <a:rPr lang="zh-CN" altLang="en-US" sz="2800" i="1">
                                  <a:solidFill>
                                    <a:srgbClr val="000000"/>
                                  </a:solidFill>
                                  <a:latin typeface="Cambria Math" panose="02040503050406030204" pitchFamily="18" charset="0"/>
                                </a:rPr>
                                <m:t>2</m:t>
                              </m:r>
                            </m:sup>
                          </m:sSup>
                          <m:func>
                            <m:funcPr>
                              <m:ctrlPr>
                                <a:rPr lang="zh-CN" altLang="en-US" sz="2800" i="1">
                                  <a:solidFill>
                                    <a:srgbClr val="000000"/>
                                  </a:solidFill>
                                  <a:latin typeface="Cambria Math" panose="02040503050406030204" pitchFamily="18" charset="0"/>
                                </a:rPr>
                              </m:ctrlPr>
                            </m:funcPr>
                            <m:fName>
                              <m:sSup>
                                <m:sSupPr>
                                  <m:ctrlPr>
                                    <a:rPr lang="zh-CN" altLang="en-US" sz="2800" i="1">
                                      <a:solidFill>
                                        <a:srgbClr val="000000"/>
                                      </a:solidFill>
                                      <a:latin typeface="Cambria Math" panose="02040503050406030204" pitchFamily="18" charset="0"/>
                                    </a:rPr>
                                  </m:ctrlPr>
                                </m:sSupPr>
                                <m:e>
                                  <m:r>
                                    <m:rPr>
                                      <m:sty m:val="p"/>
                                    </m:rPr>
                                    <a:rPr lang="zh-CN" altLang="en-US" sz="2800">
                                      <a:solidFill>
                                        <a:srgbClr val="000000"/>
                                      </a:solidFill>
                                      <a:latin typeface="Cambria Math" panose="02040503050406030204" pitchFamily="18" charset="0"/>
                                    </a:rPr>
                                    <m:t>cos</m:t>
                                  </m:r>
                                </m:e>
                                <m:sup>
                                  <m:r>
                                    <a:rPr lang="zh-CN" altLang="en-US" sz="2800" i="1">
                                      <a:solidFill>
                                        <a:srgbClr val="000000"/>
                                      </a:solidFill>
                                      <a:latin typeface="Cambria Math" panose="02040503050406030204" pitchFamily="18" charset="0"/>
                                    </a:rPr>
                                    <m:t>2</m:t>
                                  </m:r>
                                </m:sup>
                              </m:sSup>
                            </m:fName>
                            <m:e>
                              <m:r>
                                <a:rPr lang="zh-CN" altLang="en-US" sz="2800" i="1">
                                  <a:solidFill>
                                    <a:srgbClr val="000000"/>
                                  </a:solidFill>
                                  <a:latin typeface="Cambria Math" panose="02040503050406030204" pitchFamily="18" charset="0"/>
                                </a:rPr>
                                <m:t>𝜃</m:t>
                              </m:r>
                            </m:e>
                          </m:func>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3</m:t>
                              </m:r>
                            </m:sub>
                          </m:sSub>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𝑛</m:t>
                              </m:r>
                            </m:e>
                            <m:sup>
                              <m:r>
                                <a:rPr lang="zh-CN" altLang="en-US" sz="2800" i="1">
                                  <a:solidFill>
                                    <a:srgbClr val="000000"/>
                                  </a:solidFill>
                                  <a:latin typeface="Cambria Math" panose="02040503050406030204" pitchFamily="18" charset="0"/>
                                </a:rPr>
                                <m:t>2</m:t>
                              </m:r>
                            </m:sup>
                          </m:sSup>
                          <m:func>
                            <m:funcPr>
                              <m:ctrlPr>
                                <a:rPr lang="zh-CN" altLang="en-US" sz="2800" i="1">
                                  <a:solidFill>
                                    <a:srgbClr val="000000"/>
                                  </a:solidFill>
                                  <a:latin typeface="Cambria Math" panose="02040503050406030204" pitchFamily="18" charset="0"/>
                                </a:rPr>
                              </m:ctrlPr>
                            </m:funcPr>
                            <m:fName>
                              <m:sSup>
                                <m:sSupPr>
                                  <m:ctrlPr>
                                    <a:rPr lang="zh-CN" altLang="en-US" sz="2800" i="1">
                                      <a:solidFill>
                                        <a:srgbClr val="000000"/>
                                      </a:solidFill>
                                      <a:latin typeface="Cambria Math" panose="02040503050406030204" pitchFamily="18" charset="0"/>
                                    </a:rPr>
                                  </m:ctrlPr>
                                </m:sSupPr>
                                <m:e>
                                  <m:r>
                                    <m:rPr>
                                      <m:sty m:val="p"/>
                                    </m:rPr>
                                    <a:rPr lang="zh-CN" altLang="en-US" sz="2800">
                                      <a:solidFill>
                                        <a:srgbClr val="000000"/>
                                      </a:solidFill>
                                      <a:latin typeface="Cambria Math" panose="02040503050406030204" pitchFamily="18" charset="0"/>
                                    </a:rPr>
                                    <m:t>sin</m:t>
                                  </m:r>
                                </m:e>
                                <m:sup>
                                  <m:r>
                                    <a:rPr lang="zh-CN" altLang="en-US" sz="2800" i="1">
                                      <a:solidFill>
                                        <a:srgbClr val="000000"/>
                                      </a:solidFill>
                                      <a:latin typeface="Cambria Math" panose="02040503050406030204" pitchFamily="18" charset="0"/>
                                    </a:rPr>
                                    <m:t>2</m:t>
                                  </m:r>
                                </m:sup>
                              </m:sSup>
                            </m:fName>
                            <m:e>
                              <m:r>
                                <a:rPr lang="zh-CN" altLang="en-US" sz="2800" i="1">
                                  <a:solidFill>
                                    <a:srgbClr val="000000"/>
                                  </a:solidFill>
                                  <a:latin typeface="Cambria Math" panose="02040503050406030204" pitchFamily="18" charset="0"/>
                                </a:rPr>
                                <m:t>𝜃</m:t>
                              </m:r>
                            </m:e>
                          </m:func>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𝑛</m:t>
                              </m:r>
                            </m:e>
                            <m:sup>
                              <m:r>
                                <a:rPr lang="zh-CN" altLang="en-US" sz="2800" i="1">
                                  <a:solidFill>
                                    <a:srgbClr val="000000"/>
                                  </a:solidFill>
                                  <a:latin typeface="Cambria Math" panose="02040503050406030204" pitchFamily="18" charset="0"/>
                                </a:rPr>
                                <m:t>4</m:t>
                              </m:r>
                            </m:sup>
                          </m:sSup>
                          <m:func>
                            <m:funcPr>
                              <m:ctrlPr>
                                <a:rPr lang="zh-CN" altLang="en-US" sz="2800" i="1">
                                  <a:solidFill>
                                    <a:srgbClr val="000000"/>
                                  </a:solidFill>
                                  <a:latin typeface="Cambria Math" panose="02040503050406030204" pitchFamily="18" charset="0"/>
                                </a:rPr>
                              </m:ctrlPr>
                            </m:funcPr>
                            <m:fName>
                              <m:sSup>
                                <m:sSupPr>
                                  <m:ctrlPr>
                                    <a:rPr lang="zh-CN" altLang="en-US" sz="2800" i="1">
                                      <a:solidFill>
                                        <a:srgbClr val="000000"/>
                                      </a:solidFill>
                                      <a:latin typeface="Cambria Math" panose="02040503050406030204" pitchFamily="18" charset="0"/>
                                    </a:rPr>
                                  </m:ctrlPr>
                                </m:sSupPr>
                                <m:e>
                                  <m:r>
                                    <m:rPr>
                                      <m:sty m:val="p"/>
                                    </m:rPr>
                                    <a:rPr lang="zh-CN" altLang="en-US" sz="2800">
                                      <a:solidFill>
                                        <a:srgbClr val="000000"/>
                                      </a:solidFill>
                                      <a:latin typeface="Cambria Math" panose="02040503050406030204" pitchFamily="18" charset="0"/>
                                    </a:rPr>
                                    <m:t>sin</m:t>
                                  </m:r>
                                </m:e>
                                <m:sup>
                                  <m:r>
                                    <a:rPr lang="zh-CN" altLang="en-US" sz="2800" i="1">
                                      <a:solidFill>
                                        <a:srgbClr val="000000"/>
                                      </a:solidFill>
                                      <a:latin typeface="Cambria Math" panose="02040503050406030204" pitchFamily="18" charset="0"/>
                                    </a:rPr>
                                    <m:t>2</m:t>
                                  </m:r>
                                </m:sup>
                              </m:sSup>
                            </m:fName>
                            <m:e>
                              <m:r>
                                <a:rPr lang="zh-CN" altLang="en-US" sz="2800" i="1">
                                  <a:solidFill>
                                    <a:srgbClr val="000000"/>
                                  </a:solidFill>
                                  <a:latin typeface="Cambria Math" panose="02040503050406030204" pitchFamily="18" charset="0"/>
                                </a:rPr>
                                <m:t>𝜃</m:t>
                              </m:r>
                            </m:e>
                          </m:func>
                          <m:func>
                            <m:funcPr>
                              <m:ctrlPr>
                                <a:rPr lang="zh-CN" altLang="en-US" sz="2800" i="1">
                                  <a:solidFill>
                                    <a:srgbClr val="000000"/>
                                  </a:solidFill>
                                  <a:latin typeface="Cambria Math" panose="02040503050406030204" pitchFamily="18" charset="0"/>
                                </a:rPr>
                              </m:ctrlPr>
                            </m:funcPr>
                            <m:fName>
                              <m:sSup>
                                <m:sSupPr>
                                  <m:ctrlPr>
                                    <a:rPr lang="zh-CN" altLang="en-US" sz="2800" i="1">
                                      <a:solidFill>
                                        <a:srgbClr val="000000"/>
                                      </a:solidFill>
                                      <a:latin typeface="Cambria Math" panose="02040503050406030204" pitchFamily="18" charset="0"/>
                                    </a:rPr>
                                  </m:ctrlPr>
                                </m:sSupPr>
                                <m:e>
                                  <m:r>
                                    <m:rPr>
                                      <m:sty m:val="p"/>
                                    </m:rPr>
                                    <a:rPr lang="zh-CN" altLang="en-US" sz="2800">
                                      <a:solidFill>
                                        <a:srgbClr val="000000"/>
                                      </a:solidFill>
                                      <a:latin typeface="Cambria Math" panose="02040503050406030204" pitchFamily="18" charset="0"/>
                                    </a:rPr>
                                    <m:t>cos</m:t>
                                  </m:r>
                                </m:e>
                                <m:sup>
                                  <m:r>
                                    <a:rPr lang="zh-CN" altLang="en-US" sz="2800" i="1">
                                      <a:solidFill>
                                        <a:srgbClr val="000000"/>
                                      </a:solidFill>
                                      <a:latin typeface="Cambria Math" panose="02040503050406030204" pitchFamily="18" charset="0"/>
                                    </a:rPr>
                                    <m:t>2</m:t>
                                  </m:r>
                                </m:sup>
                              </m:sSup>
                            </m:fName>
                            <m:e>
                              <m:r>
                                <a:rPr lang="zh-CN" altLang="en-US" sz="2800" i="1">
                                  <a:solidFill>
                                    <a:srgbClr val="000000"/>
                                  </a:solidFill>
                                  <a:latin typeface="Cambria Math" panose="02040503050406030204" pitchFamily="18" charset="0"/>
                                </a:rPr>
                                <m:t>𝜃</m:t>
                              </m:r>
                            </m:e>
                          </m:func>
                        </m:e>
                      </m:d>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oMath>
                  </m:oMathPara>
                </a14:m>
                <a:endParaRPr lang="zh-CN" altLang="en-US" sz="2800" dirty="0"/>
              </a:p>
              <a:p>
                <a:pPr eaLnBrk="1" hangingPunct="1">
                  <a:lnSpc>
                    <a:spcPct val="110000"/>
                  </a:lnSpc>
                  <a:spcBef>
                    <a:spcPct val="10000"/>
                  </a:spcBef>
                </a:pPr>
                <a:endParaRPr lang="en-US" altLang="zh-CN" sz="2800" dirty="0"/>
              </a:p>
            </p:txBody>
          </p:sp>
        </mc:Choice>
        <mc:Fallback>
          <p:sp>
            <p:nvSpPr>
              <p:cNvPr id="44035" name="Rectangle 3"/>
              <p:cNvSpPr>
                <a:spLocks noRot="1" noChangeAspect="1" noMove="1" noResize="1" noEditPoints="1" noAdjustHandles="1" noChangeArrowheads="1" noChangeShapeType="1" noTextEdit="1"/>
              </p:cNvSpPr>
              <p:nvPr>
                <p:ph type="body" sz="half" idx="1"/>
              </p:nvPr>
            </p:nvSpPr>
            <p:spPr>
              <a:xfrm>
                <a:off x="143700" y="1556792"/>
                <a:ext cx="8856600" cy="4788556"/>
              </a:xfrm>
              <a:blipFill rotWithShape="1">
                <a:blip r:embed="rId1"/>
                <a:stretch>
                  <a:fillRect l="-2" t="-8" r="5" b="-2272"/>
                </a:stretch>
              </a:blipFill>
            </p:spPr>
            <p:txBody>
              <a:bodyPr/>
              <a:lstStyle/>
              <a:p>
                <a:r>
                  <a:rPr lang="zh-CN" altLang="en-US">
                    <a:noFill/>
                  </a:rPr>
                  <a:t> </a:t>
                </a:r>
              </a:p>
            </p:txBody>
          </p:sp>
        </mc:Fallback>
      </mc:AlternateContent>
      <p:sp>
        <p:nvSpPr>
          <p:cNvPr id="44036"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44037"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2"/>
          <p:cNvSpPr>
            <a:spLocks noGrp="1" noChangeArrowheads="1"/>
          </p:cNvSpPr>
          <p:nvPr>
            <p:ph type="title"/>
          </p:nvPr>
        </p:nvSpPr>
        <p:spPr/>
        <p:txBody>
          <a:bodyPr/>
          <a:lstStyle/>
          <a:p>
            <a:pPr eaLnBrk="1" hangingPunct="1"/>
            <a:r>
              <a:rPr lang="zh-CN" altLang="en-US"/>
              <a:t>磁化等离子体中的色散关系 </a:t>
            </a:r>
            <a:endParaRPr lang="zh-CN" altLang="en-US"/>
          </a:p>
        </p:txBody>
      </p:sp>
      <mc:AlternateContent xmlns:mc="http://schemas.openxmlformats.org/markup-compatibility/2006">
        <mc:Choice xmlns:a14="http://schemas.microsoft.com/office/drawing/2010/main" Requires="a14">
          <p:sp>
            <p:nvSpPr>
              <p:cNvPr id="45059" name="Rectangle 3"/>
              <p:cNvSpPr>
                <a:spLocks noGrp="1" noChangeArrowheads="1"/>
              </p:cNvSpPr>
              <p:nvPr>
                <p:ph type="body" sz="half" idx="1"/>
              </p:nvPr>
            </p:nvSpPr>
            <p:spPr>
              <a:xfrm>
                <a:off x="179512" y="1340769"/>
                <a:ext cx="8712968" cy="5242594"/>
              </a:xfrm>
            </p:spPr>
            <p:txBody>
              <a:bodyPr/>
              <a:lstStyle/>
              <a:p>
                <a:pPr eaLnBrk="1" hangingPunct="1">
                  <a:spcBef>
                    <a:spcPct val="10000"/>
                  </a:spcBef>
                </a:pPr>
                <a:r>
                  <a:rPr lang="zh-CN" altLang="en-US" sz="2800" dirty="0"/>
                  <a:t>化简为：</a:t>
                </a:r>
                <a:endParaRPr lang="zh-CN" altLang="en-US" sz="2800" dirty="0"/>
              </a:p>
              <a:p>
                <a:pPr marL="0" indent="0" eaLnBrk="1" hangingPunct="1">
                  <a:spcBef>
                    <a:spcPct val="10000"/>
                  </a:spcBef>
                  <a:buNone/>
                </a:pPr>
                <a14:m>
                  <m:oMathPara xmlns:m="http://schemas.openxmlformats.org/officeDocument/2006/math">
                    <m:oMathParaPr>
                      <m:jc m:val="centerGroup"/>
                    </m:oMathParaPr>
                    <m:oMath xmlns:m="http://schemas.openxmlformats.org/officeDocument/2006/math">
                      <m:d>
                        <m:dPr>
                          <m:ctrlPr>
                            <a:rPr lang="zh-CN" altLang="en-US" sz="2800" i="1">
                              <a:solidFill>
                                <a:srgbClr val="000000"/>
                              </a:solidFill>
                              <a:latin typeface="Cambria Math" panose="02040503050406030204" pitchFamily="18" charset="0"/>
                            </a:rPr>
                          </m:ctrlPr>
                        </m:dPr>
                        <m:e>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1</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1</m:t>
                              </m:r>
                            </m:sub>
                          </m:sSub>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𝑛</m:t>
                              </m:r>
                            </m:e>
                            <m:sup>
                              <m:r>
                                <a:rPr lang="zh-CN" altLang="en-US" sz="2800" i="1">
                                  <a:solidFill>
                                    <a:srgbClr val="000000"/>
                                  </a:solidFill>
                                  <a:latin typeface="Cambria Math" panose="02040503050406030204" pitchFamily="18" charset="0"/>
                                </a:rPr>
                                <m:t>2</m:t>
                              </m:r>
                            </m:sup>
                          </m:sSup>
                          <m:r>
                            <a:rPr lang="zh-CN" altLang="en-US" sz="2800" i="1">
                              <a:solidFill>
                                <a:srgbClr val="000000"/>
                              </a:solidFill>
                              <a:latin typeface="Cambria Math" panose="02040503050406030204" pitchFamily="18" charset="0"/>
                            </a:rPr>
                            <m:t>)−</m:t>
                          </m:r>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2</m:t>
                              </m:r>
                            </m:sub>
                            <m:sup>
                              <m:r>
                                <a:rPr lang="zh-CN" altLang="en-US" sz="2800" i="1">
                                  <a:solidFill>
                                    <a:srgbClr val="000000"/>
                                  </a:solidFill>
                                  <a:latin typeface="Cambria Math" panose="02040503050406030204" pitchFamily="18" charset="0"/>
                                </a:rPr>
                                <m:t>2</m:t>
                              </m:r>
                            </m:sup>
                          </m:sSubSup>
                        </m:e>
                      </m:d>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3</m:t>
                          </m:r>
                        </m:sub>
                      </m:sSub>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𝑛</m:t>
                          </m:r>
                        </m:e>
                        <m:sup>
                          <m:r>
                            <a:rPr lang="zh-CN" altLang="en-US" sz="2800" i="1">
                              <a:solidFill>
                                <a:srgbClr val="000000"/>
                              </a:solidFill>
                              <a:latin typeface="Cambria Math" panose="02040503050406030204" pitchFamily="18" charset="0"/>
                            </a:rPr>
                            <m:t>2</m:t>
                          </m:r>
                        </m:sup>
                      </m:sSup>
                      <m:r>
                        <a:rPr lang="zh-CN" altLang="en-US" sz="2800" i="1">
                          <a:solidFill>
                            <a:srgbClr val="000000"/>
                          </a:solidFill>
                          <a:latin typeface="Cambria Math" panose="02040503050406030204" pitchFamily="18" charset="0"/>
                        </a:rPr>
                        <m:t>)</m:t>
                      </m:r>
                      <m:func>
                        <m:funcPr>
                          <m:ctrlPr>
                            <a:rPr lang="zh-CN" altLang="en-US" sz="2800" i="1">
                              <a:solidFill>
                                <a:srgbClr val="000000"/>
                              </a:solidFill>
                              <a:latin typeface="Cambria Math" panose="02040503050406030204" pitchFamily="18" charset="0"/>
                            </a:rPr>
                          </m:ctrlPr>
                        </m:funcPr>
                        <m:fName>
                          <m:sSup>
                            <m:sSupPr>
                              <m:ctrlPr>
                                <a:rPr lang="zh-CN" altLang="en-US" sz="2800" i="1">
                                  <a:solidFill>
                                    <a:srgbClr val="000000"/>
                                  </a:solidFill>
                                  <a:latin typeface="Cambria Math" panose="02040503050406030204" pitchFamily="18" charset="0"/>
                                </a:rPr>
                              </m:ctrlPr>
                            </m:sSupPr>
                            <m:e>
                              <m:r>
                                <m:rPr>
                                  <m:sty m:val="p"/>
                                </m:rPr>
                                <a:rPr lang="zh-CN" altLang="en-US" sz="2800">
                                  <a:solidFill>
                                    <a:srgbClr val="000000"/>
                                  </a:solidFill>
                                  <a:latin typeface="Cambria Math" panose="02040503050406030204" pitchFamily="18" charset="0"/>
                                </a:rPr>
                                <m:t>sin</m:t>
                              </m:r>
                            </m:e>
                            <m:sup>
                              <m:r>
                                <a:rPr lang="zh-CN" altLang="en-US" sz="2800" i="1">
                                  <a:solidFill>
                                    <a:srgbClr val="000000"/>
                                  </a:solidFill>
                                  <a:latin typeface="Cambria Math" panose="02040503050406030204" pitchFamily="18" charset="0"/>
                                </a:rPr>
                                <m:t>2</m:t>
                              </m:r>
                            </m:sup>
                          </m:sSup>
                        </m:fName>
                        <m:e>
                          <m:r>
                            <a:rPr lang="zh-CN" altLang="en-US" sz="2800" i="1">
                              <a:solidFill>
                                <a:srgbClr val="000000"/>
                              </a:solidFill>
                              <a:latin typeface="Cambria Math" panose="02040503050406030204" pitchFamily="18" charset="0"/>
                            </a:rPr>
                            <m:t>𝜃</m:t>
                          </m:r>
                        </m:e>
                      </m:func>
                      <m:r>
                        <a:rPr lang="zh-CN" altLang="en-US" sz="2800" i="1">
                          <a:solidFill>
                            <a:srgbClr val="000000"/>
                          </a:solidFill>
                          <a:latin typeface="Cambria Math" panose="02040503050406030204" pitchFamily="18" charset="0"/>
                        </a:rPr>
                        <m:t>−</m:t>
                      </m:r>
                      <m:d>
                        <m:dPr>
                          <m:ctrlPr>
                            <a:rPr lang="zh-CN" altLang="en-US" sz="2800" i="1">
                              <a:solidFill>
                                <a:srgbClr val="000000"/>
                              </a:solidFill>
                              <a:latin typeface="Cambria Math" panose="02040503050406030204" pitchFamily="18" charset="0"/>
                            </a:rPr>
                          </m:ctrlPr>
                        </m:dPr>
                        <m:e>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2</m:t>
                              </m:r>
                            </m:sub>
                            <m:sup>
                              <m:r>
                                <a:rPr lang="zh-CN" altLang="en-US" sz="2800" i="1">
                                  <a:solidFill>
                                    <a:srgbClr val="000000"/>
                                  </a:solidFill>
                                  <a:latin typeface="Cambria Math" panose="02040503050406030204" pitchFamily="18" charset="0"/>
                                </a:rPr>
                                <m:t>2</m:t>
                              </m:r>
                            </m:sup>
                          </m:sSubSup>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1</m:t>
                              </m:r>
                            </m:sub>
                          </m:sSub>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𝑛</m:t>
                              </m:r>
                            </m:e>
                            <m:sup>
                              <m:r>
                                <a:rPr lang="zh-CN" altLang="en-US" sz="2800" i="1">
                                  <a:solidFill>
                                    <a:srgbClr val="000000"/>
                                  </a:solidFill>
                                  <a:latin typeface="Cambria Math" panose="02040503050406030204" pitchFamily="18" charset="0"/>
                                </a:rPr>
                                <m:t>2</m:t>
                              </m:r>
                            </m:sup>
                          </m:sSup>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m:t>
                              </m:r>
                            </m:e>
                            <m:sup>
                              <m:r>
                                <a:rPr lang="zh-CN" altLang="en-US" sz="2800" i="1">
                                  <a:solidFill>
                                    <a:srgbClr val="000000"/>
                                  </a:solidFill>
                                  <a:latin typeface="Cambria Math" panose="02040503050406030204" pitchFamily="18" charset="0"/>
                                </a:rPr>
                                <m:t>2</m:t>
                              </m:r>
                            </m:sup>
                          </m:sSup>
                        </m:e>
                      </m:d>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3</m:t>
                          </m:r>
                        </m:sub>
                      </m:sSub>
                      <m:func>
                        <m:funcPr>
                          <m:ctrlPr>
                            <a:rPr lang="zh-CN" altLang="en-US" sz="2800" i="1">
                              <a:solidFill>
                                <a:srgbClr val="000000"/>
                              </a:solidFill>
                              <a:latin typeface="Cambria Math" panose="02040503050406030204" pitchFamily="18" charset="0"/>
                            </a:rPr>
                          </m:ctrlPr>
                        </m:funcPr>
                        <m:fName>
                          <m:sSup>
                            <m:sSupPr>
                              <m:ctrlPr>
                                <a:rPr lang="zh-CN" altLang="en-US" sz="2800" i="1">
                                  <a:solidFill>
                                    <a:srgbClr val="000000"/>
                                  </a:solidFill>
                                  <a:latin typeface="Cambria Math" panose="02040503050406030204" pitchFamily="18" charset="0"/>
                                </a:rPr>
                              </m:ctrlPr>
                            </m:sSupPr>
                            <m:e>
                              <m:r>
                                <m:rPr>
                                  <m:sty m:val="p"/>
                                </m:rPr>
                                <a:rPr lang="zh-CN" altLang="en-US" sz="2800">
                                  <a:solidFill>
                                    <a:srgbClr val="000000"/>
                                  </a:solidFill>
                                  <a:latin typeface="Cambria Math" panose="02040503050406030204" pitchFamily="18" charset="0"/>
                                </a:rPr>
                                <m:t>cos</m:t>
                              </m:r>
                            </m:e>
                            <m:sup>
                              <m:r>
                                <a:rPr lang="zh-CN" altLang="en-US" sz="2800" i="1">
                                  <a:solidFill>
                                    <a:srgbClr val="000000"/>
                                  </a:solidFill>
                                  <a:latin typeface="Cambria Math" panose="02040503050406030204" pitchFamily="18" charset="0"/>
                                </a:rPr>
                                <m:t>2</m:t>
                              </m:r>
                            </m:sup>
                          </m:sSup>
                        </m:fName>
                        <m:e>
                          <m:r>
                            <a:rPr lang="zh-CN" altLang="en-US" sz="2800" i="1">
                              <a:solidFill>
                                <a:srgbClr val="000000"/>
                              </a:solidFill>
                              <a:latin typeface="Cambria Math" panose="02040503050406030204" pitchFamily="18" charset="0"/>
                            </a:rPr>
                            <m:t>𝜃</m:t>
                          </m:r>
                        </m:e>
                      </m:func>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oMath>
                  </m:oMathPara>
                </a14:m>
                <a:endParaRPr lang="zh-CN" altLang="en-US" sz="2800" dirty="0"/>
              </a:p>
              <a:p>
                <a:pPr eaLnBrk="1" hangingPunct="1">
                  <a:spcBef>
                    <a:spcPct val="10000"/>
                  </a:spcBef>
                </a:pPr>
                <a:r>
                  <a:rPr lang="zh-CN" altLang="en-US" sz="2800" dirty="0"/>
                  <a:t>或整理成</a:t>
                </a:r>
                <a:r>
                  <a:rPr lang="en-US" altLang="zh-CN" sz="2800" i="1" dirty="0">
                    <a:latin typeface="Times New Roman" panose="02020603050405020304" pitchFamily="18" charset="0"/>
                    <a:cs typeface="Times New Roman" panose="02020603050405020304" pitchFamily="18" charset="0"/>
                  </a:rPr>
                  <a:t>n</a:t>
                </a:r>
                <a:r>
                  <a:rPr lang="en-US" altLang="zh-CN" sz="2800" baseline="30000" dirty="0"/>
                  <a:t>2</a:t>
                </a:r>
                <a:r>
                  <a:rPr lang="zh-CN" altLang="en-US" sz="2800" dirty="0"/>
                  <a:t>的一元二次方程式：</a:t>
                </a:r>
                <a:endParaRPr lang="zh-CN" altLang="en-US" sz="2800" dirty="0"/>
              </a:p>
              <a:p>
                <a:pPr marL="0" indent="0" eaLnBrk="1" hangingPunct="1">
                  <a:spcAft>
                    <a:spcPct val="10000"/>
                  </a:spcAft>
                  <a:buNone/>
                </a:pPr>
                <a14:m>
                  <m:oMathPara xmlns:m="http://schemas.openxmlformats.org/officeDocument/2006/math">
                    <m:oMathParaPr>
                      <m:jc m:val="centerGroup"/>
                    </m:oMathParaPr>
                    <m:oMath xmlns:m="http://schemas.openxmlformats.org/officeDocument/2006/math">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1</m:t>
                          </m:r>
                        </m:sub>
                      </m:sSub>
                      <m:func>
                        <m:funcPr>
                          <m:ctrlPr>
                            <a:rPr lang="zh-CN" altLang="en-US" sz="2800" i="1">
                              <a:solidFill>
                                <a:srgbClr val="000000"/>
                              </a:solidFill>
                              <a:latin typeface="Cambria Math" panose="02040503050406030204" pitchFamily="18" charset="0"/>
                            </a:rPr>
                          </m:ctrlPr>
                        </m:funcPr>
                        <m:fName>
                          <m:sSup>
                            <m:sSupPr>
                              <m:ctrlPr>
                                <a:rPr lang="zh-CN" altLang="en-US" sz="2800" i="1">
                                  <a:solidFill>
                                    <a:srgbClr val="000000"/>
                                  </a:solidFill>
                                  <a:latin typeface="Cambria Math" panose="02040503050406030204" pitchFamily="18" charset="0"/>
                                </a:rPr>
                              </m:ctrlPr>
                            </m:sSupPr>
                            <m:e>
                              <m:r>
                                <m:rPr>
                                  <m:sty m:val="p"/>
                                </m:rPr>
                                <a:rPr lang="zh-CN" altLang="en-US" sz="2800">
                                  <a:solidFill>
                                    <a:srgbClr val="000000"/>
                                  </a:solidFill>
                                  <a:latin typeface="Cambria Math" panose="02040503050406030204" pitchFamily="18" charset="0"/>
                                </a:rPr>
                                <m:t>sin</m:t>
                              </m:r>
                            </m:e>
                            <m:sup>
                              <m:r>
                                <a:rPr lang="zh-CN" altLang="en-US" sz="2800" i="1">
                                  <a:solidFill>
                                    <a:srgbClr val="000000"/>
                                  </a:solidFill>
                                  <a:latin typeface="Cambria Math" panose="02040503050406030204" pitchFamily="18" charset="0"/>
                                </a:rPr>
                                <m:t>2</m:t>
                              </m:r>
                            </m:sup>
                          </m:sSup>
                        </m:fName>
                        <m:e>
                          <m:r>
                            <a:rPr lang="zh-CN" altLang="en-US" sz="2800" i="1">
                              <a:solidFill>
                                <a:srgbClr val="000000"/>
                              </a:solidFill>
                              <a:latin typeface="Cambria Math" panose="02040503050406030204" pitchFamily="18" charset="0"/>
                            </a:rPr>
                            <m:t>𝜃</m:t>
                          </m:r>
                        </m:e>
                      </m:func>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3</m:t>
                          </m:r>
                        </m:sub>
                      </m:sSub>
                      <m:func>
                        <m:funcPr>
                          <m:ctrlPr>
                            <a:rPr lang="zh-CN" altLang="en-US" sz="2800" i="1">
                              <a:solidFill>
                                <a:srgbClr val="000000"/>
                              </a:solidFill>
                              <a:latin typeface="Cambria Math" panose="02040503050406030204" pitchFamily="18" charset="0"/>
                            </a:rPr>
                          </m:ctrlPr>
                        </m:funcPr>
                        <m:fName>
                          <m:sSup>
                            <m:sSupPr>
                              <m:ctrlPr>
                                <a:rPr lang="zh-CN" altLang="en-US" sz="2800" i="1">
                                  <a:solidFill>
                                    <a:srgbClr val="000000"/>
                                  </a:solidFill>
                                  <a:latin typeface="Cambria Math" panose="02040503050406030204" pitchFamily="18" charset="0"/>
                                </a:rPr>
                              </m:ctrlPr>
                            </m:sSupPr>
                            <m:e>
                              <m:r>
                                <m:rPr>
                                  <m:sty m:val="p"/>
                                </m:rPr>
                                <a:rPr lang="zh-CN" altLang="en-US" sz="2800">
                                  <a:solidFill>
                                    <a:srgbClr val="000000"/>
                                  </a:solidFill>
                                  <a:latin typeface="Cambria Math" panose="02040503050406030204" pitchFamily="18" charset="0"/>
                                </a:rPr>
                                <m:t>cos</m:t>
                              </m:r>
                            </m:e>
                            <m:sup>
                              <m:r>
                                <a:rPr lang="zh-CN" altLang="en-US" sz="2800" i="1">
                                  <a:solidFill>
                                    <a:srgbClr val="000000"/>
                                  </a:solidFill>
                                  <a:latin typeface="Cambria Math" panose="02040503050406030204" pitchFamily="18" charset="0"/>
                                </a:rPr>
                                <m:t>2</m:t>
                              </m:r>
                            </m:sup>
                          </m:sSup>
                        </m:fName>
                        <m:e>
                          <m:r>
                            <a:rPr lang="zh-CN" altLang="en-US" sz="2800" i="1">
                              <a:solidFill>
                                <a:srgbClr val="000000"/>
                              </a:solidFill>
                              <a:latin typeface="Cambria Math" panose="02040503050406030204" pitchFamily="18" charset="0"/>
                            </a:rPr>
                            <m:t>𝜃</m:t>
                          </m:r>
                        </m:e>
                      </m:func>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𝑛</m:t>
                          </m:r>
                        </m:e>
                        <m:sup>
                          <m:r>
                            <a:rPr lang="zh-CN" altLang="en-US" sz="2800" i="1">
                              <a:solidFill>
                                <a:srgbClr val="000000"/>
                              </a:solidFill>
                              <a:latin typeface="Cambria Math" panose="02040503050406030204" pitchFamily="18" charset="0"/>
                            </a:rPr>
                            <m:t>4</m:t>
                          </m:r>
                        </m:sup>
                      </m:sSup>
                      <m:r>
                        <a:rPr lang="zh-CN" altLang="en-US" sz="2800" i="1">
                          <a:solidFill>
                            <a:srgbClr val="000000"/>
                          </a:solidFill>
                          <a:latin typeface="Cambria Math" panose="02040503050406030204" pitchFamily="18" charset="0"/>
                        </a:rPr>
                        <m:t>−</m:t>
                      </m:r>
                      <m:d>
                        <m:dPr>
                          <m:ctrlPr>
                            <a:rPr lang="zh-CN" altLang="en-US" sz="2800" i="1">
                              <a:solidFill>
                                <a:srgbClr val="000000"/>
                              </a:solidFill>
                              <a:latin typeface="Cambria Math" panose="02040503050406030204" pitchFamily="18" charset="0"/>
                            </a:rPr>
                          </m:ctrlPr>
                        </m:dPr>
                        <m:e>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1</m:t>
                              </m:r>
                            </m:sub>
                          </m:sSub>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3</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1</m:t>
                          </m:r>
                          <m:r>
                            <a:rPr lang="zh-CN" altLang="en-US" sz="2800" i="1">
                              <a:solidFill>
                                <a:srgbClr val="000000"/>
                              </a:solidFill>
                              <a:latin typeface="Cambria Math" panose="02040503050406030204" pitchFamily="18" charset="0"/>
                            </a:rPr>
                            <m:t>+</m:t>
                          </m:r>
                          <m:func>
                            <m:funcPr>
                              <m:ctrlPr>
                                <a:rPr lang="zh-CN" altLang="en-US" sz="2800" i="1">
                                  <a:solidFill>
                                    <a:srgbClr val="000000"/>
                                  </a:solidFill>
                                  <a:latin typeface="Cambria Math" panose="02040503050406030204" pitchFamily="18" charset="0"/>
                                </a:rPr>
                              </m:ctrlPr>
                            </m:funcPr>
                            <m:fName>
                              <m:sSup>
                                <m:sSupPr>
                                  <m:ctrlPr>
                                    <a:rPr lang="zh-CN" altLang="en-US" sz="2800" i="1">
                                      <a:solidFill>
                                        <a:srgbClr val="000000"/>
                                      </a:solidFill>
                                      <a:latin typeface="Cambria Math" panose="02040503050406030204" pitchFamily="18" charset="0"/>
                                    </a:rPr>
                                  </m:ctrlPr>
                                </m:sSupPr>
                                <m:e>
                                  <m:r>
                                    <m:rPr>
                                      <m:sty m:val="p"/>
                                    </m:rPr>
                                    <a:rPr lang="zh-CN" altLang="en-US" sz="2800">
                                      <a:solidFill>
                                        <a:srgbClr val="000000"/>
                                      </a:solidFill>
                                      <a:latin typeface="Cambria Math" panose="02040503050406030204" pitchFamily="18" charset="0"/>
                                    </a:rPr>
                                    <m:t>cos</m:t>
                                  </m:r>
                                </m:e>
                                <m:sup>
                                  <m:r>
                                    <a:rPr lang="zh-CN" altLang="en-US" sz="2800" i="1">
                                      <a:solidFill>
                                        <a:srgbClr val="000000"/>
                                      </a:solidFill>
                                      <a:latin typeface="Cambria Math" panose="02040503050406030204" pitchFamily="18" charset="0"/>
                                    </a:rPr>
                                    <m:t>2</m:t>
                                  </m:r>
                                </m:sup>
                              </m:sSup>
                            </m:fName>
                            <m:e>
                              <m:r>
                                <a:rPr lang="zh-CN" altLang="en-US" sz="2800" i="1">
                                  <a:solidFill>
                                    <a:srgbClr val="000000"/>
                                  </a:solidFill>
                                  <a:latin typeface="Cambria Math" panose="02040503050406030204" pitchFamily="18" charset="0"/>
                                </a:rPr>
                                <m:t>𝜃</m:t>
                              </m:r>
                            </m:e>
                          </m:func>
                          <m:r>
                            <a:rPr lang="zh-CN" altLang="en-US" sz="2800" i="1">
                              <a:solidFill>
                                <a:srgbClr val="000000"/>
                              </a:solidFill>
                              <a:latin typeface="Cambria Math" panose="02040503050406030204" pitchFamily="18" charset="0"/>
                            </a:rPr>
                            <m:t>)+(</m:t>
                          </m:r>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1</m:t>
                              </m:r>
                            </m:sub>
                            <m:sup>
                              <m:r>
                                <a:rPr lang="zh-CN" altLang="en-US" sz="2800" i="1">
                                  <a:solidFill>
                                    <a:srgbClr val="000000"/>
                                  </a:solidFill>
                                  <a:latin typeface="Cambria Math" panose="02040503050406030204" pitchFamily="18" charset="0"/>
                                </a:rPr>
                                <m:t>2</m:t>
                              </m:r>
                            </m:sup>
                          </m:sSubSup>
                          <m:r>
                            <a:rPr lang="zh-CN" altLang="en-US" sz="2800" i="1">
                              <a:solidFill>
                                <a:srgbClr val="000000"/>
                              </a:solidFill>
                              <a:latin typeface="Cambria Math" panose="02040503050406030204" pitchFamily="18" charset="0"/>
                            </a:rPr>
                            <m:t>−</m:t>
                          </m:r>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2</m:t>
                              </m:r>
                            </m:sub>
                            <m:sup>
                              <m:r>
                                <a:rPr lang="zh-CN" altLang="en-US" sz="2800" i="1">
                                  <a:solidFill>
                                    <a:srgbClr val="000000"/>
                                  </a:solidFill>
                                  <a:latin typeface="Cambria Math" panose="02040503050406030204" pitchFamily="18" charset="0"/>
                                </a:rPr>
                                <m:t>2</m:t>
                              </m:r>
                            </m:sup>
                          </m:sSubSup>
                          <m:r>
                            <a:rPr lang="zh-CN" altLang="en-US" sz="2800" i="1">
                              <a:solidFill>
                                <a:srgbClr val="000000"/>
                              </a:solidFill>
                              <a:latin typeface="Cambria Math" panose="02040503050406030204" pitchFamily="18" charset="0"/>
                            </a:rPr>
                            <m:t>)</m:t>
                          </m:r>
                          <m:func>
                            <m:funcPr>
                              <m:ctrlPr>
                                <a:rPr lang="zh-CN" altLang="en-US" sz="2800" i="1">
                                  <a:solidFill>
                                    <a:srgbClr val="000000"/>
                                  </a:solidFill>
                                  <a:latin typeface="Cambria Math" panose="02040503050406030204" pitchFamily="18" charset="0"/>
                                </a:rPr>
                              </m:ctrlPr>
                            </m:funcPr>
                            <m:fName>
                              <m:sSup>
                                <m:sSupPr>
                                  <m:ctrlPr>
                                    <a:rPr lang="zh-CN" altLang="en-US" sz="2800" i="1">
                                      <a:solidFill>
                                        <a:srgbClr val="000000"/>
                                      </a:solidFill>
                                      <a:latin typeface="Cambria Math" panose="02040503050406030204" pitchFamily="18" charset="0"/>
                                    </a:rPr>
                                  </m:ctrlPr>
                                </m:sSupPr>
                                <m:e>
                                  <m:r>
                                    <m:rPr>
                                      <m:sty m:val="p"/>
                                    </m:rPr>
                                    <a:rPr lang="zh-CN" altLang="en-US" sz="2800">
                                      <a:solidFill>
                                        <a:srgbClr val="000000"/>
                                      </a:solidFill>
                                      <a:latin typeface="Cambria Math" panose="02040503050406030204" pitchFamily="18" charset="0"/>
                                    </a:rPr>
                                    <m:t>sin</m:t>
                                  </m:r>
                                </m:e>
                                <m:sup>
                                  <m:r>
                                    <a:rPr lang="zh-CN" altLang="en-US" sz="2800" i="1">
                                      <a:solidFill>
                                        <a:srgbClr val="000000"/>
                                      </a:solidFill>
                                      <a:latin typeface="Cambria Math" panose="02040503050406030204" pitchFamily="18" charset="0"/>
                                    </a:rPr>
                                    <m:t>2</m:t>
                                  </m:r>
                                </m:sup>
                              </m:sSup>
                            </m:fName>
                            <m:e>
                              <m:r>
                                <a:rPr lang="zh-CN" altLang="en-US" sz="2800" i="1">
                                  <a:solidFill>
                                    <a:srgbClr val="000000"/>
                                  </a:solidFill>
                                  <a:latin typeface="Cambria Math" panose="02040503050406030204" pitchFamily="18" charset="0"/>
                                </a:rPr>
                                <m:t>𝜃</m:t>
                              </m:r>
                            </m:e>
                          </m:func>
                        </m:e>
                      </m:d>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𝑛</m:t>
                          </m:r>
                        </m:e>
                        <m:sup>
                          <m:r>
                            <a:rPr lang="zh-CN" altLang="en-US" sz="2800" i="1">
                              <a:solidFill>
                                <a:srgbClr val="000000"/>
                              </a:solidFill>
                              <a:latin typeface="Cambria Math" panose="02040503050406030204" pitchFamily="18" charset="0"/>
                            </a:rPr>
                            <m:t>2</m:t>
                          </m:r>
                        </m:sup>
                      </m:sSup>
                      <m:r>
                        <a:rPr lang="zh-CN" altLang="en-US" sz="2800" i="1" smtClean="0">
                          <a:solidFill>
                            <a:srgbClr val="000000"/>
                          </a:solidFill>
                          <a:latin typeface="Cambria Math" panose="02040503050406030204" pitchFamily="18" charset="0"/>
                        </a:rPr>
                        <m:t>+</m:t>
                      </m:r>
                      <m:sSub>
                        <m:sSubPr>
                          <m:ctrlPr>
                            <a:rPr lang="zh-CN" altLang="en-US" sz="2800" i="1" smtClean="0">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3</m:t>
                          </m:r>
                        </m:sub>
                      </m:sSub>
                      <m:r>
                        <a:rPr lang="zh-CN" altLang="en-US" sz="2800" i="1">
                          <a:solidFill>
                            <a:srgbClr val="000000"/>
                          </a:solidFill>
                          <a:latin typeface="Cambria Math" panose="02040503050406030204" pitchFamily="18" charset="0"/>
                        </a:rPr>
                        <m:t>(</m:t>
                      </m:r>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1</m:t>
                          </m:r>
                        </m:sub>
                        <m:sup>
                          <m:r>
                            <a:rPr lang="zh-CN" altLang="en-US" sz="2800" i="1">
                              <a:solidFill>
                                <a:srgbClr val="000000"/>
                              </a:solidFill>
                              <a:latin typeface="Cambria Math" panose="02040503050406030204" pitchFamily="18" charset="0"/>
                            </a:rPr>
                            <m:t>2</m:t>
                          </m:r>
                        </m:sup>
                      </m:sSubSup>
                      <m:r>
                        <a:rPr lang="zh-CN" altLang="en-US" sz="2800" i="1">
                          <a:solidFill>
                            <a:srgbClr val="000000"/>
                          </a:solidFill>
                          <a:latin typeface="Cambria Math" panose="02040503050406030204" pitchFamily="18" charset="0"/>
                        </a:rPr>
                        <m:t>−</m:t>
                      </m:r>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2</m:t>
                          </m:r>
                        </m:sub>
                        <m:sup>
                          <m:r>
                            <a:rPr lang="zh-CN" altLang="en-US" sz="2800" i="1">
                              <a:solidFill>
                                <a:srgbClr val="000000"/>
                              </a:solidFill>
                              <a:latin typeface="Cambria Math" panose="02040503050406030204" pitchFamily="18" charset="0"/>
                            </a:rPr>
                            <m:t>2</m:t>
                          </m:r>
                        </m:sup>
                      </m:sSub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oMath>
                  </m:oMathPara>
                </a14:m>
                <a:endParaRPr lang="zh-CN" altLang="en-US" sz="2800" dirty="0"/>
              </a:p>
              <a:p>
                <a:pPr eaLnBrk="1" hangingPunct="1">
                  <a:spcBef>
                    <a:spcPct val="10000"/>
                  </a:spcBef>
                </a:pPr>
                <a:r>
                  <a:rPr lang="zh-CN" altLang="en-US" sz="2800" dirty="0"/>
                  <a:t>可以解出</a:t>
                </a:r>
                <a:r>
                  <a:rPr lang="en-US" altLang="zh-CN" sz="2800" dirty="0"/>
                  <a:t>2</a:t>
                </a:r>
                <a:r>
                  <a:rPr lang="zh-CN" altLang="en-US" sz="2800" dirty="0"/>
                  <a:t>个</a:t>
                </a:r>
                <a:r>
                  <a:rPr lang="en-US" altLang="zh-CN" sz="2800" i="1" dirty="0">
                    <a:latin typeface="Times New Roman" panose="02020603050405020304" pitchFamily="18" charset="0"/>
                    <a:cs typeface="Times New Roman" panose="02020603050405020304" pitchFamily="18" charset="0"/>
                  </a:rPr>
                  <a:t>n</a:t>
                </a:r>
                <a:r>
                  <a:rPr lang="en-US" altLang="zh-CN" sz="2800" baseline="30000" dirty="0"/>
                  <a:t>2</a:t>
                </a:r>
                <a:r>
                  <a:rPr lang="zh-CN" altLang="en-US" sz="2800" dirty="0"/>
                  <a:t>，就是说，在同一个色散关系的波中，对于一个</a:t>
                </a:r>
                <a:r>
                  <a:rPr lang="en-US" altLang="zh-CN" sz="2800" i="1" dirty="0">
                    <a:latin typeface="Symbol" panose="05050102010706020507" pitchFamily="18" charset="2"/>
                  </a:rPr>
                  <a:t>w</a:t>
                </a:r>
                <a:r>
                  <a:rPr lang="zh-CN" altLang="en-US" sz="2800" dirty="0"/>
                  <a:t>，最多可对应两个</a:t>
                </a:r>
                <a:r>
                  <a:rPr lang="en-US" altLang="zh-CN" sz="2800" i="1" dirty="0">
                    <a:latin typeface="Times New Roman" panose="02020603050405020304" pitchFamily="18" charset="0"/>
                    <a:cs typeface="Times New Roman" panose="02020603050405020304" pitchFamily="18" charset="0"/>
                  </a:rPr>
                  <a:t>k</a:t>
                </a:r>
                <a:r>
                  <a:rPr lang="zh-CN" altLang="en-US" sz="2800" dirty="0"/>
                  <a:t>：</a:t>
                </a:r>
                <a:endParaRPr lang="en-US" altLang="zh-CN" sz="2800" dirty="0"/>
              </a:p>
              <a:p>
                <a:pPr marL="0" indent="0" eaLnBrk="1" hangingPunct="1">
                  <a:spcBef>
                    <a:spcPct val="10000"/>
                  </a:spcBef>
                  <a:buNone/>
                </a:pPr>
                <a14:m>
                  <m:oMathPara xmlns:m="http://schemas.openxmlformats.org/officeDocument/2006/math">
                    <m:oMathParaPr>
                      <m:jc m:val="centerGroup"/>
                    </m:oMathParaPr>
                    <m:oMath xmlns:m="http://schemas.openxmlformats.org/officeDocument/2006/math">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𝑛</m:t>
                          </m:r>
                        </m:e>
                        <m:sup>
                          <m:r>
                            <a:rPr lang="zh-CN" altLang="en-US" sz="2800" i="1">
                              <a:solidFill>
                                <a:srgbClr val="000000"/>
                              </a:solidFill>
                              <a:latin typeface="Cambria Math" panose="02040503050406030204" pitchFamily="18" charset="0"/>
                            </a:rPr>
                            <m:t>2</m:t>
                          </m:r>
                        </m:sup>
                      </m:sSup>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𝑘</m:t>
                              </m:r>
                            </m:e>
                            <m:sup>
                              <m:r>
                                <a:rPr lang="zh-CN" altLang="en-US" sz="2800" i="1">
                                  <a:solidFill>
                                    <a:srgbClr val="000000"/>
                                  </a:solidFill>
                                  <a:latin typeface="Cambria Math" panose="02040503050406030204" pitchFamily="18" charset="0"/>
                                </a:rPr>
                                <m:t>2</m:t>
                              </m:r>
                            </m:sup>
                          </m:sSup>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𝑐</m:t>
                              </m:r>
                            </m:e>
                            <m:sup>
                              <m:r>
                                <a:rPr lang="zh-CN" altLang="en-US" sz="2800" i="1">
                                  <a:solidFill>
                                    <a:srgbClr val="000000"/>
                                  </a:solidFill>
                                  <a:latin typeface="Cambria Math" panose="02040503050406030204" pitchFamily="18" charset="0"/>
                                </a:rPr>
                                <m:t>2</m:t>
                              </m:r>
                            </m:sup>
                          </m:sSup>
                        </m:num>
                        <m:den>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𝜔</m:t>
                              </m:r>
                            </m:e>
                            <m:sup>
                              <m:r>
                                <a:rPr lang="zh-CN" altLang="en-US" sz="2800" i="1">
                                  <a:solidFill>
                                    <a:srgbClr val="000000"/>
                                  </a:solidFill>
                                  <a:latin typeface="Cambria Math" panose="02040503050406030204" pitchFamily="18" charset="0"/>
                                </a:rPr>
                                <m:t>2</m:t>
                              </m:r>
                            </m:sup>
                          </m:sSup>
                        </m:den>
                      </m:f>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𝑓</m:t>
                          </m:r>
                        </m:e>
                        <m:sub>
                          <m:r>
                            <a:rPr lang="zh-CN" altLang="en-US" sz="2800" i="1">
                              <a:solidFill>
                                <a:srgbClr val="000000"/>
                              </a:solidFill>
                              <a:latin typeface="Cambria Math" panose="02040503050406030204" pitchFamily="18" charset="0"/>
                            </a:rPr>
                            <m:t>1</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), </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𝑛</m:t>
                          </m:r>
                        </m:e>
                        <m:sup>
                          <m:r>
                            <a:rPr lang="zh-CN" altLang="en-US" sz="2800" i="1">
                              <a:solidFill>
                                <a:srgbClr val="000000"/>
                              </a:solidFill>
                              <a:latin typeface="Cambria Math" panose="02040503050406030204" pitchFamily="18" charset="0"/>
                            </a:rPr>
                            <m:t>2</m:t>
                          </m:r>
                        </m:sup>
                      </m:sSup>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𝑘</m:t>
                              </m:r>
                            </m:e>
                            <m:sup>
                              <m:r>
                                <a:rPr lang="zh-CN" altLang="en-US" sz="2800" i="1">
                                  <a:solidFill>
                                    <a:srgbClr val="000000"/>
                                  </a:solidFill>
                                  <a:latin typeface="Cambria Math" panose="02040503050406030204" pitchFamily="18" charset="0"/>
                                </a:rPr>
                                <m:t>2</m:t>
                              </m:r>
                            </m:sup>
                          </m:sSup>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𝑐</m:t>
                              </m:r>
                            </m:e>
                            <m:sup>
                              <m:r>
                                <a:rPr lang="zh-CN" altLang="en-US" sz="2800" i="1">
                                  <a:solidFill>
                                    <a:srgbClr val="000000"/>
                                  </a:solidFill>
                                  <a:latin typeface="Cambria Math" panose="02040503050406030204" pitchFamily="18" charset="0"/>
                                </a:rPr>
                                <m:t>2</m:t>
                              </m:r>
                            </m:sup>
                          </m:sSup>
                        </m:num>
                        <m:den>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𝜔</m:t>
                              </m:r>
                            </m:e>
                            <m:sup>
                              <m:r>
                                <a:rPr lang="zh-CN" altLang="en-US" sz="2800" i="1">
                                  <a:solidFill>
                                    <a:srgbClr val="000000"/>
                                  </a:solidFill>
                                  <a:latin typeface="Cambria Math" panose="02040503050406030204" pitchFamily="18" charset="0"/>
                                </a:rPr>
                                <m:t>2</m:t>
                              </m:r>
                            </m:sup>
                          </m:sSup>
                        </m:den>
                      </m:f>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𝑓</m:t>
                          </m:r>
                        </m:e>
                        <m:sub>
                          <m:r>
                            <a:rPr lang="zh-CN" altLang="en-US" sz="2800" i="1">
                              <a:solidFill>
                                <a:srgbClr val="000000"/>
                              </a:solidFill>
                              <a:latin typeface="Cambria Math" panose="02040503050406030204" pitchFamily="18" charset="0"/>
                            </a:rPr>
                            <m:t>2</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m:t>
                      </m:r>
                    </m:oMath>
                  </m:oMathPara>
                </a14:m>
                <a:endParaRPr lang="zh-CN" altLang="en-US" sz="2800" dirty="0"/>
              </a:p>
              <a:p>
                <a:pPr eaLnBrk="1" hangingPunct="1">
                  <a:lnSpc>
                    <a:spcPct val="110000"/>
                  </a:lnSpc>
                  <a:spcBef>
                    <a:spcPct val="10000"/>
                  </a:spcBef>
                </a:pPr>
                <a:endParaRPr lang="zh-CN" altLang="en-US" sz="2800" dirty="0"/>
              </a:p>
            </p:txBody>
          </p:sp>
        </mc:Choice>
        <mc:Fallback>
          <p:sp>
            <p:nvSpPr>
              <p:cNvPr id="45059" name="Rectangle 3"/>
              <p:cNvSpPr>
                <a:spLocks noRot="1" noChangeAspect="1" noMove="1" noResize="1" noEditPoints="1" noAdjustHandles="1" noChangeArrowheads="1" noChangeShapeType="1" noTextEdit="1"/>
              </p:cNvSpPr>
              <p:nvPr>
                <p:ph type="body" sz="half" idx="1"/>
              </p:nvPr>
            </p:nvSpPr>
            <p:spPr>
              <a:xfrm>
                <a:off x="179512" y="1340769"/>
                <a:ext cx="8712968" cy="5242594"/>
              </a:xfrm>
              <a:blipFill rotWithShape="1">
                <a:blip r:embed="rId1"/>
                <a:stretch>
                  <a:fillRect l="-5" t="-5" r="-547" b="-2453"/>
                </a:stretch>
              </a:blipFill>
            </p:spPr>
            <p:txBody>
              <a:bodyPr/>
              <a:lstStyle/>
              <a:p>
                <a:r>
                  <a:rPr lang="zh-CN" altLang="en-US">
                    <a:noFill/>
                  </a:rPr>
                  <a:t> </a:t>
                </a:r>
              </a:p>
            </p:txBody>
          </p:sp>
        </mc:Fallback>
      </mc:AlternateContent>
      <p:sp>
        <p:nvSpPr>
          <p:cNvPr id="45060"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45061"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2"/>
          <p:cNvSpPr>
            <a:spLocks noGrp="1" noChangeArrowheads="1"/>
          </p:cNvSpPr>
          <p:nvPr>
            <p:ph type="title"/>
          </p:nvPr>
        </p:nvSpPr>
        <p:spPr/>
        <p:txBody>
          <a:bodyPr/>
          <a:lstStyle/>
          <a:p>
            <a:pPr eaLnBrk="1" hangingPunct="1"/>
            <a:r>
              <a:rPr lang="zh-CN" altLang="en-US"/>
              <a:t>垂直传播的电磁波色散关系讨论 </a:t>
            </a:r>
            <a:endParaRPr lang="zh-CN" altLang="en-US"/>
          </a:p>
        </p:txBody>
      </p:sp>
      <mc:AlternateContent xmlns:mc="http://schemas.openxmlformats.org/markup-compatibility/2006">
        <mc:Choice xmlns:a14="http://schemas.microsoft.com/office/drawing/2010/main" Requires="a14">
          <p:sp>
            <p:nvSpPr>
              <p:cNvPr id="46083" name="Rectangle 3"/>
              <p:cNvSpPr>
                <a:spLocks noGrp="1" noChangeArrowheads="1"/>
              </p:cNvSpPr>
              <p:nvPr>
                <p:ph type="body" sz="half" idx="1"/>
              </p:nvPr>
            </p:nvSpPr>
            <p:spPr>
              <a:xfrm>
                <a:off x="179388" y="1376363"/>
                <a:ext cx="8605837" cy="5148262"/>
              </a:xfrm>
            </p:spPr>
            <p:txBody>
              <a:bodyPr/>
              <a:lstStyle/>
              <a:p>
                <a:pPr eaLnBrk="1" hangingPunct="1">
                  <a:spcBef>
                    <a:spcPts val="0"/>
                  </a:spcBef>
                  <a:spcAft>
                    <a:spcPts val="0"/>
                  </a:spcAft>
                </a:pPr>
                <a:r>
                  <a:rPr lang="zh-CN" altLang="en-US" sz="2800" dirty="0"/>
                  <a:t>讨论：</a:t>
                </a:r>
                <a:endParaRPr lang="zh-CN" altLang="en-US" sz="2800" dirty="0"/>
              </a:p>
              <a:p>
                <a:pPr eaLnBrk="1" hangingPunct="1">
                  <a:spcBef>
                    <a:spcPts val="0"/>
                  </a:spcBef>
                  <a:spcAft>
                    <a:spcPts val="0"/>
                  </a:spcAft>
                </a:pPr>
                <a:r>
                  <a:rPr lang="zh-CN" altLang="en-US" sz="2800" dirty="0"/>
                  <a:t>垂直传播色散关系（</a:t>
                </a:r>
                <a14:m>
                  <m:oMath xmlns:m="http://schemas.openxmlformats.org/officeDocument/2006/math">
                    <m:r>
                      <a:rPr lang="en-US" altLang="zh-CN" sz="2800" b="0" i="1" smtClean="0">
                        <a:latin typeface="Cambria Math" panose="02040503050406030204" pitchFamily="18" charset="0"/>
                      </a:rPr>
                      <m:t>𝜃</m:t>
                    </m:r>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𝜋</m:t>
                    </m:r>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2</m:t>
                    </m:r>
                  </m:oMath>
                </a14:m>
                <a:r>
                  <a:rPr lang="zh-CN" altLang="en-US" sz="2800" dirty="0"/>
                  <a:t>）：</a:t>
                </a:r>
                <a:endParaRPr lang="zh-CN" altLang="en-US" sz="2800"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d>
                        <m:dPr>
                          <m:ctrlPr>
                            <a:rPr lang="zh-CN" altLang="en-US" sz="2800" i="1">
                              <a:solidFill>
                                <a:srgbClr val="000000"/>
                              </a:solidFill>
                              <a:latin typeface="Cambria Math" panose="02040503050406030204" pitchFamily="18" charset="0"/>
                            </a:rPr>
                          </m:ctrlPr>
                        </m:dPr>
                        <m:e>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1</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1</m:t>
                              </m:r>
                            </m:sub>
                          </m:sSub>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𝑛</m:t>
                              </m:r>
                            </m:e>
                            <m:sup>
                              <m:r>
                                <a:rPr lang="zh-CN" altLang="en-US" sz="2800" i="1">
                                  <a:solidFill>
                                    <a:srgbClr val="000000"/>
                                  </a:solidFill>
                                  <a:latin typeface="Cambria Math" panose="02040503050406030204" pitchFamily="18" charset="0"/>
                                </a:rPr>
                                <m:t>2</m:t>
                              </m:r>
                            </m:sup>
                          </m:sSup>
                          <m:r>
                            <a:rPr lang="zh-CN" altLang="en-US" sz="2800" i="1">
                              <a:solidFill>
                                <a:srgbClr val="000000"/>
                              </a:solidFill>
                              <a:latin typeface="Cambria Math" panose="02040503050406030204" pitchFamily="18" charset="0"/>
                            </a:rPr>
                            <m:t>)−</m:t>
                          </m:r>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2</m:t>
                              </m:r>
                            </m:sub>
                            <m:sup>
                              <m:r>
                                <a:rPr lang="zh-CN" altLang="en-US" sz="2800" i="1">
                                  <a:solidFill>
                                    <a:srgbClr val="000000"/>
                                  </a:solidFill>
                                  <a:latin typeface="Cambria Math" panose="02040503050406030204" pitchFamily="18" charset="0"/>
                                </a:rPr>
                                <m:t>2</m:t>
                              </m:r>
                            </m:sup>
                          </m:sSubSup>
                        </m:e>
                      </m:d>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3</m:t>
                          </m:r>
                        </m:sub>
                      </m:sSub>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𝑛</m:t>
                          </m:r>
                        </m:e>
                        <m:sup>
                          <m:r>
                            <a:rPr lang="zh-CN" altLang="en-US" sz="2800" i="1">
                              <a:solidFill>
                                <a:srgbClr val="000000"/>
                              </a:solidFill>
                              <a:latin typeface="Cambria Math" panose="02040503050406030204" pitchFamily="18" charset="0"/>
                            </a:rPr>
                            <m:t>2</m:t>
                          </m:r>
                        </m:sup>
                      </m:s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oMath>
                  </m:oMathPara>
                </a14:m>
                <a:endParaRPr lang="zh-CN" altLang="en-US" sz="2800" dirty="0"/>
              </a:p>
              <a:p>
                <a:pPr eaLnBrk="1" hangingPunct="1">
                  <a:spcBef>
                    <a:spcPts val="0"/>
                  </a:spcBef>
                  <a:spcAft>
                    <a:spcPts val="0"/>
                  </a:spcAft>
                </a:pPr>
                <a:r>
                  <a:rPr lang="zh-CN" altLang="en-US" sz="2800" dirty="0"/>
                  <a:t>波场方程为：</a:t>
                </a:r>
                <a:endParaRPr lang="zh-CN" altLang="en-US" sz="2800"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d>
                        <m:dPr>
                          <m:ctrlPr>
                            <a:rPr lang="zh-CN" altLang="en-US" sz="2800" i="1">
                              <a:solidFill>
                                <a:srgbClr val="000000"/>
                              </a:solidFill>
                              <a:latin typeface="Cambria Math" panose="02040503050406030204" pitchFamily="18" charset="0"/>
                            </a:rPr>
                          </m:ctrlPr>
                        </m:dPr>
                        <m:e>
                          <m:m>
                            <m:mPr>
                              <m:mcs>
                                <m:mc>
                                  <m:mcPr>
                                    <m:count m:val="3"/>
                                    <m:mcJc m:val="center"/>
                                  </m:mcPr>
                                </m:mc>
                              </m:mcs>
                              <m:plcHide m:val="on"/>
                              <m:ctrlPr>
                                <a:rPr lang="zh-CN" altLang="en-US" sz="2800" i="1">
                                  <a:solidFill>
                                    <a:srgbClr val="000000"/>
                                  </a:solidFill>
                                  <a:latin typeface="Cambria Math" panose="02040503050406030204" pitchFamily="18" charset="0"/>
                                </a:rPr>
                              </m:ctrlPr>
                            </m:mPr>
                            <m:mr>
                              <m:e>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1</m:t>
                                    </m:r>
                                  </m:sub>
                                </m:sSub>
                              </m:e>
                              <m:e>
                                <m:r>
                                  <a:rPr lang="zh-CN" altLang="en-US" sz="2800" i="1">
                                    <a:solidFill>
                                      <a:srgbClr val="000000"/>
                                    </a:solidFill>
                                    <a:latin typeface="Cambria Math" panose="02040503050406030204" pitchFamily="18" charset="0"/>
                                  </a:rPr>
                                  <m:t>𝑖</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2</m:t>
                                    </m:r>
                                  </m:sub>
                                </m:sSub>
                              </m:e>
                              <m:e>
                                <m:r>
                                  <a:rPr lang="zh-CN" altLang="en-US" sz="2800" i="1">
                                    <a:solidFill>
                                      <a:srgbClr val="000000"/>
                                    </a:solidFill>
                                    <a:latin typeface="Cambria Math" panose="02040503050406030204" pitchFamily="18" charset="0"/>
                                  </a:rPr>
                                  <m:t>0</m:t>
                                </m:r>
                              </m:e>
                            </m:mr>
                            <m:mr>
                              <m:e>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𝑖</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2</m:t>
                                    </m:r>
                                  </m:sub>
                                </m:sSub>
                              </m:e>
                              <m:e>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1</m:t>
                                    </m:r>
                                  </m:sub>
                                </m:sSub>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𝑛</m:t>
                                    </m:r>
                                  </m:e>
                                  <m:sup>
                                    <m:r>
                                      <a:rPr lang="zh-CN" altLang="en-US" sz="2800" i="1">
                                        <a:solidFill>
                                          <a:srgbClr val="000000"/>
                                        </a:solidFill>
                                        <a:latin typeface="Cambria Math" panose="02040503050406030204" pitchFamily="18" charset="0"/>
                                      </a:rPr>
                                      <m:t>2</m:t>
                                    </m:r>
                                  </m:sup>
                                </m:sSup>
                              </m:e>
                              <m:e>
                                <m:r>
                                  <a:rPr lang="zh-CN" altLang="en-US" sz="2800" i="1">
                                    <a:solidFill>
                                      <a:srgbClr val="000000"/>
                                    </a:solidFill>
                                    <a:latin typeface="Cambria Math" panose="02040503050406030204" pitchFamily="18" charset="0"/>
                                  </a:rPr>
                                  <m:t>0</m:t>
                                </m:r>
                              </m:e>
                            </m:mr>
                            <m:mr>
                              <m:e>
                                <m:r>
                                  <a:rPr lang="zh-CN" altLang="en-US" sz="2800" i="1">
                                    <a:solidFill>
                                      <a:srgbClr val="000000"/>
                                    </a:solidFill>
                                    <a:latin typeface="Cambria Math" panose="02040503050406030204" pitchFamily="18" charset="0"/>
                                  </a:rPr>
                                  <m:t>0</m:t>
                                </m:r>
                              </m:e>
                              <m:e>
                                <m:r>
                                  <a:rPr lang="zh-CN" altLang="en-US" sz="2800" i="1">
                                    <a:solidFill>
                                      <a:srgbClr val="000000"/>
                                    </a:solidFill>
                                    <a:latin typeface="Cambria Math" panose="02040503050406030204" pitchFamily="18" charset="0"/>
                                  </a:rPr>
                                  <m:t>0</m:t>
                                </m:r>
                              </m:e>
                              <m:e>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3</m:t>
                                    </m:r>
                                  </m:sub>
                                </m:sSub>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𝑛</m:t>
                                    </m:r>
                                  </m:e>
                                  <m:sup>
                                    <m:r>
                                      <a:rPr lang="zh-CN" altLang="en-US" sz="2800" i="1">
                                        <a:solidFill>
                                          <a:srgbClr val="000000"/>
                                        </a:solidFill>
                                        <a:latin typeface="Cambria Math" panose="02040503050406030204" pitchFamily="18" charset="0"/>
                                      </a:rPr>
                                      <m:t>2</m:t>
                                    </m:r>
                                  </m:sup>
                                </m:sSup>
                              </m:e>
                            </m:mr>
                          </m:m>
                        </m:e>
                      </m:d>
                      <m:d>
                        <m:dPr>
                          <m:ctrlPr>
                            <a:rPr lang="zh-CN" altLang="en-US" sz="2800" i="1">
                              <a:solidFill>
                                <a:srgbClr val="000000"/>
                              </a:solidFill>
                              <a:latin typeface="Cambria Math" panose="02040503050406030204" pitchFamily="18" charset="0"/>
                            </a:rPr>
                          </m:ctrlPr>
                        </m:dPr>
                        <m:e>
                          <m:m>
                            <m:mPr>
                              <m:mcs>
                                <m:mc>
                                  <m:mcPr>
                                    <m:count m:val="1"/>
                                    <m:mcJc m:val="center"/>
                                  </m:mcPr>
                                </m:mc>
                              </m:mcs>
                              <m:plcHide m:val="on"/>
                              <m:ctrlPr>
                                <a:rPr lang="zh-CN" altLang="en-US" sz="2800" i="1">
                                  <a:solidFill>
                                    <a:srgbClr val="000000"/>
                                  </a:solidFill>
                                  <a:latin typeface="Cambria Math" panose="02040503050406030204" pitchFamily="18" charset="0"/>
                                </a:rPr>
                              </m:ctrlPr>
                            </m:mPr>
                            <m:mr>
                              <m:e>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𝐸</m:t>
                                    </m:r>
                                  </m:e>
                                  <m:sub>
                                    <m:r>
                                      <a:rPr lang="zh-CN" altLang="en-US" sz="2800" i="1">
                                        <a:solidFill>
                                          <a:srgbClr val="000000"/>
                                        </a:solidFill>
                                        <a:latin typeface="Cambria Math" panose="02040503050406030204" pitchFamily="18" charset="0"/>
                                      </a:rPr>
                                      <m:t>𝑥</m:t>
                                    </m:r>
                                  </m:sub>
                                </m:sSub>
                              </m:e>
                            </m:mr>
                            <m:mr>
                              <m:e>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𝐸</m:t>
                                    </m:r>
                                  </m:e>
                                  <m:sub>
                                    <m:r>
                                      <a:rPr lang="zh-CN" altLang="en-US" sz="2800" i="1">
                                        <a:solidFill>
                                          <a:srgbClr val="000000"/>
                                        </a:solidFill>
                                        <a:latin typeface="Cambria Math" panose="02040503050406030204" pitchFamily="18" charset="0"/>
                                      </a:rPr>
                                      <m:t>𝑦</m:t>
                                    </m:r>
                                  </m:sub>
                                </m:sSub>
                              </m:e>
                            </m:mr>
                            <m:mr>
                              <m:e>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𝐸</m:t>
                                    </m:r>
                                  </m:e>
                                  <m:sub>
                                    <m:r>
                                      <a:rPr lang="zh-CN" altLang="en-US" sz="2800" i="1">
                                        <a:solidFill>
                                          <a:srgbClr val="000000"/>
                                        </a:solidFill>
                                        <a:latin typeface="Cambria Math" panose="02040503050406030204" pitchFamily="18" charset="0"/>
                                      </a:rPr>
                                      <m:t>𝑧</m:t>
                                    </m:r>
                                  </m:sub>
                                </m:sSub>
                              </m:e>
                            </m:mr>
                          </m:m>
                        </m:e>
                      </m:d>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oMath>
                  </m:oMathPara>
                </a14:m>
                <a:endParaRPr lang="zh-CN" altLang="en-US" sz="2800" dirty="0"/>
              </a:p>
              <a:p>
                <a:pPr eaLnBrk="1" hangingPunct="1">
                  <a:spcBef>
                    <a:spcPts val="0"/>
                  </a:spcBef>
                  <a:spcAft>
                    <a:spcPts val="0"/>
                  </a:spcAft>
                </a:pPr>
                <a:r>
                  <a:rPr lang="zh-CN" altLang="en-US" sz="2800" dirty="0"/>
                  <a:t>有两个解。其一是普通的电磁波（寻常模，</a:t>
                </a:r>
                <a:r>
                  <a:rPr lang="en-US" altLang="zh-CN" sz="2800" i="1" dirty="0">
                    <a:latin typeface="Times New Roman" panose="02020603050405020304" pitchFamily="18" charset="0"/>
                    <a:cs typeface="Times New Roman" panose="02020603050405020304" pitchFamily="18" charset="0"/>
                  </a:rPr>
                  <a:t>O</a:t>
                </a:r>
                <a:r>
                  <a:rPr lang="zh-CN" altLang="en-US" sz="2800" dirty="0"/>
                  <a:t>模）</a:t>
                </a:r>
                <a:endParaRPr lang="en-US" altLang="zh-CN" sz="2800"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sSup>
                        <m:sSupPr>
                          <m:ctrlPr>
                            <a:rPr lang="zh-CN" altLang="en-US" sz="2800" i="1" smtClean="0">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𝑛</m:t>
                          </m:r>
                        </m:e>
                        <m:sup>
                          <m:r>
                            <a:rPr lang="zh-CN" altLang="en-US" sz="2800" i="1">
                              <a:solidFill>
                                <a:srgbClr val="000000"/>
                              </a:solidFill>
                              <a:latin typeface="Cambria Math" panose="02040503050406030204" pitchFamily="18" charset="0"/>
                            </a:rPr>
                            <m:t>2</m:t>
                          </m:r>
                        </m:sup>
                      </m:sSup>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3</m:t>
                          </m:r>
                        </m:sub>
                      </m:sSub>
                      <m:r>
                        <a:rPr lang="zh-CN" altLang="en-US" sz="2800" i="1">
                          <a:solidFill>
                            <a:srgbClr val="000000"/>
                          </a:solidFill>
                          <a:latin typeface="Cambria Math" panose="02040503050406030204" pitchFamily="18" charset="0"/>
                        </a:rPr>
                        <m:t>, </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𝐸</m:t>
                          </m:r>
                        </m:e>
                        <m:sub>
                          <m:r>
                            <a:rPr lang="zh-CN" altLang="en-US" sz="2800" i="1">
                              <a:solidFill>
                                <a:srgbClr val="000000"/>
                              </a:solidFill>
                              <a:latin typeface="Cambria Math" panose="02040503050406030204" pitchFamily="18" charset="0"/>
                            </a:rPr>
                            <m:t>𝑧</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r>
                        <a:rPr lang="zh-CN" altLang="en-US" sz="2800" i="1">
                          <a:solidFill>
                            <a:srgbClr val="000000"/>
                          </a:solidFill>
                          <a:latin typeface="Cambria Math" panose="02040503050406030204" pitchFamily="18" charset="0"/>
                        </a:rPr>
                        <m:t>, </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𝐸</m:t>
                          </m:r>
                        </m:e>
                        <m:sub>
                          <m:r>
                            <a:rPr lang="zh-CN" altLang="en-US" sz="2800" i="1">
                              <a:solidFill>
                                <a:srgbClr val="000000"/>
                              </a:solidFill>
                              <a:latin typeface="Cambria Math" panose="02040503050406030204" pitchFamily="18" charset="0"/>
                            </a:rPr>
                            <m:t>𝑥</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𝐸</m:t>
                          </m:r>
                        </m:e>
                        <m:sub>
                          <m:r>
                            <a:rPr lang="zh-CN" altLang="en-US" sz="2800" i="1">
                              <a:solidFill>
                                <a:srgbClr val="000000"/>
                              </a:solidFill>
                              <a:latin typeface="Cambria Math" panose="02040503050406030204" pitchFamily="18" charset="0"/>
                            </a:rPr>
                            <m:t>𝑦</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oMath>
                    <m:oMath xmlns:m="http://schemas.openxmlformats.org/officeDocument/2006/math">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𝜔</m:t>
                          </m:r>
                        </m:e>
                        <m:sup>
                          <m:r>
                            <a:rPr lang="zh-CN" altLang="en-US" sz="2800" i="1">
                              <a:solidFill>
                                <a:srgbClr val="000000"/>
                              </a:solidFill>
                              <a:latin typeface="Cambria Math" panose="02040503050406030204" pitchFamily="18" charset="0"/>
                            </a:rPr>
                            <m:t>2</m:t>
                          </m:r>
                        </m:sup>
                      </m:sSup>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𝑘</m:t>
                          </m:r>
                        </m:e>
                        <m:sup>
                          <m:r>
                            <a:rPr lang="zh-CN" altLang="en-US" sz="2800" i="1">
                              <a:solidFill>
                                <a:srgbClr val="000000"/>
                              </a:solidFill>
                              <a:latin typeface="Cambria Math" panose="02040503050406030204" pitchFamily="18" charset="0"/>
                            </a:rPr>
                            <m:t>2</m:t>
                          </m:r>
                        </m:sup>
                      </m:sSup>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𝑐</m:t>
                          </m:r>
                        </m:e>
                        <m:sup>
                          <m:r>
                            <a:rPr lang="zh-CN" altLang="en-US" sz="2800" i="1">
                              <a:solidFill>
                                <a:srgbClr val="000000"/>
                              </a:solidFill>
                              <a:latin typeface="Cambria Math" panose="02040503050406030204" pitchFamily="18" charset="0"/>
                            </a:rPr>
                            <m:t>2</m:t>
                          </m:r>
                        </m:sup>
                      </m:sSup>
                      <m:r>
                        <a:rPr lang="zh-CN" altLang="en-US" sz="2800" i="1">
                          <a:solidFill>
                            <a:srgbClr val="000000"/>
                          </a:solidFill>
                          <a:latin typeface="Cambria Math" panose="02040503050406030204" pitchFamily="18" charset="0"/>
                        </a:rPr>
                        <m:t>+</m:t>
                      </m:r>
                      <m:nary>
                        <m:naryPr>
                          <m:chr m:val="∑"/>
                          <m:supHide m:val="on"/>
                          <m:ctrlPr>
                            <a:rPr lang="zh-CN" altLang="en-US" sz="2800" i="1">
                              <a:solidFill>
                                <a:srgbClr val="000000"/>
                              </a:solidFill>
                              <a:latin typeface="Cambria Math" panose="02040503050406030204" pitchFamily="18" charset="0"/>
                            </a:rPr>
                          </m:ctrlPr>
                        </m:naryPr>
                        <m:sub>
                          <m:r>
                            <a:rPr lang="zh-CN" altLang="en-US" sz="2800" i="1">
                              <a:solidFill>
                                <a:srgbClr val="000000"/>
                              </a:solidFill>
                              <a:latin typeface="Cambria Math" panose="02040503050406030204" pitchFamily="18" charset="0"/>
                            </a:rPr>
                            <m:t>𝛼</m:t>
                          </m:r>
                        </m:sub>
                        <m:sup/>
                        <m:e>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𝑝</m:t>
                              </m:r>
                              <m:r>
                                <a:rPr lang="zh-CN" altLang="en-US" sz="2800" i="1">
                                  <a:solidFill>
                                    <a:srgbClr val="000000"/>
                                  </a:solidFill>
                                  <a:latin typeface="Cambria Math" panose="02040503050406030204" pitchFamily="18" charset="0"/>
                                </a:rPr>
                                <m:t>𝛼</m:t>
                              </m:r>
                            </m:sub>
                            <m:sup>
                              <m:r>
                                <a:rPr lang="zh-CN" altLang="en-US" sz="2800" i="1">
                                  <a:solidFill>
                                    <a:srgbClr val="000000"/>
                                  </a:solidFill>
                                  <a:latin typeface="Cambria Math" panose="02040503050406030204" pitchFamily="18" charset="0"/>
                                </a:rPr>
                                <m:t>2</m:t>
                              </m:r>
                            </m:sup>
                          </m:sSubSup>
                        </m:e>
                      </m:nary>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𝑘</m:t>
                          </m:r>
                        </m:e>
                        <m:sup>
                          <m:r>
                            <a:rPr lang="zh-CN" altLang="en-US" sz="2800" i="1">
                              <a:solidFill>
                                <a:srgbClr val="000000"/>
                              </a:solidFill>
                              <a:latin typeface="Cambria Math" panose="02040503050406030204" pitchFamily="18" charset="0"/>
                            </a:rPr>
                            <m:t>2</m:t>
                          </m:r>
                        </m:sup>
                      </m:sSup>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𝑐</m:t>
                          </m:r>
                        </m:e>
                        <m:sup>
                          <m:r>
                            <a:rPr lang="zh-CN" altLang="en-US" sz="2800" i="1">
                              <a:solidFill>
                                <a:srgbClr val="000000"/>
                              </a:solidFill>
                              <a:latin typeface="Cambria Math" panose="02040503050406030204" pitchFamily="18" charset="0"/>
                            </a:rPr>
                            <m:t>2</m:t>
                          </m:r>
                        </m:sup>
                      </m:sSup>
                      <m:r>
                        <a:rPr lang="zh-CN" altLang="en-US" sz="2800" i="1">
                          <a:solidFill>
                            <a:srgbClr val="000000"/>
                          </a:solidFill>
                          <a:latin typeface="Cambria Math" panose="02040503050406030204" pitchFamily="18" charset="0"/>
                        </a:rPr>
                        <m:t>+</m:t>
                      </m:r>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𝑝𝑒</m:t>
                          </m:r>
                        </m:sub>
                        <m:sup>
                          <m:r>
                            <a:rPr lang="zh-CN" altLang="en-US" sz="2800" i="1">
                              <a:solidFill>
                                <a:srgbClr val="000000"/>
                              </a:solidFill>
                              <a:latin typeface="Cambria Math" panose="02040503050406030204" pitchFamily="18" charset="0"/>
                            </a:rPr>
                            <m:t>2</m:t>
                          </m:r>
                        </m:sup>
                      </m:sSubSup>
                    </m:oMath>
                  </m:oMathPara>
                </a14:m>
                <a:endParaRPr lang="en-US" altLang="zh-CN" sz="4000" dirty="0"/>
              </a:p>
              <a:p>
                <a:pPr eaLnBrk="1" hangingPunct="1">
                  <a:lnSpc>
                    <a:spcPct val="110000"/>
                  </a:lnSpc>
                  <a:spcAft>
                    <a:spcPct val="10000"/>
                  </a:spcAft>
                </a:pPr>
                <a:endParaRPr lang="zh-CN" altLang="en-US" sz="2800" dirty="0"/>
              </a:p>
            </p:txBody>
          </p:sp>
        </mc:Choice>
        <mc:Fallback>
          <p:sp>
            <p:nvSpPr>
              <p:cNvPr id="46083" name="Rectangle 3"/>
              <p:cNvSpPr>
                <a:spLocks noRot="1" noChangeAspect="1" noMove="1" noResize="1" noEditPoints="1" noAdjustHandles="1" noChangeArrowheads="1" noChangeShapeType="1" noTextEdit="1"/>
              </p:cNvSpPr>
              <p:nvPr>
                <p:ph type="body" sz="half" idx="1"/>
              </p:nvPr>
            </p:nvSpPr>
            <p:spPr>
              <a:xfrm>
                <a:off x="179388" y="1376363"/>
                <a:ext cx="8605837" cy="5148262"/>
              </a:xfrm>
              <a:blipFill rotWithShape="1">
                <a:blip r:embed="rId1"/>
                <a:stretch>
                  <a:fillRect l="-4" t="-6" b="-6204"/>
                </a:stretch>
              </a:blipFill>
            </p:spPr>
            <p:txBody>
              <a:bodyPr/>
              <a:lstStyle/>
              <a:p>
                <a:r>
                  <a:rPr lang="zh-CN" altLang="en-US">
                    <a:noFill/>
                  </a:rPr>
                  <a:t> </a:t>
                </a:r>
              </a:p>
            </p:txBody>
          </p:sp>
        </mc:Fallback>
      </mc:AlternateContent>
      <p:sp>
        <p:nvSpPr>
          <p:cNvPr id="46084"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46085"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p:cNvSpPr>
            <a:spLocks noGrp="1" noChangeArrowheads="1"/>
          </p:cNvSpPr>
          <p:nvPr>
            <p:ph type="title"/>
          </p:nvPr>
        </p:nvSpPr>
        <p:spPr/>
        <p:txBody>
          <a:bodyPr/>
          <a:lstStyle/>
          <a:p>
            <a:pPr eaLnBrk="1" hangingPunct="1"/>
            <a:r>
              <a:rPr lang="zh-CN" altLang="en-US"/>
              <a:t>垂直传播的电磁波色散关系讨论 </a:t>
            </a:r>
            <a:endParaRPr lang="zh-CN" altLang="en-US"/>
          </a:p>
        </p:txBody>
      </p:sp>
      <mc:AlternateContent xmlns:mc="http://schemas.openxmlformats.org/markup-compatibility/2006">
        <mc:Choice xmlns:a14="http://schemas.microsoft.com/office/drawing/2010/main" Requires="a14">
          <p:sp>
            <p:nvSpPr>
              <p:cNvPr id="47107" name="Rectangle 3"/>
              <p:cNvSpPr>
                <a:spLocks noGrp="1" noChangeArrowheads="1"/>
              </p:cNvSpPr>
              <p:nvPr>
                <p:ph type="body" sz="half" idx="1"/>
              </p:nvPr>
            </p:nvSpPr>
            <p:spPr>
              <a:xfrm>
                <a:off x="305594" y="1435233"/>
                <a:ext cx="8532812" cy="4982097"/>
              </a:xfrm>
            </p:spPr>
            <p:txBody>
              <a:bodyPr/>
              <a:lstStyle/>
              <a:p>
                <a:pPr eaLnBrk="1" hangingPunct="1">
                  <a:lnSpc>
                    <a:spcPct val="110000"/>
                  </a:lnSpc>
                  <a:spcBef>
                    <a:spcPct val="10000"/>
                  </a:spcBef>
                </a:pPr>
                <a:r>
                  <a:rPr lang="zh-CN" altLang="en-US" sz="2800" dirty="0"/>
                  <a:t>寻常模是线偏振波，它的电场振荡方向与本底磁场平行的电磁波，波中的带电粒子运动方向也是沿本底磁场方向，因此，带电粒子感受不到本底磁场的作用，与非磁化等离子体中的电磁波一样。</a:t>
                </a:r>
                <a:endParaRPr lang="zh-CN" altLang="en-US" sz="2800" dirty="0"/>
              </a:p>
              <a:p>
                <a:pPr eaLnBrk="1" hangingPunct="1">
                  <a:lnSpc>
                    <a:spcPct val="110000"/>
                  </a:lnSpc>
                  <a:spcBef>
                    <a:spcPct val="10000"/>
                  </a:spcBef>
                </a:pPr>
                <a:r>
                  <a:rPr lang="zh-CN" altLang="en-US" sz="2800" dirty="0"/>
                  <a:t>另一个解是异常模（</a:t>
                </a:r>
                <a:r>
                  <a:rPr lang="en-US" altLang="zh-CN" sz="2800" i="1" dirty="0">
                    <a:latin typeface="Times New Roman" panose="02020603050405020304" pitchFamily="18" charset="0"/>
                    <a:cs typeface="Times New Roman" panose="02020603050405020304" pitchFamily="18" charset="0"/>
                  </a:rPr>
                  <a:t>X</a:t>
                </a:r>
                <a:r>
                  <a:rPr lang="zh-CN" altLang="en-US" sz="2800" dirty="0"/>
                  <a:t>模）：</a:t>
                </a:r>
                <a:endParaRPr lang="zh-CN" altLang="en-US" sz="2800" dirty="0"/>
              </a:p>
              <a:p>
                <a:pPr marL="0" indent="0" eaLnBrk="1" hangingPunct="1">
                  <a:lnSpc>
                    <a:spcPct val="110000"/>
                  </a:lnSpc>
                  <a:spcBef>
                    <a:spcPct val="10000"/>
                  </a:spcBef>
                  <a:buNone/>
                </a:pPr>
                <a14:m>
                  <m:oMathPara xmlns:m="http://schemas.openxmlformats.org/officeDocument/2006/math">
                    <m:oMathParaPr>
                      <m:jc m:val="centerGroup"/>
                    </m:oMathParaPr>
                    <m:oMath xmlns:m="http://schemas.openxmlformats.org/officeDocument/2006/math">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𝑛</m:t>
                          </m:r>
                        </m:e>
                        <m:sup>
                          <m:r>
                            <a:rPr lang="zh-CN" altLang="en-US" sz="2800" i="1">
                              <a:solidFill>
                                <a:srgbClr val="000000"/>
                              </a:solidFill>
                              <a:latin typeface="Cambria Math" panose="02040503050406030204" pitchFamily="18" charset="0"/>
                            </a:rPr>
                            <m:t>2</m:t>
                          </m:r>
                        </m:sup>
                      </m:sSup>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1</m:t>
                          </m:r>
                        </m:sub>
                      </m:sSub>
                      <m:r>
                        <a:rPr lang="zh-CN" altLang="en-US" sz="2800" i="1">
                          <a:solidFill>
                            <a:srgbClr val="000000"/>
                          </a:solidFill>
                          <a:latin typeface="Cambria Math" panose="02040503050406030204" pitchFamily="18" charset="0"/>
                        </a:rPr>
                        <m:t>−</m:t>
                      </m:r>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2</m:t>
                          </m:r>
                        </m:sub>
                        <m:sup>
                          <m:r>
                            <a:rPr lang="zh-CN" altLang="en-US" sz="2800" i="1">
                              <a:solidFill>
                                <a:srgbClr val="000000"/>
                              </a:solidFill>
                              <a:latin typeface="Cambria Math" panose="02040503050406030204" pitchFamily="18" charset="0"/>
                            </a:rPr>
                            <m:t>2</m:t>
                          </m:r>
                        </m:sup>
                      </m:sSubSup>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1</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1</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2</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1</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2</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1</m:t>
                          </m:r>
                        </m:sub>
                      </m:sSub>
                    </m:oMath>
                  </m:oMathPara>
                </a14:m>
                <a:endParaRPr lang="zh-CN" altLang="en-US" sz="2800" dirty="0"/>
              </a:p>
              <a:p>
                <a:pPr eaLnBrk="1" hangingPunct="1">
                  <a:lnSpc>
                    <a:spcPct val="110000"/>
                  </a:lnSpc>
                  <a:spcBef>
                    <a:spcPct val="10000"/>
                  </a:spcBef>
                </a:pPr>
                <a:r>
                  <a:rPr lang="zh-CN" altLang="en-US" sz="2800" dirty="0"/>
                  <a:t>对应</a:t>
                </a:r>
                <a14:m>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𝐸</m:t>
                        </m:r>
                      </m:e>
                      <m:sub>
                        <m:r>
                          <a:rPr lang="zh-CN" altLang="en-US" sz="2800" i="1">
                            <a:solidFill>
                              <a:srgbClr val="000000"/>
                            </a:solidFill>
                            <a:latin typeface="Cambria Math" panose="02040503050406030204" pitchFamily="18" charset="0"/>
                          </a:rPr>
                          <m:t>𝑥</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oMath>
                </a14:m>
                <a:r>
                  <a:rPr lang="zh-CN" altLang="en-US" sz="2800" dirty="0"/>
                  <a:t>或 </a:t>
                </a:r>
                <a14:m>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𝐸</m:t>
                        </m:r>
                      </m:e>
                      <m:sub>
                        <m:r>
                          <a:rPr lang="zh-CN" altLang="en-US" sz="2800" i="1">
                            <a:solidFill>
                              <a:srgbClr val="000000"/>
                            </a:solidFill>
                            <a:latin typeface="Cambria Math" panose="02040503050406030204" pitchFamily="18" charset="0"/>
                          </a:rPr>
                          <m:t>𝑦</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oMath>
                </a14:m>
                <a:r>
                  <a:rPr lang="zh-CN" altLang="en-US" sz="2800" dirty="0"/>
                  <a:t>，而</a:t>
                </a:r>
                <a14:m>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𝐸</m:t>
                        </m:r>
                      </m:e>
                      <m:sub>
                        <m:r>
                          <a:rPr lang="zh-CN" altLang="en-US" sz="2800" i="1">
                            <a:solidFill>
                              <a:srgbClr val="000000"/>
                            </a:solidFill>
                            <a:latin typeface="Cambria Math" panose="02040503050406030204" pitchFamily="18" charset="0"/>
                          </a:rPr>
                          <m:t>𝑧</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oMath>
                </a14:m>
                <a:r>
                  <a:rPr lang="zh-CN" altLang="en-US" sz="2800" dirty="0"/>
                  <a:t>。有</a:t>
                </a:r>
                <a:endParaRPr lang="en-US" altLang="zh-CN" sz="2800" dirty="0"/>
              </a:p>
              <a:p>
                <a:pPr marL="0" indent="0" eaLnBrk="1" hangingPunct="1">
                  <a:lnSpc>
                    <a:spcPct val="110000"/>
                  </a:lnSpc>
                  <a:spcBef>
                    <a:spcPct val="10000"/>
                  </a:spcBef>
                  <a:buNone/>
                </a:pPr>
                <a14:m>
                  <m:oMathPara xmlns:m="http://schemas.openxmlformats.org/officeDocument/2006/math">
                    <m:oMathParaPr>
                      <m:jc m:val="centerGroup"/>
                    </m:oMathParaPr>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1</m:t>
                          </m:r>
                        </m:sub>
                      </m:sSub>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𝐸</m:t>
                          </m:r>
                        </m:e>
                        <m:sub>
                          <m:r>
                            <a:rPr lang="zh-CN" altLang="en-US" sz="2800" i="1">
                              <a:solidFill>
                                <a:srgbClr val="000000"/>
                              </a:solidFill>
                              <a:latin typeface="Cambria Math" panose="02040503050406030204" pitchFamily="18" charset="0"/>
                            </a:rPr>
                            <m:t>𝑥</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𝑖</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2</m:t>
                          </m:r>
                        </m:sub>
                      </m:sSub>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𝐸</m:t>
                          </m:r>
                        </m:e>
                        <m:sub>
                          <m:r>
                            <a:rPr lang="zh-CN" altLang="en-US" sz="2800" i="1">
                              <a:solidFill>
                                <a:srgbClr val="000000"/>
                              </a:solidFill>
                              <a:latin typeface="Cambria Math" panose="02040503050406030204" pitchFamily="18" charset="0"/>
                            </a:rPr>
                            <m:t>𝑦</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oMath>
                  </m:oMathPara>
                </a14:m>
                <a:endParaRPr lang="en-US" altLang="zh-CN" sz="2800" dirty="0"/>
              </a:p>
              <a:p>
                <a:pPr eaLnBrk="1" hangingPunct="1">
                  <a:lnSpc>
                    <a:spcPct val="110000"/>
                  </a:lnSpc>
                  <a:spcBef>
                    <a:spcPct val="10000"/>
                  </a:spcBef>
                </a:pPr>
                <a:r>
                  <a:rPr lang="zh-CN" altLang="en-US" sz="2800" dirty="0"/>
                  <a:t>是</a:t>
                </a:r>
                <a:r>
                  <a:rPr lang="en-US" altLang="zh-CN" sz="2800" i="1" dirty="0" err="1">
                    <a:latin typeface="Times New Roman" panose="02020603050405020304" pitchFamily="18" charset="0"/>
                    <a:cs typeface="Times New Roman" panose="02020603050405020304" pitchFamily="18" charset="0"/>
                  </a:rPr>
                  <a:t>xy</a:t>
                </a:r>
                <a:r>
                  <a:rPr lang="zh-CN" altLang="en-US" sz="2800" dirty="0"/>
                  <a:t>面内的椭圆偏振波，并不完全垂直于波的传播方向（波沿着</a:t>
                </a:r>
                <a:r>
                  <a:rPr lang="en-US" altLang="zh-CN" sz="2800" i="1" dirty="0">
                    <a:latin typeface="Times New Roman" panose="02020603050405020304" pitchFamily="18" charset="0"/>
                    <a:cs typeface="Times New Roman" panose="02020603050405020304" pitchFamily="18" charset="0"/>
                  </a:rPr>
                  <a:t>x</a:t>
                </a:r>
                <a:r>
                  <a:rPr lang="zh-CN" altLang="en-US" sz="2800" dirty="0"/>
                  <a:t>轴方向传播）。</a:t>
                </a:r>
                <a:endParaRPr lang="zh-CN" altLang="en-US" sz="2800" dirty="0"/>
              </a:p>
            </p:txBody>
          </p:sp>
        </mc:Choice>
        <mc:Fallback>
          <p:sp>
            <p:nvSpPr>
              <p:cNvPr id="47107" name="Rectangle 3"/>
              <p:cNvSpPr>
                <a:spLocks noRot="1" noChangeAspect="1" noMove="1" noResize="1" noEditPoints="1" noAdjustHandles="1" noChangeArrowheads="1" noChangeShapeType="1" noTextEdit="1"/>
              </p:cNvSpPr>
              <p:nvPr>
                <p:ph type="body" sz="half" idx="1"/>
              </p:nvPr>
            </p:nvSpPr>
            <p:spPr>
              <a:xfrm>
                <a:off x="305594" y="1435233"/>
                <a:ext cx="8532812" cy="4982097"/>
              </a:xfrm>
              <a:blipFill rotWithShape="1">
                <a:blip r:embed="rId1"/>
                <a:stretch>
                  <a:fillRect l="-2" t="-3" r="6"/>
                </a:stretch>
              </a:blipFill>
            </p:spPr>
            <p:txBody>
              <a:bodyPr/>
              <a:lstStyle/>
              <a:p>
                <a:r>
                  <a:rPr lang="zh-CN" altLang="en-US">
                    <a:noFill/>
                  </a:rPr>
                  <a:t> </a:t>
                </a:r>
              </a:p>
            </p:txBody>
          </p:sp>
        </mc:Fallback>
      </mc:AlternateContent>
      <p:sp>
        <p:nvSpPr>
          <p:cNvPr id="47108"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47109"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47112" name="Object 11"/>
          <p:cNvSpPr txBox="1"/>
          <p:nvPr/>
        </p:nvSpPr>
        <p:spPr bwMode="auto">
          <a:xfrm>
            <a:off x="2843213" y="4437063"/>
            <a:ext cx="914400" cy="558800"/>
          </a:xfrm>
          <a:prstGeom prst="rect">
            <a:avLst/>
          </a:prstGeom>
          <a:noFill/>
          <a:ln>
            <a:noFill/>
          </a:ln>
          <a:effectLst/>
        </p:spPr>
        <p:txBody>
          <a:bodyPr>
            <a:normAutofit/>
          </a:bodyPr>
          <a:lstStyle/>
          <a:p>
            <a:endParaRPr lang="zh-CN" altLang="en-US" dirty="0"/>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标题 40961"/>
          <p:cNvSpPr>
            <a:spLocks noGrp="1"/>
          </p:cNvSpPr>
          <p:nvPr>
            <p:ph type="title"/>
          </p:nvPr>
        </p:nvSpPr>
        <p:spPr/>
        <p:txBody>
          <a:bodyPr anchor="ctr"/>
          <a:lstStyle/>
          <a:p>
            <a:r>
              <a:rPr lang="zh-CN" altLang="en-US" dirty="0"/>
              <a:t>对于等离子体的描述方法</a:t>
            </a:r>
            <a:endParaRPr lang="zh-CN" altLang="en-US" dirty="0"/>
          </a:p>
        </p:txBody>
      </p:sp>
      <p:sp>
        <p:nvSpPr>
          <p:cNvPr id="19458" name="文本占位符 40962"/>
          <p:cNvSpPr>
            <a:spLocks noGrp="1"/>
          </p:cNvSpPr>
          <p:nvPr>
            <p:ph idx="1"/>
          </p:nvPr>
        </p:nvSpPr>
        <p:spPr/>
        <p:txBody>
          <a:bodyPr anchor="t"/>
          <a:lstStyle/>
          <a:p>
            <a:r>
              <a:rPr lang="en-US" altLang="zh-CN" sz="2800" dirty="0"/>
              <a:t>1. </a:t>
            </a:r>
            <a:r>
              <a:rPr lang="zh-CN" altLang="en-US" sz="2800" dirty="0"/>
              <a:t>单粒子运动</a:t>
            </a:r>
            <a:endParaRPr lang="zh-CN" altLang="en-US" sz="2800" dirty="0"/>
          </a:p>
          <a:p>
            <a:pPr lvl="1"/>
            <a:r>
              <a:rPr lang="zh-CN" altLang="en-US" sz="2400" dirty="0"/>
              <a:t>仅考虑带电粒子在电磁场中的运动，不考虑带电粒子运动对电磁场的影响。</a:t>
            </a:r>
            <a:endParaRPr lang="zh-CN" altLang="en-US" sz="2400" dirty="0"/>
          </a:p>
          <a:p>
            <a:pPr lvl="1"/>
            <a:r>
              <a:rPr lang="zh-CN" altLang="en-US" sz="2400" dirty="0"/>
              <a:t>方法简单直观，但不自洽，无法求出电磁场的变化</a:t>
            </a:r>
            <a:endParaRPr lang="zh-CN" altLang="en-US" sz="2400" dirty="0"/>
          </a:p>
          <a:p>
            <a:r>
              <a:rPr lang="en-US" altLang="zh-CN" sz="2800" dirty="0"/>
              <a:t>2. </a:t>
            </a:r>
            <a:r>
              <a:rPr lang="zh-CN" altLang="en-US" sz="2800" dirty="0"/>
              <a:t>磁流体力学</a:t>
            </a:r>
            <a:endParaRPr lang="zh-CN" altLang="en-US" sz="2800" dirty="0"/>
          </a:p>
          <a:p>
            <a:pPr lvl="1"/>
            <a:r>
              <a:rPr lang="zh-CN" altLang="en-US" sz="2400" dirty="0"/>
              <a:t>将等离子体视为受磁场作用的流体，同时考虑流体的流动使磁场产生的变化。</a:t>
            </a:r>
            <a:endParaRPr lang="zh-CN" altLang="en-US" sz="2400" dirty="0"/>
          </a:p>
          <a:p>
            <a:pPr lvl="1"/>
            <a:r>
              <a:rPr lang="zh-CN" altLang="en-US" sz="2400" dirty="0"/>
              <a:t>结果是自洽的，但等离子体需保持电中性和高导电性，以至于无须考虑电场的影响。仅适合处理低频长波的变化，因而被称为等离子体宏观理论 。</a:t>
            </a:r>
            <a:endParaRPr lang="zh-CN" altLang="en-US" sz="2400" dirty="0"/>
          </a:p>
        </p:txBody>
      </p:sp>
    </p:spTree>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2"/>
          <p:cNvSpPr>
            <a:spLocks noGrp="1" noChangeArrowheads="1"/>
          </p:cNvSpPr>
          <p:nvPr>
            <p:ph type="title"/>
          </p:nvPr>
        </p:nvSpPr>
        <p:spPr>
          <a:xfrm>
            <a:off x="468313" y="260350"/>
            <a:ext cx="8229600" cy="1143000"/>
          </a:xfrm>
        </p:spPr>
        <p:txBody>
          <a:bodyPr/>
          <a:lstStyle/>
          <a:p>
            <a:pPr eaLnBrk="1" hangingPunct="1"/>
            <a:r>
              <a:rPr lang="zh-CN" altLang="en-US"/>
              <a:t>垂直传播的电磁波的截止 </a:t>
            </a:r>
            <a:endParaRPr lang="zh-CN" altLang="en-US"/>
          </a:p>
        </p:txBody>
      </p:sp>
      <mc:AlternateContent xmlns:mc="http://schemas.openxmlformats.org/markup-compatibility/2006">
        <mc:Choice xmlns:a14="http://schemas.microsoft.com/office/drawing/2010/main" Requires="a14">
          <p:sp>
            <p:nvSpPr>
              <p:cNvPr id="48131" name="Rectangle 3"/>
              <p:cNvSpPr>
                <a:spLocks noGrp="1" noChangeArrowheads="1"/>
              </p:cNvSpPr>
              <p:nvPr>
                <p:ph type="body" sz="half" idx="1"/>
              </p:nvPr>
            </p:nvSpPr>
            <p:spPr>
              <a:xfrm>
                <a:off x="338423" y="1484784"/>
                <a:ext cx="8489379" cy="4779962"/>
              </a:xfrm>
            </p:spPr>
            <p:txBody>
              <a:bodyPr/>
              <a:lstStyle/>
              <a:p>
                <a:pPr marL="0" indent="-252095" eaLnBrk="1" hangingPunct="1">
                  <a:spcBef>
                    <a:spcPts val="0"/>
                  </a:spcBef>
                </a:pPr>
                <a:r>
                  <a:rPr lang="zh-CN" altLang="en-US" sz="2800" dirty="0"/>
                  <a:t>使得 </a:t>
                </a:r>
                <a14:m>
                  <m:oMath xmlns:m="http://schemas.openxmlformats.org/officeDocument/2006/math">
                    <m:r>
                      <a:rPr lang="en-US" altLang="zh-CN" sz="2800" b="0" i="1" dirty="0" smtClean="0">
                        <a:latin typeface="Cambria Math" panose="02040503050406030204" pitchFamily="18" charset="0"/>
                      </a:rPr>
                      <m:t>𝑘</m:t>
                    </m:r>
                    <m:r>
                      <a:rPr lang="en-US" altLang="zh-CN" sz="2800" b="0" i="1" dirty="0" smtClean="0">
                        <a:latin typeface="Cambria Math" panose="02040503050406030204" pitchFamily="18" charset="0"/>
                      </a:rPr>
                      <m:t>=</m:t>
                    </m:r>
                    <m:r>
                      <a:rPr lang="en-US" altLang="zh-CN" sz="2800" b="0" i="1" dirty="0" smtClean="0">
                        <a:latin typeface="Cambria Math" panose="02040503050406030204" pitchFamily="18" charset="0"/>
                      </a:rPr>
                      <m:t>0</m:t>
                    </m:r>
                  </m:oMath>
                </a14:m>
                <a:r>
                  <a:rPr lang="en-US" altLang="zh-CN" sz="2800" dirty="0"/>
                  <a:t> </a:t>
                </a:r>
                <a:r>
                  <a:rPr lang="zh-CN" altLang="en-US" sz="2800" dirty="0"/>
                  <a:t>的频率是波的截止频率。这个频率是波能够传播的频率区间与不能传播的频率区间的分界点。</a:t>
                </a:r>
                <a:endParaRPr lang="zh-CN" altLang="en-US" sz="2800" dirty="0"/>
              </a:p>
              <a:p>
                <a:pPr marL="0" indent="-252095" eaLnBrk="1" hangingPunct="1">
                  <a:spcBef>
                    <a:spcPts val="0"/>
                  </a:spcBef>
                </a:pPr>
                <a:r>
                  <a:rPr lang="zh-CN" altLang="en-US" sz="2800" dirty="0"/>
                  <a:t>寻常模截止于</a:t>
                </a:r>
                <a14:m>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𝜔</m:t>
                        </m:r>
                      </m:e>
                      <m:sub>
                        <m:r>
                          <a:rPr lang="en-US" altLang="zh-CN" sz="2800" b="0" i="1" smtClean="0">
                            <a:solidFill>
                              <a:srgbClr val="000000"/>
                            </a:solidFill>
                            <a:latin typeface="Cambria Math" panose="02040503050406030204" pitchFamily="18" charset="0"/>
                          </a:rPr>
                          <m:t>𝑝𝑒</m:t>
                        </m:r>
                      </m:sub>
                    </m:sSub>
                  </m:oMath>
                </a14:m>
                <a:r>
                  <a:rPr lang="zh-CN" altLang="en-US" sz="2800" dirty="0"/>
                  <a:t>，当频率更小的时候波不能传播。</a:t>
                </a:r>
                <a:endParaRPr lang="zh-CN" altLang="en-US" sz="2800" dirty="0"/>
              </a:p>
              <a:p>
                <a:pPr marL="0" indent="-252095" eaLnBrk="1" hangingPunct="1">
                  <a:spcBef>
                    <a:spcPts val="0"/>
                  </a:spcBef>
                </a:pPr>
                <a:r>
                  <a:rPr lang="zh-CN" altLang="en-US" sz="2800" dirty="0"/>
                  <a:t>异常模截止的条件是 </a:t>
                </a:r>
                <a14:m>
                  <m:oMath xmlns:m="http://schemas.openxmlformats.org/officeDocument/2006/math">
                    <m:sSub>
                      <m:sSubPr>
                        <m:ctrlPr>
                          <a:rPr lang="en-US" altLang="zh-CN" sz="2800" b="0" i="1" smtClean="0">
                            <a:latin typeface="Cambria Math" panose="02040503050406030204" pitchFamily="18" charset="0"/>
                          </a:rPr>
                        </m:ctrlPr>
                      </m:sSubPr>
                      <m:e>
                        <m:r>
                          <a:rPr lang="en-US" altLang="zh-CN" sz="2800" b="0" i="1" smtClean="0">
                            <a:latin typeface="Cambria Math" panose="02040503050406030204" pitchFamily="18" charset="0"/>
                          </a:rPr>
                          <m:t>𝜀</m:t>
                        </m:r>
                      </m:e>
                      <m:sub>
                        <m:r>
                          <a:rPr lang="en-US" altLang="zh-CN" sz="2800" b="0" i="1" smtClean="0">
                            <a:latin typeface="Cambria Math" panose="02040503050406030204" pitchFamily="18" charset="0"/>
                          </a:rPr>
                          <m:t>1</m:t>
                        </m:r>
                      </m:sub>
                    </m:sSub>
                    <m:r>
                      <a:rPr lang="en-US" altLang="zh-CN" sz="2800" b="0" i="1" smtClean="0">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𝜀</m:t>
                        </m:r>
                      </m:e>
                      <m:sub>
                        <m:r>
                          <a:rPr lang="en-US" altLang="zh-CN" sz="2800" b="0" i="1" smtClean="0">
                            <a:latin typeface="Cambria Math" panose="02040503050406030204" pitchFamily="18" charset="0"/>
                          </a:rPr>
                          <m:t>2</m:t>
                        </m:r>
                      </m:sub>
                    </m:sSub>
                  </m:oMath>
                </a14:m>
                <a:r>
                  <a:rPr lang="zh-CN" altLang="en-US" sz="2800" dirty="0"/>
                  <a:t> 或 </a:t>
                </a:r>
                <a14:m>
                  <m:oMath xmlns:m="http://schemas.openxmlformats.org/officeDocument/2006/math">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𝜀</m:t>
                        </m:r>
                      </m:e>
                      <m:sub>
                        <m:r>
                          <a:rPr lang="en-US" altLang="zh-CN" sz="2800" i="1">
                            <a:latin typeface="Cambria Math" panose="02040503050406030204" pitchFamily="18" charset="0"/>
                          </a:rPr>
                          <m:t>1</m:t>
                        </m:r>
                      </m:sub>
                    </m:sSub>
                    <m:r>
                      <a:rPr lang="en-US" altLang="zh-CN" sz="2800" i="1">
                        <a:latin typeface="Cambria Math" panose="02040503050406030204" pitchFamily="18" charset="0"/>
                      </a:rPr>
                      <m:t>=</m:t>
                    </m:r>
                    <m:r>
                      <a:rPr lang="en-US" altLang="zh-CN" sz="2800" b="0" i="1" smtClean="0">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𝜀</m:t>
                        </m:r>
                      </m:e>
                      <m:sub>
                        <m:r>
                          <a:rPr lang="en-US" altLang="zh-CN" sz="2800" i="1">
                            <a:latin typeface="Cambria Math" panose="02040503050406030204" pitchFamily="18" charset="0"/>
                          </a:rPr>
                          <m:t>2</m:t>
                        </m:r>
                      </m:sub>
                    </m:sSub>
                  </m:oMath>
                </a14:m>
                <a:r>
                  <a:rPr lang="zh-CN" altLang="en-US" sz="2800" dirty="0"/>
                  <a:t>。对应的截止频率为 </a:t>
                </a:r>
                <a14:m>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𝐿</m:t>
                        </m:r>
                      </m:sub>
                    </m:sSub>
                  </m:oMath>
                </a14:m>
                <a:r>
                  <a:rPr lang="en-US" altLang="zh-CN" sz="2800" dirty="0">
                    <a:latin typeface="Symbol" panose="05050102010706020507" pitchFamily="18" charset="2"/>
                  </a:rPr>
                  <a:t> </a:t>
                </a:r>
                <a:r>
                  <a:rPr lang="zh-CN" altLang="en-US" sz="2800" dirty="0"/>
                  <a:t>和 </a:t>
                </a:r>
                <a14:m>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𝑅</m:t>
                        </m:r>
                      </m:sub>
                    </m:sSub>
                  </m:oMath>
                </a14:m>
                <a:r>
                  <a:rPr lang="zh-CN" altLang="en-US" sz="2800" dirty="0"/>
                  <a:t>：</a:t>
                </a:r>
                <a:endParaRPr lang="zh-CN" altLang="en-US" sz="2800" dirty="0"/>
              </a:p>
              <a:p>
                <a:pPr marL="0" indent="0" algn="ctr" eaLnBrk="1" hangingPunct="1">
                  <a:spcBef>
                    <a:spcPts val="0"/>
                  </a:spcBef>
                  <a:buNone/>
                </a:pPr>
                <a14:m>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𝐿</m:t>
                        </m:r>
                      </m:sub>
                    </m:sSub>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d>
                          <m:dPr>
                            <m:begChr m:val="|"/>
                            <m:endChr m:val="|"/>
                            <m:ctrlPr>
                              <a:rPr lang="zh-CN" altLang="en-US" sz="2800" i="1">
                                <a:solidFill>
                                  <a:srgbClr val="000000"/>
                                </a:solidFill>
                                <a:latin typeface="Cambria Math" panose="02040503050406030204" pitchFamily="18" charset="0"/>
                              </a:rPr>
                            </m:ctrlPr>
                          </m:dPr>
                          <m:e>
                            <m:sSub>
                              <m:sSubPr>
                                <m:ctrlPr>
                                  <a:rPr lang="zh-CN" altLang="en-US" sz="2800" i="1">
                                    <a:solidFill>
                                      <a:srgbClr val="000000"/>
                                    </a:solidFill>
                                    <a:latin typeface="Cambria Math" panose="02040503050406030204" pitchFamily="18" charset="0"/>
                                  </a:rPr>
                                </m:ctrlPr>
                              </m:sSubPr>
                              <m:e>
                                <m:r>
                                  <m:rPr>
                                    <m:sty m:val="p"/>
                                  </m:rPr>
                                  <a:rPr lang="zh-CN" altLang="en-US" sz="2800" i="1">
                                    <a:solidFill>
                                      <a:srgbClr val="000000"/>
                                    </a:solidFill>
                                    <a:latin typeface="Cambria Math" panose="02040503050406030204" pitchFamily="18" charset="0"/>
                                  </a:rPr>
                                  <m:t>Ω</m:t>
                                </m:r>
                              </m:e>
                              <m:sub>
                                <m:r>
                                  <a:rPr lang="zh-CN" altLang="en-US" sz="2800" i="1">
                                    <a:solidFill>
                                      <a:srgbClr val="000000"/>
                                    </a:solidFill>
                                    <a:latin typeface="Cambria Math" panose="02040503050406030204" pitchFamily="18" charset="0"/>
                                  </a:rPr>
                                  <m:t>𝑒</m:t>
                                </m:r>
                              </m:sub>
                            </m:sSub>
                          </m:e>
                        </m:d>
                      </m:num>
                      <m:den>
                        <m:r>
                          <a:rPr lang="zh-CN" altLang="en-US" sz="2800" i="1">
                            <a:solidFill>
                              <a:srgbClr val="000000"/>
                            </a:solidFill>
                            <a:latin typeface="Cambria Math" panose="02040503050406030204" pitchFamily="18" charset="0"/>
                          </a:rPr>
                          <m:t>2</m:t>
                        </m:r>
                      </m:den>
                    </m:f>
                    <m:r>
                      <a:rPr lang="zh-CN" altLang="en-US" sz="2800" i="1">
                        <a:solidFill>
                          <a:srgbClr val="000000"/>
                        </a:solidFill>
                        <a:latin typeface="Cambria Math" panose="02040503050406030204" pitchFamily="18" charset="0"/>
                      </a:rPr>
                      <m:t>+</m:t>
                    </m:r>
                    <m:rad>
                      <m:radPr>
                        <m:degHide m:val="on"/>
                        <m:ctrlPr>
                          <a:rPr lang="zh-CN" altLang="en-US" sz="2800" i="1">
                            <a:solidFill>
                              <a:srgbClr val="000000"/>
                            </a:solidFill>
                            <a:latin typeface="Cambria Math" panose="02040503050406030204" pitchFamily="18" charset="0"/>
                          </a:rPr>
                        </m:ctrlPr>
                      </m:radPr>
                      <m:deg/>
                      <m:e>
                        <m:f>
                          <m:fPr>
                            <m:ctrlPr>
                              <a:rPr lang="zh-CN" altLang="en-US" sz="2800" i="1">
                                <a:solidFill>
                                  <a:srgbClr val="000000"/>
                                </a:solidFill>
                                <a:latin typeface="Cambria Math" panose="02040503050406030204" pitchFamily="18" charset="0"/>
                              </a:rPr>
                            </m:ctrlPr>
                          </m:fPr>
                          <m:num>
                            <m:sSubSup>
                              <m:sSubSupPr>
                                <m:ctrlPr>
                                  <a:rPr lang="zh-CN" altLang="en-US" sz="2800" i="1">
                                    <a:solidFill>
                                      <a:srgbClr val="000000"/>
                                    </a:solidFill>
                                    <a:latin typeface="Cambria Math" panose="02040503050406030204" pitchFamily="18" charset="0"/>
                                  </a:rPr>
                                </m:ctrlPr>
                              </m:sSubSupPr>
                              <m:e>
                                <m:r>
                                  <m:rPr>
                                    <m:sty m:val="p"/>
                                  </m:rPr>
                                  <a:rPr lang="zh-CN" altLang="en-US" sz="2800" i="1">
                                    <a:solidFill>
                                      <a:srgbClr val="000000"/>
                                    </a:solidFill>
                                    <a:latin typeface="Cambria Math" panose="02040503050406030204" pitchFamily="18" charset="0"/>
                                  </a:rPr>
                                  <m:t>Ω</m:t>
                                </m:r>
                              </m:e>
                              <m:sub>
                                <m:r>
                                  <a:rPr lang="zh-CN" altLang="en-US" sz="2800" i="1">
                                    <a:solidFill>
                                      <a:srgbClr val="000000"/>
                                    </a:solidFill>
                                    <a:latin typeface="Cambria Math" panose="02040503050406030204" pitchFamily="18" charset="0"/>
                                  </a:rPr>
                                  <m:t>𝑒</m:t>
                                </m:r>
                              </m:sub>
                              <m:sup>
                                <m:r>
                                  <a:rPr lang="zh-CN" altLang="en-US" sz="2800" i="1">
                                    <a:solidFill>
                                      <a:srgbClr val="000000"/>
                                    </a:solidFill>
                                    <a:latin typeface="Cambria Math" panose="02040503050406030204" pitchFamily="18" charset="0"/>
                                  </a:rPr>
                                  <m:t>2</m:t>
                                </m:r>
                              </m:sup>
                            </m:sSubSup>
                          </m:num>
                          <m:den>
                            <m:r>
                              <a:rPr lang="zh-CN" altLang="en-US" sz="2800" i="1">
                                <a:solidFill>
                                  <a:srgbClr val="000000"/>
                                </a:solidFill>
                                <a:latin typeface="Cambria Math" panose="02040503050406030204" pitchFamily="18" charset="0"/>
                              </a:rPr>
                              <m:t>4</m:t>
                            </m:r>
                          </m:den>
                        </m:f>
                        <m:r>
                          <a:rPr lang="zh-CN" altLang="en-US" sz="2800" i="1">
                            <a:solidFill>
                              <a:srgbClr val="000000"/>
                            </a:solidFill>
                            <a:latin typeface="Cambria Math" panose="02040503050406030204" pitchFamily="18" charset="0"/>
                          </a:rPr>
                          <m:t>+</m:t>
                        </m:r>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𝑝𝑒</m:t>
                            </m:r>
                          </m:sub>
                          <m:sup>
                            <m:r>
                              <a:rPr lang="zh-CN" altLang="en-US" sz="2800" i="1">
                                <a:solidFill>
                                  <a:srgbClr val="000000"/>
                                </a:solidFill>
                                <a:latin typeface="Cambria Math" panose="02040503050406030204" pitchFamily="18" charset="0"/>
                              </a:rPr>
                              <m:t>2</m:t>
                            </m:r>
                          </m:sup>
                        </m:sSubSup>
                      </m:e>
                    </m:rad>
                    <m:r>
                      <a:rPr lang="zh-CN" altLang="en-US" sz="2800" i="1">
                        <a:solidFill>
                          <a:srgbClr val="000000"/>
                        </a:solidFill>
                        <a:latin typeface="Cambria Math" panose="02040503050406030204" pitchFamily="18" charset="0"/>
                      </a:rPr>
                      <m:t>, </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𝑅</m:t>
                        </m:r>
                      </m:sub>
                    </m:sSub>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d>
                          <m:dPr>
                            <m:begChr m:val="|"/>
                            <m:endChr m:val="|"/>
                            <m:ctrlPr>
                              <a:rPr lang="zh-CN" altLang="en-US" sz="2800" i="1">
                                <a:solidFill>
                                  <a:srgbClr val="000000"/>
                                </a:solidFill>
                                <a:latin typeface="Cambria Math" panose="02040503050406030204" pitchFamily="18" charset="0"/>
                              </a:rPr>
                            </m:ctrlPr>
                          </m:dPr>
                          <m:e>
                            <m:sSub>
                              <m:sSubPr>
                                <m:ctrlPr>
                                  <a:rPr lang="zh-CN" altLang="en-US" sz="2800" i="1">
                                    <a:solidFill>
                                      <a:srgbClr val="000000"/>
                                    </a:solidFill>
                                    <a:latin typeface="Cambria Math" panose="02040503050406030204" pitchFamily="18" charset="0"/>
                                  </a:rPr>
                                </m:ctrlPr>
                              </m:sSubPr>
                              <m:e>
                                <m:r>
                                  <m:rPr>
                                    <m:sty m:val="p"/>
                                  </m:rPr>
                                  <a:rPr lang="zh-CN" altLang="en-US" sz="2800" i="1">
                                    <a:solidFill>
                                      <a:srgbClr val="000000"/>
                                    </a:solidFill>
                                    <a:latin typeface="Cambria Math" panose="02040503050406030204" pitchFamily="18" charset="0"/>
                                  </a:rPr>
                                  <m:t>Ω</m:t>
                                </m:r>
                              </m:e>
                              <m:sub>
                                <m:r>
                                  <a:rPr lang="zh-CN" altLang="en-US" sz="2800" i="1">
                                    <a:solidFill>
                                      <a:srgbClr val="000000"/>
                                    </a:solidFill>
                                    <a:latin typeface="Cambria Math" panose="02040503050406030204" pitchFamily="18" charset="0"/>
                                  </a:rPr>
                                  <m:t>𝑒</m:t>
                                </m:r>
                              </m:sub>
                            </m:sSub>
                          </m:e>
                        </m:d>
                      </m:num>
                      <m:den>
                        <m:r>
                          <a:rPr lang="zh-CN" altLang="en-US" sz="2800" i="1">
                            <a:solidFill>
                              <a:srgbClr val="000000"/>
                            </a:solidFill>
                            <a:latin typeface="Cambria Math" panose="02040503050406030204" pitchFamily="18" charset="0"/>
                          </a:rPr>
                          <m:t>2</m:t>
                        </m:r>
                      </m:den>
                    </m:f>
                    <m:r>
                      <a:rPr lang="zh-CN" altLang="en-US" sz="2800" i="1">
                        <a:solidFill>
                          <a:srgbClr val="000000"/>
                        </a:solidFill>
                        <a:latin typeface="Cambria Math" panose="02040503050406030204" pitchFamily="18" charset="0"/>
                      </a:rPr>
                      <m:t>+</m:t>
                    </m:r>
                    <m:rad>
                      <m:radPr>
                        <m:degHide m:val="on"/>
                        <m:ctrlPr>
                          <a:rPr lang="zh-CN" altLang="en-US" sz="2800" i="1">
                            <a:solidFill>
                              <a:srgbClr val="000000"/>
                            </a:solidFill>
                            <a:latin typeface="Cambria Math" panose="02040503050406030204" pitchFamily="18" charset="0"/>
                          </a:rPr>
                        </m:ctrlPr>
                      </m:radPr>
                      <m:deg/>
                      <m:e>
                        <m:f>
                          <m:fPr>
                            <m:ctrlPr>
                              <a:rPr lang="zh-CN" altLang="en-US" sz="2800" i="1">
                                <a:solidFill>
                                  <a:srgbClr val="000000"/>
                                </a:solidFill>
                                <a:latin typeface="Cambria Math" panose="02040503050406030204" pitchFamily="18" charset="0"/>
                              </a:rPr>
                            </m:ctrlPr>
                          </m:fPr>
                          <m:num>
                            <m:sSubSup>
                              <m:sSubSupPr>
                                <m:ctrlPr>
                                  <a:rPr lang="zh-CN" altLang="en-US" sz="2800" i="1">
                                    <a:solidFill>
                                      <a:srgbClr val="000000"/>
                                    </a:solidFill>
                                    <a:latin typeface="Cambria Math" panose="02040503050406030204" pitchFamily="18" charset="0"/>
                                  </a:rPr>
                                </m:ctrlPr>
                              </m:sSubSupPr>
                              <m:e>
                                <m:r>
                                  <m:rPr>
                                    <m:sty m:val="p"/>
                                  </m:rPr>
                                  <a:rPr lang="zh-CN" altLang="en-US" sz="2800" i="1">
                                    <a:solidFill>
                                      <a:srgbClr val="000000"/>
                                    </a:solidFill>
                                    <a:latin typeface="Cambria Math" panose="02040503050406030204" pitchFamily="18" charset="0"/>
                                  </a:rPr>
                                  <m:t>Ω</m:t>
                                </m:r>
                              </m:e>
                              <m:sub>
                                <m:r>
                                  <a:rPr lang="zh-CN" altLang="en-US" sz="2800" i="1">
                                    <a:solidFill>
                                      <a:srgbClr val="000000"/>
                                    </a:solidFill>
                                    <a:latin typeface="Cambria Math" panose="02040503050406030204" pitchFamily="18" charset="0"/>
                                  </a:rPr>
                                  <m:t>𝑒</m:t>
                                </m:r>
                              </m:sub>
                              <m:sup>
                                <m:r>
                                  <a:rPr lang="zh-CN" altLang="en-US" sz="2800" i="1">
                                    <a:solidFill>
                                      <a:srgbClr val="000000"/>
                                    </a:solidFill>
                                    <a:latin typeface="Cambria Math" panose="02040503050406030204" pitchFamily="18" charset="0"/>
                                  </a:rPr>
                                  <m:t>2</m:t>
                                </m:r>
                              </m:sup>
                            </m:sSubSup>
                          </m:num>
                          <m:den>
                            <m:r>
                              <a:rPr lang="zh-CN" altLang="en-US" sz="2800" i="1">
                                <a:solidFill>
                                  <a:srgbClr val="000000"/>
                                </a:solidFill>
                                <a:latin typeface="Cambria Math" panose="02040503050406030204" pitchFamily="18" charset="0"/>
                              </a:rPr>
                              <m:t>4</m:t>
                            </m:r>
                          </m:den>
                        </m:f>
                        <m:r>
                          <a:rPr lang="zh-CN" altLang="en-US" sz="2800" i="1">
                            <a:solidFill>
                              <a:srgbClr val="000000"/>
                            </a:solidFill>
                            <a:latin typeface="Cambria Math" panose="02040503050406030204" pitchFamily="18" charset="0"/>
                          </a:rPr>
                          <m:t>+</m:t>
                        </m:r>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𝑝𝑒</m:t>
                            </m:r>
                          </m:sub>
                          <m:sup>
                            <m:r>
                              <a:rPr lang="zh-CN" altLang="en-US" sz="2800" i="1">
                                <a:solidFill>
                                  <a:srgbClr val="000000"/>
                                </a:solidFill>
                                <a:latin typeface="Cambria Math" panose="02040503050406030204" pitchFamily="18" charset="0"/>
                              </a:rPr>
                              <m:t>2</m:t>
                            </m:r>
                          </m:sup>
                        </m:sSubSup>
                      </m:e>
                    </m:rad>
                  </m:oMath>
                </a14:m>
                <a:r>
                  <a:rPr lang="zh-CN" altLang="en-US" sz="2800" dirty="0"/>
                  <a:t> </a:t>
                </a:r>
                <a:endParaRPr lang="zh-CN" altLang="en-US" sz="2800" dirty="0"/>
              </a:p>
              <a:p>
                <a:pPr marL="0" indent="-252095" eaLnBrk="1" hangingPunct="1">
                  <a:spcBef>
                    <a:spcPts val="0"/>
                  </a:spcBef>
                </a:pPr>
                <a:r>
                  <a:rPr lang="zh-CN" altLang="en-US" sz="2800" dirty="0"/>
                  <a:t>在截止频率上，波的群速度一般都为</a:t>
                </a:r>
                <a:r>
                  <a:rPr lang="en-US" altLang="zh-CN" sz="2800" dirty="0"/>
                  <a:t>0</a:t>
                </a:r>
                <a:r>
                  <a:rPr lang="zh-CN" altLang="en-US" sz="2800" dirty="0"/>
                  <a:t>，是局域振动：</a:t>
                </a:r>
                <a:endParaRPr lang="en-US" altLang="zh-CN" sz="2800" dirty="0"/>
              </a:p>
              <a:p>
                <a:pPr marL="0" indent="0" eaLnBrk="1" hangingPunct="1">
                  <a:spcBef>
                    <a:spcPts val="0"/>
                  </a:spcBef>
                  <a:buNone/>
                </a:pPr>
                <a14:m>
                  <m:oMathPara xmlns:m="http://schemas.openxmlformats.org/officeDocument/2006/math">
                    <m:oMathParaPr>
                      <m:jc m:val="centerGroup"/>
                    </m:oMathParaPr>
                    <m:oMath xmlns:m="http://schemas.openxmlformats.org/officeDocument/2006/math">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𝑛</m:t>
                          </m:r>
                        </m:e>
                        <m:sup>
                          <m:r>
                            <a:rPr lang="zh-CN" altLang="en-US" sz="2800" i="1">
                              <a:solidFill>
                                <a:srgbClr val="000000"/>
                              </a:solidFill>
                              <a:latin typeface="Cambria Math" panose="02040503050406030204" pitchFamily="18" charset="0"/>
                            </a:rPr>
                            <m:t>2</m:t>
                          </m:r>
                        </m:sup>
                      </m:sSup>
                      <m:r>
                        <a:rPr lang="en-US" altLang="zh-CN" sz="2800" b="0" i="1" smtClean="0">
                          <a:solidFill>
                            <a:srgbClr val="000000"/>
                          </a:solidFill>
                          <a:latin typeface="Cambria Math" panose="02040503050406030204" pitchFamily="18" charset="0"/>
                        </a:rPr>
                        <m:t>=</m:t>
                      </m:r>
                      <m:f>
                        <m:fPr>
                          <m:ctrlPr>
                            <a:rPr lang="en-US" altLang="zh-CN" sz="2800" b="0" i="1" smtClean="0">
                              <a:solidFill>
                                <a:srgbClr val="000000"/>
                              </a:solidFill>
                              <a:latin typeface="Cambria Math" panose="02040503050406030204" pitchFamily="18" charset="0"/>
                            </a:rPr>
                          </m:ctrlPr>
                        </m:fPr>
                        <m:num>
                          <m:sSup>
                            <m:sSupPr>
                              <m:ctrlPr>
                                <a:rPr lang="en-US" altLang="zh-CN" sz="2800" b="0" i="1" smtClean="0">
                                  <a:solidFill>
                                    <a:srgbClr val="000000"/>
                                  </a:solidFill>
                                  <a:latin typeface="Cambria Math" panose="02040503050406030204" pitchFamily="18" charset="0"/>
                                </a:rPr>
                              </m:ctrlPr>
                            </m:sSupPr>
                            <m:e>
                              <m:r>
                                <a:rPr lang="en-US" altLang="zh-CN" sz="2800" b="0" i="1" smtClean="0">
                                  <a:solidFill>
                                    <a:srgbClr val="000000"/>
                                  </a:solidFill>
                                  <a:latin typeface="Cambria Math" panose="02040503050406030204" pitchFamily="18" charset="0"/>
                                </a:rPr>
                                <m:t>𝑘</m:t>
                              </m:r>
                            </m:e>
                            <m:sup>
                              <m:r>
                                <a:rPr lang="en-US" altLang="zh-CN" sz="2800" b="0" i="1" smtClean="0">
                                  <a:solidFill>
                                    <a:srgbClr val="000000"/>
                                  </a:solidFill>
                                  <a:latin typeface="Cambria Math" panose="02040503050406030204" pitchFamily="18" charset="0"/>
                                </a:rPr>
                                <m:t>2</m:t>
                              </m:r>
                            </m:sup>
                          </m:sSup>
                          <m:sSup>
                            <m:sSupPr>
                              <m:ctrlPr>
                                <a:rPr lang="en-US" altLang="zh-CN" sz="2800" b="0" i="1" smtClean="0">
                                  <a:solidFill>
                                    <a:srgbClr val="000000"/>
                                  </a:solidFill>
                                  <a:latin typeface="Cambria Math" panose="02040503050406030204" pitchFamily="18" charset="0"/>
                                </a:rPr>
                              </m:ctrlPr>
                            </m:sSupPr>
                            <m:e>
                              <m:r>
                                <a:rPr lang="en-US" altLang="zh-CN" sz="2800" b="0" i="1" smtClean="0">
                                  <a:solidFill>
                                    <a:srgbClr val="000000"/>
                                  </a:solidFill>
                                  <a:latin typeface="Cambria Math" panose="02040503050406030204" pitchFamily="18" charset="0"/>
                                </a:rPr>
                                <m:t>𝑐</m:t>
                              </m:r>
                            </m:e>
                            <m:sup>
                              <m:r>
                                <a:rPr lang="en-US" altLang="zh-CN" sz="2800" b="0" i="1" smtClean="0">
                                  <a:solidFill>
                                    <a:srgbClr val="000000"/>
                                  </a:solidFill>
                                  <a:latin typeface="Cambria Math" panose="02040503050406030204" pitchFamily="18" charset="0"/>
                                </a:rPr>
                                <m:t>2</m:t>
                              </m:r>
                            </m:sup>
                          </m:sSup>
                        </m:num>
                        <m:den>
                          <m:sSup>
                            <m:sSupPr>
                              <m:ctrlPr>
                                <a:rPr lang="en-US" altLang="zh-CN" sz="2800" b="0" i="1" smtClean="0">
                                  <a:solidFill>
                                    <a:srgbClr val="000000"/>
                                  </a:solidFill>
                                  <a:latin typeface="Cambria Math" panose="02040503050406030204" pitchFamily="18" charset="0"/>
                                </a:rPr>
                              </m:ctrlPr>
                            </m:sSupPr>
                            <m:e>
                              <m:r>
                                <a:rPr lang="en-US" altLang="zh-CN" sz="2800" b="0" i="1" smtClean="0">
                                  <a:solidFill>
                                    <a:srgbClr val="000000"/>
                                  </a:solidFill>
                                  <a:latin typeface="Cambria Math" panose="02040503050406030204" pitchFamily="18" charset="0"/>
                                </a:rPr>
                                <m:t>𝜔</m:t>
                              </m:r>
                            </m:e>
                            <m:sup>
                              <m:r>
                                <a:rPr lang="en-US" altLang="zh-CN" sz="2800" b="0" i="1" smtClean="0">
                                  <a:solidFill>
                                    <a:srgbClr val="000000"/>
                                  </a:solidFill>
                                  <a:latin typeface="Cambria Math" panose="02040503050406030204" pitchFamily="18" charset="0"/>
                                </a:rPr>
                                <m:t>2</m:t>
                              </m:r>
                            </m:sup>
                          </m:sSup>
                        </m:den>
                      </m:f>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𝑓</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) ⇒</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𝑑</m:t>
                          </m:r>
                          <m:r>
                            <a:rPr lang="zh-CN" altLang="en-US" sz="2800" i="1">
                              <a:solidFill>
                                <a:srgbClr val="000000"/>
                              </a:solidFill>
                              <a:latin typeface="Cambria Math" panose="02040503050406030204" pitchFamily="18" charset="0"/>
                            </a:rPr>
                            <m:t>𝜔</m:t>
                          </m:r>
                        </m:num>
                        <m:den>
                          <m:r>
                            <a:rPr lang="zh-CN" altLang="en-US" sz="2800" i="1">
                              <a:solidFill>
                                <a:srgbClr val="000000"/>
                              </a:solidFill>
                              <a:latin typeface="Cambria Math" panose="02040503050406030204" pitchFamily="18" charset="0"/>
                            </a:rPr>
                            <m:t>𝑑𝑘</m:t>
                          </m:r>
                        </m:den>
                      </m:f>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2</m:t>
                          </m:r>
                          <m:r>
                            <a:rPr lang="zh-CN" altLang="en-US" sz="2800" i="1">
                              <a:solidFill>
                                <a:srgbClr val="000000"/>
                              </a:solidFill>
                              <a:latin typeface="Cambria Math" panose="02040503050406030204" pitchFamily="18" charset="0"/>
                            </a:rPr>
                            <m:t>𝑘</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𝑐</m:t>
                              </m:r>
                            </m:e>
                            <m:sup>
                              <m:r>
                                <a:rPr lang="zh-CN" altLang="en-US" sz="2800" i="1">
                                  <a:solidFill>
                                    <a:srgbClr val="000000"/>
                                  </a:solidFill>
                                  <a:latin typeface="Cambria Math" panose="02040503050406030204" pitchFamily="18" charset="0"/>
                                </a:rPr>
                                <m:t>2</m:t>
                              </m:r>
                            </m:sup>
                          </m:sSup>
                        </m:num>
                        <m:den>
                          <m:r>
                            <a:rPr lang="zh-CN" altLang="en-US" sz="2800" i="1">
                              <a:solidFill>
                                <a:srgbClr val="000000"/>
                              </a:solidFill>
                              <a:latin typeface="Cambria Math" panose="02040503050406030204" pitchFamily="18" charset="0"/>
                            </a:rPr>
                            <m:t>2</m:t>
                          </m:r>
                          <m:r>
                            <a:rPr lang="zh-CN" altLang="en-US" sz="2800" i="1">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𝑓</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𝜔</m:t>
                              </m:r>
                            </m:e>
                            <m:sup>
                              <m:r>
                                <a:rPr lang="zh-CN" altLang="en-US" sz="2800" i="1">
                                  <a:solidFill>
                                    <a:srgbClr val="000000"/>
                                  </a:solidFill>
                                  <a:latin typeface="Cambria Math" panose="02040503050406030204" pitchFamily="18" charset="0"/>
                                </a:rPr>
                                <m:t>2</m:t>
                              </m:r>
                            </m:sup>
                          </m:sSup>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𝑓</m:t>
                              </m:r>
                            </m:e>
                            <m:sup>
                              <m:r>
                                <a:rPr lang="zh-CN" altLang="en-US" sz="2800" i="1">
                                  <a:solidFill>
                                    <a:srgbClr val="000000"/>
                                  </a:solidFill>
                                  <a:latin typeface="Cambria Math" panose="02040503050406030204" pitchFamily="18" charset="0"/>
                                </a:rPr>
                                <m:t>′</m:t>
                              </m:r>
                            </m:sup>
                          </m:s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m:t>
                          </m:r>
                        </m:den>
                      </m:f>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oMath>
                  </m:oMathPara>
                </a14:m>
                <a:endParaRPr lang="en-US" altLang="zh-CN" sz="2800" dirty="0"/>
              </a:p>
              <a:p>
                <a:pPr marL="0" indent="-252095" eaLnBrk="1" hangingPunct="1">
                  <a:spcBef>
                    <a:spcPts val="0"/>
                  </a:spcBef>
                </a:pPr>
                <a:endParaRPr lang="zh-CN" altLang="en-US" sz="2800" dirty="0"/>
              </a:p>
            </p:txBody>
          </p:sp>
        </mc:Choice>
        <mc:Fallback>
          <p:sp>
            <p:nvSpPr>
              <p:cNvPr id="48131" name="Rectangle 3"/>
              <p:cNvSpPr>
                <a:spLocks noRot="1" noChangeAspect="1" noMove="1" noResize="1" noEditPoints="1" noAdjustHandles="1" noChangeArrowheads="1" noChangeShapeType="1" noTextEdit="1"/>
              </p:cNvSpPr>
              <p:nvPr>
                <p:ph type="body" sz="half" idx="1"/>
              </p:nvPr>
            </p:nvSpPr>
            <p:spPr>
              <a:xfrm>
                <a:off x="338423" y="1484784"/>
                <a:ext cx="8489379" cy="4779962"/>
              </a:xfrm>
              <a:blipFill rotWithShape="1">
                <a:blip r:embed="rId1"/>
                <a:stretch>
                  <a:fillRect l="-7" t="-3" r="-2707" b="-1890"/>
                </a:stretch>
              </a:blipFill>
            </p:spPr>
            <p:txBody>
              <a:bodyPr/>
              <a:lstStyle/>
              <a:p>
                <a:r>
                  <a:rPr lang="zh-CN" altLang="en-US">
                    <a:noFill/>
                  </a:rPr>
                  <a:t> </a:t>
                </a:r>
              </a:p>
            </p:txBody>
          </p:sp>
        </mc:Fallback>
      </mc:AlternateContent>
      <p:sp>
        <p:nvSpPr>
          <p:cNvPr id="48132"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48133"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2"/>
          <p:cNvSpPr>
            <a:spLocks noGrp="1" noChangeArrowheads="1"/>
          </p:cNvSpPr>
          <p:nvPr>
            <p:ph type="title"/>
          </p:nvPr>
        </p:nvSpPr>
        <p:spPr>
          <a:xfrm>
            <a:off x="457200" y="152636"/>
            <a:ext cx="8229600" cy="1143000"/>
          </a:xfrm>
        </p:spPr>
        <p:txBody>
          <a:bodyPr/>
          <a:lstStyle/>
          <a:p>
            <a:pPr eaLnBrk="1" hangingPunct="1"/>
            <a:r>
              <a:rPr lang="zh-CN" altLang="en-US" dirty="0"/>
              <a:t>垂直传播的电磁波的共振</a:t>
            </a:r>
            <a:endParaRPr lang="zh-CN" altLang="en-US" dirty="0"/>
          </a:p>
        </p:txBody>
      </p:sp>
      <mc:AlternateContent xmlns:mc="http://schemas.openxmlformats.org/markup-compatibility/2006">
        <mc:Choice xmlns:a14="http://schemas.microsoft.com/office/drawing/2010/main" Requires="a14">
          <p:sp>
            <p:nvSpPr>
              <p:cNvPr id="49155" name="Rectangle 3"/>
              <p:cNvSpPr>
                <a:spLocks noGrp="1" noChangeArrowheads="1"/>
              </p:cNvSpPr>
              <p:nvPr>
                <p:ph type="body" sz="half" idx="1"/>
              </p:nvPr>
            </p:nvSpPr>
            <p:spPr>
              <a:xfrm>
                <a:off x="215516" y="1160748"/>
                <a:ext cx="8658962" cy="5472608"/>
              </a:xfrm>
            </p:spPr>
            <p:txBody>
              <a:bodyPr/>
              <a:lstStyle/>
              <a:p>
                <a:pPr eaLnBrk="1" hangingPunct="1">
                  <a:spcBef>
                    <a:spcPts val="0"/>
                  </a:spcBef>
                </a:pPr>
                <a:r>
                  <a:rPr lang="zh-CN" altLang="en-US" sz="2800" dirty="0"/>
                  <a:t>而使得</a:t>
                </a:r>
                <a14:m>
                  <m:oMath xmlns:m="http://schemas.openxmlformats.org/officeDocument/2006/math">
                    <m:r>
                      <a:rPr lang="zh-CN" altLang="en-US" sz="2800" i="1">
                        <a:solidFill>
                          <a:srgbClr val="000000"/>
                        </a:solidFill>
                        <a:latin typeface="Cambria Math" panose="02040503050406030204" pitchFamily="18" charset="0"/>
                      </a:rPr>
                      <m:t>𝑘</m:t>
                    </m:r>
                    <m:r>
                      <a:rPr lang="zh-CN" altLang="en-US" sz="2800" i="1">
                        <a:solidFill>
                          <a:srgbClr val="000000"/>
                        </a:solidFill>
                        <a:latin typeface="Cambria Math" panose="02040503050406030204" pitchFamily="18" charset="0"/>
                      </a:rPr>
                      <m:t>→∞</m:t>
                    </m:r>
                  </m:oMath>
                </a14:m>
                <a:r>
                  <a:rPr lang="zh-CN" altLang="en-US" sz="2800" dirty="0"/>
                  <a:t>的频率是波的共振频率。在共振频率附近，存在大范围区间的短波。</a:t>
                </a:r>
                <a:endParaRPr lang="zh-CN" altLang="en-US" sz="2800" dirty="0"/>
              </a:p>
              <a:p>
                <a:pPr eaLnBrk="1" hangingPunct="1">
                  <a:spcBef>
                    <a:spcPts val="0"/>
                  </a:spcBef>
                </a:pPr>
                <a:r>
                  <a:rPr lang="zh-CN" altLang="en-US" sz="2800" dirty="0"/>
                  <a:t>寻常模没有有限的共振频率，但</a:t>
                </a:r>
                <a14:m>
                  <m:oMath xmlns:m="http://schemas.openxmlformats.org/officeDocument/2006/math">
                    <m:r>
                      <a:rPr lang="en-US" altLang="zh-CN" sz="2800" b="0" i="1" smtClean="0">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m:t>
                    </m:r>
                  </m:oMath>
                </a14:m>
                <a:r>
                  <a:rPr lang="zh-CN" altLang="en-US" sz="2800" dirty="0"/>
                  <a:t>可使</a:t>
                </a:r>
                <a14:m>
                  <m:oMath xmlns:m="http://schemas.openxmlformats.org/officeDocument/2006/math">
                    <m:r>
                      <a:rPr lang="zh-CN" altLang="en-US" sz="2800" i="1">
                        <a:solidFill>
                          <a:srgbClr val="000000"/>
                        </a:solidFill>
                        <a:latin typeface="Cambria Math" panose="02040503050406030204" pitchFamily="18" charset="0"/>
                      </a:rPr>
                      <m:t>𝑘</m:t>
                    </m:r>
                    <m:r>
                      <a:rPr lang="zh-CN" altLang="en-US" sz="2800" i="1">
                        <a:solidFill>
                          <a:srgbClr val="000000"/>
                        </a:solidFill>
                        <a:latin typeface="Cambria Math" panose="02040503050406030204" pitchFamily="18" charset="0"/>
                      </a:rPr>
                      <m:t>→∞</m:t>
                    </m:r>
                  </m:oMath>
                </a14:m>
                <a:r>
                  <a:rPr lang="zh-CN" altLang="en-US" sz="2800" dirty="0"/>
                  <a:t>。</a:t>
                </a:r>
                <a:endParaRPr lang="zh-CN" altLang="en-US" sz="2800" dirty="0"/>
              </a:p>
              <a:p>
                <a:pPr eaLnBrk="1" hangingPunct="1">
                  <a:spcBef>
                    <a:spcPts val="0"/>
                  </a:spcBef>
                </a:pPr>
                <a:r>
                  <a:rPr lang="zh-CN" altLang="en-US" sz="2800" dirty="0"/>
                  <a:t>异常模的共振条件是</a:t>
                </a:r>
                <a14:m>
                  <m:oMath xmlns:m="http://schemas.openxmlformats.org/officeDocument/2006/math">
                    <m:sSub>
                      <m:sSubPr>
                        <m:ctrlPr>
                          <a:rPr lang="en-US" altLang="zh-CN" sz="2800" b="0" i="1" smtClean="0">
                            <a:latin typeface="Cambria Math" panose="02040503050406030204" pitchFamily="18" charset="0"/>
                          </a:rPr>
                        </m:ctrlPr>
                      </m:sSubPr>
                      <m:e>
                        <m:r>
                          <a:rPr lang="en-US" altLang="zh-CN" sz="2800" b="0" i="1" smtClean="0">
                            <a:latin typeface="Cambria Math" panose="02040503050406030204" pitchFamily="18" charset="0"/>
                          </a:rPr>
                          <m:t>𝜀</m:t>
                        </m:r>
                      </m:e>
                      <m:sub>
                        <m:r>
                          <a:rPr lang="en-US" altLang="zh-CN" sz="2800" b="0" i="1" smtClean="0">
                            <a:latin typeface="Cambria Math" panose="02040503050406030204" pitchFamily="18" charset="0"/>
                          </a:rPr>
                          <m:t>1</m:t>
                        </m:r>
                      </m:sub>
                    </m:sSub>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0</m:t>
                    </m:r>
                  </m:oMath>
                </a14:m>
                <a:r>
                  <a:rPr lang="zh-CN" altLang="en-US" sz="2800" dirty="0"/>
                  <a:t>，若考虑离子仅</a:t>
                </a:r>
                <a:r>
                  <a:rPr lang="en-US" altLang="zh-CN" sz="2800" dirty="0"/>
                  <a:t>H</a:t>
                </a:r>
                <a:r>
                  <a:rPr lang="en-US" altLang="zh-CN" sz="2800" baseline="30000" dirty="0"/>
                  <a:t>+</a:t>
                </a:r>
                <a:r>
                  <a:rPr lang="zh-CN" altLang="en-US" sz="2800" dirty="0"/>
                  <a:t>，有</a:t>
                </a:r>
                <a:endParaRPr lang="en-US" altLang="zh-CN" sz="2800" dirty="0"/>
              </a:p>
              <a:p>
                <a:pPr marL="0" indent="0" eaLnBrk="1" hangingPunct="1">
                  <a:spcBef>
                    <a:spcPts val="0"/>
                  </a:spcBef>
                  <a:buNone/>
                </a:pPr>
                <a14:m>
                  <m:oMathPara xmlns:m="http://schemas.openxmlformats.org/officeDocument/2006/math">
                    <m:oMathParaPr>
                      <m:jc m:val="centerGroup"/>
                    </m:oMathParaPr>
                    <m:oMath xmlns:m="http://schemas.openxmlformats.org/officeDocument/2006/math">
                      <m:sSub>
                        <m:sSubPr>
                          <m:ctrlPr>
                            <a:rPr lang="zh-CN" altLang="en-US" sz="2800" i="1" smtClean="0">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1</m:t>
                          </m:r>
                        </m:sub>
                      </m:sSub>
                      <m:r>
                        <a:rPr lang="zh-CN" altLang="en-US" sz="2800" i="1">
                          <a:solidFill>
                            <a:srgbClr val="000000"/>
                          </a:solidFill>
                          <a:latin typeface="Cambria Math" panose="02040503050406030204" pitchFamily="18" charset="0"/>
                        </a:rPr>
                        <m:t>=</m:t>
                      </m:r>
                      <m:r>
                        <a:rPr lang="zh-CN" altLang="en-US" sz="2800" i="1" smtClean="0">
                          <a:solidFill>
                            <a:srgbClr val="FF0000"/>
                          </a:solidFill>
                          <a:latin typeface="Cambria Math" panose="02040503050406030204" pitchFamily="18" charset="0"/>
                        </a:rPr>
                        <m:t>1</m:t>
                      </m:r>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𝑝</m:t>
                              </m:r>
                              <m:r>
                                <a:rPr lang="en-US" altLang="zh-CN" sz="2800" b="0" i="1" smtClean="0">
                                  <a:solidFill>
                                    <a:srgbClr val="000000"/>
                                  </a:solidFill>
                                  <a:latin typeface="Cambria Math" panose="02040503050406030204" pitchFamily="18" charset="0"/>
                                </a:rPr>
                                <m:t>𝑒</m:t>
                              </m:r>
                            </m:sub>
                            <m:sup>
                              <m:r>
                                <a:rPr lang="zh-CN" altLang="en-US" sz="2800" i="1">
                                  <a:solidFill>
                                    <a:srgbClr val="000000"/>
                                  </a:solidFill>
                                  <a:latin typeface="Cambria Math" panose="02040503050406030204" pitchFamily="18" charset="0"/>
                                </a:rPr>
                                <m:t>2</m:t>
                              </m:r>
                            </m:sup>
                          </m:sSubSup>
                        </m:num>
                        <m:den>
                          <m:sSup>
                            <m:sSupPr>
                              <m:ctrlPr>
                                <a:rPr lang="zh-CN" altLang="en-US" sz="2800" i="1" smtClean="0">
                                  <a:solidFill>
                                    <a:srgbClr val="FF0000"/>
                                  </a:solidFill>
                                  <a:latin typeface="Cambria Math" panose="02040503050406030204" pitchFamily="18" charset="0"/>
                                </a:rPr>
                              </m:ctrlPr>
                            </m:sSupPr>
                            <m:e>
                              <m:r>
                                <a:rPr lang="zh-CN" altLang="en-US" sz="2800" i="1">
                                  <a:solidFill>
                                    <a:srgbClr val="FF0000"/>
                                  </a:solidFill>
                                  <a:latin typeface="Cambria Math" panose="02040503050406030204" pitchFamily="18" charset="0"/>
                                </a:rPr>
                                <m:t>𝜔</m:t>
                              </m:r>
                            </m:e>
                            <m:sup>
                              <m:r>
                                <a:rPr lang="zh-CN" altLang="en-US" sz="2800" i="1">
                                  <a:solidFill>
                                    <a:srgbClr val="FF0000"/>
                                  </a:solidFill>
                                  <a:latin typeface="Cambria Math" panose="02040503050406030204" pitchFamily="18" charset="0"/>
                                </a:rPr>
                                <m:t>2</m:t>
                              </m:r>
                            </m:sup>
                          </m:sSup>
                          <m:r>
                            <a:rPr lang="zh-CN" altLang="en-US" sz="2800" i="1">
                              <a:solidFill>
                                <a:srgbClr val="000000"/>
                              </a:solidFill>
                              <a:latin typeface="Cambria Math" panose="02040503050406030204" pitchFamily="18" charset="0"/>
                            </a:rPr>
                            <m:t>−</m:t>
                          </m:r>
                          <m:sSubSup>
                            <m:sSubSupPr>
                              <m:ctrlPr>
                                <a:rPr lang="zh-CN" altLang="en-US" sz="2800" i="1">
                                  <a:solidFill>
                                    <a:srgbClr val="000000"/>
                                  </a:solidFill>
                                  <a:latin typeface="Cambria Math" panose="02040503050406030204" pitchFamily="18" charset="0"/>
                                </a:rPr>
                              </m:ctrlPr>
                            </m:sSubSupPr>
                            <m:e>
                              <m:r>
                                <m:rPr>
                                  <m:sty m:val="p"/>
                                </m:rPr>
                                <a:rPr lang="zh-CN" altLang="en-US" sz="2800" i="1">
                                  <a:solidFill>
                                    <a:srgbClr val="000000"/>
                                  </a:solidFill>
                                  <a:latin typeface="Cambria Math" panose="02040503050406030204" pitchFamily="18" charset="0"/>
                                </a:rPr>
                                <m:t>Ω</m:t>
                              </m:r>
                            </m:e>
                            <m:sub>
                              <m:r>
                                <a:rPr lang="en-US" altLang="zh-CN" sz="2800" b="0" i="1" smtClean="0">
                                  <a:solidFill>
                                    <a:srgbClr val="000000"/>
                                  </a:solidFill>
                                  <a:latin typeface="Cambria Math" panose="02040503050406030204" pitchFamily="18" charset="0"/>
                                </a:rPr>
                                <m:t>𝑒</m:t>
                              </m:r>
                            </m:sub>
                            <m:sup>
                              <m:r>
                                <a:rPr lang="zh-CN" altLang="en-US" sz="2800" i="1">
                                  <a:solidFill>
                                    <a:srgbClr val="000000"/>
                                  </a:solidFill>
                                  <a:latin typeface="Cambria Math" panose="02040503050406030204" pitchFamily="18" charset="0"/>
                                </a:rPr>
                                <m:t>2</m:t>
                              </m:r>
                            </m:sup>
                          </m:sSubSup>
                        </m:den>
                      </m:f>
                      <m:r>
                        <a:rPr lang="en-US" altLang="zh-CN" sz="2800" b="0" i="1" smtClean="0">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sSubSup>
                            <m:sSubSupPr>
                              <m:ctrlPr>
                                <a:rPr lang="zh-CN" altLang="en-US" sz="2800" i="1" smtClean="0">
                                  <a:solidFill>
                                    <a:srgbClr val="3333FF"/>
                                  </a:solidFill>
                                  <a:latin typeface="Cambria Math" panose="02040503050406030204" pitchFamily="18" charset="0"/>
                                </a:rPr>
                              </m:ctrlPr>
                            </m:sSubSupPr>
                            <m:e>
                              <m:r>
                                <a:rPr lang="zh-CN" altLang="en-US" sz="2800" i="1">
                                  <a:solidFill>
                                    <a:srgbClr val="3333FF"/>
                                  </a:solidFill>
                                  <a:latin typeface="Cambria Math" panose="02040503050406030204" pitchFamily="18" charset="0"/>
                                </a:rPr>
                                <m:t>𝜔</m:t>
                              </m:r>
                            </m:e>
                            <m:sub>
                              <m:r>
                                <a:rPr lang="zh-CN" altLang="en-US" sz="2800" i="1">
                                  <a:solidFill>
                                    <a:srgbClr val="3333FF"/>
                                  </a:solidFill>
                                  <a:latin typeface="Cambria Math" panose="02040503050406030204" pitchFamily="18" charset="0"/>
                                </a:rPr>
                                <m:t>𝑝</m:t>
                              </m:r>
                              <m:r>
                                <a:rPr lang="en-US" altLang="zh-CN" sz="2800" b="0" i="1" smtClean="0">
                                  <a:solidFill>
                                    <a:srgbClr val="3333FF"/>
                                  </a:solidFill>
                                  <a:latin typeface="Cambria Math" panose="02040503050406030204" pitchFamily="18" charset="0"/>
                                </a:rPr>
                                <m:t>𝑖</m:t>
                              </m:r>
                            </m:sub>
                            <m:sup>
                              <m:r>
                                <a:rPr lang="zh-CN" altLang="en-US" sz="2800" i="1">
                                  <a:solidFill>
                                    <a:srgbClr val="3333FF"/>
                                  </a:solidFill>
                                  <a:latin typeface="Cambria Math" panose="02040503050406030204" pitchFamily="18" charset="0"/>
                                </a:rPr>
                                <m:t>2</m:t>
                              </m:r>
                            </m:sup>
                          </m:sSubSup>
                        </m:num>
                        <m:den>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𝜔</m:t>
                              </m:r>
                            </m:e>
                            <m:sup>
                              <m:r>
                                <a:rPr lang="zh-CN" altLang="en-US" sz="2800" i="1">
                                  <a:solidFill>
                                    <a:srgbClr val="000000"/>
                                  </a:solidFill>
                                  <a:latin typeface="Cambria Math" panose="02040503050406030204" pitchFamily="18" charset="0"/>
                                </a:rPr>
                                <m:t>2</m:t>
                              </m:r>
                            </m:sup>
                          </m:sSup>
                          <m:r>
                            <a:rPr lang="zh-CN" altLang="en-US" sz="2800" i="1" smtClean="0">
                              <a:solidFill>
                                <a:schemeClr val="tx1"/>
                              </a:solidFill>
                              <a:latin typeface="Cambria Math" panose="02040503050406030204" pitchFamily="18" charset="0"/>
                            </a:rPr>
                            <m:t>−</m:t>
                          </m:r>
                          <m:sSubSup>
                            <m:sSubSupPr>
                              <m:ctrlPr>
                                <a:rPr lang="zh-CN" altLang="en-US" sz="2800" i="1" smtClean="0">
                                  <a:solidFill>
                                    <a:srgbClr val="FF0000"/>
                                  </a:solidFill>
                                  <a:latin typeface="Cambria Math" panose="02040503050406030204" pitchFamily="18" charset="0"/>
                                </a:rPr>
                              </m:ctrlPr>
                            </m:sSubSupPr>
                            <m:e>
                              <m:r>
                                <m:rPr>
                                  <m:sty m:val="p"/>
                                </m:rPr>
                                <a:rPr lang="zh-CN" altLang="en-US" sz="2800" i="1">
                                  <a:solidFill>
                                    <a:srgbClr val="FF0000"/>
                                  </a:solidFill>
                                  <a:latin typeface="Cambria Math" panose="02040503050406030204" pitchFamily="18" charset="0"/>
                                </a:rPr>
                                <m:t>Ω</m:t>
                              </m:r>
                            </m:e>
                            <m:sub>
                              <m:r>
                                <a:rPr lang="en-US" altLang="zh-CN" sz="2800" b="0" i="1" smtClean="0">
                                  <a:solidFill>
                                    <a:srgbClr val="FF0000"/>
                                  </a:solidFill>
                                  <a:latin typeface="Cambria Math" panose="02040503050406030204" pitchFamily="18" charset="0"/>
                                </a:rPr>
                                <m:t>𝑖</m:t>
                              </m:r>
                            </m:sub>
                            <m:sup>
                              <m:r>
                                <a:rPr lang="zh-CN" altLang="en-US" sz="2800" i="1">
                                  <a:solidFill>
                                    <a:srgbClr val="FF0000"/>
                                  </a:solidFill>
                                  <a:latin typeface="Cambria Math" panose="02040503050406030204" pitchFamily="18" charset="0"/>
                                </a:rPr>
                                <m:t>2</m:t>
                              </m:r>
                            </m:sup>
                          </m:sSubSup>
                        </m:den>
                      </m:f>
                      <m:r>
                        <a:rPr lang="en-US" altLang="zh-CN" sz="2800" b="0" i="1" smtClean="0">
                          <a:solidFill>
                            <a:srgbClr val="000000"/>
                          </a:solidFill>
                          <a:latin typeface="Cambria Math" panose="02040503050406030204" pitchFamily="18" charset="0"/>
                        </a:rPr>
                        <m:t>=</m:t>
                      </m:r>
                      <m:r>
                        <a:rPr lang="en-US" altLang="zh-CN" sz="2800" b="0" i="1" smtClean="0">
                          <a:solidFill>
                            <a:srgbClr val="000000"/>
                          </a:solidFill>
                          <a:latin typeface="Cambria Math" panose="02040503050406030204" pitchFamily="18" charset="0"/>
                        </a:rPr>
                        <m:t>0</m:t>
                      </m:r>
                    </m:oMath>
                  </m:oMathPara>
                </a14:m>
                <a:endParaRPr lang="en-US" altLang="zh-CN" sz="2800" dirty="0"/>
              </a:p>
              <a:p>
                <a:pPr eaLnBrk="1" hangingPunct="1">
                  <a:spcBef>
                    <a:spcPts val="0"/>
                  </a:spcBef>
                </a:pPr>
                <a:r>
                  <a:rPr lang="zh-CN" altLang="en-US" sz="2800" dirty="0"/>
                  <a:t>有高频和低频的两个解，分别是高混杂波（</a:t>
                </a:r>
                <a14:m>
                  <m:oMath xmlns:m="http://schemas.openxmlformats.org/officeDocument/2006/math">
                    <m:sSub>
                      <m:sSubPr>
                        <m:ctrlPr>
                          <a:rPr lang="en-US" altLang="zh-CN" sz="2800" b="0" i="1" smtClean="0">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𝜔</m:t>
                        </m:r>
                      </m:e>
                      <m:sub>
                        <m:r>
                          <a:rPr lang="en-US" altLang="zh-CN" sz="2800" b="0" i="1" smtClean="0">
                            <a:solidFill>
                              <a:srgbClr val="000000"/>
                            </a:solidFill>
                            <a:latin typeface="Cambria Math" panose="02040503050406030204" pitchFamily="18" charset="0"/>
                          </a:rPr>
                          <m:t>𝐻𝐻</m:t>
                        </m:r>
                      </m:sub>
                    </m:sSub>
                  </m:oMath>
                </a14:m>
                <a:r>
                  <a:rPr lang="zh-CN" altLang="en-US" sz="2800" dirty="0"/>
                  <a:t>）和低混杂波（</a:t>
                </a:r>
                <a14:m>
                  <m:oMath xmlns:m="http://schemas.openxmlformats.org/officeDocument/2006/math">
                    <m:sSub>
                      <m:sSubPr>
                        <m:ctrlPr>
                          <a:rPr lang="en-US" altLang="zh-CN"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𝜔</m:t>
                        </m:r>
                      </m:e>
                      <m:sub>
                        <m:r>
                          <a:rPr lang="en-US" altLang="zh-CN" sz="2800" b="0" i="1" smtClean="0">
                            <a:solidFill>
                              <a:srgbClr val="000000"/>
                            </a:solidFill>
                            <a:latin typeface="Cambria Math" panose="02040503050406030204" pitchFamily="18" charset="0"/>
                          </a:rPr>
                          <m:t>𝐿</m:t>
                        </m:r>
                        <m:r>
                          <a:rPr lang="en-US" altLang="zh-CN" sz="2800" i="1">
                            <a:solidFill>
                              <a:srgbClr val="000000"/>
                            </a:solidFill>
                            <a:latin typeface="Cambria Math" panose="02040503050406030204" pitchFamily="18" charset="0"/>
                          </a:rPr>
                          <m:t>𝐻</m:t>
                        </m:r>
                      </m:sub>
                    </m:sSub>
                  </m:oMath>
                </a14:m>
                <a:r>
                  <a:rPr lang="zh-CN" altLang="en-US" sz="2800" dirty="0"/>
                  <a:t>），对于高频忽略</a:t>
                </a:r>
                <a:r>
                  <a:rPr lang="zh-CN" altLang="en-US" sz="2800" dirty="0">
                    <a:solidFill>
                      <a:srgbClr val="3333FF"/>
                    </a:solidFill>
                  </a:rPr>
                  <a:t>离子</a:t>
                </a:r>
                <a:r>
                  <a:rPr lang="zh-CN" altLang="en-US" sz="2800" dirty="0"/>
                  <a:t>项，近似有：</a:t>
                </a:r>
                <a14:m>
                  <m:oMath xmlns:m="http://schemas.openxmlformats.org/officeDocument/2006/math">
                    <m:sSubSup>
                      <m:sSubSupPr>
                        <m:ctrlPr>
                          <a:rPr lang="en-US" altLang="zh-CN" sz="2800" b="0" i="1" smtClean="0">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𝜔</m:t>
                        </m:r>
                      </m:e>
                      <m:sub>
                        <m:r>
                          <a:rPr lang="en-US" altLang="zh-CN" sz="2800" b="0" i="1" smtClean="0">
                            <a:solidFill>
                              <a:srgbClr val="000000"/>
                            </a:solidFill>
                            <a:latin typeface="Cambria Math" panose="02040503050406030204" pitchFamily="18" charset="0"/>
                          </a:rPr>
                          <m:t>𝐻𝐻</m:t>
                        </m:r>
                      </m:sub>
                      <m:sup>
                        <m:r>
                          <a:rPr lang="en-US" altLang="zh-CN" sz="2800" b="0" i="1" smtClean="0">
                            <a:solidFill>
                              <a:srgbClr val="000000"/>
                            </a:solidFill>
                            <a:latin typeface="Cambria Math" panose="02040503050406030204" pitchFamily="18" charset="0"/>
                          </a:rPr>
                          <m:t>2</m:t>
                        </m:r>
                      </m:sup>
                    </m:sSubSup>
                    <m:r>
                      <a:rPr lang="en-US" altLang="zh-CN" sz="2800" b="0" i="1" smtClean="0">
                        <a:solidFill>
                          <a:srgbClr val="000000"/>
                        </a:solidFill>
                        <a:latin typeface="Cambria Math" panose="02040503050406030204" pitchFamily="18" charset="0"/>
                      </a:rPr>
                      <m:t>=</m:t>
                    </m:r>
                    <m:rad>
                      <m:radPr>
                        <m:degHide m:val="on"/>
                        <m:ctrlPr>
                          <a:rPr lang="en-US" altLang="zh-CN" sz="2800" b="0" i="1" smtClean="0">
                            <a:solidFill>
                              <a:srgbClr val="000000"/>
                            </a:solidFill>
                            <a:latin typeface="Cambria Math" panose="02040503050406030204" pitchFamily="18" charset="0"/>
                          </a:rPr>
                        </m:ctrlPr>
                      </m:radPr>
                      <m:deg/>
                      <m:e>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𝑝</m:t>
                            </m:r>
                            <m:r>
                              <a:rPr lang="en-US" altLang="zh-CN" sz="2800" i="1">
                                <a:solidFill>
                                  <a:srgbClr val="000000"/>
                                </a:solidFill>
                                <a:latin typeface="Cambria Math" panose="02040503050406030204" pitchFamily="18" charset="0"/>
                              </a:rPr>
                              <m:t>𝑒</m:t>
                            </m:r>
                          </m:sub>
                          <m:sup>
                            <m:r>
                              <a:rPr lang="zh-CN" altLang="en-US" sz="2800" i="1">
                                <a:solidFill>
                                  <a:srgbClr val="000000"/>
                                </a:solidFill>
                                <a:latin typeface="Cambria Math" panose="02040503050406030204" pitchFamily="18" charset="0"/>
                              </a:rPr>
                              <m:t>2</m:t>
                            </m:r>
                          </m:sup>
                        </m:sSubSup>
                        <m:r>
                          <a:rPr lang="en-US" altLang="zh-CN" sz="2800" i="1">
                            <a:solidFill>
                              <a:srgbClr val="000000"/>
                            </a:solidFill>
                            <a:latin typeface="Cambria Math" panose="02040503050406030204" pitchFamily="18" charset="0"/>
                          </a:rPr>
                          <m:t>+</m:t>
                        </m:r>
                        <m:sSubSup>
                          <m:sSubSupPr>
                            <m:ctrlPr>
                              <a:rPr lang="zh-CN" altLang="en-US" sz="2800" i="1">
                                <a:solidFill>
                                  <a:srgbClr val="000000"/>
                                </a:solidFill>
                                <a:latin typeface="Cambria Math" panose="02040503050406030204" pitchFamily="18" charset="0"/>
                              </a:rPr>
                            </m:ctrlPr>
                          </m:sSubSupPr>
                          <m:e>
                            <m:r>
                              <m:rPr>
                                <m:sty m:val="p"/>
                              </m:rPr>
                              <a:rPr lang="zh-CN" altLang="en-US" sz="2800" i="1">
                                <a:solidFill>
                                  <a:srgbClr val="000000"/>
                                </a:solidFill>
                                <a:latin typeface="Cambria Math" panose="02040503050406030204" pitchFamily="18" charset="0"/>
                              </a:rPr>
                              <m:t>Ω</m:t>
                            </m:r>
                          </m:e>
                          <m:sub>
                            <m:r>
                              <a:rPr lang="en-US" altLang="zh-CN" sz="2800" i="1">
                                <a:solidFill>
                                  <a:srgbClr val="000000"/>
                                </a:solidFill>
                                <a:latin typeface="Cambria Math" panose="02040503050406030204" pitchFamily="18" charset="0"/>
                              </a:rPr>
                              <m:t>𝑒</m:t>
                            </m:r>
                          </m:sub>
                          <m:sup>
                            <m:r>
                              <a:rPr lang="zh-CN" altLang="en-US" sz="2800" i="1">
                                <a:solidFill>
                                  <a:srgbClr val="000000"/>
                                </a:solidFill>
                                <a:latin typeface="Cambria Math" panose="02040503050406030204" pitchFamily="18" charset="0"/>
                              </a:rPr>
                              <m:t>2</m:t>
                            </m:r>
                          </m:sup>
                        </m:sSubSup>
                      </m:e>
                    </m:rad>
                  </m:oMath>
                </a14:m>
                <a:r>
                  <a:rPr lang="zh-CN" altLang="en-US" sz="2800" dirty="0"/>
                  <a:t>。对于低频，忽略上式中的红色各项，近似有</a:t>
                </a:r>
                <a14:m>
                  <m:oMath xmlns:m="http://schemas.openxmlformats.org/officeDocument/2006/math">
                    <m:sSub>
                      <m:sSubPr>
                        <m:ctrlPr>
                          <a:rPr lang="en-US" altLang="zh-CN"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𝜔</m:t>
                        </m:r>
                      </m:e>
                      <m:sub>
                        <m:r>
                          <a:rPr lang="en-US" altLang="zh-CN" sz="2800" i="1">
                            <a:solidFill>
                              <a:srgbClr val="000000"/>
                            </a:solidFill>
                            <a:latin typeface="Cambria Math" panose="02040503050406030204" pitchFamily="18" charset="0"/>
                          </a:rPr>
                          <m:t>𝐿𝐻</m:t>
                        </m:r>
                      </m:sub>
                    </m:sSub>
                    <m:r>
                      <a:rPr lang="en-US" altLang="zh-CN" sz="2800" i="1">
                        <a:solidFill>
                          <a:srgbClr val="000000"/>
                        </a:solidFill>
                        <a:latin typeface="Cambria Math" panose="02040503050406030204" pitchFamily="18" charset="0"/>
                      </a:rPr>
                      <m:t>=</m:t>
                    </m:r>
                    <m:rad>
                      <m:radPr>
                        <m:degHide m:val="on"/>
                        <m:ctrlPr>
                          <a:rPr lang="en-US" altLang="zh-CN" sz="2800" i="1" smtClean="0">
                            <a:solidFill>
                              <a:srgbClr val="000000"/>
                            </a:solidFill>
                            <a:latin typeface="Cambria Math" panose="02040503050406030204" pitchFamily="18" charset="0"/>
                          </a:rPr>
                        </m:ctrlPr>
                      </m:radPr>
                      <m:deg/>
                      <m:e>
                        <m:sSub>
                          <m:sSubPr>
                            <m:ctrlPr>
                              <a:rPr lang="en-US" altLang="zh-CN" sz="2800" i="1">
                                <a:solidFill>
                                  <a:srgbClr val="000000"/>
                                </a:solidFill>
                                <a:latin typeface="Cambria Math" panose="02040503050406030204" pitchFamily="18" charset="0"/>
                              </a:rPr>
                            </m:ctrlPr>
                          </m:sSubPr>
                          <m:e>
                            <m:r>
                              <m:rPr>
                                <m:sty m:val="p"/>
                              </m:rPr>
                              <a:rPr lang="zh-CN" altLang="en-US" sz="2800" i="1">
                                <a:solidFill>
                                  <a:srgbClr val="000000"/>
                                </a:solidFill>
                                <a:latin typeface="Cambria Math" panose="02040503050406030204" pitchFamily="18" charset="0"/>
                              </a:rPr>
                              <m:t>Ω</m:t>
                            </m:r>
                          </m:e>
                          <m:sub>
                            <m:r>
                              <a:rPr lang="en-US" altLang="zh-CN" sz="2800" i="1">
                                <a:solidFill>
                                  <a:srgbClr val="000000"/>
                                </a:solidFill>
                                <a:latin typeface="Cambria Math" panose="02040503050406030204" pitchFamily="18" charset="0"/>
                              </a:rPr>
                              <m:t>𝑖</m:t>
                            </m:r>
                          </m:sub>
                        </m:sSub>
                        <m:r>
                          <a:rPr lang="en-US" altLang="zh-CN" sz="2800" i="1">
                            <a:solidFill>
                              <a:srgbClr val="000000"/>
                            </a:solidFill>
                            <a:latin typeface="Cambria Math" panose="02040503050406030204" pitchFamily="18" charset="0"/>
                          </a:rPr>
                          <m:t>|</m:t>
                        </m:r>
                        <m:sSub>
                          <m:sSubPr>
                            <m:ctrlPr>
                              <a:rPr lang="en-US" altLang="zh-CN" sz="2800" i="1">
                                <a:solidFill>
                                  <a:srgbClr val="000000"/>
                                </a:solidFill>
                                <a:latin typeface="Cambria Math" panose="02040503050406030204" pitchFamily="18" charset="0"/>
                              </a:rPr>
                            </m:ctrlPr>
                          </m:sSubPr>
                          <m:e>
                            <m:r>
                              <m:rPr>
                                <m:sty m:val="p"/>
                              </m:rPr>
                              <a:rPr lang="zh-CN" altLang="en-US" sz="2800" i="1">
                                <a:solidFill>
                                  <a:srgbClr val="000000"/>
                                </a:solidFill>
                                <a:latin typeface="Cambria Math" panose="02040503050406030204" pitchFamily="18" charset="0"/>
                              </a:rPr>
                              <m:t>Ω</m:t>
                            </m:r>
                          </m:e>
                          <m:sub>
                            <m:r>
                              <a:rPr lang="en-US" altLang="zh-CN" sz="2800" i="1">
                                <a:solidFill>
                                  <a:srgbClr val="000000"/>
                                </a:solidFill>
                                <a:latin typeface="Cambria Math" panose="02040503050406030204" pitchFamily="18" charset="0"/>
                              </a:rPr>
                              <m:t>𝑒</m:t>
                            </m:r>
                          </m:sub>
                        </m:sSub>
                        <m:r>
                          <a:rPr lang="en-US" altLang="zh-CN" sz="2800" i="1">
                            <a:solidFill>
                              <a:srgbClr val="000000"/>
                            </a:solidFill>
                            <a:latin typeface="Cambria Math" panose="02040503050406030204" pitchFamily="18" charset="0"/>
                          </a:rPr>
                          <m:t>|</m:t>
                        </m:r>
                      </m:e>
                    </m:rad>
                  </m:oMath>
                </a14:m>
                <a:r>
                  <a:rPr lang="zh-CN" altLang="en-US" sz="2800" dirty="0"/>
                  <a:t>，可见</a:t>
                </a:r>
                <a14:m>
                  <m:oMath xmlns:m="http://schemas.openxmlformats.org/officeDocument/2006/math">
                    <m:r>
                      <a:rPr lang="en-US" altLang="zh-CN" sz="2800" i="1">
                        <a:solidFill>
                          <a:srgbClr val="000000"/>
                        </a:solidFill>
                        <a:latin typeface="Cambria Math" panose="02040503050406030204" pitchFamily="18" charset="0"/>
                      </a:rPr>
                      <m:t>|</m:t>
                    </m:r>
                    <m:sSub>
                      <m:sSubPr>
                        <m:ctrlPr>
                          <a:rPr lang="en-US" altLang="zh-CN" sz="2800" i="1">
                            <a:solidFill>
                              <a:srgbClr val="000000"/>
                            </a:solidFill>
                            <a:latin typeface="Cambria Math" panose="02040503050406030204" pitchFamily="18" charset="0"/>
                          </a:rPr>
                        </m:ctrlPr>
                      </m:sSubPr>
                      <m:e>
                        <m:r>
                          <m:rPr>
                            <m:sty m:val="p"/>
                          </m:rPr>
                          <a:rPr lang="zh-CN" altLang="en-US" sz="2800" i="1">
                            <a:solidFill>
                              <a:srgbClr val="000000"/>
                            </a:solidFill>
                            <a:latin typeface="Cambria Math" panose="02040503050406030204" pitchFamily="18" charset="0"/>
                          </a:rPr>
                          <m:t>Ω</m:t>
                        </m:r>
                      </m:e>
                      <m:sub>
                        <m:r>
                          <a:rPr lang="en-US" altLang="zh-CN" sz="2800" i="1">
                            <a:solidFill>
                              <a:srgbClr val="000000"/>
                            </a:solidFill>
                            <a:latin typeface="Cambria Math" panose="02040503050406030204" pitchFamily="18" charset="0"/>
                          </a:rPr>
                          <m:t>𝑒</m:t>
                        </m:r>
                      </m:sub>
                    </m:sSub>
                    <m:r>
                      <a:rPr lang="en-US" altLang="zh-CN" sz="2800" i="1">
                        <a:solidFill>
                          <a:srgbClr val="000000"/>
                        </a:solidFill>
                        <a:latin typeface="Cambria Math" panose="02040503050406030204" pitchFamily="18" charset="0"/>
                      </a:rPr>
                      <m:t>|</m:t>
                    </m:r>
                    <m:r>
                      <a:rPr lang="en-US" altLang="zh-CN" sz="2800">
                        <a:solidFill>
                          <a:srgbClr val="000000"/>
                        </a:solidFill>
                        <a:latin typeface="Cambria Math" panose="02040503050406030204" pitchFamily="18" charset="0"/>
                      </a:rPr>
                      <m:t>≫</m:t>
                    </m:r>
                    <m:sSub>
                      <m:sSubPr>
                        <m:ctrlPr>
                          <a:rPr lang="en-US" altLang="zh-CN"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𝜔</m:t>
                        </m:r>
                      </m:e>
                      <m:sub>
                        <m:r>
                          <a:rPr lang="en-US" altLang="zh-CN" sz="2800" i="1">
                            <a:solidFill>
                              <a:srgbClr val="000000"/>
                            </a:solidFill>
                            <a:latin typeface="Cambria Math" panose="02040503050406030204" pitchFamily="18" charset="0"/>
                          </a:rPr>
                          <m:t>𝐿𝐻</m:t>
                        </m:r>
                      </m:sub>
                    </m:sSub>
                    <m:r>
                      <a:rPr lang="en-US" altLang="zh-CN" sz="2800">
                        <a:solidFill>
                          <a:srgbClr val="000000"/>
                        </a:solidFill>
                        <a:latin typeface="Cambria Math" panose="02040503050406030204" pitchFamily="18" charset="0"/>
                      </a:rPr>
                      <m:t>≫</m:t>
                    </m:r>
                    <m:sSub>
                      <m:sSubPr>
                        <m:ctrlPr>
                          <a:rPr lang="en-US" altLang="zh-CN" sz="2800" i="1">
                            <a:solidFill>
                              <a:srgbClr val="000000"/>
                            </a:solidFill>
                            <a:latin typeface="Cambria Math" panose="02040503050406030204" pitchFamily="18" charset="0"/>
                          </a:rPr>
                        </m:ctrlPr>
                      </m:sSubPr>
                      <m:e>
                        <m:r>
                          <m:rPr>
                            <m:sty m:val="p"/>
                          </m:rPr>
                          <a:rPr lang="zh-CN" altLang="en-US" sz="2800" i="1">
                            <a:solidFill>
                              <a:srgbClr val="000000"/>
                            </a:solidFill>
                            <a:latin typeface="Cambria Math" panose="02040503050406030204" pitchFamily="18" charset="0"/>
                          </a:rPr>
                          <m:t>Ω</m:t>
                        </m:r>
                      </m:e>
                      <m:sub>
                        <m:r>
                          <a:rPr lang="en-US" altLang="zh-CN" sz="2800" i="1">
                            <a:solidFill>
                              <a:srgbClr val="000000"/>
                            </a:solidFill>
                            <a:latin typeface="Cambria Math" panose="02040503050406030204" pitchFamily="18" charset="0"/>
                          </a:rPr>
                          <m:t>𝑖</m:t>
                        </m:r>
                      </m:sub>
                    </m:sSub>
                  </m:oMath>
                </a14:m>
                <a:r>
                  <a:rPr lang="zh-CN" altLang="en-US" sz="2800" dirty="0"/>
                  <a:t>，忽略是合理的。</a:t>
                </a:r>
                <a:endParaRPr lang="zh-CN" altLang="en-US" sz="2800" dirty="0"/>
              </a:p>
            </p:txBody>
          </p:sp>
        </mc:Choice>
        <mc:Fallback>
          <p:sp>
            <p:nvSpPr>
              <p:cNvPr id="49155" name="Rectangle 3"/>
              <p:cNvSpPr>
                <a:spLocks noRot="1" noChangeAspect="1" noMove="1" noResize="1" noEditPoints="1" noAdjustHandles="1" noChangeArrowheads="1" noChangeShapeType="1" noTextEdit="1"/>
              </p:cNvSpPr>
              <p:nvPr>
                <p:ph type="body" sz="half" idx="1"/>
              </p:nvPr>
            </p:nvSpPr>
            <p:spPr>
              <a:xfrm>
                <a:off x="215516" y="1160748"/>
                <a:ext cx="8658962" cy="5472608"/>
              </a:xfrm>
              <a:blipFill rotWithShape="1">
                <a:blip r:embed="rId1"/>
                <a:stretch>
                  <a:fillRect l="-3" t="-11" r="4" b="3"/>
                </a:stretch>
              </a:blipFill>
            </p:spPr>
            <p:txBody>
              <a:bodyPr/>
              <a:lstStyle/>
              <a:p>
                <a:r>
                  <a:rPr lang="zh-CN" altLang="en-US">
                    <a:noFill/>
                  </a:rPr>
                  <a:t> </a:t>
                </a:r>
              </a:p>
            </p:txBody>
          </p:sp>
        </mc:Fallback>
      </mc:AlternateContent>
      <p:sp>
        <p:nvSpPr>
          <p:cNvPr id="49156"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49157"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2"/>
          <p:cNvSpPr>
            <a:spLocks noGrp="1" noChangeArrowheads="1"/>
          </p:cNvSpPr>
          <p:nvPr>
            <p:ph type="title"/>
          </p:nvPr>
        </p:nvSpPr>
        <p:spPr/>
        <p:txBody>
          <a:bodyPr/>
          <a:lstStyle/>
          <a:p>
            <a:pPr eaLnBrk="1" hangingPunct="1"/>
            <a:r>
              <a:rPr lang="zh-CN" altLang="en-US"/>
              <a:t>垂直传播的电磁波的共振</a:t>
            </a:r>
            <a:endParaRPr lang="zh-CN" altLang="en-US"/>
          </a:p>
        </p:txBody>
      </p:sp>
      <mc:AlternateContent xmlns:mc="http://schemas.openxmlformats.org/markup-compatibility/2006">
        <mc:Choice xmlns:a14="http://schemas.microsoft.com/office/drawing/2010/main" Requires="a14">
          <p:sp>
            <p:nvSpPr>
              <p:cNvPr id="49155" name="Rectangle 3"/>
              <p:cNvSpPr>
                <a:spLocks noGrp="1" noChangeArrowheads="1"/>
              </p:cNvSpPr>
              <p:nvPr>
                <p:ph type="body" sz="half" idx="1"/>
              </p:nvPr>
            </p:nvSpPr>
            <p:spPr>
              <a:xfrm>
                <a:off x="251520" y="1420813"/>
                <a:ext cx="8676964" cy="5248275"/>
              </a:xfrm>
            </p:spPr>
            <p:txBody>
              <a:bodyPr/>
              <a:lstStyle/>
              <a:p>
                <a:pPr eaLnBrk="1" hangingPunct="1">
                  <a:spcBef>
                    <a:spcPts val="0"/>
                  </a:spcBef>
                </a:pPr>
                <a:r>
                  <a:rPr lang="zh-CN" altLang="en-US" sz="2800" dirty="0"/>
                  <a:t>异常模满足共振条件时</a:t>
                </a:r>
                <a14:m>
                  <m:oMath xmlns:m="http://schemas.openxmlformats.org/officeDocument/2006/math">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𝜀</m:t>
                        </m:r>
                      </m:e>
                      <m:sub>
                        <m:r>
                          <a:rPr lang="en-US" altLang="zh-CN" sz="2800" i="1">
                            <a:latin typeface="Cambria Math" panose="02040503050406030204" pitchFamily="18" charset="0"/>
                          </a:rPr>
                          <m:t>1</m:t>
                        </m:r>
                      </m:sub>
                    </m:sSub>
                    <m:r>
                      <a:rPr lang="en-US" altLang="zh-CN" sz="2800" i="1">
                        <a:latin typeface="Cambria Math" panose="02040503050406030204" pitchFamily="18" charset="0"/>
                      </a:rPr>
                      <m:t>=</m:t>
                    </m:r>
                    <m:r>
                      <a:rPr lang="en-US" altLang="zh-CN" sz="2800" i="1">
                        <a:latin typeface="Cambria Math" panose="02040503050406030204" pitchFamily="18" charset="0"/>
                      </a:rPr>
                      <m:t>0</m:t>
                    </m:r>
                  </m:oMath>
                </a14:m>
                <a:r>
                  <a:rPr lang="zh-CN" altLang="en-US" sz="2800" dirty="0"/>
                  <a:t>，从而由波场</a:t>
                </a:r>
                <a14:m>
                  <m:oMath xmlns:m="http://schemas.openxmlformats.org/officeDocument/2006/math">
                    <m:r>
                      <m:rPr>
                        <m:nor/>
                      </m:rPr>
                      <a:rPr lang="zh-CN" altLang="en-US" sz="2800" dirty="0">
                        <a:latin typeface="Cambria Math" panose="02040503050406030204" pitchFamily="18" charset="0"/>
                      </a:rPr>
                      <m:t>方程</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1</m:t>
                        </m:r>
                      </m:sub>
                    </m:sSub>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𝐸</m:t>
                        </m:r>
                      </m:e>
                      <m:sub>
                        <m:r>
                          <a:rPr lang="zh-CN" altLang="en-US" sz="2800" i="1">
                            <a:solidFill>
                              <a:srgbClr val="000000"/>
                            </a:solidFill>
                            <a:latin typeface="Cambria Math" panose="02040503050406030204" pitchFamily="18" charset="0"/>
                          </a:rPr>
                          <m:t>𝑥</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𝑖</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2</m:t>
                        </m:r>
                      </m:sub>
                    </m:sSub>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𝐸</m:t>
                        </m:r>
                      </m:e>
                      <m:sub>
                        <m:r>
                          <a:rPr lang="zh-CN" altLang="en-US" sz="2800" i="1">
                            <a:solidFill>
                              <a:srgbClr val="000000"/>
                            </a:solidFill>
                            <a:latin typeface="Cambria Math" panose="02040503050406030204" pitchFamily="18" charset="0"/>
                          </a:rPr>
                          <m:t>𝑦</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oMath>
                </a14:m>
                <a:r>
                  <a:rPr lang="zh-CN" altLang="en-US" sz="2800" dirty="0"/>
                  <a:t> 知，</a:t>
                </a:r>
                <a14:m>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𝐸</m:t>
                        </m:r>
                      </m:e>
                      <m:sub>
                        <m:r>
                          <a:rPr lang="zh-CN" altLang="en-US" sz="2800" i="1">
                            <a:solidFill>
                              <a:srgbClr val="000000"/>
                            </a:solidFill>
                            <a:latin typeface="Cambria Math" panose="02040503050406030204" pitchFamily="18" charset="0"/>
                          </a:rPr>
                          <m:t>𝑦</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oMath>
                </a14:m>
                <a:r>
                  <a:rPr lang="zh-CN" altLang="en-US" sz="2800" dirty="0"/>
                  <a:t>而</a:t>
                </a:r>
                <a14:m>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𝐸</m:t>
                        </m:r>
                      </m:e>
                      <m:sub>
                        <m:r>
                          <a:rPr lang="zh-CN" altLang="en-US" sz="2800" i="1">
                            <a:solidFill>
                              <a:srgbClr val="000000"/>
                            </a:solidFill>
                            <a:latin typeface="Cambria Math" panose="02040503050406030204" pitchFamily="18" charset="0"/>
                          </a:rPr>
                          <m:t>𝑥</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oMath>
                </a14:m>
                <a:r>
                  <a:rPr lang="zh-CN" altLang="en-US" sz="2800" dirty="0"/>
                  <a:t>，此时，</a:t>
                </a:r>
                <a14:m>
                  <m:oMath xmlns:m="http://schemas.openxmlformats.org/officeDocument/2006/math">
                    <m:r>
                      <a:rPr lang="en-US" altLang="zh-CN" sz="2800" b="1" i="1">
                        <a:latin typeface="Cambria Math" panose="02040503050406030204" pitchFamily="18" charset="0"/>
                      </a:rPr>
                      <m:t>𝑬</m:t>
                    </m:r>
                    <m:r>
                      <a:rPr lang="en-US" altLang="zh-CN" sz="2800" i="1">
                        <a:latin typeface="Cambria Math" panose="02040503050406030204" pitchFamily="18" charset="0"/>
                        <a:ea typeface="Cambria Math" panose="02040503050406030204" pitchFamily="18" charset="0"/>
                      </a:rPr>
                      <m:t>∥</m:t>
                    </m:r>
                    <m:r>
                      <a:rPr lang="en-US" altLang="zh-CN" sz="2800" b="1" i="1">
                        <a:latin typeface="Cambria Math" panose="02040503050406030204" pitchFamily="18" charset="0"/>
                        <a:ea typeface="Cambria Math" panose="02040503050406030204" pitchFamily="18" charset="0"/>
                      </a:rPr>
                      <m:t>𝒌</m:t>
                    </m:r>
                  </m:oMath>
                </a14:m>
                <a:r>
                  <a:rPr lang="en-US" altLang="zh-CN" sz="2800" dirty="0"/>
                  <a:t> (</a:t>
                </a:r>
                <a:r>
                  <a:rPr lang="zh-CN" altLang="en-US" sz="2800" dirty="0"/>
                  <a:t>均沿</a:t>
                </a:r>
                <a:r>
                  <a:rPr lang="en-US" altLang="zh-CN" sz="2800" i="1" dirty="0">
                    <a:latin typeface="Times New Roman" panose="02020603050405020304" pitchFamily="18" charset="0"/>
                    <a:cs typeface="Times New Roman" panose="02020603050405020304" pitchFamily="18" charset="0"/>
                  </a:rPr>
                  <a:t>x</a:t>
                </a:r>
                <a:r>
                  <a:rPr lang="zh-CN" altLang="en-US" sz="2800" dirty="0"/>
                  <a:t>方向</a:t>
                </a:r>
                <a:r>
                  <a:rPr lang="en-US" altLang="zh-CN" sz="2800" dirty="0"/>
                  <a:t>)</a:t>
                </a:r>
                <a:r>
                  <a:rPr lang="zh-CN" altLang="en-US" sz="2800" dirty="0"/>
                  <a:t>，此时异常模电磁波的电磁成分完全消失，仅有静电成分保留，即高混杂波</a:t>
                </a:r>
                <a14:m>
                  <m:oMath xmlns:m="http://schemas.openxmlformats.org/officeDocument/2006/math">
                    <m:sSub>
                      <m:sSubPr>
                        <m:ctrlPr>
                          <a:rPr lang="en-US" altLang="zh-CN"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𝜔</m:t>
                        </m:r>
                      </m:e>
                      <m:sub>
                        <m:r>
                          <a:rPr lang="en-US" altLang="zh-CN" sz="2800" i="1">
                            <a:solidFill>
                              <a:srgbClr val="000000"/>
                            </a:solidFill>
                            <a:latin typeface="Cambria Math" panose="02040503050406030204" pitchFamily="18" charset="0"/>
                          </a:rPr>
                          <m:t>𝐻𝐻</m:t>
                        </m:r>
                      </m:sub>
                    </m:sSub>
                  </m:oMath>
                </a14:m>
                <a:r>
                  <a:rPr lang="zh-CN" altLang="en-US" sz="2800" dirty="0"/>
                  <a:t>和低混杂波</a:t>
                </a:r>
                <a14:m>
                  <m:oMath xmlns:m="http://schemas.openxmlformats.org/officeDocument/2006/math">
                    <m:sSub>
                      <m:sSubPr>
                        <m:ctrlPr>
                          <a:rPr lang="en-US" altLang="zh-CN"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𝜔</m:t>
                        </m:r>
                      </m:e>
                      <m:sub>
                        <m:r>
                          <a:rPr lang="en-US" altLang="zh-CN" sz="2800" i="1">
                            <a:solidFill>
                              <a:srgbClr val="000000"/>
                            </a:solidFill>
                            <a:latin typeface="Cambria Math" panose="02040503050406030204" pitchFamily="18" charset="0"/>
                          </a:rPr>
                          <m:t>𝐿𝐻</m:t>
                        </m:r>
                      </m:sub>
                    </m:sSub>
                  </m:oMath>
                </a14:m>
                <a:r>
                  <a:rPr lang="zh-CN" altLang="en-US" sz="2800" dirty="0"/>
                  <a:t>均完全转化为静电波，且是沿</a:t>
                </a:r>
                <a:r>
                  <a:rPr lang="en-US" altLang="zh-CN" sz="2800" i="1" dirty="0">
                    <a:latin typeface="Times New Roman" panose="02020603050405020304" pitchFamily="18" charset="0"/>
                    <a:cs typeface="Times New Roman" panose="02020603050405020304" pitchFamily="18" charset="0"/>
                  </a:rPr>
                  <a:t>x</a:t>
                </a:r>
                <a:r>
                  <a:rPr lang="zh-CN" altLang="en-US" sz="2800" dirty="0"/>
                  <a:t>方向的</a:t>
                </a:r>
                <a:r>
                  <a:rPr lang="zh-CN" altLang="en-US" sz="2800" dirty="0">
                    <a:solidFill>
                      <a:srgbClr val="3333FF"/>
                    </a:solidFill>
                  </a:rPr>
                  <a:t>线偏振波</a:t>
                </a:r>
                <a:r>
                  <a:rPr lang="zh-CN" altLang="en-US" sz="2800" dirty="0"/>
                  <a:t>。</a:t>
                </a:r>
                <a:endParaRPr lang="en-US" altLang="zh-CN" sz="2800" dirty="0"/>
              </a:p>
              <a:p>
                <a:pPr eaLnBrk="1" hangingPunct="1">
                  <a:spcBef>
                    <a:spcPts val="0"/>
                  </a:spcBef>
                </a:pPr>
                <a:r>
                  <a:rPr lang="zh-CN" altLang="en-US" sz="2800" dirty="0"/>
                  <a:t>带电粒子在沿</a:t>
                </a:r>
                <a:r>
                  <a:rPr lang="en-US" altLang="zh-CN" sz="2800" i="1" dirty="0">
                    <a:latin typeface="Times New Roman" panose="02020603050405020304" pitchFamily="18" charset="0"/>
                    <a:cs typeface="Times New Roman" panose="02020603050405020304" pitchFamily="18" charset="0"/>
                  </a:rPr>
                  <a:t>x</a:t>
                </a:r>
                <a:r>
                  <a:rPr lang="zh-CN" altLang="en-US" sz="2800" dirty="0"/>
                  <a:t>方向的波动电场作用下振荡，但由于有</a:t>
                </a:r>
                <a:r>
                  <a:rPr lang="en-US" altLang="zh-CN" sz="2800" i="1" dirty="0">
                    <a:latin typeface="Times New Roman" panose="02020603050405020304" pitchFamily="18" charset="0"/>
                    <a:cs typeface="Times New Roman" panose="02020603050405020304" pitchFamily="18" charset="0"/>
                  </a:rPr>
                  <a:t>z</a:t>
                </a:r>
                <a:r>
                  <a:rPr lang="zh-CN" altLang="en-US" sz="2800" dirty="0"/>
                  <a:t>方向的背景磁场存在，磁场力产生</a:t>
                </a:r>
                <a:r>
                  <a:rPr lang="en-US" altLang="zh-CN" sz="2800" i="1" dirty="0">
                    <a:latin typeface="Times New Roman" panose="02020603050405020304" pitchFamily="18" charset="0"/>
                    <a:cs typeface="Times New Roman" panose="02020603050405020304" pitchFamily="18" charset="0"/>
                  </a:rPr>
                  <a:t>y</a:t>
                </a:r>
                <a:r>
                  <a:rPr lang="zh-CN" altLang="en-US" sz="2800" dirty="0"/>
                  <a:t>方向的振荡，其速度为：</a:t>
                </a:r>
                <a:endParaRPr lang="en-US" altLang="zh-CN" sz="2800" dirty="0"/>
              </a:p>
              <a:p>
                <a:pPr marL="0" indent="0" eaLnBrk="1" hangingPunct="1">
                  <a:spcBef>
                    <a:spcPts val="0"/>
                  </a:spcBef>
                  <a:buNone/>
                </a:pPr>
                <a14:m>
                  <m:oMathPara xmlns:m="http://schemas.openxmlformats.org/officeDocument/2006/math">
                    <m:oMathParaPr>
                      <m:jc m:val="centerGroup"/>
                    </m:oMathParaPr>
                    <m:oMath xmlns:m="http://schemas.openxmlformats.org/officeDocument/2006/math">
                      <m:sSub>
                        <m:sSubPr>
                          <m:ctrlPr>
                            <a:rPr lang="zh-CN" altLang="en-US" sz="2800" i="1" smtClean="0">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𝒗</m:t>
                          </m:r>
                        </m:e>
                        <m:sub>
                          <m:r>
                            <a:rPr lang="en-US" altLang="zh-CN" sz="2800" b="0" i="1" smtClean="0">
                              <a:solidFill>
                                <a:srgbClr val="000000"/>
                              </a:solidFill>
                              <a:latin typeface="Cambria Math" panose="02040503050406030204" pitchFamily="18" charset="0"/>
                            </a:rPr>
                            <m:t>𝛼</m:t>
                          </m:r>
                          <m:r>
                            <a:rPr lang="zh-CN" altLang="en-US" sz="2800" i="1">
                              <a:solidFill>
                                <a:srgbClr val="000000"/>
                              </a:solidFill>
                              <a:latin typeface="Cambria Math" panose="02040503050406030204" pitchFamily="18" charset="0"/>
                            </a:rPr>
                            <m:t>⊥</m:t>
                          </m:r>
                        </m:sub>
                      </m:sSub>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𝐸</m:t>
                              </m:r>
                            </m:e>
                            <m:sub>
                              <m:r>
                                <a:rPr lang="zh-CN" altLang="en-US" sz="2800" i="1">
                                  <a:solidFill>
                                    <a:srgbClr val="000000"/>
                                  </a:solidFill>
                                  <a:latin typeface="Cambria Math" panose="02040503050406030204" pitchFamily="18" charset="0"/>
                                </a:rPr>
                                <m:t>𝑥</m:t>
                              </m:r>
                            </m:sub>
                          </m:sSub>
                        </m:num>
                        <m:den>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𝐵</m:t>
                              </m:r>
                            </m:e>
                            <m:sub>
                              <m:r>
                                <a:rPr lang="zh-CN" altLang="en-US" sz="2800" i="1">
                                  <a:solidFill>
                                    <a:srgbClr val="000000"/>
                                  </a:solidFill>
                                  <a:latin typeface="Cambria Math" panose="02040503050406030204" pitchFamily="18" charset="0"/>
                                </a:rPr>
                                <m:t>0</m:t>
                              </m:r>
                            </m:sub>
                          </m:sSub>
                        </m:den>
                      </m:f>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𝑖</m:t>
                          </m:r>
                          <m:r>
                            <a:rPr lang="zh-CN" altLang="en-US" sz="2800" i="1">
                              <a:solidFill>
                                <a:srgbClr val="000000"/>
                              </a:solidFill>
                              <a:latin typeface="Cambria Math" panose="02040503050406030204" pitchFamily="18" charset="0"/>
                            </a:rPr>
                            <m:t>𝜔</m:t>
                          </m:r>
                        </m:num>
                        <m:den>
                          <m:sSub>
                            <m:sSubPr>
                              <m:ctrlPr>
                                <a:rPr lang="zh-CN" altLang="en-US" sz="2800" i="1">
                                  <a:solidFill>
                                    <a:srgbClr val="000000"/>
                                  </a:solidFill>
                                  <a:latin typeface="Cambria Math" panose="02040503050406030204" pitchFamily="18" charset="0"/>
                                </a:rPr>
                              </m:ctrlPr>
                            </m:sSubPr>
                            <m:e>
                              <m:r>
                                <m:rPr>
                                  <m:sty m:val="p"/>
                                </m:rPr>
                                <a:rPr lang="zh-CN" altLang="en-US" sz="2800" i="1">
                                  <a:solidFill>
                                    <a:srgbClr val="000000"/>
                                  </a:solidFill>
                                  <a:latin typeface="Cambria Math" panose="02040503050406030204" pitchFamily="18" charset="0"/>
                                </a:rPr>
                                <m:t>Ω</m:t>
                              </m:r>
                            </m:e>
                            <m:sub>
                              <m:r>
                                <a:rPr lang="en-US" altLang="zh-CN" sz="2800" b="0" i="1" smtClean="0">
                                  <a:solidFill>
                                    <a:srgbClr val="000000"/>
                                  </a:solidFill>
                                  <a:latin typeface="Cambria Math" panose="02040503050406030204" pitchFamily="18" charset="0"/>
                                </a:rPr>
                                <m:t>𝛼</m:t>
                              </m:r>
                            </m:sub>
                          </m:sSub>
                        </m:den>
                      </m:f>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𝒆</m:t>
                          </m:r>
                        </m:e>
                        <m:sub>
                          <m:r>
                            <a:rPr lang="zh-CN" altLang="en-US" sz="2800" i="1">
                              <a:solidFill>
                                <a:srgbClr val="000000"/>
                              </a:solidFill>
                              <a:latin typeface="Cambria Math" panose="02040503050406030204" pitchFamily="18" charset="0"/>
                            </a:rPr>
                            <m:t>𝑥</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𝒆</m:t>
                          </m:r>
                        </m:e>
                        <m:sub>
                          <m:r>
                            <a:rPr lang="zh-CN" altLang="en-US" sz="2800" i="1">
                              <a:solidFill>
                                <a:srgbClr val="000000"/>
                              </a:solidFill>
                              <a:latin typeface="Cambria Math" panose="02040503050406030204" pitchFamily="18" charset="0"/>
                            </a:rPr>
                            <m:t>𝑦</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1</m:t>
                      </m:r>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𝜔</m:t>
                              </m:r>
                            </m:e>
                            <m:sup>
                              <m:r>
                                <a:rPr lang="zh-CN" altLang="en-US" sz="2800" i="1">
                                  <a:solidFill>
                                    <a:srgbClr val="000000"/>
                                  </a:solidFill>
                                  <a:latin typeface="Cambria Math" panose="02040503050406030204" pitchFamily="18" charset="0"/>
                                </a:rPr>
                                <m:t>2</m:t>
                              </m:r>
                            </m:sup>
                          </m:sSup>
                        </m:num>
                        <m:den>
                          <m:sSubSup>
                            <m:sSubSupPr>
                              <m:ctrlPr>
                                <a:rPr lang="zh-CN" altLang="en-US" sz="2800" i="1">
                                  <a:solidFill>
                                    <a:srgbClr val="000000"/>
                                  </a:solidFill>
                                  <a:latin typeface="Cambria Math" panose="02040503050406030204" pitchFamily="18" charset="0"/>
                                </a:rPr>
                              </m:ctrlPr>
                            </m:sSubSupPr>
                            <m:e>
                              <m:r>
                                <m:rPr>
                                  <m:sty m:val="p"/>
                                </m:rPr>
                                <a:rPr lang="zh-CN" altLang="en-US" sz="2800" i="1">
                                  <a:solidFill>
                                    <a:srgbClr val="000000"/>
                                  </a:solidFill>
                                  <a:latin typeface="Cambria Math" panose="02040503050406030204" pitchFamily="18" charset="0"/>
                                </a:rPr>
                                <m:t>Ω</m:t>
                              </m:r>
                            </m:e>
                            <m:sub>
                              <m:r>
                                <a:rPr lang="en-US" altLang="zh-CN" sz="2800" b="0" i="1" smtClean="0">
                                  <a:solidFill>
                                    <a:srgbClr val="000000"/>
                                  </a:solidFill>
                                  <a:latin typeface="Cambria Math" panose="02040503050406030204" pitchFamily="18" charset="0"/>
                                </a:rPr>
                                <m:t>𝛼</m:t>
                              </m:r>
                            </m:sub>
                            <m:sup>
                              <m:r>
                                <a:rPr lang="zh-CN" altLang="en-US" sz="2800" i="1">
                                  <a:solidFill>
                                    <a:srgbClr val="000000"/>
                                  </a:solidFill>
                                  <a:latin typeface="Cambria Math" panose="02040503050406030204" pitchFamily="18" charset="0"/>
                                </a:rPr>
                                <m:t>2</m:t>
                              </m:r>
                            </m:sup>
                          </m:sSubSup>
                        </m:den>
                      </m:f>
                      <m:r>
                        <a:rPr lang="zh-CN" altLang="en-US" sz="2800" i="1">
                          <a:solidFill>
                            <a:srgbClr val="000000"/>
                          </a:solidFill>
                          <a:latin typeface="Cambria Math" panose="02040503050406030204" pitchFamily="18" charset="0"/>
                        </a:rPr>
                        <m:t>)</m:t>
                      </m:r>
                    </m:oMath>
                  </m:oMathPara>
                </a14:m>
                <a:endParaRPr lang="zh-CN" altLang="en-US" sz="2800" dirty="0"/>
              </a:p>
              <a:p>
                <a:pPr eaLnBrk="1" hangingPunct="1">
                  <a:spcBef>
                    <a:spcPts val="0"/>
                  </a:spcBef>
                </a:pPr>
                <a14:m>
                  <m:oMath xmlns:m="http://schemas.openxmlformats.org/officeDocument/2006/math">
                    <m:r>
                      <a:rPr lang="zh-CN" altLang="en-US" sz="2800" i="1">
                        <a:solidFill>
                          <a:srgbClr val="000000"/>
                        </a:solidFill>
                        <a:latin typeface="Cambria Math" panose="02040503050406030204" pitchFamily="18" charset="0"/>
                      </a:rPr>
                      <m:t>𝜔</m:t>
                    </m:r>
                  </m:oMath>
                </a14:m>
                <a:r>
                  <a:rPr lang="zh-CN" altLang="en-US" sz="2800" dirty="0"/>
                  <a:t>对应为高混杂频</a:t>
                </a:r>
                <a14:m>
                  <m:oMath xmlns:m="http://schemas.openxmlformats.org/officeDocument/2006/math">
                    <m:sSub>
                      <m:sSubPr>
                        <m:ctrlPr>
                          <a:rPr lang="en-US" altLang="zh-CN"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𝜔</m:t>
                        </m:r>
                      </m:e>
                      <m:sub>
                        <m:r>
                          <a:rPr lang="en-US" altLang="zh-CN" sz="2800" i="1">
                            <a:solidFill>
                              <a:srgbClr val="000000"/>
                            </a:solidFill>
                            <a:latin typeface="Cambria Math" panose="02040503050406030204" pitchFamily="18" charset="0"/>
                          </a:rPr>
                          <m:t>𝐻𝐻</m:t>
                        </m:r>
                      </m:sub>
                    </m:sSub>
                  </m:oMath>
                </a14:m>
                <a:r>
                  <a:rPr lang="zh-CN" altLang="en-US" sz="2800" dirty="0"/>
                  <a:t>或低混杂频</a:t>
                </a:r>
                <a14:m>
                  <m:oMath xmlns:m="http://schemas.openxmlformats.org/officeDocument/2006/math">
                    <m:sSub>
                      <m:sSubPr>
                        <m:ctrlPr>
                          <a:rPr lang="en-US" altLang="zh-CN"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𝜔</m:t>
                        </m:r>
                      </m:e>
                      <m:sub>
                        <m:r>
                          <a:rPr lang="en-US" altLang="zh-CN" sz="2800" b="0" i="1" smtClean="0">
                            <a:solidFill>
                              <a:srgbClr val="000000"/>
                            </a:solidFill>
                            <a:latin typeface="Cambria Math" panose="02040503050406030204" pitchFamily="18" charset="0"/>
                          </a:rPr>
                          <m:t>𝐿</m:t>
                        </m:r>
                        <m:r>
                          <a:rPr lang="en-US" altLang="zh-CN" sz="2800" i="1">
                            <a:solidFill>
                              <a:srgbClr val="000000"/>
                            </a:solidFill>
                            <a:latin typeface="Cambria Math" panose="02040503050406030204" pitchFamily="18" charset="0"/>
                          </a:rPr>
                          <m:t>𝐻</m:t>
                        </m:r>
                      </m:sub>
                    </m:sSub>
                  </m:oMath>
                </a14:m>
                <a:r>
                  <a:rPr lang="zh-CN" altLang="en-US" sz="2800" dirty="0"/>
                  <a:t>。在平面内带电粒子的运动合成产生近似椭圆型轨迹的运动。</a:t>
                </a:r>
                <a:endParaRPr lang="en-US" altLang="zh-CN" sz="2800" dirty="0"/>
              </a:p>
              <a:p>
                <a:pPr eaLnBrk="1" hangingPunct="1">
                  <a:spcBef>
                    <a:spcPts val="0"/>
                  </a:spcBef>
                </a:pPr>
                <a:endParaRPr lang="zh-CN" altLang="en-US" sz="2800" dirty="0"/>
              </a:p>
            </p:txBody>
          </p:sp>
        </mc:Choice>
        <mc:Fallback>
          <p:sp>
            <p:nvSpPr>
              <p:cNvPr id="49155" name="Rectangle 3"/>
              <p:cNvSpPr>
                <a:spLocks noRot="1" noChangeAspect="1" noMove="1" noResize="1" noEditPoints="1" noAdjustHandles="1" noChangeArrowheads="1" noChangeShapeType="1" noTextEdit="1"/>
              </p:cNvSpPr>
              <p:nvPr>
                <p:ph type="body" sz="half" idx="1"/>
              </p:nvPr>
            </p:nvSpPr>
            <p:spPr>
              <a:xfrm>
                <a:off x="251520" y="1420813"/>
                <a:ext cx="8676964" cy="5248275"/>
              </a:xfrm>
              <a:blipFill rotWithShape="1">
                <a:blip r:embed="rId1"/>
                <a:stretch>
                  <a:fillRect l="-1" t="-6" r="4" b="-9819"/>
                </a:stretch>
              </a:blipFill>
            </p:spPr>
            <p:txBody>
              <a:bodyPr/>
              <a:lstStyle/>
              <a:p>
                <a:r>
                  <a:rPr lang="zh-CN" altLang="en-US">
                    <a:noFill/>
                  </a:rPr>
                  <a:t> </a:t>
                </a:r>
              </a:p>
            </p:txBody>
          </p:sp>
        </mc:Fallback>
      </mc:AlternateContent>
      <p:sp>
        <p:nvSpPr>
          <p:cNvPr id="49156"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49157"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2"/>
          <p:cNvSpPr>
            <a:spLocks noGrp="1" noChangeArrowheads="1"/>
          </p:cNvSpPr>
          <p:nvPr>
            <p:ph type="title"/>
          </p:nvPr>
        </p:nvSpPr>
        <p:spPr/>
        <p:txBody>
          <a:bodyPr/>
          <a:lstStyle/>
          <a:p>
            <a:pPr eaLnBrk="1" hangingPunct="1"/>
            <a:r>
              <a:rPr lang="zh-CN" altLang="en-US" dirty="0"/>
              <a:t>高混杂波和低混杂波</a:t>
            </a:r>
            <a:endParaRPr lang="zh-CN" altLang="en-US" dirty="0"/>
          </a:p>
        </p:txBody>
      </p:sp>
      <mc:AlternateContent xmlns:mc="http://schemas.openxmlformats.org/markup-compatibility/2006">
        <mc:Choice xmlns:a14="http://schemas.microsoft.com/office/drawing/2010/main" Requires="a14">
          <p:sp>
            <p:nvSpPr>
              <p:cNvPr id="50179" name="Rectangle 3"/>
              <p:cNvSpPr>
                <a:spLocks noGrp="1" noChangeArrowheads="1"/>
              </p:cNvSpPr>
              <p:nvPr>
                <p:ph type="body" sz="half" idx="1"/>
              </p:nvPr>
            </p:nvSpPr>
            <p:spPr>
              <a:xfrm>
                <a:off x="215516" y="1448780"/>
                <a:ext cx="8622890" cy="5013176"/>
              </a:xfrm>
            </p:spPr>
            <p:txBody>
              <a:bodyPr/>
              <a:lstStyle/>
              <a:p>
                <a:pPr eaLnBrk="1" hangingPunct="1">
                  <a:lnSpc>
                    <a:spcPct val="110000"/>
                  </a:lnSpc>
                  <a:spcBef>
                    <a:spcPct val="10000"/>
                  </a:spcBef>
                </a:pPr>
                <a:r>
                  <a:rPr lang="zh-CN" altLang="en-US" sz="2800" dirty="0"/>
                  <a:t>高混杂波是电子起主要作用，电子的振荡除了受到静电回复力，还受到磁场的约束，使得振荡频率是静电振荡频率和回旋频率共同作用的结果：</a:t>
                </a:r>
                <a:endParaRPr lang="zh-CN" altLang="en-US" sz="2800" dirty="0"/>
              </a:p>
              <a:p>
                <a:pPr marL="0" indent="0" eaLnBrk="1" hangingPunct="1">
                  <a:lnSpc>
                    <a:spcPct val="110000"/>
                  </a:lnSpc>
                  <a:spcBef>
                    <a:spcPct val="10000"/>
                  </a:spcBef>
                  <a:buNone/>
                </a:pPr>
                <a14:m>
                  <m:oMathPara xmlns:m="http://schemas.openxmlformats.org/officeDocument/2006/math">
                    <m:oMathParaPr>
                      <m:jc m:val="centerGroup"/>
                    </m:oMathParaPr>
                    <m:oMath xmlns:m="http://schemas.openxmlformats.org/officeDocument/2006/math">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𝐻𝐻</m:t>
                          </m:r>
                        </m:sub>
                        <m:sup>
                          <m:r>
                            <a:rPr lang="zh-CN" altLang="en-US" sz="2800" i="1">
                              <a:solidFill>
                                <a:srgbClr val="000000"/>
                              </a:solidFill>
                              <a:latin typeface="Cambria Math" panose="02040503050406030204" pitchFamily="18" charset="0"/>
                            </a:rPr>
                            <m:t>2</m:t>
                          </m:r>
                        </m:sup>
                      </m:sSubSup>
                      <m:r>
                        <a:rPr lang="zh-CN" altLang="en-US" sz="2800" i="1">
                          <a:solidFill>
                            <a:srgbClr val="000000"/>
                          </a:solidFill>
                          <a:latin typeface="Cambria Math" panose="02040503050406030204" pitchFamily="18" charset="0"/>
                        </a:rPr>
                        <m:t>=</m:t>
                      </m:r>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𝑝𝑒</m:t>
                          </m:r>
                        </m:sub>
                        <m:sup>
                          <m:r>
                            <a:rPr lang="zh-CN" altLang="en-US" sz="2800" i="1">
                              <a:solidFill>
                                <a:srgbClr val="000000"/>
                              </a:solidFill>
                              <a:latin typeface="Cambria Math" panose="02040503050406030204" pitchFamily="18" charset="0"/>
                            </a:rPr>
                            <m:t>2</m:t>
                          </m:r>
                        </m:sup>
                      </m:sSubSup>
                      <m:r>
                        <a:rPr lang="zh-CN" altLang="en-US" sz="2800" i="1">
                          <a:solidFill>
                            <a:srgbClr val="000000"/>
                          </a:solidFill>
                          <a:latin typeface="Cambria Math" panose="02040503050406030204" pitchFamily="18" charset="0"/>
                        </a:rPr>
                        <m:t>+</m:t>
                      </m:r>
                      <m:sSubSup>
                        <m:sSubSupPr>
                          <m:ctrlPr>
                            <a:rPr lang="zh-CN" altLang="en-US" sz="2800" i="1">
                              <a:solidFill>
                                <a:srgbClr val="000000"/>
                              </a:solidFill>
                              <a:latin typeface="Cambria Math" panose="02040503050406030204" pitchFamily="18" charset="0"/>
                            </a:rPr>
                          </m:ctrlPr>
                        </m:sSubSupPr>
                        <m:e>
                          <m:r>
                            <m:rPr>
                              <m:sty m:val="p"/>
                            </m:rPr>
                            <a:rPr lang="zh-CN" altLang="en-US" sz="2800" i="1">
                              <a:solidFill>
                                <a:srgbClr val="000000"/>
                              </a:solidFill>
                              <a:latin typeface="Cambria Math" panose="02040503050406030204" pitchFamily="18" charset="0"/>
                            </a:rPr>
                            <m:t>Ω</m:t>
                          </m:r>
                        </m:e>
                        <m:sub>
                          <m:r>
                            <a:rPr lang="zh-CN" altLang="en-US" sz="2800" i="1">
                              <a:solidFill>
                                <a:srgbClr val="000000"/>
                              </a:solidFill>
                              <a:latin typeface="Cambria Math" panose="02040503050406030204" pitchFamily="18" charset="0"/>
                            </a:rPr>
                            <m:t>𝑒</m:t>
                          </m:r>
                        </m:sub>
                        <m:sup>
                          <m:r>
                            <a:rPr lang="zh-CN" altLang="en-US" sz="2800" i="1">
                              <a:solidFill>
                                <a:srgbClr val="000000"/>
                              </a:solidFill>
                              <a:latin typeface="Cambria Math" panose="02040503050406030204" pitchFamily="18" charset="0"/>
                            </a:rPr>
                            <m:t>2</m:t>
                          </m:r>
                        </m:sup>
                      </m:sSubSup>
                    </m:oMath>
                  </m:oMathPara>
                </a14:m>
                <a:endParaRPr lang="zh-CN" altLang="en-US" sz="2800" dirty="0"/>
              </a:p>
              <a:p>
                <a:pPr eaLnBrk="1" hangingPunct="1">
                  <a:lnSpc>
                    <a:spcPct val="110000"/>
                  </a:lnSpc>
                  <a:spcBef>
                    <a:spcPct val="10000"/>
                  </a:spcBef>
                </a:pPr>
                <a:r>
                  <a:rPr lang="zh-CN" altLang="en-US" sz="2800" dirty="0"/>
                  <a:t>低混杂波中，离子的作用也不可或缺。由于离子和电子在磁场作用下做回旋运动的频率不一致，但低频情况下要保持电中性，使得离子和电子的运动相互影响，它们共同运动的振荡频率是离子和电子回旋频率的几何平均：</a:t>
                </a:r>
                <a:endParaRPr lang="zh-CN" altLang="en-US" sz="2800" dirty="0"/>
              </a:p>
              <a:p>
                <a:pPr marL="0" indent="0" eaLnBrk="1" hangingPunct="1">
                  <a:lnSpc>
                    <a:spcPct val="110000"/>
                  </a:lnSpc>
                  <a:spcBef>
                    <a:spcPct val="10000"/>
                  </a:spcBef>
                  <a:buNone/>
                </a:pPr>
                <a14:m>
                  <m:oMathPara xmlns:m="http://schemas.openxmlformats.org/officeDocument/2006/math">
                    <m:oMathParaPr>
                      <m:jc m:val="centerGroup"/>
                    </m:oMathParaPr>
                    <m:oMath xmlns:m="http://schemas.openxmlformats.org/officeDocument/2006/math">
                      <m:sSub>
                        <m:sSubPr>
                          <m:ctrlPr>
                            <a:rPr lang="en-US" altLang="zh-CN" sz="2800" i="1" smtClean="0">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𝜔</m:t>
                          </m:r>
                        </m:e>
                        <m:sub>
                          <m:r>
                            <a:rPr lang="en-US" altLang="zh-CN" sz="2800" i="1">
                              <a:solidFill>
                                <a:srgbClr val="000000"/>
                              </a:solidFill>
                              <a:latin typeface="Cambria Math" panose="02040503050406030204" pitchFamily="18" charset="0"/>
                            </a:rPr>
                            <m:t>𝐿𝐻</m:t>
                          </m:r>
                        </m:sub>
                      </m:sSub>
                      <m:r>
                        <a:rPr lang="en-US" altLang="zh-CN" sz="2800" i="1">
                          <a:solidFill>
                            <a:srgbClr val="000000"/>
                          </a:solidFill>
                          <a:latin typeface="Cambria Math" panose="02040503050406030204" pitchFamily="18" charset="0"/>
                        </a:rPr>
                        <m:t>=</m:t>
                      </m:r>
                      <m:rad>
                        <m:radPr>
                          <m:degHide m:val="on"/>
                          <m:ctrlPr>
                            <a:rPr lang="en-US" altLang="zh-CN" sz="2800" i="1" smtClean="0">
                              <a:solidFill>
                                <a:srgbClr val="000000"/>
                              </a:solidFill>
                              <a:latin typeface="Cambria Math" panose="02040503050406030204" pitchFamily="18" charset="0"/>
                            </a:rPr>
                          </m:ctrlPr>
                        </m:radPr>
                        <m:deg/>
                        <m:e>
                          <m:sSub>
                            <m:sSubPr>
                              <m:ctrlPr>
                                <a:rPr lang="en-US" altLang="zh-CN" sz="2800" i="1">
                                  <a:solidFill>
                                    <a:srgbClr val="000000"/>
                                  </a:solidFill>
                                  <a:latin typeface="Cambria Math" panose="02040503050406030204" pitchFamily="18" charset="0"/>
                                </a:rPr>
                              </m:ctrlPr>
                            </m:sSubPr>
                            <m:e>
                              <m:r>
                                <m:rPr>
                                  <m:sty m:val="p"/>
                                </m:rPr>
                                <a:rPr lang="zh-CN" altLang="en-US" sz="2800" i="1">
                                  <a:solidFill>
                                    <a:srgbClr val="000000"/>
                                  </a:solidFill>
                                  <a:latin typeface="Cambria Math" panose="02040503050406030204" pitchFamily="18" charset="0"/>
                                </a:rPr>
                                <m:t>Ω</m:t>
                              </m:r>
                            </m:e>
                            <m:sub>
                              <m:r>
                                <a:rPr lang="en-US" altLang="zh-CN" sz="2800" i="1">
                                  <a:solidFill>
                                    <a:srgbClr val="000000"/>
                                  </a:solidFill>
                                  <a:latin typeface="Cambria Math" panose="02040503050406030204" pitchFamily="18" charset="0"/>
                                </a:rPr>
                                <m:t>𝑖</m:t>
                              </m:r>
                            </m:sub>
                          </m:sSub>
                          <m:r>
                            <a:rPr lang="en-US" altLang="zh-CN" sz="2800" i="1">
                              <a:solidFill>
                                <a:srgbClr val="000000"/>
                              </a:solidFill>
                              <a:latin typeface="Cambria Math" panose="02040503050406030204" pitchFamily="18" charset="0"/>
                            </a:rPr>
                            <m:t>|</m:t>
                          </m:r>
                          <m:sSub>
                            <m:sSubPr>
                              <m:ctrlPr>
                                <a:rPr lang="en-US" altLang="zh-CN" sz="2800" i="1">
                                  <a:solidFill>
                                    <a:srgbClr val="000000"/>
                                  </a:solidFill>
                                  <a:latin typeface="Cambria Math" panose="02040503050406030204" pitchFamily="18" charset="0"/>
                                </a:rPr>
                              </m:ctrlPr>
                            </m:sSubPr>
                            <m:e>
                              <m:r>
                                <m:rPr>
                                  <m:sty m:val="p"/>
                                </m:rPr>
                                <a:rPr lang="zh-CN" altLang="en-US" sz="2800" i="1">
                                  <a:solidFill>
                                    <a:srgbClr val="000000"/>
                                  </a:solidFill>
                                  <a:latin typeface="Cambria Math" panose="02040503050406030204" pitchFamily="18" charset="0"/>
                                </a:rPr>
                                <m:t>Ω</m:t>
                              </m:r>
                            </m:e>
                            <m:sub>
                              <m:r>
                                <a:rPr lang="en-US" altLang="zh-CN" sz="2800" i="1">
                                  <a:solidFill>
                                    <a:srgbClr val="000000"/>
                                  </a:solidFill>
                                  <a:latin typeface="Cambria Math" panose="02040503050406030204" pitchFamily="18" charset="0"/>
                                </a:rPr>
                                <m:t>𝑒</m:t>
                              </m:r>
                            </m:sub>
                          </m:sSub>
                          <m:r>
                            <a:rPr lang="en-US" altLang="zh-CN" sz="2800" i="1">
                              <a:solidFill>
                                <a:srgbClr val="000000"/>
                              </a:solidFill>
                              <a:latin typeface="Cambria Math" panose="02040503050406030204" pitchFamily="18" charset="0"/>
                            </a:rPr>
                            <m:t>|</m:t>
                          </m:r>
                        </m:e>
                      </m:rad>
                    </m:oMath>
                  </m:oMathPara>
                </a14:m>
                <a:endParaRPr lang="en-US" altLang="zh-CN" sz="2800" dirty="0"/>
              </a:p>
            </p:txBody>
          </p:sp>
        </mc:Choice>
        <mc:Fallback>
          <p:sp>
            <p:nvSpPr>
              <p:cNvPr id="50179" name="Rectangle 3"/>
              <p:cNvSpPr>
                <a:spLocks noRot="1" noChangeAspect="1" noMove="1" noResize="1" noEditPoints="1" noAdjustHandles="1" noChangeArrowheads="1" noChangeShapeType="1" noTextEdit="1"/>
              </p:cNvSpPr>
              <p:nvPr>
                <p:ph type="body" sz="half" idx="1"/>
              </p:nvPr>
            </p:nvSpPr>
            <p:spPr>
              <a:xfrm>
                <a:off x="215516" y="1448780"/>
                <a:ext cx="8622890" cy="5013176"/>
              </a:xfrm>
              <a:blipFill rotWithShape="1">
                <a:blip r:embed="rId1"/>
                <a:stretch>
                  <a:fillRect l="-3" t="-7" r="6" b="4"/>
                </a:stretch>
              </a:blipFill>
            </p:spPr>
            <p:txBody>
              <a:bodyPr/>
              <a:lstStyle/>
              <a:p>
                <a:r>
                  <a:rPr lang="zh-CN" altLang="en-US">
                    <a:noFill/>
                  </a:rPr>
                  <a:t> </a:t>
                </a:r>
              </a:p>
            </p:txBody>
          </p:sp>
        </mc:Fallback>
      </mc:AlternateContent>
      <p:sp>
        <p:nvSpPr>
          <p:cNvPr id="50180"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50181"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2"/>
          <p:cNvSpPr>
            <a:spLocks noGrp="1" noChangeArrowheads="1"/>
          </p:cNvSpPr>
          <p:nvPr>
            <p:ph type="title"/>
          </p:nvPr>
        </p:nvSpPr>
        <p:spPr/>
        <p:txBody>
          <a:bodyPr/>
          <a:lstStyle/>
          <a:p>
            <a:pPr eaLnBrk="1" hangingPunct="1"/>
            <a:r>
              <a:rPr lang="zh-CN" altLang="en-US"/>
              <a:t>思考题</a:t>
            </a:r>
            <a:endParaRPr lang="zh-CN" altLang="en-US"/>
          </a:p>
        </p:txBody>
      </p:sp>
      <p:sp>
        <p:nvSpPr>
          <p:cNvPr id="52227" name="Rectangle 3"/>
          <p:cNvSpPr>
            <a:spLocks noGrp="1" noChangeArrowheads="1"/>
          </p:cNvSpPr>
          <p:nvPr>
            <p:ph type="body" sz="half" idx="1"/>
          </p:nvPr>
        </p:nvSpPr>
        <p:spPr>
          <a:xfrm>
            <a:off x="250825" y="1600200"/>
            <a:ext cx="8362950" cy="4525963"/>
          </a:xfrm>
        </p:spPr>
        <p:txBody>
          <a:bodyPr/>
          <a:lstStyle/>
          <a:p>
            <a:pPr eaLnBrk="1" hangingPunct="1">
              <a:lnSpc>
                <a:spcPct val="110000"/>
              </a:lnSpc>
              <a:spcBef>
                <a:spcPct val="10000"/>
              </a:spcBef>
            </a:pPr>
            <a:r>
              <a:rPr lang="zh-CN" altLang="en-US" dirty="0"/>
              <a:t>垂直传播的电磁波什么时候转化为静电波？给出其频率的准确表达式。</a:t>
            </a:r>
            <a:endParaRPr lang="zh-CN" altLang="en-US" dirty="0"/>
          </a:p>
          <a:p>
            <a:pPr eaLnBrk="1" hangingPunct="1">
              <a:lnSpc>
                <a:spcPct val="110000"/>
              </a:lnSpc>
              <a:spcBef>
                <a:spcPct val="10000"/>
              </a:spcBef>
            </a:pPr>
            <a:r>
              <a:rPr lang="zh-CN" altLang="en-US" dirty="0"/>
              <a:t>某处均匀等离子体中有</a:t>
            </a:r>
            <a:r>
              <a:rPr lang="en-US" altLang="zh-CN" dirty="0">
                <a:latin typeface="Symbol" panose="05050102010706020507" pitchFamily="18" charset="2"/>
              </a:rPr>
              <a:t>W</a:t>
            </a:r>
            <a:r>
              <a:rPr lang="en-US" altLang="zh-CN" baseline="-25000" dirty="0">
                <a:latin typeface="Times New Roman" panose="02020603050405020304" pitchFamily="18" charset="0"/>
                <a:cs typeface="Times New Roman" panose="02020603050405020304" pitchFamily="18" charset="0"/>
              </a:rPr>
              <a:t>e</a:t>
            </a:r>
            <a:r>
              <a:rPr lang="en-US" altLang="zh-CN" dirty="0"/>
              <a:t>=</a:t>
            </a:r>
            <a:r>
              <a:rPr lang="en-US" altLang="zh-CN" i="1" dirty="0" err="1">
                <a:latin typeface="Symbol" panose="05050102010706020507" pitchFamily="18" charset="2"/>
              </a:rPr>
              <a:t>w</a:t>
            </a:r>
            <a:r>
              <a:rPr lang="en-US" altLang="zh-CN" i="1" baseline="-25000" dirty="0" err="1">
                <a:latin typeface="Times New Roman" panose="02020603050405020304" pitchFamily="18" charset="0"/>
                <a:cs typeface="Times New Roman" panose="02020603050405020304" pitchFamily="18" charset="0"/>
              </a:rPr>
              <a:t>pe</a:t>
            </a:r>
            <a:r>
              <a:rPr lang="zh-CN" altLang="en-US" dirty="0"/>
              <a:t>，画出波在其中</a:t>
            </a:r>
            <a:r>
              <a:rPr lang="en-US" altLang="zh-CN" dirty="0"/>
              <a:t>45</a:t>
            </a:r>
            <a:r>
              <a:rPr lang="zh-CN" altLang="en-US" dirty="0"/>
              <a:t>度斜传播时的 </a:t>
            </a:r>
            <a:r>
              <a:rPr lang="en-US" altLang="zh-CN" i="1" dirty="0">
                <a:latin typeface="Symbol" panose="05050102010706020507" pitchFamily="18" charset="2"/>
              </a:rPr>
              <a:t>w</a:t>
            </a:r>
            <a:r>
              <a:rPr lang="en-US" altLang="zh-CN" dirty="0"/>
              <a:t>-</a:t>
            </a:r>
            <a:r>
              <a:rPr lang="en-US" altLang="zh-CN" i="1" dirty="0">
                <a:latin typeface="Times New Roman" panose="02020603050405020304" pitchFamily="18" charset="0"/>
                <a:cs typeface="Times New Roman" panose="02020603050405020304" pitchFamily="18" charset="0"/>
              </a:rPr>
              <a:t>k</a:t>
            </a:r>
            <a:r>
              <a:rPr lang="en-US" altLang="zh-CN" dirty="0"/>
              <a:t> </a:t>
            </a:r>
            <a:r>
              <a:rPr lang="zh-CN" altLang="en-US" dirty="0"/>
              <a:t>曲线（手绘图需要标明重要参数表达式）。</a:t>
            </a:r>
            <a:endParaRPr lang="zh-CN" altLang="en-US" dirty="0"/>
          </a:p>
          <a:p>
            <a:pPr eaLnBrk="1" hangingPunct="1">
              <a:spcBef>
                <a:spcPct val="10000"/>
              </a:spcBef>
            </a:pPr>
            <a:endParaRPr lang="en-US" altLang="zh-CN" dirty="0"/>
          </a:p>
        </p:txBody>
      </p:sp>
      <p:sp>
        <p:nvSpPr>
          <p:cNvPr id="52228"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52229"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52230" name="Text Box 6"/>
          <p:cNvSpPr txBox="1">
            <a:spLocks noChangeArrowheads="1"/>
          </p:cNvSpPr>
          <p:nvPr/>
        </p:nvSpPr>
        <p:spPr bwMode="auto">
          <a:xfrm>
            <a:off x="7740650" y="6237288"/>
            <a:ext cx="100806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1800"/>
              <a:t>第</a:t>
            </a:r>
            <a:r>
              <a:rPr lang="en-US" altLang="zh-CN" sz="1800"/>
              <a:t>8</a:t>
            </a:r>
            <a:r>
              <a:rPr lang="zh-CN" altLang="en-US" sz="1800"/>
              <a:t>次课</a:t>
            </a:r>
            <a:endParaRPr lang="zh-CN" altLang="zh-CN" sz="1800"/>
          </a:p>
        </p:txBody>
      </p:sp>
    </p:spTree>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p:txBody>
          <a:bodyPr/>
          <a:lstStyle/>
          <a:p>
            <a:pPr eaLnBrk="1" hangingPunct="1"/>
            <a:r>
              <a:rPr lang="zh-CN" altLang="en-US"/>
              <a:t>平行传播的电磁波色散关系讨论 </a:t>
            </a:r>
            <a:endParaRPr lang="zh-CN" altLang="en-US"/>
          </a:p>
        </p:txBody>
      </p:sp>
      <mc:AlternateContent xmlns:mc="http://schemas.openxmlformats.org/markup-compatibility/2006">
        <mc:Choice xmlns:a14="http://schemas.microsoft.com/office/drawing/2010/main" Requires="a14">
          <p:sp>
            <p:nvSpPr>
              <p:cNvPr id="53251" name="Rectangle 3"/>
              <p:cNvSpPr>
                <a:spLocks noGrp="1" noChangeArrowheads="1"/>
              </p:cNvSpPr>
              <p:nvPr>
                <p:ph type="body" sz="half" idx="1"/>
              </p:nvPr>
            </p:nvSpPr>
            <p:spPr>
              <a:xfrm>
                <a:off x="179512" y="1268759"/>
                <a:ext cx="8605837" cy="5436601"/>
              </a:xfrm>
            </p:spPr>
            <p:txBody>
              <a:bodyPr/>
              <a:lstStyle/>
              <a:p>
                <a:pPr eaLnBrk="1" hangingPunct="1">
                  <a:spcBef>
                    <a:spcPts val="0"/>
                  </a:spcBef>
                  <a:spcAft>
                    <a:spcPts val="0"/>
                  </a:spcAft>
                </a:pPr>
                <a:r>
                  <a:rPr lang="zh-CN" altLang="en-US" sz="2800" dirty="0"/>
                  <a:t>讨论：</a:t>
                </a:r>
                <a:endParaRPr lang="zh-CN" altLang="en-US" sz="2800" dirty="0"/>
              </a:p>
              <a:p>
                <a:pPr eaLnBrk="1" hangingPunct="1">
                  <a:spcBef>
                    <a:spcPts val="0"/>
                  </a:spcBef>
                  <a:spcAft>
                    <a:spcPts val="0"/>
                  </a:spcAft>
                </a:pPr>
                <a:r>
                  <a:rPr lang="zh-CN" altLang="en-US" sz="2800" dirty="0"/>
                  <a:t>平行传播色散关系（</a:t>
                </a:r>
                <a14:m>
                  <m:oMath xmlns:m="http://schemas.openxmlformats.org/officeDocument/2006/math">
                    <m:r>
                      <a:rPr lang="en-US" altLang="zh-CN" sz="2800" b="0" i="1" smtClean="0">
                        <a:latin typeface="Cambria Math" panose="02040503050406030204" pitchFamily="18" charset="0"/>
                      </a:rPr>
                      <m:t>𝜃</m:t>
                    </m:r>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0</m:t>
                    </m:r>
                  </m:oMath>
                </a14:m>
                <a:r>
                  <a:rPr lang="zh-CN" altLang="en-US" sz="2800" dirty="0"/>
                  <a:t>）：</a:t>
                </a:r>
                <a:endParaRPr lang="zh-CN" altLang="en-US" sz="2800"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d>
                        <m:dPr>
                          <m:ctrlPr>
                            <a:rPr lang="zh-CN" altLang="en-US" sz="2800" i="1">
                              <a:solidFill>
                                <a:srgbClr val="000000"/>
                              </a:solidFill>
                              <a:latin typeface="Cambria Math" panose="02040503050406030204" pitchFamily="18" charset="0"/>
                            </a:rPr>
                          </m:ctrlPr>
                        </m:dPr>
                        <m:e>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2</m:t>
                              </m:r>
                            </m:sub>
                            <m:sup>
                              <m:r>
                                <a:rPr lang="zh-CN" altLang="en-US" sz="2800" i="1">
                                  <a:solidFill>
                                    <a:srgbClr val="000000"/>
                                  </a:solidFill>
                                  <a:latin typeface="Cambria Math" panose="02040503050406030204" pitchFamily="18" charset="0"/>
                                </a:rPr>
                                <m:t>2</m:t>
                              </m:r>
                            </m:sup>
                          </m:sSubSup>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1</m:t>
                              </m:r>
                            </m:sub>
                          </m:sSub>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𝑛</m:t>
                              </m:r>
                            </m:e>
                            <m:sup>
                              <m:r>
                                <a:rPr lang="zh-CN" altLang="en-US" sz="2800" i="1">
                                  <a:solidFill>
                                    <a:srgbClr val="000000"/>
                                  </a:solidFill>
                                  <a:latin typeface="Cambria Math" panose="02040503050406030204" pitchFamily="18" charset="0"/>
                                </a:rPr>
                                <m:t>2</m:t>
                              </m:r>
                            </m:sup>
                          </m:sSup>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m:t>
                              </m:r>
                            </m:e>
                            <m:sup>
                              <m:r>
                                <a:rPr lang="zh-CN" altLang="en-US" sz="2800" i="1">
                                  <a:solidFill>
                                    <a:srgbClr val="000000"/>
                                  </a:solidFill>
                                  <a:latin typeface="Cambria Math" panose="02040503050406030204" pitchFamily="18" charset="0"/>
                                </a:rPr>
                                <m:t>2</m:t>
                              </m:r>
                            </m:sup>
                          </m:sSup>
                        </m:e>
                      </m:d>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3</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oMath>
                  </m:oMathPara>
                </a14:m>
                <a:endParaRPr lang="zh-CN" altLang="en-US" sz="2800" dirty="0"/>
              </a:p>
              <a:p>
                <a:pPr eaLnBrk="1" hangingPunct="1">
                  <a:spcBef>
                    <a:spcPts val="0"/>
                  </a:spcBef>
                  <a:spcAft>
                    <a:spcPts val="0"/>
                  </a:spcAft>
                </a:pPr>
                <a:r>
                  <a:rPr lang="zh-CN" altLang="en-US" sz="2800" dirty="0"/>
                  <a:t>波场方程为：</a:t>
                </a:r>
                <a:endParaRPr lang="zh-CN" altLang="en-US" sz="2800"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d>
                        <m:dPr>
                          <m:ctrlPr>
                            <a:rPr lang="zh-CN" altLang="en-US" sz="2800" i="1">
                              <a:solidFill>
                                <a:srgbClr val="000000"/>
                              </a:solidFill>
                              <a:latin typeface="Cambria Math" panose="02040503050406030204" pitchFamily="18" charset="0"/>
                            </a:rPr>
                          </m:ctrlPr>
                        </m:dPr>
                        <m:e>
                          <m:m>
                            <m:mPr>
                              <m:mcs>
                                <m:mc>
                                  <m:mcPr>
                                    <m:count m:val="3"/>
                                    <m:mcJc m:val="center"/>
                                  </m:mcPr>
                                </m:mc>
                              </m:mcs>
                              <m:plcHide m:val="on"/>
                              <m:ctrlPr>
                                <a:rPr lang="zh-CN" altLang="en-US" sz="2800" i="1">
                                  <a:solidFill>
                                    <a:srgbClr val="000000"/>
                                  </a:solidFill>
                                  <a:latin typeface="Cambria Math" panose="02040503050406030204" pitchFamily="18" charset="0"/>
                                </a:rPr>
                              </m:ctrlPr>
                            </m:mPr>
                            <m:mr>
                              <m:e>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1</m:t>
                                    </m:r>
                                  </m:sub>
                                </m:sSub>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𝑛</m:t>
                                    </m:r>
                                  </m:e>
                                  <m:sup>
                                    <m:r>
                                      <a:rPr lang="zh-CN" altLang="en-US" sz="2800" i="1">
                                        <a:solidFill>
                                          <a:srgbClr val="000000"/>
                                        </a:solidFill>
                                        <a:latin typeface="Cambria Math" panose="02040503050406030204" pitchFamily="18" charset="0"/>
                                      </a:rPr>
                                      <m:t>2</m:t>
                                    </m:r>
                                  </m:sup>
                                </m:sSup>
                              </m:e>
                              <m:e>
                                <m:r>
                                  <a:rPr lang="zh-CN" altLang="en-US" sz="2800" i="1">
                                    <a:solidFill>
                                      <a:srgbClr val="000000"/>
                                    </a:solidFill>
                                    <a:latin typeface="Cambria Math" panose="02040503050406030204" pitchFamily="18" charset="0"/>
                                  </a:rPr>
                                  <m:t>𝑖</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2</m:t>
                                    </m:r>
                                  </m:sub>
                                </m:sSub>
                              </m:e>
                              <m:e>
                                <m:r>
                                  <a:rPr lang="zh-CN" altLang="en-US" sz="2800" i="1">
                                    <a:solidFill>
                                      <a:srgbClr val="000000"/>
                                    </a:solidFill>
                                    <a:latin typeface="Cambria Math" panose="02040503050406030204" pitchFamily="18" charset="0"/>
                                  </a:rPr>
                                  <m:t>0</m:t>
                                </m:r>
                              </m:e>
                            </m:mr>
                            <m:mr>
                              <m:e>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𝑖</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2</m:t>
                                    </m:r>
                                  </m:sub>
                                </m:sSub>
                              </m:e>
                              <m:e>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1</m:t>
                                    </m:r>
                                  </m:sub>
                                </m:sSub>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𝑛</m:t>
                                    </m:r>
                                  </m:e>
                                  <m:sup>
                                    <m:r>
                                      <a:rPr lang="zh-CN" altLang="en-US" sz="2800" i="1">
                                        <a:solidFill>
                                          <a:srgbClr val="000000"/>
                                        </a:solidFill>
                                        <a:latin typeface="Cambria Math" panose="02040503050406030204" pitchFamily="18" charset="0"/>
                                      </a:rPr>
                                      <m:t>2</m:t>
                                    </m:r>
                                  </m:sup>
                                </m:sSup>
                              </m:e>
                              <m:e>
                                <m:r>
                                  <a:rPr lang="zh-CN" altLang="en-US" sz="2800" i="1">
                                    <a:solidFill>
                                      <a:srgbClr val="000000"/>
                                    </a:solidFill>
                                    <a:latin typeface="Cambria Math" panose="02040503050406030204" pitchFamily="18" charset="0"/>
                                  </a:rPr>
                                  <m:t>0</m:t>
                                </m:r>
                              </m:e>
                            </m:mr>
                            <m:mr>
                              <m:e>
                                <m:r>
                                  <a:rPr lang="zh-CN" altLang="en-US" sz="2800" i="1">
                                    <a:solidFill>
                                      <a:srgbClr val="000000"/>
                                    </a:solidFill>
                                    <a:latin typeface="Cambria Math" panose="02040503050406030204" pitchFamily="18" charset="0"/>
                                  </a:rPr>
                                  <m:t>0</m:t>
                                </m:r>
                              </m:e>
                              <m:e>
                                <m:r>
                                  <a:rPr lang="zh-CN" altLang="en-US" sz="2800" i="1">
                                    <a:solidFill>
                                      <a:srgbClr val="000000"/>
                                    </a:solidFill>
                                    <a:latin typeface="Cambria Math" panose="02040503050406030204" pitchFamily="18" charset="0"/>
                                  </a:rPr>
                                  <m:t>0</m:t>
                                </m:r>
                              </m:e>
                              <m:e>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3</m:t>
                                    </m:r>
                                  </m:sub>
                                </m:sSub>
                              </m:e>
                            </m:mr>
                          </m:m>
                        </m:e>
                      </m:d>
                      <m:d>
                        <m:dPr>
                          <m:ctrlPr>
                            <a:rPr lang="zh-CN" altLang="en-US" sz="2800" i="1">
                              <a:solidFill>
                                <a:srgbClr val="000000"/>
                              </a:solidFill>
                              <a:latin typeface="Cambria Math" panose="02040503050406030204" pitchFamily="18" charset="0"/>
                            </a:rPr>
                          </m:ctrlPr>
                        </m:dPr>
                        <m:e>
                          <m:m>
                            <m:mPr>
                              <m:mcs>
                                <m:mc>
                                  <m:mcPr>
                                    <m:count m:val="1"/>
                                    <m:mcJc m:val="center"/>
                                  </m:mcPr>
                                </m:mc>
                              </m:mcs>
                              <m:plcHide m:val="on"/>
                              <m:ctrlPr>
                                <a:rPr lang="zh-CN" altLang="en-US" sz="2800" i="1">
                                  <a:solidFill>
                                    <a:srgbClr val="000000"/>
                                  </a:solidFill>
                                  <a:latin typeface="Cambria Math" panose="02040503050406030204" pitchFamily="18" charset="0"/>
                                </a:rPr>
                              </m:ctrlPr>
                            </m:mPr>
                            <m:mr>
                              <m:e>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𝐸</m:t>
                                    </m:r>
                                  </m:e>
                                  <m:sub>
                                    <m:r>
                                      <a:rPr lang="zh-CN" altLang="en-US" sz="2800" i="1">
                                        <a:solidFill>
                                          <a:srgbClr val="000000"/>
                                        </a:solidFill>
                                        <a:latin typeface="Cambria Math" panose="02040503050406030204" pitchFamily="18" charset="0"/>
                                      </a:rPr>
                                      <m:t>𝑥</m:t>
                                    </m:r>
                                  </m:sub>
                                </m:sSub>
                              </m:e>
                            </m:mr>
                            <m:mr>
                              <m:e>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𝐸</m:t>
                                    </m:r>
                                  </m:e>
                                  <m:sub>
                                    <m:r>
                                      <a:rPr lang="zh-CN" altLang="en-US" sz="2800" i="1">
                                        <a:solidFill>
                                          <a:srgbClr val="000000"/>
                                        </a:solidFill>
                                        <a:latin typeface="Cambria Math" panose="02040503050406030204" pitchFamily="18" charset="0"/>
                                      </a:rPr>
                                      <m:t>𝑦</m:t>
                                    </m:r>
                                  </m:sub>
                                </m:sSub>
                              </m:e>
                            </m:mr>
                            <m:mr>
                              <m:e>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𝐸</m:t>
                                    </m:r>
                                  </m:e>
                                  <m:sub>
                                    <m:r>
                                      <a:rPr lang="zh-CN" altLang="en-US" sz="2800" i="1">
                                        <a:solidFill>
                                          <a:srgbClr val="000000"/>
                                        </a:solidFill>
                                        <a:latin typeface="Cambria Math" panose="02040503050406030204" pitchFamily="18" charset="0"/>
                                      </a:rPr>
                                      <m:t>𝑧</m:t>
                                    </m:r>
                                  </m:sub>
                                </m:sSub>
                              </m:e>
                            </m:mr>
                          </m:m>
                        </m:e>
                      </m:d>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oMath>
                  </m:oMathPara>
                </a14:m>
                <a:endParaRPr lang="zh-CN" altLang="en-US" sz="2800" dirty="0"/>
              </a:p>
              <a:p>
                <a:pPr eaLnBrk="1" hangingPunct="1">
                  <a:spcBef>
                    <a:spcPts val="0"/>
                  </a:spcBef>
                  <a:spcAft>
                    <a:spcPts val="0"/>
                  </a:spcAft>
                </a:pPr>
                <a:r>
                  <a:rPr lang="zh-CN" altLang="en-US" sz="2800" dirty="0"/>
                  <a:t>有三个解。其一是普通的电子静电波，电子运动沿</a:t>
                </a:r>
                <a:r>
                  <a:rPr lang="en-US" altLang="zh-CN" sz="2800" i="1" dirty="0">
                    <a:latin typeface="Times New Roman" panose="02020603050405020304" pitchFamily="18" charset="0"/>
                    <a:cs typeface="Times New Roman" panose="02020603050405020304" pitchFamily="18" charset="0"/>
                  </a:rPr>
                  <a:t>z</a:t>
                </a:r>
                <a:r>
                  <a:rPr lang="zh-CN" altLang="en-US" sz="2800" dirty="0"/>
                  <a:t>方向，感受不到磁场的作用，产生与非磁化时一样的电子静电波：</a:t>
                </a:r>
                <a:endParaRPr lang="en-US" altLang="zh-CN" sz="2800"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3</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r>
                        <a:rPr lang="zh-CN" altLang="en-US" sz="2800" i="1">
                          <a:solidFill>
                            <a:srgbClr val="000000"/>
                          </a:solidFill>
                          <a:latin typeface="Cambria Math" panose="02040503050406030204" pitchFamily="18" charset="0"/>
                        </a:rPr>
                        <m:t>, </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𝐸</m:t>
                          </m:r>
                        </m:e>
                        <m:sub>
                          <m:r>
                            <a:rPr lang="zh-CN" altLang="en-US" sz="2800" i="1">
                              <a:solidFill>
                                <a:srgbClr val="000000"/>
                              </a:solidFill>
                              <a:latin typeface="Cambria Math" panose="02040503050406030204" pitchFamily="18" charset="0"/>
                            </a:rPr>
                            <m:t>𝑧</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r>
                        <a:rPr lang="zh-CN" altLang="en-US" sz="2800" i="1">
                          <a:solidFill>
                            <a:srgbClr val="000000"/>
                          </a:solidFill>
                          <a:latin typeface="Cambria Math" panose="02040503050406030204" pitchFamily="18" charset="0"/>
                        </a:rPr>
                        <m:t>, </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𝐸</m:t>
                          </m:r>
                        </m:e>
                        <m:sub>
                          <m:r>
                            <a:rPr lang="zh-CN" altLang="en-US" sz="2800" i="1">
                              <a:solidFill>
                                <a:srgbClr val="000000"/>
                              </a:solidFill>
                              <a:latin typeface="Cambria Math" panose="02040503050406030204" pitchFamily="18" charset="0"/>
                            </a:rPr>
                            <m:t>𝑥</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𝐸</m:t>
                          </m:r>
                        </m:e>
                        <m:sub>
                          <m:r>
                            <a:rPr lang="zh-CN" altLang="en-US" sz="2800" i="1">
                              <a:solidFill>
                                <a:srgbClr val="000000"/>
                              </a:solidFill>
                              <a:latin typeface="Cambria Math" panose="02040503050406030204" pitchFamily="18" charset="0"/>
                            </a:rPr>
                            <m:t>𝑦</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r>
                        <a:rPr lang="zh-CN" altLang="en-US" sz="2800" i="1">
                          <a:solidFill>
                            <a:srgbClr val="000000"/>
                          </a:solidFill>
                          <a:latin typeface="Cambria Math" panose="02040503050406030204" pitchFamily="18" charset="0"/>
                        </a:rPr>
                        <m:t> ⇒</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𝜔</m:t>
                          </m:r>
                        </m:e>
                        <m:sup>
                          <m:r>
                            <a:rPr lang="zh-CN" altLang="en-US" sz="2800" i="1">
                              <a:solidFill>
                                <a:srgbClr val="000000"/>
                              </a:solidFill>
                              <a:latin typeface="Cambria Math" panose="02040503050406030204" pitchFamily="18" charset="0"/>
                            </a:rPr>
                            <m:t>2</m:t>
                          </m:r>
                        </m:sup>
                      </m:sSup>
                      <m:r>
                        <a:rPr lang="zh-CN" altLang="en-US" sz="2800" i="1">
                          <a:solidFill>
                            <a:srgbClr val="000000"/>
                          </a:solidFill>
                          <a:latin typeface="Cambria Math" panose="02040503050406030204" pitchFamily="18" charset="0"/>
                        </a:rPr>
                        <m:t>=</m:t>
                      </m:r>
                      <m:nary>
                        <m:naryPr>
                          <m:chr m:val="∑"/>
                          <m:supHide m:val="on"/>
                          <m:ctrlPr>
                            <a:rPr lang="zh-CN" altLang="en-US" sz="2800" i="1">
                              <a:solidFill>
                                <a:srgbClr val="000000"/>
                              </a:solidFill>
                              <a:latin typeface="Cambria Math" panose="02040503050406030204" pitchFamily="18" charset="0"/>
                            </a:rPr>
                          </m:ctrlPr>
                        </m:naryPr>
                        <m:sub>
                          <m:r>
                            <a:rPr lang="zh-CN" altLang="en-US" sz="2800" i="1">
                              <a:solidFill>
                                <a:srgbClr val="000000"/>
                              </a:solidFill>
                              <a:latin typeface="Cambria Math" panose="02040503050406030204" pitchFamily="18" charset="0"/>
                            </a:rPr>
                            <m:t>𝛼</m:t>
                          </m:r>
                        </m:sub>
                        <m:sup/>
                        <m:e>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𝑝</m:t>
                              </m:r>
                              <m:r>
                                <a:rPr lang="zh-CN" altLang="en-US" sz="2800" i="1">
                                  <a:solidFill>
                                    <a:srgbClr val="000000"/>
                                  </a:solidFill>
                                  <a:latin typeface="Cambria Math" panose="02040503050406030204" pitchFamily="18" charset="0"/>
                                </a:rPr>
                                <m:t>𝛼</m:t>
                              </m:r>
                            </m:sub>
                            <m:sup>
                              <m:r>
                                <a:rPr lang="zh-CN" altLang="en-US" sz="2800" i="1">
                                  <a:solidFill>
                                    <a:srgbClr val="000000"/>
                                  </a:solidFill>
                                  <a:latin typeface="Cambria Math" panose="02040503050406030204" pitchFamily="18" charset="0"/>
                                </a:rPr>
                                <m:t>2</m:t>
                              </m:r>
                            </m:sup>
                          </m:sSubSup>
                        </m:e>
                      </m:nary>
                    </m:oMath>
                  </m:oMathPara>
                </a14:m>
                <a:endParaRPr lang="zh-CN" altLang="en-US" sz="2800" dirty="0"/>
              </a:p>
            </p:txBody>
          </p:sp>
        </mc:Choice>
        <mc:Fallback>
          <p:sp>
            <p:nvSpPr>
              <p:cNvPr id="53251" name="Rectangle 3"/>
              <p:cNvSpPr>
                <a:spLocks noRot="1" noChangeAspect="1" noMove="1" noResize="1" noEditPoints="1" noAdjustHandles="1" noChangeArrowheads="1" noChangeShapeType="1" noTextEdit="1"/>
              </p:cNvSpPr>
              <p:nvPr>
                <p:ph type="body" sz="half" idx="1"/>
              </p:nvPr>
            </p:nvSpPr>
            <p:spPr>
              <a:xfrm>
                <a:off x="179512" y="1268759"/>
                <a:ext cx="8605837" cy="5436601"/>
              </a:xfrm>
              <a:blipFill rotWithShape="1">
                <a:blip r:embed="rId1"/>
                <a:stretch>
                  <a:fillRect l="-5" t="-1" r="1" b="7"/>
                </a:stretch>
              </a:blipFill>
            </p:spPr>
            <p:txBody>
              <a:bodyPr/>
              <a:lstStyle/>
              <a:p>
                <a:r>
                  <a:rPr lang="zh-CN" altLang="en-US">
                    <a:noFill/>
                  </a:rPr>
                  <a:t> </a:t>
                </a:r>
              </a:p>
            </p:txBody>
          </p:sp>
        </mc:Fallback>
      </mc:AlternateContent>
      <p:sp>
        <p:nvSpPr>
          <p:cNvPr id="53252"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53253"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p:txBody>
          <a:bodyPr/>
          <a:lstStyle/>
          <a:p>
            <a:pPr eaLnBrk="1" hangingPunct="1"/>
            <a:r>
              <a:rPr lang="zh-CN" altLang="en-US"/>
              <a:t>平行传播的左旋圆偏振波</a:t>
            </a:r>
            <a:endParaRPr lang="zh-CN" altLang="en-US"/>
          </a:p>
        </p:txBody>
      </p:sp>
      <mc:AlternateContent xmlns:mc="http://schemas.openxmlformats.org/markup-compatibility/2006">
        <mc:Choice xmlns:a14="http://schemas.microsoft.com/office/drawing/2010/main" Requires="a14">
          <p:sp>
            <p:nvSpPr>
              <p:cNvPr id="54275" name="Rectangle 3"/>
              <p:cNvSpPr>
                <a:spLocks noGrp="1" noChangeArrowheads="1"/>
              </p:cNvSpPr>
              <p:nvPr>
                <p:ph type="body" sz="half" idx="1"/>
              </p:nvPr>
            </p:nvSpPr>
            <p:spPr>
              <a:xfrm>
                <a:off x="287338" y="1420812"/>
                <a:ext cx="8532812" cy="4996519"/>
              </a:xfrm>
            </p:spPr>
            <p:txBody>
              <a:bodyPr/>
              <a:lstStyle/>
              <a:p>
                <a:pPr eaLnBrk="1" hangingPunct="1">
                  <a:spcBef>
                    <a:spcPts val="0"/>
                  </a:spcBef>
                </a:pPr>
                <a:r>
                  <a:rPr lang="zh-CN" altLang="en-US" sz="2800" dirty="0"/>
                  <a:t>左旋圆偏振波。色散关系为：</a:t>
                </a:r>
                <a14:m>
                  <m:oMath xmlns:m="http://schemas.openxmlformats.org/officeDocument/2006/math">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𝑛</m:t>
                        </m:r>
                      </m:e>
                      <m:sup>
                        <m:r>
                          <a:rPr lang="zh-CN" altLang="en-US" sz="2800" i="1">
                            <a:solidFill>
                              <a:srgbClr val="000000"/>
                            </a:solidFill>
                            <a:latin typeface="Cambria Math" panose="02040503050406030204" pitchFamily="18" charset="0"/>
                          </a:rPr>
                          <m:t>2</m:t>
                        </m:r>
                      </m:sup>
                    </m:sSup>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1</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2</m:t>
                        </m:r>
                      </m:sub>
                    </m:sSub>
                    <m:r>
                      <a:rPr lang="zh-CN" altLang="en-US" sz="2800" i="1">
                        <a:solidFill>
                          <a:srgbClr val="000000"/>
                        </a:solidFill>
                        <a:latin typeface="Cambria Math" panose="02040503050406030204" pitchFamily="18" charset="0"/>
                      </a:rPr>
                      <m:t>⇒</m:t>
                    </m:r>
                  </m:oMath>
                </a14:m>
                <a:endParaRPr lang="en-US" altLang="zh-CN" sz="2800" i="1" dirty="0">
                  <a:solidFill>
                    <a:srgbClr val="000000"/>
                  </a:solidFill>
                  <a:latin typeface="Cambria Math" panose="02040503050406030204" pitchFamily="18" charset="0"/>
                </a:endParaRPr>
              </a:p>
              <a:p>
                <a:pPr marL="0" indent="0" eaLnBrk="1" hangingPunct="1">
                  <a:spcBef>
                    <a:spcPts val="0"/>
                  </a:spcBef>
                  <a:buNone/>
                </a:pPr>
                <a14:m>
                  <m:oMathPara xmlns:m="http://schemas.openxmlformats.org/officeDocument/2006/math">
                    <m:oMathParaPr>
                      <m:jc m:val="centerGroup"/>
                    </m:oMathParaPr>
                    <m:oMath xmlns:m="http://schemas.openxmlformats.org/officeDocument/2006/math">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𝑘𝑐</m:t>
                          </m:r>
                        </m:num>
                        <m:den>
                          <m:r>
                            <a:rPr lang="zh-CN" altLang="en-US" sz="2800" i="1">
                              <a:solidFill>
                                <a:srgbClr val="000000"/>
                              </a:solidFill>
                              <a:latin typeface="Cambria Math" panose="02040503050406030204" pitchFamily="18" charset="0"/>
                            </a:rPr>
                            <m:t>𝜔</m:t>
                          </m:r>
                        </m:den>
                      </m:f>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m:t>
                          </m:r>
                        </m:e>
                        <m:sup>
                          <m:r>
                            <a:rPr lang="zh-CN" altLang="en-US" sz="2800" i="1">
                              <a:solidFill>
                                <a:srgbClr val="000000"/>
                              </a:solidFill>
                              <a:latin typeface="Cambria Math" panose="02040503050406030204" pitchFamily="18" charset="0"/>
                            </a:rPr>
                            <m:t>2</m:t>
                          </m:r>
                        </m:sup>
                      </m:s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1</m:t>
                      </m:r>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1</m:t>
                          </m:r>
                        </m:num>
                        <m:den>
                          <m:r>
                            <a:rPr lang="zh-CN" altLang="en-US" sz="2800" i="1">
                              <a:solidFill>
                                <a:srgbClr val="000000"/>
                              </a:solidFill>
                              <a:latin typeface="Cambria Math" panose="02040503050406030204" pitchFamily="18" charset="0"/>
                            </a:rPr>
                            <m:t>𝜔</m:t>
                          </m:r>
                        </m:den>
                      </m:f>
                      <m:nary>
                        <m:naryPr>
                          <m:chr m:val="∑"/>
                          <m:supHide m:val="on"/>
                          <m:ctrlPr>
                            <a:rPr lang="zh-CN" altLang="en-US" sz="2800" i="1">
                              <a:solidFill>
                                <a:srgbClr val="000000"/>
                              </a:solidFill>
                              <a:latin typeface="Cambria Math" panose="02040503050406030204" pitchFamily="18" charset="0"/>
                            </a:rPr>
                          </m:ctrlPr>
                        </m:naryPr>
                        <m:sub>
                          <m:r>
                            <a:rPr lang="zh-CN" altLang="en-US" sz="2800" i="1">
                              <a:solidFill>
                                <a:srgbClr val="000000"/>
                              </a:solidFill>
                              <a:latin typeface="Cambria Math" panose="02040503050406030204" pitchFamily="18" charset="0"/>
                            </a:rPr>
                            <m:t>𝛼</m:t>
                          </m:r>
                        </m:sub>
                        <m:sup/>
                        <m:e>
                          <m:f>
                            <m:fPr>
                              <m:ctrlPr>
                                <a:rPr lang="zh-CN" altLang="en-US" sz="2800" i="1">
                                  <a:solidFill>
                                    <a:srgbClr val="000000"/>
                                  </a:solidFill>
                                  <a:latin typeface="Cambria Math" panose="02040503050406030204" pitchFamily="18" charset="0"/>
                                </a:rPr>
                              </m:ctrlPr>
                            </m:fPr>
                            <m:num>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𝑝</m:t>
                                  </m:r>
                                  <m:r>
                                    <a:rPr lang="zh-CN" altLang="en-US" sz="2800" i="1">
                                      <a:solidFill>
                                        <a:srgbClr val="000000"/>
                                      </a:solidFill>
                                      <a:latin typeface="Cambria Math" panose="02040503050406030204" pitchFamily="18" charset="0"/>
                                    </a:rPr>
                                    <m:t>𝛼</m:t>
                                  </m:r>
                                </m:sub>
                                <m:sup>
                                  <m:r>
                                    <a:rPr lang="zh-CN" altLang="en-US" sz="2800" i="1">
                                      <a:solidFill>
                                        <a:srgbClr val="000000"/>
                                      </a:solidFill>
                                      <a:latin typeface="Cambria Math" panose="02040503050406030204" pitchFamily="18" charset="0"/>
                                    </a:rPr>
                                    <m:t>2</m:t>
                                  </m:r>
                                </m:sup>
                              </m:sSubSup>
                            </m:num>
                            <m:den>
                              <m:r>
                                <a:rPr lang="zh-CN" altLang="en-US" sz="2800" i="1">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m:rPr>
                                      <m:sty m:val="p"/>
                                    </m:rPr>
                                    <a:rPr lang="zh-CN" altLang="en-US" sz="2800" i="1">
                                      <a:solidFill>
                                        <a:srgbClr val="000000"/>
                                      </a:solidFill>
                                      <a:latin typeface="Cambria Math" panose="02040503050406030204" pitchFamily="18" charset="0"/>
                                    </a:rPr>
                                    <m:t>Ω</m:t>
                                  </m:r>
                                </m:e>
                                <m:sub>
                                  <m:r>
                                    <a:rPr lang="zh-CN" altLang="en-US" sz="2800" i="1">
                                      <a:solidFill>
                                        <a:srgbClr val="000000"/>
                                      </a:solidFill>
                                      <a:latin typeface="Cambria Math" panose="02040503050406030204" pitchFamily="18" charset="0"/>
                                    </a:rPr>
                                    <m:t>𝛼</m:t>
                                  </m:r>
                                </m:sub>
                              </m:sSub>
                            </m:den>
                          </m:f>
                        </m:e>
                      </m:nary>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1</m:t>
                      </m:r>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𝑝𝑒</m:t>
                              </m:r>
                            </m:sub>
                            <m:sup>
                              <m:r>
                                <a:rPr lang="zh-CN" altLang="en-US" sz="2800" i="1">
                                  <a:solidFill>
                                    <a:srgbClr val="000000"/>
                                  </a:solidFill>
                                  <a:latin typeface="Cambria Math" panose="02040503050406030204" pitchFamily="18" charset="0"/>
                                </a:rPr>
                                <m:t>2</m:t>
                              </m:r>
                            </m:sup>
                          </m:sSubSup>
                          <m:r>
                            <a:rPr lang="zh-CN" altLang="en-US" sz="2800" i="1">
                              <a:solidFill>
                                <a:srgbClr val="000000"/>
                              </a:solidFill>
                              <a:latin typeface="Cambria Math" panose="02040503050406030204" pitchFamily="18" charset="0"/>
                            </a:rPr>
                            <m:t>+</m:t>
                          </m:r>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𝑝𝑖</m:t>
                              </m:r>
                            </m:sub>
                            <m:sup>
                              <m:r>
                                <a:rPr lang="zh-CN" altLang="en-US" sz="2800" i="1">
                                  <a:solidFill>
                                    <a:srgbClr val="000000"/>
                                  </a:solidFill>
                                  <a:latin typeface="Cambria Math" panose="02040503050406030204" pitchFamily="18" charset="0"/>
                                </a:rPr>
                                <m:t>2</m:t>
                              </m:r>
                            </m:sup>
                          </m:sSubSup>
                        </m:num>
                        <m:den>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m:rPr>
                                  <m:sty m:val="p"/>
                                </m:rPr>
                                <a:rPr lang="zh-CN" altLang="en-US" sz="2800" i="1">
                                  <a:solidFill>
                                    <a:srgbClr val="000000"/>
                                  </a:solidFill>
                                  <a:latin typeface="Cambria Math" panose="02040503050406030204" pitchFamily="18" charset="0"/>
                                </a:rPr>
                                <m:t>Ω</m:t>
                              </m:r>
                            </m:e>
                            <m:sub>
                              <m:r>
                                <a:rPr lang="zh-CN" altLang="en-US" sz="2800" i="1">
                                  <a:solidFill>
                                    <a:srgbClr val="000000"/>
                                  </a:solidFill>
                                  <a:latin typeface="Cambria Math" panose="02040503050406030204" pitchFamily="18" charset="0"/>
                                </a:rPr>
                                <m:t>𝑒</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m:rPr>
                                  <m:sty m:val="p"/>
                                </m:rPr>
                                <a:rPr lang="zh-CN" altLang="en-US" sz="2800" i="1">
                                  <a:solidFill>
                                    <a:srgbClr val="000000"/>
                                  </a:solidFill>
                                  <a:latin typeface="Cambria Math" panose="02040503050406030204" pitchFamily="18" charset="0"/>
                                </a:rPr>
                                <m:t>Ω</m:t>
                              </m:r>
                            </m:e>
                            <m:sub>
                              <m:r>
                                <a:rPr lang="zh-CN" altLang="en-US" sz="2800" i="1">
                                  <a:solidFill>
                                    <a:srgbClr val="000000"/>
                                  </a:solidFill>
                                  <a:latin typeface="Cambria Math" panose="02040503050406030204" pitchFamily="18" charset="0"/>
                                </a:rPr>
                                <m:t>𝑖</m:t>
                              </m:r>
                            </m:sub>
                          </m:sSub>
                          <m:r>
                            <a:rPr lang="zh-CN" altLang="en-US" sz="2800" i="1">
                              <a:solidFill>
                                <a:srgbClr val="000000"/>
                              </a:solidFill>
                              <a:latin typeface="Cambria Math" panose="02040503050406030204" pitchFamily="18" charset="0"/>
                            </a:rPr>
                            <m:t>)</m:t>
                          </m:r>
                        </m:den>
                      </m:f>
                    </m:oMath>
                  </m:oMathPara>
                </a14:m>
                <a:endParaRPr lang="zh-CN" altLang="en-US" sz="2800" dirty="0"/>
              </a:p>
              <a:p>
                <a:pPr eaLnBrk="1" hangingPunct="1">
                  <a:spcBef>
                    <a:spcPts val="0"/>
                  </a:spcBef>
                </a:pPr>
                <a:r>
                  <a:rPr lang="zh-CN" altLang="en-US" sz="2800" dirty="0"/>
                  <a:t>偏振关系为左旋圆偏振波：</a:t>
                </a:r>
                <a14:m>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𝐸</m:t>
                        </m:r>
                      </m:e>
                      <m:sub>
                        <m:r>
                          <a:rPr lang="zh-CN" altLang="en-US" sz="2800" i="1">
                            <a:solidFill>
                              <a:srgbClr val="000000"/>
                            </a:solidFill>
                            <a:latin typeface="Cambria Math" panose="02040503050406030204" pitchFamily="18" charset="0"/>
                          </a:rPr>
                          <m:t>𝑥</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𝑖</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𝐸</m:t>
                        </m:r>
                      </m:e>
                      <m:sub>
                        <m:r>
                          <a:rPr lang="zh-CN" altLang="en-US" sz="2800" i="1">
                            <a:solidFill>
                              <a:srgbClr val="000000"/>
                            </a:solidFill>
                            <a:latin typeface="Cambria Math" panose="02040503050406030204" pitchFamily="18" charset="0"/>
                          </a:rPr>
                          <m:t>𝑦</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r>
                      <a:rPr lang="zh-CN" altLang="en-US" sz="2800" i="1">
                        <a:solidFill>
                          <a:srgbClr val="000000"/>
                        </a:solidFill>
                        <a:latin typeface="Cambria Math" panose="02040503050406030204" pitchFamily="18" charset="0"/>
                      </a:rPr>
                      <m:t>, </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𝐸</m:t>
                        </m:r>
                      </m:e>
                      <m:sub>
                        <m:r>
                          <a:rPr lang="zh-CN" altLang="en-US" sz="2800" i="1">
                            <a:solidFill>
                              <a:srgbClr val="000000"/>
                            </a:solidFill>
                            <a:latin typeface="Cambria Math" panose="02040503050406030204" pitchFamily="18" charset="0"/>
                          </a:rPr>
                          <m:t>𝑧</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oMath>
                </a14:m>
                <a:endParaRPr lang="zh-CN" altLang="en-US" sz="2800" dirty="0"/>
              </a:p>
              <a:p>
                <a:pPr eaLnBrk="1" hangingPunct="1">
                  <a:spcBef>
                    <a:spcPts val="0"/>
                  </a:spcBef>
                </a:pPr>
                <a:r>
                  <a:rPr lang="zh-CN" altLang="en-US" sz="2800" dirty="0"/>
                  <a:t>频率较高时，左旋圆偏振波的色散关系又能写为</a:t>
                </a:r>
                <a:endParaRPr lang="zh-CN" altLang="en-US" sz="2800" dirty="0"/>
              </a:p>
              <a:p>
                <a:pPr marL="0" indent="0" algn="ctr" eaLnBrk="1" hangingPunct="1">
                  <a:spcBef>
                    <a:spcPts val="0"/>
                  </a:spcBef>
                  <a:buNone/>
                </a:pPr>
                <a14:m>
                  <m:oMathPara xmlns:m="http://schemas.openxmlformats.org/officeDocument/2006/math">
                    <m:oMathParaPr>
                      <m:jc m:val="centerGroup"/>
                    </m:oMathParaPr>
                    <m:oMath xmlns:m="http://schemas.openxmlformats.org/officeDocument/2006/math">
                      <m:sSup>
                        <m:sSupPr>
                          <m:ctrlPr>
                            <a:rPr lang="zh-CN" altLang="en-US" sz="2800" i="1">
                              <a:solidFill>
                                <a:srgbClr val="000000"/>
                              </a:solidFill>
                              <a:latin typeface="Cambria Math" panose="02040503050406030204" pitchFamily="18" charset="0"/>
                            </a:rPr>
                          </m:ctrlPr>
                        </m:sSupPr>
                        <m:e>
                          <m:d>
                            <m:dPr>
                              <m:ctrlPr>
                                <a:rPr lang="zh-CN" altLang="en-US" sz="2800" i="1">
                                  <a:solidFill>
                                    <a:srgbClr val="000000"/>
                                  </a:solidFill>
                                  <a:latin typeface="Cambria Math" panose="02040503050406030204" pitchFamily="18" charset="0"/>
                                </a:rPr>
                              </m:ctrlPr>
                            </m:dPr>
                            <m:e>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𝑘𝑐</m:t>
                                  </m:r>
                                </m:num>
                                <m:den>
                                  <m:r>
                                    <a:rPr lang="zh-CN" altLang="en-US" sz="2800" i="1">
                                      <a:solidFill>
                                        <a:srgbClr val="000000"/>
                                      </a:solidFill>
                                      <a:latin typeface="Cambria Math" panose="02040503050406030204" pitchFamily="18" charset="0"/>
                                    </a:rPr>
                                    <m:t>𝜔</m:t>
                                  </m:r>
                                </m:den>
                              </m:f>
                            </m:e>
                          </m:d>
                        </m:e>
                        <m:sup>
                          <m:r>
                            <a:rPr lang="zh-CN" altLang="en-US" sz="2800" i="1">
                              <a:solidFill>
                                <a:srgbClr val="000000"/>
                              </a:solidFill>
                              <a:latin typeface="Cambria Math" panose="02040503050406030204" pitchFamily="18" charset="0"/>
                            </a:rPr>
                            <m:t>2</m:t>
                          </m:r>
                        </m:sup>
                      </m:s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1</m:t>
                      </m:r>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𝑝𝑒</m:t>
                              </m:r>
                            </m:sub>
                            <m:sup>
                              <m:r>
                                <a:rPr lang="zh-CN" altLang="en-US" sz="2800" i="1">
                                  <a:solidFill>
                                    <a:srgbClr val="000000"/>
                                  </a:solidFill>
                                  <a:latin typeface="Cambria Math" panose="02040503050406030204" pitchFamily="18" charset="0"/>
                                </a:rPr>
                                <m:t>2</m:t>
                              </m:r>
                            </m:sup>
                          </m:sSubSup>
                        </m:num>
                        <m:den>
                          <m:r>
                            <a:rPr lang="zh-CN" altLang="en-US" sz="2800" i="1">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m:rPr>
                                  <m:sty m:val="p"/>
                                </m:rPr>
                                <a:rPr lang="zh-CN" altLang="en-US" sz="2800" i="1">
                                  <a:solidFill>
                                    <a:srgbClr val="000000"/>
                                  </a:solidFill>
                                  <a:latin typeface="Cambria Math" panose="02040503050406030204" pitchFamily="18" charset="0"/>
                                </a:rPr>
                                <m:t>Ω</m:t>
                              </m:r>
                            </m:e>
                            <m:sub>
                              <m:r>
                                <a:rPr lang="zh-CN" altLang="en-US" sz="2800" i="1">
                                  <a:solidFill>
                                    <a:srgbClr val="000000"/>
                                  </a:solidFill>
                                  <a:latin typeface="Cambria Math" panose="02040503050406030204" pitchFamily="18" charset="0"/>
                                </a:rPr>
                                <m:t>𝑒</m:t>
                              </m:r>
                            </m:sub>
                          </m:sSub>
                          <m:r>
                            <a:rPr lang="zh-CN" altLang="en-US" sz="2800" i="1">
                              <a:solidFill>
                                <a:srgbClr val="000000"/>
                              </a:solidFill>
                              <a:latin typeface="Cambria Math" panose="02040503050406030204" pitchFamily="18" charset="0"/>
                            </a:rPr>
                            <m:t>|)</m:t>
                          </m:r>
                        </m:den>
                      </m:f>
                    </m:oMath>
                  </m:oMathPara>
                </a14:m>
                <a:endParaRPr lang="zh-CN" altLang="en-US" sz="2800" dirty="0"/>
              </a:p>
              <a:p>
                <a:pPr eaLnBrk="1" hangingPunct="1">
                  <a:spcBef>
                    <a:spcPts val="0"/>
                  </a:spcBef>
                </a:pPr>
                <a:r>
                  <a:rPr lang="zh-CN" altLang="en-US" sz="2800" dirty="0"/>
                  <a:t>截止频率为（也是垂直传播的</a:t>
                </a:r>
                <a:r>
                  <a:rPr lang="en-US" altLang="zh-CN" sz="2800" i="1" dirty="0">
                    <a:latin typeface="Times New Roman" panose="02020603050405020304" pitchFamily="18" charset="0"/>
                    <a:cs typeface="Times New Roman" panose="02020603050405020304" pitchFamily="18" charset="0"/>
                  </a:rPr>
                  <a:t>X</a:t>
                </a:r>
                <a:r>
                  <a:rPr lang="zh-CN" altLang="en-US" sz="2800" dirty="0"/>
                  <a:t>模的截止频率）</a:t>
                </a:r>
                <a:endParaRPr lang="en-US" altLang="zh-CN" sz="2800" dirty="0"/>
              </a:p>
              <a:p>
                <a:pPr marL="0" indent="0" algn="ctr" eaLnBrk="1" hangingPunct="1">
                  <a:spcBef>
                    <a:spcPts val="0"/>
                  </a:spcBef>
                  <a:buNone/>
                </a:pPr>
                <a14:m>
                  <m:oMath xmlns:m="http://schemas.openxmlformats.org/officeDocument/2006/math">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𝜔</m:t>
                        </m:r>
                      </m:e>
                      <m:sub>
                        <m:r>
                          <a:rPr lang="zh-CN" altLang="en-US" i="1">
                            <a:solidFill>
                              <a:srgbClr val="000000"/>
                            </a:solidFill>
                            <a:latin typeface="Cambria Math" panose="02040503050406030204" pitchFamily="18" charset="0"/>
                          </a:rPr>
                          <m:t>𝐿</m:t>
                        </m:r>
                      </m:sub>
                    </m:sSub>
                    <m:r>
                      <a:rPr lang="zh-CN" altLang="en-US" i="1">
                        <a:solidFill>
                          <a:srgbClr val="000000"/>
                        </a:solidFill>
                        <a:latin typeface="Cambria Math" panose="02040503050406030204" pitchFamily="18" charset="0"/>
                      </a:rPr>
                      <m:t>=−</m:t>
                    </m:r>
                    <m:f>
                      <m:fPr>
                        <m:ctrlPr>
                          <a:rPr lang="zh-CN" altLang="en-US" i="1">
                            <a:solidFill>
                              <a:srgbClr val="000000"/>
                            </a:solidFill>
                            <a:latin typeface="Cambria Math" panose="02040503050406030204" pitchFamily="18" charset="0"/>
                          </a:rPr>
                        </m:ctrlPr>
                      </m:fPr>
                      <m:num>
                        <m:d>
                          <m:dPr>
                            <m:begChr m:val="|"/>
                            <m:endChr m:val="|"/>
                            <m:ctrlPr>
                              <a:rPr lang="zh-CN" altLang="en-US" i="1">
                                <a:solidFill>
                                  <a:srgbClr val="000000"/>
                                </a:solidFill>
                                <a:latin typeface="Cambria Math" panose="02040503050406030204" pitchFamily="18" charset="0"/>
                              </a:rPr>
                            </m:ctrlPr>
                          </m:dPr>
                          <m:e>
                            <m:sSub>
                              <m:sSubPr>
                                <m:ctrlPr>
                                  <a:rPr lang="zh-CN" altLang="en-US" i="1">
                                    <a:solidFill>
                                      <a:srgbClr val="000000"/>
                                    </a:solidFill>
                                    <a:latin typeface="Cambria Math" panose="02040503050406030204" pitchFamily="18" charset="0"/>
                                  </a:rPr>
                                </m:ctrlPr>
                              </m:sSubPr>
                              <m:e>
                                <m:r>
                                  <m:rPr>
                                    <m:sty m:val="p"/>
                                  </m:rPr>
                                  <a:rPr lang="zh-CN" altLang="en-US" i="1">
                                    <a:solidFill>
                                      <a:srgbClr val="000000"/>
                                    </a:solidFill>
                                    <a:latin typeface="Cambria Math" panose="02040503050406030204" pitchFamily="18" charset="0"/>
                                  </a:rPr>
                                  <m:t>Ω</m:t>
                                </m:r>
                              </m:e>
                              <m:sub>
                                <m:r>
                                  <a:rPr lang="zh-CN" altLang="en-US" i="1">
                                    <a:solidFill>
                                      <a:srgbClr val="000000"/>
                                    </a:solidFill>
                                    <a:latin typeface="Cambria Math" panose="02040503050406030204" pitchFamily="18" charset="0"/>
                                  </a:rPr>
                                  <m:t>𝑒</m:t>
                                </m:r>
                              </m:sub>
                            </m:sSub>
                          </m:e>
                        </m:d>
                      </m:num>
                      <m:den>
                        <m:r>
                          <a:rPr lang="zh-CN" altLang="en-US" i="1">
                            <a:solidFill>
                              <a:srgbClr val="000000"/>
                            </a:solidFill>
                            <a:latin typeface="Cambria Math" panose="02040503050406030204" pitchFamily="18" charset="0"/>
                          </a:rPr>
                          <m:t>2</m:t>
                        </m:r>
                      </m:den>
                    </m:f>
                    <m:r>
                      <a:rPr lang="zh-CN" altLang="en-US" i="1">
                        <a:solidFill>
                          <a:srgbClr val="000000"/>
                        </a:solidFill>
                        <a:latin typeface="Cambria Math" panose="02040503050406030204" pitchFamily="18" charset="0"/>
                      </a:rPr>
                      <m:t>+</m:t>
                    </m:r>
                    <m:rad>
                      <m:radPr>
                        <m:degHide m:val="on"/>
                        <m:ctrlPr>
                          <a:rPr lang="zh-CN" altLang="en-US" i="1">
                            <a:solidFill>
                              <a:srgbClr val="000000"/>
                            </a:solidFill>
                            <a:latin typeface="Cambria Math" panose="02040503050406030204" pitchFamily="18" charset="0"/>
                          </a:rPr>
                        </m:ctrlPr>
                      </m:radPr>
                      <m:deg/>
                      <m:e>
                        <m:f>
                          <m:fPr>
                            <m:ctrlPr>
                              <a:rPr lang="zh-CN" altLang="en-US" i="1">
                                <a:solidFill>
                                  <a:srgbClr val="000000"/>
                                </a:solidFill>
                                <a:latin typeface="Cambria Math" panose="02040503050406030204" pitchFamily="18" charset="0"/>
                              </a:rPr>
                            </m:ctrlPr>
                          </m:fPr>
                          <m:num>
                            <m:sSubSup>
                              <m:sSubSupPr>
                                <m:ctrlPr>
                                  <a:rPr lang="zh-CN" altLang="en-US" i="1">
                                    <a:solidFill>
                                      <a:srgbClr val="000000"/>
                                    </a:solidFill>
                                    <a:latin typeface="Cambria Math" panose="02040503050406030204" pitchFamily="18" charset="0"/>
                                  </a:rPr>
                                </m:ctrlPr>
                              </m:sSubSupPr>
                              <m:e>
                                <m:r>
                                  <m:rPr>
                                    <m:sty m:val="p"/>
                                  </m:rPr>
                                  <a:rPr lang="zh-CN" altLang="en-US" i="1">
                                    <a:solidFill>
                                      <a:srgbClr val="000000"/>
                                    </a:solidFill>
                                    <a:latin typeface="Cambria Math" panose="02040503050406030204" pitchFamily="18" charset="0"/>
                                  </a:rPr>
                                  <m:t>Ω</m:t>
                                </m:r>
                              </m:e>
                              <m:sub>
                                <m:r>
                                  <a:rPr lang="zh-CN" altLang="en-US" i="1">
                                    <a:solidFill>
                                      <a:srgbClr val="000000"/>
                                    </a:solidFill>
                                    <a:latin typeface="Cambria Math" panose="02040503050406030204" pitchFamily="18" charset="0"/>
                                  </a:rPr>
                                  <m:t>𝑒</m:t>
                                </m:r>
                              </m:sub>
                              <m:sup>
                                <m:r>
                                  <a:rPr lang="zh-CN" altLang="en-US" i="1">
                                    <a:solidFill>
                                      <a:srgbClr val="000000"/>
                                    </a:solidFill>
                                    <a:latin typeface="Cambria Math" panose="02040503050406030204" pitchFamily="18" charset="0"/>
                                  </a:rPr>
                                  <m:t>2</m:t>
                                </m:r>
                              </m:sup>
                            </m:sSubSup>
                          </m:num>
                          <m:den>
                            <m:r>
                              <a:rPr lang="zh-CN" altLang="en-US" i="1">
                                <a:solidFill>
                                  <a:srgbClr val="000000"/>
                                </a:solidFill>
                                <a:latin typeface="Cambria Math" panose="02040503050406030204" pitchFamily="18" charset="0"/>
                              </a:rPr>
                              <m:t>4</m:t>
                            </m:r>
                          </m:den>
                        </m:f>
                        <m:r>
                          <a:rPr lang="zh-CN" altLang="en-US" i="1">
                            <a:solidFill>
                              <a:srgbClr val="000000"/>
                            </a:solidFill>
                            <a:latin typeface="Cambria Math" panose="02040503050406030204" pitchFamily="18" charset="0"/>
                          </a:rPr>
                          <m:t>+</m:t>
                        </m:r>
                        <m:sSubSup>
                          <m:sSubSupPr>
                            <m:ctrlPr>
                              <a:rPr lang="zh-CN" altLang="en-US" i="1">
                                <a:solidFill>
                                  <a:srgbClr val="000000"/>
                                </a:solidFill>
                                <a:latin typeface="Cambria Math" panose="02040503050406030204" pitchFamily="18" charset="0"/>
                              </a:rPr>
                            </m:ctrlPr>
                          </m:sSubSupPr>
                          <m:e>
                            <m:r>
                              <a:rPr lang="zh-CN" altLang="en-US" i="1">
                                <a:solidFill>
                                  <a:srgbClr val="000000"/>
                                </a:solidFill>
                                <a:latin typeface="Cambria Math" panose="02040503050406030204" pitchFamily="18" charset="0"/>
                              </a:rPr>
                              <m:t>𝜔</m:t>
                            </m:r>
                          </m:e>
                          <m:sub>
                            <m:r>
                              <a:rPr lang="zh-CN" altLang="en-US" i="1">
                                <a:solidFill>
                                  <a:srgbClr val="000000"/>
                                </a:solidFill>
                                <a:latin typeface="Cambria Math" panose="02040503050406030204" pitchFamily="18" charset="0"/>
                              </a:rPr>
                              <m:t>𝑝𝑒</m:t>
                            </m:r>
                          </m:sub>
                          <m:sup>
                            <m:r>
                              <a:rPr lang="zh-CN" altLang="en-US" i="1">
                                <a:solidFill>
                                  <a:srgbClr val="000000"/>
                                </a:solidFill>
                                <a:latin typeface="Cambria Math" panose="02040503050406030204" pitchFamily="18" charset="0"/>
                              </a:rPr>
                              <m:t>2</m:t>
                            </m:r>
                          </m:sup>
                        </m:sSubSup>
                      </m:e>
                    </m:rad>
                  </m:oMath>
                </a14:m>
                <a:r>
                  <a:rPr lang="zh-CN" altLang="en-US" dirty="0"/>
                  <a:t> </a:t>
                </a:r>
                <a:endParaRPr lang="zh-CN" altLang="en-US" dirty="0"/>
              </a:p>
            </p:txBody>
          </p:sp>
        </mc:Choice>
        <mc:Fallback>
          <p:sp>
            <p:nvSpPr>
              <p:cNvPr id="54275" name="Rectangle 3"/>
              <p:cNvSpPr>
                <a:spLocks noRot="1" noChangeAspect="1" noMove="1" noResize="1" noEditPoints="1" noAdjustHandles="1" noChangeArrowheads="1" noChangeShapeType="1" noTextEdit="1"/>
              </p:cNvSpPr>
              <p:nvPr>
                <p:ph type="body" sz="half" idx="1"/>
              </p:nvPr>
            </p:nvSpPr>
            <p:spPr>
              <a:xfrm>
                <a:off x="287338" y="1420812"/>
                <a:ext cx="8532812" cy="4996519"/>
              </a:xfrm>
              <a:blipFill rotWithShape="1">
                <a:blip r:embed="rId1"/>
                <a:stretch>
                  <a:fillRect l="-4" t="-6"/>
                </a:stretch>
              </a:blipFill>
            </p:spPr>
            <p:txBody>
              <a:bodyPr/>
              <a:lstStyle/>
              <a:p>
                <a:r>
                  <a:rPr lang="zh-CN" altLang="en-US">
                    <a:noFill/>
                  </a:rPr>
                  <a:t> </a:t>
                </a:r>
              </a:p>
            </p:txBody>
          </p:sp>
        </mc:Fallback>
      </mc:AlternateContent>
      <p:sp>
        <p:nvSpPr>
          <p:cNvPr id="54276"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54277"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2"/>
          <p:cNvSpPr>
            <a:spLocks noGrp="1" noChangeArrowheads="1"/>
          </p:cNvSpPr>
          <p:nvPr>
            <p:ph type="title"/>
          </p:nvPr>
        </p:nvSpPr>
        <p:spPr/>
        <p:txBody>
          <a:bodyPr/>
          <a:lstStyle/>
          <a:p>
            <a:pPr eaLnBrk="1" hangingPunct="1"/>
            <a:r>
              <a:rPr lang="zh-CN" altLang="en-US"/>
              <a:t>平行传播的左旋圆偏振波讨论 </a:t>
            </a:r>
            <a:endParaRPr lang="zh-CN" altLang="en-US"/>
          </a:p>
        </p:txBody>
      </p:sp>
      <mc:AlternateContent xmlns:mc="http://schemas.openxmlformats.org/markup-compatibility/2006">
        <mc:Choice xmlns:a14="http://schemas.microsoft.com/office/drawing/2010/main" Requires="a14">
          <p:sp>
            <p:nvSpPr>
              <p:cNvPr id="55299" name="Rectangle 3"/>
              <p:cNvSpPr>
                <a:spLocks noGrp="1" noChangeArrowheads="1"/>
              </p:cNvSpPr>
              <p:nvPr>
                <p:ph type="body" sz="half" idx="1"/>
              </p:nvPr>
            </p:nvSpPr>
            <p:spPr>
              <a:xfrm>
                <a:off x="179388" y="1420813"/>
                <a:ext cx="8856662" cy="5032375"/>
              </a:xfrm>
            </p:spPr>
            <p:txBody>
              <a:bodyPr/>
              <a:lstStyle/>
              <a:p>
                <a:pPr eaLnBrk="1" hangingPunct="1">
                  <a:spcBef>
                    <a:spcPts val="0"/>
                  </a:spcBef>
                </a:pPr>
                <a:r>
                  <a:rPr lang="zh-CN" altLang="en-US" sz="2800" dirty="0"/>
                  <a:t>频率较低、波长较短时，成为离子回旋波：</a:t>
                </a:r>
                <a:endParaRPr lang="zh-CN" altLang="en-US" sz="2800" dirty="0"/>
              </a:p>
              <a:p>
                <a:pPr marL="0" indent="0" eaLnBrk="1" hangingPunct="1">
                  <a:spcBef>
                    <a:spcPts val="0"/>
                  </a:spcBef>
                  <a:buNone/>
                </a:pPr>
                <a14:m>
                  <m:oMathPara xmlns:m="http://schemas.openxmlformats.org/officeDocument/2006/math">
                    <m:oMathParaPr>
                      <m:jc m:val="centerGroup"/>
                    </m:oMathParaPr>
                    <m:oMath xmlns:m="http://schemas.openxmlformats.org/officeDocument/2006/math">
                      <m:r>
                        <a:rPr lang="zh-CN" altLang="en-US" sz="2800" i="1">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m:rPr>
                              <m:sty m:val="p"/>
                            </m:rPr>
                            <a:rPr lang="zh-CN" altLang="en-US" sz="2800" i="1">
                              <a:solidFill>
                                <a:srgbClr val="000000"/>
                              </a:solidFill>
                              <a:latin typeface="Cambria Math" panose="02040503050406030204" pitchFamily="18" charset="0"/>
                            </a:rPr>
                            <m:t>Ω</m:t>
                          </m:r>
                        </m:e>
                        <m:sub>
                          <m:r>
                            <a:rPr lang="zh-CN" altLang="en-US" sz="2800" i="1">
                              <a:solidFill>
                                <a:srgbClr val="000000"/>
                              </a:solidFill>
                              <a:latin typeface="Cambria Math" panose="02040503050406030204" pitchFamily="18" charset="0"/>
                            </a:rPr>
                            <m:t>𝑖</m:t>
                          </m:r>
                        </m:sub>
                      </m:sSub>
                      <m:d>
                        <m:dPr>
                          <m:ctrlPr>
                            <a:rPr lang="zh-CN" altLang="en-US" sz="2800" i="1">
                              <a:solidFill>
                                <a:srgbClr val="000000"/>
                              </a:solidFill>
                              <a:latin typeface="Cambria Math" panose="02040503050406030204" pitchFamily="18" charset="0"/>
                            </a:rPr>
                          </m:ctrlPr>
                        </m:dPr>
                        <m:e>
                          <m:r>
                            <a:rPr lang="zh-CN" altLang="en-US" sz="2800" i="1">
                              <a:solidFill>
                                <a:srgbClr val="000000"/>
                              </a:solidFill>
                              <a:latin typeface="Cambria Math" panose="02040503050406030204" pitchFamily="18" charset="0"/>
                            </a:rPr>
                            <m:t>1</m:t>
                          </m:r>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𝑝𝑖</m:t>
                                  </m:r>
                                </m:sub>
                                <m:sup>
                                  <m:r>
                                    <a:rPr lang="zh-CN" altLang="en-US" sz="2800" i="1">
                                      <a:solidFill>
                                        <a:srgbClr val="000000"/>
                                      </a:solidFill>
                                      <a:latin typeface="Cambria Math" panose="02040503050406030204" pitchFamily="18" charset="0"/>
                                    </a:rPr>
                                    <m:t>2</m:t>
                                  </m:r>
                                </m:sup>
                              </m:sSubSup>
                            </m:num>
                            <m:den>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𝑘</m:t>
                                  </m:r>
                                </m:e>
                                <m:sup>
                                  <m:r>
                                    <a:rPr lang="zh-CN" altLang="en-US" sz="2800" i="1">
                                      <a:solidFill>
                                        <a:srgbClr val="000000"/>
                                      </a:solidFill>
                                      <a:latin typeface="Cambria Math" panose="02040503050406030204" pitchFamily="18" charset="0"/>
                                    </a:rPr>
                                    <m:t>2</m:t>
                                  </m:r>
                                </m:sup>
                              </m:sSup>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𝑐</m:t>
                                  </m:r>
                                </m:e>
                                <m:sup>
                                  <m:r>
                                    <a:rPr lang="zh-CN" altLang="en-US" sz="2800" i="1">
                                      <a:solidFill>
                                        <a:srgbClr val="000000"/>
                                      </a:solidFill>
                                      <a:latin typeface="Cambria Math" panose="02040503050406030204" pitchFamily="18" charset="0"/>
                                    </a:rPr>
                                    <m:t>2</m:t>
                                  </m:r>
                                </m:sup>
                              </m:sSup>
                            </m:den>
                          </m:f>
                        </m:e>
                      </m:d>
                    </m:oMath>
                  </m:oMathPara>
                </a14:m>
                <a:endParaRPr lang="zh-CN" altLang="en-US" sz="2800" dirty="0"/>
              </a:p>
              <a:p>
                <a:pPr eaLnBrk="1" hangingPunct="1">
                  <a:spcBef>
                    <a:spcPts val="0"/>
                  </a:spcBef>
                </a:pPr>
                <a:r>
                  <a:rPr lang="zh-CN" altLang="en-US" sz="2800" dirty="0"/>
                  <a:t>在离子回旋频率上共振。共振时，离子可持续从左旋圆偏振波中获得或失去能量。</a:t>
                </a:r>
                <a:endParaRPr lang="zh-CN" altLang="en-US" sz="2800" dirty="0"/>
              </a:p>
              <a:p>
                <a:pPr eaLnBrk="1" hangingPunct="1">
                  <a:spcBef>
                    <a:spcPts val="0"/>
                  </a:spcBef>
                </a:pPr>
                <a:r>
                  <a:rPr lang="zh-CN" altLang="en-US" sz="2800" dirty="0"/>
                  <a:t>频率极低时，成为左旋圆偏振</a:t>
                </a:r>
                <a:r>
                  <a:rPr lang="en-US" altLang="zh-CN" sz="2800" dirty="0"/>
                  <a:t>Alfvén</a:t>
                </a:r>
                <a:r>
                  <a:rPr lang="zh-CN" altLang="en-US" sz="2800" dirty="0"/>
                  <a:t>波：</a:t>
                </a:r>
                <a:endParaRPr lang="zh-CN" altLang="en-US" sz="2800" dirty="0"/>
              </a:p>
              <a:p>
                <a:pPr marL="0" indent="0" eaLnBrk="1" hangingPunct="1">
                  <a:spcBef>
                    <a:spcPts val="0"/>
                  </a:spcBef>
                  <a:buNone/>
                </a:pPr>
                <a14:m>
                  <m:oMathPara xmlns:m="http://schemas.openxmlformats.org/officeDocument/2006/math">
                    <m:oMathParaPr>
                      <m:jc m:val="centerGroup"/>
                    </m:oMathParaPr>
                    <m:oMath xmlns:m="http://schemas.openxmlformats.org/officeDocument/2006/math">
                      <m:r>
                        <a:rPr lang="zh-CN" altLang="en-US" sz="2800" i="1">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𝑘</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𝐴</m:t>
                          </m:r>
                        </m:sub>
                      </m:sSub>
                      <m:sSup>
                        <m:sSupPr>
                          <m:ctrlPr>
                            <a:rPr lang="zh-CN" altLang="en-US" sz="2800" i="1">
                              <a:solidFill>
                                <a:srgbClr val="000000"/>
                              </a:solidFill>
                              <a:latin typeface="Cambria Math" panose="02040503050406030204" pitchFamily="18" charset="0"/>
                            </a:rPr>
                          </m:ctrlPr>
                        </m:sSupPr>
                        <m:e>
                          <m:d>
                            <m:dPr>
                              <m:ctrlPr>
                                <a:rPr lang="zh-CN" altLang="en-US" sz="2800" i="1">
                                  <a:solidFill>
                                    <a:srgbClr val="000000"/>
                                  </a:solidFill>
                                  <a:latin typeface="Cambria Math" panose="02040503050406030204" pitchFamily="18" charset="0"/>
                                </a:rPr>
                              </m:ctrlPr>
                            </m:dPr>
                            <m:e>
                              <m:r>
                                <a:rPr lang="zh-CN" altLang="en-US" sz="2800" i="1">
                                  <a:solidFill>
                                    <a:srgbClr val="000000"/>
                                  </a:solidFill>
                                  <a:latin typeface="Cambria Math" panose="02040503050406030204" pitchFamily="18" charset="0"/>
                                </a:rPr>
                                <m:t>1</m:t>
                              </m:r>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𝐴</m:t>
                                      </m:r>
                                    </m:sub>
                                    <m:sup>
                                      <m:r>
                                        <a:rPr lang="zh-CN" altLang="en-US" sz="2800" i="1">
                                          <a:solidFill>
                                            <a:srgbClr val="000000"/>
                                          </a:solidFill>
                                          <a:latin typeface="Cambria Math" panose="02040503050406030204" pitchFamily="18" charset="0"/>
                                        </a:rPr>
                                        <m:t>2</m:t>
                                      </m:r>
                                    </m:sup>
                                  </m:sSubSup>
                                </m:num>
                                <m:den>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𝑐</m:t>
                                      </m:r>
                                    </m:e>
                                    <m:sup>
                                      <m:r>
                                        <a:rPr lang="zh-CN" altLang="en-US" sz="2800" i="1">
                                          <a:solidFill>
                                            <a:srgbClr val="000000"/>
                                          </a:solidFill>
                                          <a:latin typeface="Cambria Math" panose="02040503050406030204" pitchFamily="18" charset="0"/>
                                        </a:rPr>
                                        <m:t>2</m:t>
                                      </m:r>
                                    </m:sup>
                                  </m:sSup>
                                </m:den>
                              </m:f>
                            </m:e>
                          </m:d>
                        </m:e>
                        <m:sup>
                          <m:r>
                            <a:rPr lang="zh-CN" altLang="en-US" sz="2800" i="1">
                              <a:solidFill>
                                <a:srgbClr val="000000"/>
                              </a:solidFill>
                              <a:latin typeface="Cambria Math" panose="02040503050406030204" pitchFamily="18" charset="0"/>
                            </a:rPr>
                            <m:t>−</m:t>
                          </m:r>
                          <m:r>
                            <a:rPr lang="en-US" altLang="zh-CN" sz="2800" b="0" i="1" smtClean="0">
                              <a:solidFill>
                                <a:srgbClr val="000000"/>
                              </a:solidFill>
                              <a:latin typeface="Cambria Math" panose="02040503050406030204" pitchFamily="18" charset="0"/>
                            </a:rPr>
                            <m:t> </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1</m:t>
                              </m:r>
                            </m:num>
                            <m:den>
                              <m:r>
                                <a:rPr lang="zh-CN" altLang="en-US" sz="2800" i="1">
                                  <a:solidFill>
                                    <a:srgbClr val="000000"/>
                                  </a:solidFill>
                                  <a:latin typeface="Cambria Math" panose="02040503050406030204" pitchFamily="18" charset="0"/>
                                </a:rPr>
                                <m:t>2</m:t>
                              </m:r>
                            </m:den>
                          </m:f>
                        </m:sup>
                      </m:sSup>
                    </m:oMath>
                  </m:oMathPara>
                </a14:m>
                <a:endParaRPr lang="zh-CN" altLang="en-US" sz="2800" dirty="0"/>
              </a:p>
              <a:p>
                <a:pPr eaLnBrk="1" hangingPunct="1">
                  <a:spcBef>
                    <a:spcPts val="0"/>
                  </a:spcBef>
                </a:pPr>
                <a:r>
                  <a:rPr lang="zh-CN" altLang="en-US" sz="2800" dirty="0"/>
                  <a:t>在</a:t>
                </a:r>
                <a14:m>
                  <m:oMath xmlns:m="http://schemas.openxmlformats.org/officeDocument/2006/math">
                    <m:r>
                      <a:rPr lang="zh-CN" altLang="en-US" sz="2800" i="1">
                        <a:solidFill>
                          <a:srgbClr val="000000"/>
                        </a:solidFill>
                        <a:latin typeface="Cambria Math" panose="02040503050406030204" pitchFamily="18" charset="0"/>
                      </a:rPr>
                      <m:t>𝑐</m:t>
                    </m:r>
                    <m:r>
                      <a:rPr lang="en-US" altLang="zh-CN" sz="2800" b="0" i="1" smtClean="0">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𝐴</m:t>
                        </m:r>
                      </m:sub>
                    </m:sSub>
                  </m:oMath>
                </a14:m>
                <a:r>
                  <a:rPr lang="zh-CN" altLang="en-US" sz="2800" dirty="0"/>
                  <a:t>情况下，可忽略位移电流，与</a:t>
                </a:r>
                <a:r>
                  <a:rPr lang="en-US" altLang="zh-CN" sz="2800" dirty="0"/>
                  <a:t>MHD</a:t>
                </a:r>
                <a:r>
                  <a:rPr lang="zh-CN" altLang="en-US" sz="2800" dirty="0"/>
                  <a:t>结果一致。</a:t>
                </a:r>
                <a:endParaRPr lang="zh-CN" altLang="en-US" sz="2800" dirty="0"/>
              </a:p>
            </p:txBody>
          </p:sp>
        </mc:Choice>
        <mc:Fallback>
          <p:sp>
            <p:nvSpPr>
              <p:cNvPr id="55299" name="Rectangle 3"/>
              <p:cNvSpPr>
                <a:spLocks noRot="1" noChangeAspect="1" noMove="1" noResize="1" noEditPoints="1" noAdjustHandles="1" noChangeArrowheads="1" noChangeShapeType="1" noTextEdit="1"/>
              </p:cNvSpPr>
              <p:nvPr>
                <p:ph type="body" sz="half" idx="1"/>
              </p:nvPr>
            </p:nvSpPr>
            <p:spPr>
              <a:xfrm>
                <a:off x="179388" y="1420813"/>
                <a:ext cx="8856662" cy="5032375"/>
              </a:xfrm>
              <a:blipFill rotWithShape="1">
                <a:blip r:embed="rId1"/>
                <a:stretch>
                  <a:fillRect l="-4" t="-6" r="-2230" b="6"/>
                </a:stretch>
              </a:blipFill>
            </p:spPr>
            <p:txBody>
              <a:bodyPr/>
              <a:lstStyle/>
              <a:p>
                <a:r>
                  <a:rPr lang="zh-CN" altLang="en-US">
                    <a:noFill/>
                  </a:rPr>
                  <a:t> </a:t>
                </a:r>
              </a:p>
            </p:txBody>
          </p:sp>
        </mc:Fallback>
      </mc:AlternateContent>
      <p:sp>
        <p:nvSpPr>
          <p:cNvPr id="55300"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55301"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2"/>
          <p:cNvSpPr>
            <a:spLocks noGrp="1" noChangeArrowheads="1"/>
          </p:cNvSpPr>
          <p:nvPr>
            <p:ph type="title"/>
          </p:nvPr>
        </p:nvSpPr>
        <p:spPr/>
        <p:txBody>
          <a:bodyPr/>
          <a:lstStyle/>
          <a:p>
            <a:pPr eaLnBrk="1" hangingPunct="1"/>
            <a:r>
              <a:rPr lang="zh-CN" altLang="en-US"/>
              <a:t>平行传播的右旋圆偏振波</a:t>
            </a:r>
            <a:endParaRPr lang="zh-CN" altLang="en-US"/>
          </a:p>
        </p:txBody>
      </p:sp>
      <mc:AlternateContent xmlns:mc="http://schemas.openxmlformats.org/markup-compatibility/2006">
        <mc:Choice xmlns:a14="http://schemas.microsoft.com/office/drawing/2010/main" Requires="a14">
          <p:sp>
            <p:nvSpPr>
              <p:cNvPr id="56323" name="Rectangle 3"/>
              <p:cNvSpPr>
                <a:spLocks noGrp="1" noChangeArrowheads="1"/>
              </p:cNvSpPr>
              <p:nvPr>
                <p:ph type="body" sz="half" idx="1"/>
              </p:nvPr>
            </p:nvSpPr>
            <p:spPr>
              <a:xfrm>
                <a:off x="287338" y="1420812"/>
                <a:ext cx="8532812" cy="5032521"/>
              </a:xfrm>
            </p:spPr>
            <p:txBody>
              <a:bodyPr/>
              <a:lstStyle/>
              <a:p>
                <a:pPr eaLnBrk="1" hangingPunct="1">
                  <a:spcBef>
                    <a:spcPts val="0"/>
                  </a:spcBef>
                </a:pPr>
                <a:r>
                  <a:rPr lang="zh-CN" altLang="en-US" sz="2800" dirty="0"/>
                  <a:t>右旋圆偏振波。色散关系为：</a:t>
                </a:r>
                <a14:m>
                  <m:oMath xmlns:m="http://schemas.openxmlformats.org/officeDocument/2006/math">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𝑛</m:t>
                        </m:r>
                      </m:e>
                      <m:sup>
                        <m:r>
                          <a:rPr lang="zh-CN" altLang="en-US" sz="2800" i="1">
                            <a:solidFill>
                              <a:srgbClr val="000000"/>
                            </a:solidFill>
                            <a:latin typeface="Cambria Math" panose="02040503050406030204" pitchFamily="18" charset="0"/>
                          </a:rPr>
                          <m:t>2</m:t>
                        </m:r>
                      </m:sup>
                    </m:sSup>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1</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2</m:t>
                        </m:r>
                      </m:sub>
                    </m:sSub>
                    <m:r>
                      <a:rPr lang="zh-CN" altLang="en-US" sz="2800" i="1">
                        <a:solidFill>
                          <a:srgbClr val="000000"/>
                        </a:solidFill>
                        <a:latin typeface="Cambria Math" panose="02040503050406030204" pitchFamily="18" charset="0"/>
                      </a:rPr>
                      <m:t>⇒</m:t>
                    </m:r>
                  </m:oMath>
                </a14:m>
                <a:endParaRPr lang="en-US" altLang="zh-CN" sz="2800" i="1" dirty="0">
                  <a:solidFill>
                    <a:srgbClr val="000000"/>
                  </a:solidFill>
                  <a:latin typeface="Cambria Math" panose="02040503050406030204" pitchFamily="18" charset="0"/>
                </a:endParaRPr>
              </a:p>
              <a:p>
                <a:pPr marL="0" indent="0" eaLnBrk="1" hangingPunct="1">
                  <a:spcBef>
                    <a:spcPts val="0"/>
                  </a:spcBef>
                  <a:buNone/>
                </a:pPr>
                <a14:m>
                  <m:oMathPara xmlns:m="http://schemas.openxmlformats.org/officeDocument/2006/math">
                    <m:oMathParaPr>
                      <m:jc m:val="centerGroup"/>
                    </m:oMathParaPr>
                    <m:oMath xmlns:m="http://schemas.openxmlformats.org/officeDocument/2006/math">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𝑘𝑐</m:t>
                          </m:r>
                        </m:num>
                        <m:den>
                          <m:r>
                            <a:rPr lang="zh-CN" altLang="en-US" sz="2800" i="1">
                              <a:solidFill>
                                <a:srgbClr val="000000"/>
                              </a:solidFill>
                              <a:latin typeface="Cambria Math" panose="02040503050406030204" pitchFamily="18" charset="0"/>
                            </a:rPr>
                            <m:t>𝜔</m:t>
                          </m:r>
                        </m:den>
                      </m:f>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m:t>
                          </m:r>
                        </m:e>
                        <m:sup>
                          <m:r>
                            <a:rPr lang="zh-CN" altLang="en-US" sz="2800" i="1">
                              <a:solidFill>
                                <a:srgbClr val="000000"/>
                              </a:solidFill>
                              <a:latin typeface="Cambria Math" panose="02040503050406030204" pitchFamily="18" charset="0"/>
                            </a:rPr>
                            <m:t>2</m:t>
                          </m:r>
                        </m:sup>
                      </m:s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1</m:t>
                      </m:r>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1</m:t>
                          </m:r>
                        </m:num>
                        <m:den>
                          <m:r>
                            <a:rPr lang="zh-CN" altLang="en-US" sz="2800" i="1">
                              <a:solidFill>
                                <a:srgbClr val="000000"/>
                              </a:solidFill>
                              <a:latin typeface="Cambria Math" panose="02040503050406030204" pitchFamily="18" charset="0"/>
                            </a:rPr>
                            <m:t>𝜔</m:t>
                          </m:r>
                        </m:den>
                      </m:f>
                      <m:nary>
                        <m:naryPr>
                          <m:chr m:val="∑"/>
                          <m:supHide m:val="on"/>
                          <m:ctrlPr>
                            <a:rPr lang="zh-CN" altLang="en-US" sz="2800" i="1">
                              <a:solidFill>
                                <a:srgbClr val="000000"/>
                              </a:solidFill>
                              <a:latin typeface="Cambria Math" panose="02040503050406030204" pitchFamily="18" charset="0"/>
                            </a:rPr>
                          </m:ctrlPr>
                        </m:naryPr>
                        <m:sub>
                          <m:r>
                            <a:rPr lang="zh-CN" altLang="en-US" sz="2800" i="1">
                              <a:solidFill>
                                <a:srgbClr val="000000"/>
                              </a:solidFill>
                              <a:latin typeface="Cambria Math" panose="02040503050406030204" pitchFamily="18" charset="0"/>
                            </a:rPr>
                            <m:t>𝛼</m:t>
                          </m:r>
                        </m:sub>
                        <m:sup/>
                        <m:e>
                          <m:f>
                            <m:fPr>
                              <m:ctrlPr>
                                <a:rPr lang="zh-CN" altLang="en-US" sz="2800" i="1">
                                  <a:solidFill>
                                    <a:srgbClr val="000000"/>
                                  </a:solidFill>
                                  <a:latin typeface="Cambria Math" panose="02040503050406030204" pitchFamily="18" charset="0"/>
                                </a:rPr>
                              </m:ctrlPr>
                            </m:fPr>
                            <m:num>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𝑝</m:t>
                                  </m:r>
                                  <m:r>
                                    <a:rPr lang="zh-CN" altLang="en-US" sz="2800" i="1">
                                      <a:solidFill>
                                        <a:srgbClr val="000000"/>
                                      </a:solidFill>
                                      <a:latin typeface="Cambria Math" panose="02040503050406030204" pitchFamily="18" charset="0"/>
                                    </a:rPr>
                                    <m:t>𝛼</m:t>
                                  </m:r>
                                </m:sub>
                                <m:sup>
                                  <m:r>
                                    <a:rPr lang="zh-CN" altLang="en-US" sz="2800" i="1">
                                      <a:solidFill>
                                        <a:srgbClr val="000000"/>
                                      </a:solidFill>
                                      <a:latin typeface="Cambria Math" panose="02040503050406030204" pitchFamily="18" charset="0"/>
                                    </a:rPr>
                                    <m:t>2</m:t>
                                  </m:r>
                                </m:sup>
                              </m:sSubSup>
                            </m:num>
                            <m:den>
                              <m:r>
                                <a:rPr lang="zh-CN" altLang="en-US" sz="2800" i="1">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m:rPr>
                                      <m:sty m:val="p"/>
                                    </m:rPr>
                                    <a:rPr lang="zh-CN" altLang="en-US" sz="2800" i="1">
                                      <a:solidFill>
                                        <a:srgbClr val="000000"/>
                                      </a:solidFill>
                                      <a:latin typeface="Cambria Math" panose="02040503050406030204" pitchFamily="18" charset="0"/>
                                    </a:rPr>
                                    <m:t>Ω</m:t>
                                  </m:r>
                                </m:e>
                                <m:sub>
                                  <m:r>
                                    <a:rPr lang="zh-CN" altLang="en-US" sz="2800" i="1">
                                      <a:solidFill>
                                        <a:srgbClr val="000000"/>
                                      </a:solidFill>
                                      <a:latin typeface="Cambria Math" panose="02040503050406030204" pitchFamily="18" charset="0"/>
                                    </a:rPr>
                                    <m:t>𝛼</m:t>
                                  </m:r>
                                </m:sub>
                              </m:sSub>
                            </m:den>
                          </m:f>
                        </m:e>
                      </m:nary>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1</m:t>
                      </m:r>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𝑝𝑒</m:t>
                              </m:r>
                            </m:sub>
                            <m:sup>
                              <m:r>
                                <a:rPr lang="zh-CN" altLang="en-US" sz="2800" i="1">
                                  <a:solidFill>
                                    <a:srgbClr val="000000"/>
                                  </a:solidFill>
                                  <a:latin typeface="Cambria Math" panose="02040503050406030204" pitchFamily="18" charset="0"/>
                                </a:rPr>
                                <m:t>2</m:t>
                              </m:r>
                            </m:sup>
                          </m:sSubSup>
                          <m:r>
                            <a:rPr lang="zh-CN" altLang="en-US" sz="2800" i="1">
                              <a:solidFill>
                                <a:srgbClr val="000000"/>
                              </a:solidFill>
                              <a:latin typeface="Cambria Math" panose="02040503050406030204" pitchFamily="18" charset="0"/>
                            </a:rPr>
                            <m:t>+</m:t>
                          </m:r>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𝑝𝑖</m:t>
                              </m:r>
                            </m:sub>
                            <m:sup>
                              <m:r>
                                <a:rPr lang="zh-CN" altLang="en-US" sz="2800" i="1">
                                  <a:solidFill>
                                    <a:srgbClr val="000000"/>
                                  </a:solidFill>
                                  <a:latin typeface="Cambria Math" panose="02040503050406030204" pitchFamily="18" charset="0"/>
                                </a:rPr>
                                <m:t>2</m:t>
                              </m:r>
                            </m:sup>
                          </m:sSubSup>
                        </m:num>
                        <m:den>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m:rPr>
                                  <m:sty m:val="p"/>
                                </m:rPr>
                                <a:rPr lang="zh-CN" altLang="en-US" sz="2800" i="1">
                                  <a:solidFill>
                                    <a:srgbClr val="000000"/>
                                  </a:solidFill>
                                  <a:latin typeface="Cambria Math" panose="02040503050406030204" pitchFamily="18" charset="0"/>
                                </a:rPr>
                                <m:t>Ω</m:t>
                              </m:r>
                            </m:e>
                            <m:sub>
                              <m:r>
                                <a:rPr lang="zh-CN" altLang="en-US" sz="2800" i="1">
                                  <a:solidFill>
                                    <a:srgbClr val="000000"/>
                                  </a:solidFill>
                                  <a:latin typeface="Cambria Math" panose="02040503050406030204" pitchFamily="18" charset="0"/>
                                </a:rPr>
                                <m:t>𝑒</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m:rPr>
                                  <m:sty m:val="p"/>
                                </m:rPr>
                                <a:rPr lang="zh-CN" altLang="en-US" sz="2800" i="1">
                                  <a:solidFill>
                                    <a:srgbClr val="000000"/>
                                  </a:solidFill>
                                  <a:latin typeface="Cambria Math" panose="02040503050406030204" pitchFamily="18" charset="0"/>
                                </a:rPr>
                                <m:t>Ω</m:t>
                              </m:r>
                            </m:e>
                            <m:sub>
                              <m:r>
                                <a:rPr lang="zh-CN" altLang="en-US" sz="2800" i="1">
                                  <a:solidFill>
                                    <a:srgbClr val="000000"/>
                                  </a:solidFill>
                                  <a:latin typeface="Cambria Math" panose="02040503050406030204" pitchFamily="18" charset="0"/>
                                </a:rPr>
                                <m:t>𝑖</m:t>
                              </m:r>
                            </m:sub>
                          </m:sSub>
                          <m:r>
                            <a:rPr lang="zh-CN" altLang="en-US" sz="2800" i="1">
                              <a:solidFill>
                                <a:srgbClr val="000000"/>
                              </a:solidFill>
                              <a:latin typeface="Cambria Math" panose="02040503050406030204" pitchFamily="18" charset="0"/>
                            </a:rPr>
                            <m:t>)</m:t>
                          </m:r>
                        </m:den>
                      </m:f>
                    </m:oMath>
                  </m:oMathPara>
                </a14:m>
                <a:endParaRPr lang="en-US" altLang="zh-CN" sz="2800" dirty="0"/>
              </a:p>
              <a:p>
                <a:pPr eaLnBrk="1" hangingPunct="1">
                  <a:spcBef>
                    <a:spcPts val="0"/>
                  </a:spcBef>
                </a:pPr>
                <a:r>
                  <a:rPr lang="zh-CN" altLang="en-US" sz="2800" dirty="0"/>
                  <a:t>偏振关系为右旋圆偏振：</a:t>
                </a:r>
                <a14:m>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𝐸</m:t>
                        </m:r>
                      </m:e>
                      <m:sub>
                        <m:r>
                          <a:rPr lang="zh-CN" altLang="en-US" sz="2800" i="1">
                            <a:solidFill>
                              <a:srgbClr val="000000"/>
                            </a:solidFill>
                            <a:latin typeface="Cambria Math" panose="02040503050406030204" pitchFamily="18" charset="0"/>
                          </a:rPr>
                          <m:t>𝑥</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𝑖</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𝐸</m:t>
                        </m:r>
                      </m:e>
                      <m:sub>
                        <m:r>
                          <a:rPr lang="zh-CN" altLang="en-US" sz="2800" i="1">
                            <a:solidFill>
                              <a:srgbClr val="000000"/>
                            </a:solidFill>
                            <a:latin typeface="Cambria Math" panose="02040503050406030204" pitchFamily="18" charset="0"/>
                          </a:rPr>
                          <m:t>𝑦</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r>
                      <a:rPr lang="zh-CN" altLang="en-US" sz="2800" i="1">
                        <a:solidFill>
                          <a:srgbClr val="000000"/>
                        </a:solidFill>
                        <a:latin typeface="Cambria Math" panose="02040503050406030204" pitchFamily="18" charset="0"/>
                      </a:rPr>
                      <m:t>, </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𝐸</m:t>
                        </m:r>
                      </m:e>
                      <m:sub>
                        <m:r>
                          <a:rPr lang="zh-CN" altLang="en-US" sz="2800" i="1">
                            <a:solidFill>
                              <a:srgbClr val="000000"/>
                            </a:solidFill>
                            <a:latin typeface="Cambria Math" panose="02040503050406030204" pitchFamily="18" charset="0"/>
                          </a:rPr>
                          <m:t>𝑧</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oMath>
                </a14:m>
                <a:endParaRPr lang="zh-CN" altLang="en-US" sz="2800" dirty="0"/>
              </a:p>
              <a:p>
                <a:pPr eaLnBrk="1" hangingPunct="1">
                  <a:spcBef>
                    <a:spcPts val="0"/>
                  </a:spcBef>
                </a:pPr>
                <a:r>
                  <a:rPr lang="zh-CN" altLang="en-US" sz="2800" dirty="0"/>
                  <a:t>频率较高时，右旋圆偏振波的色散关系又能写为</a:t>
                </a:r>
                <a:endParaRPr lang="zh-CN" altLang="en-US" sz="2800" dirty="0"/>
              </a:p>
              <a:p>
                <a:pPr marL="0" indent="0" algn="ctr" eaLnBrk="1" hangingPunct="1">
                  <a:spcBef>
                    <a:spcPts val="0"/>
                  </a:spcBef>
                  <a:buNone/>
                </a:pPr>
                <a14:m>
                  <m:oMathPara xmlns:m="http://schemas.openxmlformats.org/officeDocument/2006/math">
                    <m:oMathParaPr>
                      <m:jc m:val="centerGroup"/>
                    </m:oMathParaPr>
                    <m:oMath xmlns:m="http://schemas.openxmlformats.org/officeDocument/2006/math">
                      <m:sSup>
                        <m:sSupPr>
                          <m:ctrlPr>
                            <a:rPr lang="zh-CN" altLang="en-US" sz="2800" i="1">
                              <a:solidFill>
                                <a:srgbClr val="000000"/>
                              </a:solidFill>
                              <a:latin typeface="Cambria Math" panose="02040503050406030204" pitchFamily="18" charset="0"/>
                            </a:rPr>
                          </m:ctrlPr>
                        </m:sSupPr>
                        <m:e>
                          <m:d>
                            <m:dPr>
                              <m:ctrlPr>
                                <a:rPr lang="zh-CN" altLang="en-US" sz="2800" i="1">
                                  <a:solidFill>
                                    <a:srgbClr val="000000"/>
                                  </a:solidFill>
                                  <a:latin typeface="Cambria Math" panose="02040503050406030204" pitchFamily="18" charset="0"/>
                                </a:rPr>
                              </m:ctrlPr>
                            </m:dPr>
                            <m:e>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𝑘𝑐</m:t>
                                  </m:r>
                                </m:num>
                                <m:den>
                                  <m:r>
                                    <a:rPr lang="zh-CN" altLang="en-US" sz="2800" i="1">
                                      <a:solidFill>
                                        <a:srgbClr val="000000"/>
                                      </a:solidFill>
                                      <a:latin typeface="Cambria Math" panose="02040503050406030204" pitchFamily="18" charset="0"/>
                                    </a:rPr>
                                    <m:t>𝜔</m:t>
                                  </m:r>
                                </m:den>
                              </m:f>
                            </m:e>
                          </m:d>
                        </m:e>
                        <m:sup>
                          <m:r>
                            <a:rPr lang="zh-CN" altLang="en-US" sz="2800" i="1">
                              <a:solidFill>
                                <a:srgbClr val="000000"/>
                              </a:solidFill>
                              <a:latin typeface="Cambria Math" panose="02040503050406030204" pitchFamily="18" charset="0"/>
                            </a:rPr>
                            <m:t>2</m:t>
                          </m:r>
                        </m:sup>
                      </m:s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1</m:t>
                      </m:r>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𝑝𝑒</m:t>
                              </m:r>
                            </m:sub>
                            <m:sup>
                              <m:r>
                                <a:rPr lang="zh-CN" altLang="en-US" sz="2800" i="1">
                                  <a:solidFill>
                                    <a:srgbClr val="000000"/>
                                  </a:solidFill>
                                  <a:latin typeface="Cambria Math" panose="02040503050406030204" pitchFamily="18" charset="0"/>
                                </a:rPr>
                                <m:t>2</m:t>
                              </m:r>
                            </m:sup>
                          </m:sSubSup>
                        </m:num>
                        <m:den>
                          <m:r>
                            <a:rPr lang="zh-CN" altLang="en-US" sz="2800" i="1">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m:rPr>
                                  <m:sty m:val="p"/>
                                </m:rPr>
                                <a:rPr lang="zh-CN" altLang="en-US" sz="2800" i="1">
                                  <a:solidFill>
                                    <a:srgbClr val="000000"/>
                                  </a:solidFill>
                                  <a:latin typeface="Cambria Math" panose="02040503050406030204" pitchFamily="18" charset="0"/>
                                </a:rPr>
                                <m:t>Ω</m:t>
                              </m:r>
                            </m:e>
                            <m:sub>
                              <m:r>
                                <a:rPr lang="zh-CN" altLang="en-US" sz="2800" i="1">
                                  <a:solidFill>
                                    <a:srgbClr val="000000"/>
                                  </a:solidFill>
                                  <a:latin typeface="Cambria Math" panose="02040503050406030204" pitchFamily="18" charset="0"/>
                                </a:rPr>
                                <m:t>𝑒</m:t>
                              </m:r>
                            </m:sub>
                          </m:sSub>
                          <m:r>
                            <a:rPr lang="zh-CN" altLang="en-US" sz="2800" i="1">
                              <a:solidFill>
                                <a:srgbClr val="000000"/>
                              </a:solidFill>
                              <a:latin typeface="Cambria Math" panose="02040503050406030204" pitchFamily="18" charset="0"/>
                            </a:rPr>
                            <m:t>|)</m:t>
                          </m:r>
                        </m:den>
                      </m:f>
                    </m:oMath>
                  </m:oMathPara>
                </a14:m>
                <a:endParaRPr lang="zh-CN" altLang="en-US" sz="2800" dirty="0"/>
              </a:p>
              <a:p>
                <a:pPr eaLnBrk="1" hangingPunct="1">
                  <a:spcBef>
                    <a:spcPts val="0"/>
                  </a:spcBef>
                </a:pPr>
                <a:r>
                  <a:rPr lang="zh-CN" altLang="en-US" sz="2800" dirty="0"/>
                  <a:t>截止频率为（也是垂直传播的</a:t>
                </a:r>
                <a:r>
                  <a:rPr lang="en-US" altLang="zh-CN" sz="2800" i="1" dirty="0">
                    <a:latin typeface="Times New Roman" panose="02020603050405020304" pitchFamily="18" charset="0"/>
                    <a:cs typeface="Times New Roman" panose="02020603050405020304" pitchFamily="18" charset="0"/>
                  </a:rPr>
                  <a:t>X</a:t>
                </a:r>
                <a:r>
                  <a:rPr lang="zh-CN" altLang="en-US" sz="2800" dirty="0"/>
                  <a:t>模的截止频率）</a:t>
                </a:r>
                <a:endParaRPr lang="en-US" altLang="zh-CN" sz="2800" dirty="0"/>
              </a:p>
              <a:p>
                <a:pPr marL="0" indent="0" algn="ctr" eaLnBrk="1" hangingPunct="1">
                  <a:spcBef>
                    <a:spcPts val="0"/>
                  </a:spcBef>
                  <a:buNone/>
                </a:pPr>
                <a14:m>
                  <m:oMathPara xmlns:m="http://schemas.openxmlformats.org/officeDocument/2006/math">
                    <m:oMathParaPr>
                      <m:jc m:val="centerGroup"/>
                    </m:oMathParaPr>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𝑅</m:t>
                          </m:r>
                        </m:sub>
                      </m:sSub>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d>
                            <m:dPr>
                              <m:begChr m:val="|"/>
                              <m:endChr m:val="|"/>
                              <m:ctrlPr>
                                <a:rPr lang="zh-CN" altLang="en-US" sz="2800" i="1">
                                  <a:solidFill>
                                    <a:srgbClr val="000000"/>
                                  </a:solidFill>
                                  <a:latin typeface="Cambria Math" panose="02040503050406030204" pitchFamily="18" charset="0"/>
                                </a:rPr>
                              </m:ctrlPr>
                            </m:dPr>
                            <m:e>
                              <m:sSub>
                                <m:sSubPr>
                                  <m:ctrlPr>
                                    <a:rPr lang="zh-CN" altLang="en-US" sz="2800" i="1">
                                      <a:solidFill>
                                        <a:srgbClr val="000000"/>
                                      </a:solidFill>
                                      <a:latin typeface="Cambria Math" panose="02040503050406030204" pitchFamily="18" charset="0"/>
                                    </a:rPr>
                                  </m:ctrlPr>
                                </m:sSubPr>
                                <m:e>
                                  <m:r>
                                    <m:rPr>
                                      <m:sty m:val="p"/>
                                    </m:rPr>
                                    <a:rPr lang="zh-CN" altLang="en-US" sz="2800" i="1">
                                      <a:solidFill>
                                        <a:srgbClr val="000000"/>
                                      </a:solidFill>
                                      <a:latin typeface="Cambria Math" panose="02040503050406030204" pitchFamily="18" charset="0"/>
                                    </a:rPr>
                                    <m:t>Ω</m:t>
                                  </m:r>
                                </m:e>
                                <m:sub>
                                  <m:r>
                                    <a:rPr lang="zh-CN" altLang="en-US" sz="2800" i="1">
                                      <a:solidFill>
                                        <a:srgbClr val="000000"/>
                                      </a:solidFill>
                                      <a:latin typeface="Cambria Math" panose="02040503050406030204" pitchFamily="18" charset="0"/>
                                    </a:rPr>
                                    <m:t>𝑒</m:t>
                                  </m:r>
                                </m:sub>
                              </m:sSub>
                            </m:e>
                          </m:d>
                        </m:num>
                        <m:den>
                          <m:r>
                            <a:rPr lang="zh-CN" altLang="en-US" sz="2800" i="1">
                              <a:solidFill>
                                <a:srgbClr val="000000"/>
                              </a:solidFill>
                              <a:latin typeface="Cambria Math" panose="02040503050406030204" pitchFamily="18" charset="0"/>
                            </a:rPr>
                            <m:t>2</m:t>
                          </m:r>
                        </m:den>
                      </m:f>
                      <m:r>
                        <a:rPr lang="zh-CN" altLang="en-US" sz="2800" i="1">
                          <a:solidFill>
                            <a:srgbClr val="000000"/>
                          </a:solidFill>
                          <a:latin typeface="Cambria Math" panose="02040503050406030204" pitchFamily="18" charset="0"/>
                        </a:rPr>
                        <m:t>+</m:t>
                      </m:r>
                      <m:rad>
                        <m:radPr>
                          <m:degHide m:val="on"/>
                          <m:ctrlPr>
                            <a:rPr lang="zh-CN" altLang="en-US" sz="2800" i="1">
                              <a:solidFill>
                                <a:srgbClr val="000000"/>
                              </a:solidFill>
                              <a:latin typeface="Cambria Math" panose="02040503050406030204" pitchFamily="18" charset="0"/>
                            </a:rPr>
                          </m:ctrlPr>
                        </m:radPr>
                        <m:deg/>
                        <m:e>
                          <m:f>
                            <m:fPr>
                              <m:ctrlPr>
                                <a:rPr lang="zh-CN" altLang="en-US" sz="2800" i="1">
                                  <a:solidFill>
                                    <a:srgbClr val="000000"/>
                                  </a:solidFill>
                                  <a:latin typeface="Cambria Math" panose="02040503050406030204" pitchFamily="18" charset="0"/>
                                </a:rPr>
                              </m:ctrlPr>
                            </m:fPr>
                            <m:num>
                              <m:sSubSup>
                                <m:sSubSupPr>
                                  <m:ctrlPr>
                                    <a:rPr lang="zh-CN" altLang="en-US" sz="2800" i="1">
                                      <a:solidFill>
                                        <a:srgbClr val="000000"/>
                                      </a:solidFill>
                                      <a:latin typeface="Cambria Math" panose="02040503050406030204" pitchFamily="18" charset="0"/>
                                    </a:rPr>
                                  </m:ctrlPr>
                                </m:sSubSupPr>
                                <m:e>
                                  <m:r>
                                    <m:rPr>
                                      <m:sty m:val="p"/>
                                    </m:rPr>
                                    <a:rPr lang="zh-CN" altLang="en-US" sz="2800" i="1">
                                      <a:solidFill>
                                        <a:srgbClr val="000000"/>
                                      </a:solidFill>
                                      <a:latin typeface="Cambria Math" panose="02040503050406030204" pitchFamily="18" charset="0"/>
                                    </a:rPr>
                                    <m:t>Ω</m:t>
                                  </m:r>
                                </m:e>
                                <m:sub>
                                  <m:r>
                                    <a:rPr lang="zh-CN" altLang="en-US" sz="2800" i="1">
                                      <a:solidFill>
                                        <a:srgbClr val="000000"/>
                                      </a:solidFill>
                                      <a:latin typeface="Cambria Math" panose="02040503050406030204" pitchFamily="18" charset="0"/>
                                    </a:rPr>
                                    <m:t>𝑒</m:t>
                                  </m:r>
                                </m:sub>
                                <m:sup>
                                  <m:r>
                                    <a:rPr lang="zh-CN" altLang="en-US" sz="2800" i="1">
                                      <a:solidFill>
                                        <a:srgbClr val="000000"/>
                                      </a:solidFill>
                                      <a:latin typeface="Cambria Math" panose="02040503050406030204" pitchFamily="18" charset="0"/>
                                    </a:rPr>
                                    <m:t>2</m:t>
                                  </m:r>
                                </m:sup>
                              </m:sSubSup>
                            </m:num>
                            <m:den>
                              <m:r>
                                <a:rPr lang="zh-CN" altLang="en-US" sz="2800" i="1">
                                  <a:solidFill>
                                    <a:srgbClr val="000000"/>
                                  </a:solidFill>
                                  <a:latin typeface="Cambria Math" panose="02040503050406030204" pitchFamily="18" charset="0"/>
                                </a:rPr>
                                <m:t>4</m:t>
                              </m:r>
                            </m:den>
                          </m:f>
                          <m:r>
                            <a:rPr lang="zh-CN" altLang="en-US" sz="2800" i="1">
                              <a:solidFill>
                                <a:srgbClr val="000000"/>
                              </a:solidFill>
                              <a:latin typeface="Cambria Math" panose="02040503050406030204" pitchFamily="18" charset="0"/>
                            </a:rPr>
                            <m:t>+</m:t>
                          </m:r>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𝑝𝑒</m:t>
                              </m:r>
                            </m:sub>
                            <m:sup>
                              <m:r>
                                <a:rPr lang="zh-CN" altLang="en-US" sz="2800" i="1">
                                  <a:solidFill>
                                    <a:srgbClr val="000000"/>
                                  </a:solidFill>
                                  <a:latin typeface="Cambria Math" panose="02040503050406030204" pitchFamily="18" charset="0"/>
                                </a:rPr>
                                <m:t>2</m:t>
                              </m:r>
                            </m:sup>
                          </m:sSubSup>
                        </m:e>
                      </m:rad>
                    </m:oMath>
                  </m:oMathPara>
                </a14:m>
                <a:endParaRPr lang="zh-CN" altLang="en-US" sz="2800" dirty="0"/>
              </a:p>
            </p:txBody>
          </p:sp>
        </mc:Choice>
        <mc:Fallback>
          <p:sp>
            <p:nvSpPr>
              <p:cNvPr id="56323" name="Rectangle 3"/>
              <p:cNvSpPr>
                <a:spLocks noRot="1" noChangeAspect="1" noMove="1" noResize="1" noEditPoints="1" noAdjustHandles="1" noChangeArrowheads="1" noChangeShapeType="1" noTextEdit="1"/>
              </p:cNvSpPr>
              <p:nvPr>
                <p:ph type="body" sz="half" idx="1"/>
              </p:nvPr>
            </p:nvSpPr>
            <p:spPr>
              <a:xfrm>
                <a:off x="287338" y="1420812"/>
                <a:ext cx="8532812" cy="5032521"/>
              </a:xfrm>
              <a:blipFill rotWithShape="1">
                <a:blip r:embed="rId1"/>
                <a:stretch>
                  <a:fillRect l="-4" t="-6" b="9"/>
                </a:stretch>
              </a:blipFill>
            </p:spPr>
            <p:txBody>
              <a:bodyPr/>
              <a:lstStyle/>
              <a:p>
                <a:r>
                  <a:rPr lang="zh-CN" altLang="en-US">
                    <a:noFill/>
                  </a:rPr>
                  <a:t> </a:t>
                </a:r>
              </a:p>
            </p:txBody>
          </p:sp>
        </mc:Fallback>
      </mc:AlternateContent>
      <p:sp>
        <p:nvSpPr>
          <p:cNvPr id="56324"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56325"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ChangeArrowheads="1"/>
          </p:cNvSpPr>
          <p:nvPr>
            <p:ph type="title"/>
          </p:nvPr>
        </p:nvSpPr>
        <p:spPr/>
        <p:txBody>
          <a:bodyPr/>
          <a:lstStyle/>
          <a:p>
            <a:pPr eaLnBrk="1" hangingPunct="1"/>
            <a:r>
              <a:rPr lang="zh-CN" altLang="en-US"/>
              <a:t>平行传播的右旋圆偏振波讨论 </a:t>
            </a:r>
            <a:endParaRPr lang="zh-CN" altLang="en-US"/>
          </a:p>
        </p:txBody>
      </p:sp>
      <mc:AlternateContent xmlns:mc="http://schemas.openxmlformats.org/markup-compatibility/2006">
        <mc:Choice xmlns:a14="http://schemas.microsoft.com/office/drawing/2010/main" Requires="a14">
          <p:sp>
            <p:nvSpPr>
              <p:cNvPr id="57347" name="Rectangle 3"/>
              <p:cNvSpPr>
                <a:spLocks noGrp="1" noChangeArrowheads="1"/>
              </p:cNvSpPr>
              <p:nvPr>
                <p:ph type="body" sz="half" idx="1"/>
              </p:nvPr>
            </p:nvSpPr>
            <p:spPr>
              <a:xfrm>
                <a:off x="179388" y="1420813"/>
                <a:ext cx="8856662" cy="5032375"/>
              </a:xfrm>
            </p:spPr>
            <p:txBody>
              <a:bodyPr/>
              <a:lstStyle/>
              <a:p>
                <a:pPr eaLnBrk="1" hangingPunct="1">
                  <a:spcBef>
                    <a:spcPts val="0"/>
                  </a:spcBef>
                </a:pPr>
                <a:r>
                  <a:rPr lang="zh-CN" altLang="en-US" sz="2800" dirty="0"/>
                  <a:t>接近电子回旋频率、波长较短时，是电子回旋波：</a:t>
                </a:r>
                <a:endParaRPr lang="zh-CN" altLang="en-US" sz="2800" dirty="0"/>
              </a:p>
              <a:p>
                <a:pPr marL="0" indent="0" eaLnBrk="1" hangingPunct="1">
                  <a:spcBef>
                    <a:spcPts val="0"/>
                  </a:spcBef>
                  <a:buNone/>
                </a:pPr>
                <a14:m>
                  <m:oMathPara xmlns:m="http://schemas.openxmlformats.org/officeDocument/2006/math">
                    <m:oMathParaPr>
                      <m:jc m:val="centerGroup"/>
                    </m:oMathParaPr>
                    <m:oMath xmlns:m="http://schemas.openxmlformats.org/officeDocument/2006/math">
                      <m:r>
                        <a:rPr lang="zh-CN" altLang="en-US" sz="2800" i="1">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m:t>
                      </m:r>
                      <m:d>
                        <m:dPr>
                          <m:begChr m:val="|"/>
                          <m:endChr m:val="|"/>
                          <m:ctrlPr>
                            <a:rPr lang="zh-CN" altLang="en-US" sz="2800" i="1">
                              <a:solidFill>
                                <a:srgbClr val="000000"/>
                              </a:solidFill>
                              <a:latin typeface="Cambria Math" panose="02040503050406030204" pitchFamily="18" charset="0"/>
                            </a:rPr>
                          </m:ctrlPr>
                        </m:dPr>
                        <m:e>
                          <m:sSub>
                            <m:sSubPr>
                              <m:ctrlPr>
                                <a:rPr lang="zh-CN" altLang="en-US" sz="2800" i="1">
                                  <a:solidFill>
                                    <a:srgbClr val="000000"/>
                                  </a:solidFill>
                                  <a:latin typeface="Cambria Math" panose="02040503050406030204" pitchFamily="18" charset="0"/>
                                </a:rPr>
                              </m:ctrlPr>
                            </m:sSubPr>
                            <m:e>
                              <m:r>
                                <m:rPr>
                                  <m:sty m:val="p"/>
                                </m:rPr>
                                <a:rPr lang="zh-CN" altLang="en-US" sz="2800" i="1">
                                  <a:solidFill>
                                    <a:srgbClr val="000000"/>
                                  </a:solidFill>
                                  <a:latin typeface="Cambria Math" panose="02040503050406030204" pitchFamily="18" charset="0"/>
                                </a:rPr>
                                <m:t>Ω</m:t>
                              </m:r>
                            </m:e>
                            <m:sub>
                              <m:r>
                                <a:rPr lang="zh-CN" altLang="en-US" sz="2800" i="1">
                                  <a:solidFill>
                                    <a:srgbClr val="000000"/>
                                  </a:solidFill>
                                  <a:latin typeface="Cambria Math" panose="02040503050406030204" pitchFamily="18" charset="0"/>
                                </a:rPr>
                                <m:t>𝑒</m:t>
                              </m:r>
                            </m:sub>
                          </m:sSub>
                        </m:e>
                      </m:d>
                      <m:d>
                        <m:dPr>
                          <m:ctrlPr>
                            <a:rPr lang="zh-CN" altLang="en-US" sz="2800" i="1">
                              <a:solidFill>
                                <a:srgbClr val="000000"/>
                              </a:solidFill>
                              <a:latin typeface="Cambria Math" panose="02040503050406030204" pitchFamily="18" charset="0"/>
                            </a:rPr>
                          </m:ctrlPr>
                        </m:dPr>
                        <m:e>
                          <m:r>
                            <a:rPr lang="zh-CN" altLang="en-US" sz="2800" i="1">
                              <a:solidFill>
                                <a:srgbClr val="000000"/>
                              </a:solidFill>
                              <a:latin typeface="Cambria Math" panose="02040503050406030204" pitchFamily="18" charset="0"/>
                            </a:rPr>
                            <m:t>1</m:t>
                          </m:r>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𝑝𝑒</m:t>
                                  </m:r>
                                </m:sub>
                                <m:sup>
                                  <m:r>
                                    <a:rPr lang="zh-CN" altLang="en-US" sz="2800" i="1">
                                      <a:solidFill>
                                        <a:srgbClr val="000000"/>
                                      </a:solidFill>
                                      <a:latin typeface="Cambria Math" panose="02040503050406030204" pitchFamily="18" charset="0"/>
                                    </a:rPr>
                                    <m:t>2</m:t>
                                  </m:r>
                                </m:sup>
                              </m:sSubSup>
                            </m:num>
                            <m:den>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𝑘</m:t>
                                  </m:r>
                                </m:e>
                                <m:sup>
                                  <m:r>
                                    <a:rPr lang="zh-CN" altLang="en-US" sz="2800" i="1">
                                      <a:solidFill>
                                        <a:srgbClr val="000000"/>
                                      </a:solidFill>
                                      <a:latin typeface="Cambria Math" panose="02040503050406030204" pitchFamily="18" charset="0"/>
                                    </a:rPr>
                                    <m:t>2</m:t>
                                  </m:r>
                                </m:sup>
                              </m:sSup>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𝑐</m:t>
                                  </m:r>
                                </m:e>
                                <m:sup>
                                  <m:r>
                                    <a:rPr lang="zh-CN" altLang="en-US" sz="2800" i="1">
                                      <a:solidFill>
                                        <a:srgbClr val="000000"/>
                                      </a:solidFill>
                                      <a:latin typeface="Cambria Math" panose="02040503050406030204" pitchFamily="18" charset="0"/>
                                    </a:rPr>
                                    <m:t>2</m:t>
                                  </m:r>
                                </m:sup>
                              </m:sSup>
                            </m:den>
                          </m:f>
                        </m:e>
                      </m:d>
                    </m:oMath>
                  </m:oMathPara>
                </a14:m>
                <a:endParaRPr lang="zh-CN" altLang="en-US" sz="2800" dirty="0"/>
              </a:p>
              <a:p>
                <a:pPr eaLnBrk="1" hangingPunct="1">
                  <a:spcBef>
                    <a:spcPts val="0"/>
                  </a:spcBef>
                </a:pPr>
                <a:r>
                  <a:rPr lang="zh-CN" altLang="en-US" sz="2800" dirty="0"/>
                  <a:t>在电子回旋频率上共振。共振时，电子可持续从右旋圆偏振波中获得或失去能量。</a:t>
                </a:r>
                <a:endParaRPr lang="zh-CN" altLang="en-US" sz="2800" dirty="0"/>
              </a:p>
              <a:p>
                <a:pPr eaLnBrk="1" hangingPunct="1">
                  <a:spcBef>
                    <a:spcPts val="0"/>
                  </a:spcBef>
                </a:pPr>
                <a:r>
                  <a:rPr lang="zh-CN" altLang="en-US" sz="2800" dirty="0"/>
                  <a:t>频率极低时，成为右旋圆偏振</a:t>
                </a:r>
                <a:r>
                  <a:rPr lang="en-US" altLang="zh-CN" sz="2800" dirty="0"/>
                  <a:t>Alfvén</a:t>
                </a:r>
                <a:r>
                  <a:rPr lang="zh-CN" altLang="en-US" sz="2800" dirty="0"/>
                  <a:t>波：</a:t>
                </a:r>
                <a:endParaRPr lang="zh-CN" altLang="en-US" sz="2800" dirty="0"/>
              </a:p>
              <a:p>
                <a:pPr marL="0" indent="0" eaLnBrk="1" hangingPunct="1">
                  <a:spcBef>
                    <a:spcPts val="0"/>
                  </a:spcBef>
                  <a:buNone/>
                </a:pPr>
                <a14:m>
                  <m:oMathPara xmlns:m="http://schemas.openxmlformats.org/officeDocument/2006/math">
                    <m:oMathParaPr>
                      <m:jc m:val="centerGroup"/>
                    </m:oMathParaPr>
                    <m:oMath xmlns:m="http://schemas.openxmlformats.org/officeDocument/2006/math">
                      <m:r>
                        <a:rPr lang="zh-CN" altLang="en-US" sz="2800" i="1">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𝑘</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𝐴</m:t>
                          </m:r>
                        </m:sub>
                      </m:sSub>
                      <m:sSup>
                        <m:sSupPr>
                          <m:ctrlPr>
                            <a:rPr lang="zh-CN" altLang="en-US" sz="2800" i="1">
                              <a:solidFill>
                                <a:srgbClr val="000000"/>
                              </a:solidFill>
                              <a:latin typeface="Cambria Math" panose="02040503050406030204" pitchFamily="18" charset="0"/>
                            </a:rPr>
                          </m:ctrlPr>
                        </m:sSupPr>
                        <m:e>
                          <m:d>
                            <m:dPr>
                              <m:ctrlPr>
                                <a:rPr lang="zh-CN" altLang="en-US" sz="2800" i="1">
                                  <a:solidFill>
                                    <a:srgbClr val="000000"/>
                                  </a:solidFill>
                                  <a:latin typeface="Cambria Math" panose="02040503050406030204" pitchFamily="18" charset="0"/>
                                </a:rPr>
                              </m:ctrlPr>
                            </m:dPr>
                            <m:e>
                              <m:r>
                                <a:rPr lang="zh-CN" altLang="en-US" sz="2800" i="1">
                                  <a:solidFill>
                                    <a:srgbClr val="000000"/>
                                  </a:solidFill>
                                  <a:latin typeface="Cambria Math" panose="02040503050406030204" pitchFamily="18" charset="0"/>
                                </a:rPr>
                                <m:t>1</m:t>
                              </m:r>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𝐴</m:t>
                                      </m:r>
                                    </m:sub>
                                    <m:sup>
                                      <m:r>
                                        <a:rPr lang="zh-CN" altLang="en-US" sz="2800" i="1">
                                          <a:solidFill>
                                            <a:srgbClr val="000000"/>
                                          </a:solidFill>
                                          <a:latin typeface="Cambria Math" panose="02040503050406030204" pitchFamily="18" charset="0"/>
                                        </a:rPr>
                                        <m:t>2</m:t>
                                      </m:r>
                                    </m:sup>
                                  </m:sSubSup>
                                </m:num>
                                <m:den>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𝑐</m:t>
                                      </m:r>
                                    </m:e>
                                    <m:sup>
                                      <m:r>
                                        <a:rPr lang="zh-CN" altLang="en-US" sz="2800" i="1">
                                          <a:solidFill>
                                            <a:srgbClr val="000000"/>
                                          </a:solidFill>
                                          <a:latin typeface="Cambria Math" panose="02040503050406030204" pitchFamily="18" charset="0"/>
                                        </a:rPr>
                                        <m:t>2</m:t>
                                      </m:r>
                                    </m:sup>
                                  </m:sSup>
                                </m:den>
                              </m:f>
                            </m:e>
                          </m:d>
                        </m:e>
                        <m:sup>
                          <m:r>
                            <a:rPr lang="zh-CN" altLang="en-US" sz="2800" i="1">
                              <a:solidFill>
                                <a:srgbClr val="000000"/>
                              </a:solidFill>
                              <a:latin typeface="Cambria Math" panose="02040503050406030204" pitchFamily="18" charset="0"/>
                            </a:rPr>
                            <m:t>−</m:t>
                          </m:r>
                          <m:r>
                            <a:rPr lang="en-US" altLang="zh-CN" sz="2800" b="0" i="1" smtClean="0">
                              <a:solidFill>
                                <a:srgbClr val="000000"/>
                              </a:solidFill>
                              <a:latin typeface="Cambria Math" panose="02040503050406030204" pitchFamily="18" charset="0"/>
                            </a:rPr>
                            <m:t> </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1</m:t>
                              </m:r>
                            </m:num>
                            <m:den>
                              <m:r>
                                <a:rPr lang="zh-CN" altLang="en-US" sz="2800" i="1">
                                  <a:solidFill>
                                    <a:srgbClr val="000000"/>
                                  </a:solidFill>
                                  <a:latin typeface="Cambria Math" panose="02040503050406030204" pitchFamily="18" charset="0"/>
                                </a:rPr>
                                <m:t>2</m:t>
                              </m:r>
                            </m:den>
                          </m:f>
                        </m:sup>
                      </m:sSup>
                    </m:oMath>
                  </m:oMathPara>
                </a14:m>
                <a:endParaRPr lang="zh-CN" altLang="en-US" sz="2800" dirty="0"/>
              </a:p>
              <a:p>
                <a:pPr eaLnBrk="1" hangingPunct="1">
                  <a:spcBef>
                    <a:spcPts val="0"/>
                  </a:spcBef>
                </a:pPr>
                <a:r>
                  <a:rPr lang="zh-CN" altLang="en-US" sz="2800" dirty="0"/>
                  <a:t>在</a:t>
                </a:r>
                <a14:m>
                  <m:oMath xmlns:m="http://schemas.openxmlformats.org/officeDocument/2006/math">
                    <m:r>
                      <a:rPr lang="zh-CN" altLang="en-US" sz="2800" i="1" smtClean="0">
                        <a:solidFill>
                          <a:srgbClr val="000000"/>
                        </a:solidFill>
                        <a:latin typeface="Cambria Math" panose="02040503050406030204" pitchFamily="18" charset="0"/>
                      </a:rPr>
                      <m:t>𝑐</m:t>
                    </m:r>
                    <m:r>
                      <a:rPr lang="en-US" altLang="zh-CN" sz="2800" b="0" i="1" smtClean="0">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𝐴</m:t>
                        </m:r>
                      </m:sub>
                    </m:sSub>
                  </m:oMath>
                </a14:m>
                <a:r>
                  <a:rPr lang="zh-CN" altLang="en-US" sz="2800" dirty="0"/>
                  <a:t>情况下，可忽略位移电流，与</a:t>
                </a:r>
                <a:r>
                  <a:rPr lang="en-US" altLang="zh-CN" sz="2800" dirty="0"/>
                  <a:t>MHD</a:t>
                </a:r>
                <a:r>
                  <a:rPr lang="zh-CN" altLang="en-US" sz="2800" dirty="0"/>
                  <a:t>结果一致。</a:t>
                </a:r>
                <a:endParaRPr lang="en-US" altLang="zh-CN" sz="2800" dirty="0"/>
              </a:p>
            </p:txBody>
          </p:sp>
        </mc:Choice>
        <mc:Fallback>
          <p:sp>
            <p:nvSpPr>
              <p:cNvPr id="57347" name="Rectangle 3"/>
              <p:cNvSpPr>
                <a:spLocks noRot="1" noChangeAspect="1" noMove="1" noResize="1" noEditPoints="1" noAdjustHandles="1" noChangeArrowheads="1" noChangeShapeType="1" noTextEdit="1"/>
              </p:cNvSpPr>
              <p:nvPr>
                <p:ph type="body" sz="half" idx="1"/>
              </p:nvPr>
            </p:nvSpPr>
            <p:spPr>
              <a:xfrm>
                <a:off x="179388" y="1420813"/>
                <a:ext cx="8856662" cy="5032375"/>
              </a:xfrm>
              <a:blipFill rotWithShape="1">
                <a:blip r:embed="rId1"/>
                <a:stretch>
                  <a:fillRect l="-4" t="-6" r="-2230" b="6"/>
                </a:stretch>
              </a:blipFill>
            </p:spPr>
            <p:txBody>
              <a:bodyPr/>
              <a:lstStyle/>
              <a:p>
                <a:r>
                  <a:rPr lang="zh-CN" altLang="en-US">
                    <a:noFill/>
                  </a:rPr>
                  <a:t> </a:t>
                </a:r>
              </a:p>
            </p:txBody>
          </p:sp>
        </mc:Fallback>
      </mc:AlternateContent>
      <p:sp>
        <p:nvSpPr>
          <p:cNvPr id="57348"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57349"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1" name="标题 41985"/>
          <p:cNvSpPr>
            <a:spLocks noGrp="1"/>
          </p:cNvSpPr>
          <p:nvPr>
            <p:ph type="title"/>
          </p:nvPr>
        </p:nvSpPr>
        <p:spPr/>
        <p:txBody>
          <a:bodyPr anchor="ctr"/>
          <a:lstStyle/>
          <a:p>
            <a:r>
              <a:rPr lang="zh-CN" altLang="en-US" dirty="0"/>
              <a:t>对于等离子体的描述方法</a:t>
            </a:r>
            <a:endParaRPr lang="zh-CN" altLang="en-US" dirty="0"/>
          </a:p>
        </p:txBody>
      </p:sp>
      <p:sp>
        <p:nvSpPr>
          <p:cNvPr id="20482" name="文本占位符 41986"/>
          <p:cNvSpPr>
            <a:spLocks noGrp="1"/>
          </p:cNvSpPr>
          <p:nvPr>
            <p:ph idx="1"/>
          </p:nvPr>
        </p:nvSpPr>
        <p:spPr/>
        <p:txBody>
          <a:bodyPr anchor="t"/>
          <a:lstStyle/>
          <a:p>
            <a:pPr>
              <a:lnSpc>
                <a:spcPct val="90000"/>
              </a:lnSpc>
            </a:pPr>
            <a:r>
              <a:rPr lang="en-US" altLang="zh-CN" sz="2800" dirty="0"/>
              <a:t>3. </a:t>
            </a:r>
            <a:r>
              <a:rPr lang="zh-CN" altLang="en-US" sz="2800" dirty="0"/>
              <a:t>多成分流体与电磁场相互作用</a:t>
            </a:r>
            <a:endParaRPr lang="zh-CN" altLang="en-US" sz="2800" dirty="0"/>
          </a:p>
          <a:p>
            <a:pPr lvl="1">
              <a:lnSpc>
                <a:spcPct val="90000"/>
              </a:lnSpc>
            </a:pPr>
            <a:r>
              <a:rPr lang="zh-CN" altLang="en-US" sz="2400" dirty="0"/>
              <a:t>对于每种带电粒子视为是一种流体，等离子体由多种流体成分组成，同时与电磁场发生自洽的相互作用。</a:t>
            </a:r>
            <a:endParaRPr lang="zh-CN" altLang="en-US" sz="2400" dirty="0"/>
          </a:p>
          <a:p>
            <a:pPr lvl="1">
              <a:lnSpc>
                <a:spcPct val="90000"/>
              </a:lnSpc>
            </a:pPr>
            <a:r>
              <a:rPr lang="zh-CN" altLang="en-US" sz="2400" dirty="0"/>
              <a:t>电子和离子可以分离，允许静电场存在，可以处理高频或短波长的问题，但要求同一种流体的速度分布不是远离平衡态的。</a:t>
            </a:r>
            <a:endParaRPr lang="zh-CN" altLang="en-US" sz="2400" dirty="0"/>
          </a:p>
          <a:p>
            <a:pPr>
              <a:lnSpc>
                <a:spcPct val="90000"/>
              </a:lnSpc>
            </a:pPr>
            <a:r>
              <a:rPr lang="en-US" altLang="zh-CN" sz="2800" dirty="0"/>
              <a:t>4. </a:t>
            </a:r>
            <a:r>
              <a:rPr lang="zh-CN" altLang="en-US" sz="2800" dirty="0"/>
              <a:t>动理学理论</a:t>
            </a:r>
            <a:endParaRPr lang="zh-CN" altLang="en-US" sz="2800" dirty="0"/>
          </a:p>
          <a:p>
            <a:pPr lvl="1">
              <a:lnSpc>
                <a:spcPct val="90000"/>
              </a:lnSpc>
            </a:pPr>
            <a:r>
              <a:rPr lang="zh-CN" altLang="en-US" sz="2400" dirty="0"/>
              <a:t>通过等离子体中电子和离子各种成分的速度分布函数完整描述等离子体的状态。对带电粒子加速、反射等现象能够很好地描述。</a:t>
            </a:r>
            <a:endParaRPr lang="zh-CN" altLang="en-US" sz="2400" dirty="0"/>
          </a:p>
          <a:p>
            <a:pPr lvl="1">
              <a:lnSpc>
                <a:spcPct val="90000"/>
              </a:lnSpc>
            </a:pPr>
            <a:r>
              <a:rPr lang="zh-CN" altLang="en-US" sz="2400" dirty="0"/>
              <a:t>需要解的信息太多，求解复杂。称为等离子体的微观理论。</a:t>
            </a:r>
            <a:endParaRPr lang="zh-CN" altLang="en-US" sz="2400" dirty="0"/>
          </a:p>
        </p:txBody>
      </p:sp>
    </p:spTree>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ChangeArrowheads="1"/>
          </p:cNvSpPr>
          <p:nvPr>
            <p:ph type="title"/>
          </p:nvPr>
        </p:nvSpPr>
        <p:spPr>
          <a:xfrm>
            <a:off x="457200" y="242611"/>
            <a:ext cx="8229600" cy="1143000"/>
          </a:xfrm>
        </p:spPr>
        <p:txBody>
          <a:bodyPr/>
          <a:lstStyle/>
          <a:p>
            <a:pPr eaLnBrk="1" hangingPunct="1"/>
            <a:r>
              <a:rPr lang="zh-CN" altLang="en-US" dirty="0"/>
              <a:t>哨声波 </a:t>
            </a:r>
            <a:endParaRPr lang="zh-CN" altLang="en-US" dirty="0"/>
          </a:p>
        </p:txBody>
      </p:sp>
      <mc:AlternateContent xmlns:mc="http://schemas.openxmlformats.org/markup-compatibility/2006">
        <mc:Choice xmlns:a14="http://schemas.microsoft.com/office/drawing/2010/main" Requires="a14">
          <p:sp>
            <p:nvSpPr>
              <p:cNvPr id="58371" name="Rectangle 3"/>
              <p:cNvSpPr>
                <a:spLocks noGrp="1" noChangeArrowheads="1"/>
              </p:cNvSpPr>
              <p:nvPr>
                <p:ph type="body" sz="half" idx="1"/>
              </p:nvPr>
            </p:nvSpPr>
            <p:spPr>
              <a:xfrm>
                <a:off x="179388" y="1196756"/>
                <a:ext cx="8748712" cy="5435820"/>
              </a:xfrm>
            </p:spPr>
            <p:txBody>
              <a:bodyPr/>
              <a:lstStyle/>
              <a:p>
                <a:pPr eaLnBrk="1" hangingPunct="1">
                  <a:spcBef>
                    <a:spcPts val="0"/>
                  </a:spcBef>
                  <a:spcAft>
                    <a:spcPts val="0"/>
                  </a:spcAft>
                </a:pPr>
                <a:r>
                  <a:rPr lang="zh-CN" altLang="en-US" sz="2800" dirty="0"/>
                  <a:t>右旋偏振波在频率远低于电子回旋频率但又远高于离子回旋频率时，成为哨声波：</a:t>
                </a:r>
                <a:endParaRPr lang="zh-CN" altLang="en-US" sz="2800"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r>
                        <a:rPr lang="zh-CN" altLang="en-US" sz="2800" i="1">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𝑘</m:t>
                              </m:r>
                            </m:e>
                            <m:sup>
                              <m:r>
                                <a:rPr lang="zh-CN" altLang="en-US" sz="2800" i="1">
                                  <a:solidFill>
                                    <a:srgbClr val="000000"/>
                                  </a:solidFill>
                                  <a:latin typeface="Cambria Math" panose="02040503050406030204" pitchFamily="18" charset="0"/>
                                </a:rPr>
                                <m:t>2</m:t>
                              </m:r>
                            </m:sup>
                          </m:sSup>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𝑐</m:t>
                              </m:r>
                            </m:e>
                            <m:sup>
                              <m:r>
                                <a:rPr lang="zh-CN" altLang="en-US" sz="2800" i="1">
                                  <a:solidFill>
                                    <a:srgbClr val="000000"/>
                                  </a:solidFill>
                                  <a:latin typeface="Cambria Math" panose="02040503050406030204" pitchFamily="18" charset="0"/>
                                </a:rPr>
                                <m:t>2</m:t>
                              </m:r>
                            </m:sup>
                          </m:sSup>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m:rPr>
                                  <m:sty m:val="p"/>
                                </m:rPr>
                                <a:rPr lang="zh-CN" altLang="en-US" sz="2800" i="1">
                                  <a:solidFill>
                                    <a:srgbClr val="000000"/>
                                  </a:solidFill>
                                  <a:latin typeface="Cambria Math" panose="02040503050406030204" pitchFamily="18" charset="0"/>
                                </a:rPr>
                                <m:t>Ω</m:t>
                              </m:r>
                            </m:e>
                            <m:sub>
                              <m:r>
                                <a:rPr lang="zh-CN" altLang="en-US" sz="2800" i="1">
                                  <a:solidFill>
                                    <a:srgbClr val="000000"/>
                                  </a:solidFill>
                                  <a:latin typeface="Cambria Math" panose="02040503050406030204" pitchFamily="18" charset="0"/>
                                </a:rPr>
                                <m:t>𝑒</m:t>
                              </m:r>
                            </m:sub>
                          </m:sSub>
                          <m:r>
                            <a:rPr lang="zh-CN" altLang="en-US" sz="2800" i="1">
                              <a:solidFill>
                                <a:srgbClr val="000000"/>
                              </a:solidFill>
                              <a:latin typeface="Cambria Math" panose="02040503050406030204" pitchFamily="18" charset="0"/>
                            </a:rPr>
                            <m:t>|</m:t>
                          </m:r>
                        </m:num>
                        <m:den>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𝑝𝑒</m:t>
                              </m:r>
                            </m:sub>
                            <m:sup>
                              <m:r>
                                <a:rPr lang="zh-CN" altLang="en-US" sz="2800" i="1">
                                  <a:solidFill>
                                    <a:srgbClr val="000000"/>
                                  </a:solidFill>
                                  <a:latin typeface="Cambria Math" panose="02040503050406030204" pitchFamily="18" charset="0"/>
                                </a:rPr>
                                <m:t>2</m:t>
                              </m:r>
                            </m:sup>
                          </m:sSubSup>
                        </m:den>
                      </m:f>
                    </m:oMath>
                  </m:oMathPara>
                </a14:m>
                <a:endParaRPr lang="zh-CN" altLang="en-US" sz="2800" dirty="0"/>
              </a:p>
              <a:p>
                <a:pPr eaLnBrk="1" hangingPunct="1">
                  <a:spcBef>
                    <a:spcPts val="0"/>
                  </a:spcBef>
                  <a:spcAft>
                    <a:spcPts val="0"/>
                  </a:spcAft>
                </a:pPr>
                <a:r>
                  <a:rPr lang="zh-CN" altLang="en-US" sz="2800" dirty="0"/>
                  <a:t>它的群速度为会随着频率升高：</a:t>
                </a:r>
                <a:endParaRPr lang="zh-CN" altLang="en-US" sz="2800"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𝑔</m:t>
                          </m:r>
                        </m:sub>
                      </m:sSub>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𝑑</m:t>
                          </m:r>
                          <m:r>
                            <a:rPr lang="zh-CN" altLang="en-US" sz="2800" i="1">
                              <a:solidFill>
                                <a:srgbClr val="000000"/>
                              </a:solidFill>
                              <a:latin typeface="Cambria Math" panose="02040503050406030204" pitchFamily="18" charset="0"/>
                            </a:rPr>
                            <m:t>𝜔</m:t>
                          </m:r>
                        </m:num>
                        <m:den>
                          <m:r>
                            <a:rPr lang="zh-CN" altLang="en-US" sz="2800" i="1">
                              <a:solidFill>
                                <a:srgbClr val="000000"/>
                              </a:solidFill>
                              <a:latin typeface="Cambria Math" panose="02040503050406030204" pitchFamily="18" charset="0"/>
                            </a:rPr>
                            <m:t>𝑑𝑘</m:t>
                          </m:r>
                        </m:den>
                      </m:f>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2</m:t>
                          </m:r>
                          <m:r>
                            <a:rPr lang="zh-CN" altLang="en-US" sz="2800" i="1">
                              <a:solidFill>
                                <a:srgbClr val="000000"/>
                              </a:solidFill>
                              <a:latin typeface="Cambria Math" panose="02040503050406030204" pitchFamily="18" charset="0"/>
                            </a:rPr>
                            <m:t>𝑘</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𝑐</m:t>
                              </m:r>
                            </m:e>
                            <m:sup>
                              <m:r>
                                <a:rPr lang="zh-CN" altLang="en-US" sz="2800" i="1">
                                  <a:solidFill>
                                    <a:srgbClr val="000000"/>
                                  </a:solidFill>
                                  <a:latin typeface="Cambria Math" panose="02040503050406030204" pitchFamily="18" charset="0"/>
                                </a:rPr>
                                <m:t>2</m:t>
                              </m:r>
                            </m:sup>
                          </m:sSup>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m:rPr>
                                  <m:sty m:val="p"/>
                                </m:rPr>
                                <a:rPr lang="zh-CN" altLang="en-US" sz="2800" i="1">
                                  <a:solidFill>
                                    <a:srgbClr val="000000"/>
                                  </a:solidFill>
                                  <a:latin typeface="Cambria Math" panose="02040503050406030204" pitchFamily="18" charset="0"/>
                                </a:rPr>
                                <m:t>Ω</m:t>
                              </m:r>
                            </m:e>
                            <m:sub>
                              <m:r>
                                <a:rPr lang="zh-CN" altLang="en-US" sz="2800" i="1">
                                  <a:solidFill>
                                    <a:srgbClr val="000000"/>
                                  </a:solidFill>
                                  <a:latin typeface="Cambria Math" panose="02040503050406030204" pitchFamily="18" charset="0"/>
                                </a:rPr>
                                <m:t>𝑒</m:t>
                              </m:r>
                            </m:sub>
                          </m:sSub>
                          <m:r>
                            <a:rPr lang="zh-CN" altLang="en-US" sz="2800" i="1">
                              <a:solidFill>
                                <a:srgbClr val="000000"/>
                              </a:solidFill>
                              <a:latin typeface="Cambria Math" panose="02040503050406030204" pitchFamily="18" charset="0"/>
                            </a:rPr>
                            <m:t>|</m:t>
                          </m:r>
                        </m:num>
                        <m:den>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𝑝𝑒</m:t>
                              </m:r>
                            </m:sub>
                            <m:sup>
                              <m:r>
                                <a:rPr lang="zh-CN" altLang="en-US" sz="2800" i="1">
                                  <a:solidFill>
                                    <a:srgbClr val="000000"/>
                                  </a:solidFill>
                                  <a:latin typeface="Cambria Math" panose="02040503050406030204" pitchFamily="18" charset="0"/>
                                </a:rPr>
                                <m:t>2</m:t>
                              </m:r>
                            </m:sup>
                          </m:sSubSup>
                        </m:den>
                      </m:f>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2</m:t>
                          </m:r>
                          <m:r>
                            <a:rPr lang="zh-CN" altLang="en-US" sz="2800" i="1">
                              <a:solidFill>
                                <a:srgbClr val="000000"/>
                              </a:solidFill>
                              <a:latin typeface="Cambria Math" panose="02040503050406030204" pitchFamily="18" charset="0"/>
                            </a:rPr>
                            <m:t>𝑐</m:t>
                          </m:r>
                        </m:num>
                        <m:den>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𝑝𝑒</m:t>
                              </m:r>
                            </m:sub>
                          </m:sSub>
                        </m:den>
                      </m:f>
                      <m:rad>
                        <m:radPr>
                          <m:degHide m:val="on"/>
                          <m:ctrlPr>
                            <a:rPr lang="zh-CN" altLang="en-US" sz="2800" i="1">
                              <a:solidFill>
                                <a:srgbClr val="000000"/>
                              </a:solidFill>
                              <a:latin typeface="Cambria Math" panose="02040503050406030204" pitchFamily="18" charset="0"/>
                            </a:rPr>
                          </m:ctrlPr>
                        </m:radPr>
                        <m:deg/>
                        <m:e>
                          <m:r>
                            <a:rPr lang="zh-CN" altLang="en-US" sz="2800" i="1">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m:rPr>
                                  <m:sty m:val="p"/>
                                </m:rPr>
                                <a:rPr lang="zh-CN" altLang="en-US" sz="2800" i="1">
                                  <a:solidFill>
                                    <a:srgbClr val="000000"/>
                                  </a:solidFill>
                                  <a:latin typeface="Cambria Math" panose="02040503050406030204" pitchFamily="18" charset="0"/>
                                </a:rPr>
                                <m:t>Ω</m:t>
                              </m:r>
                            </m:e>
                            <m:sub>
                              <m:r>
                                <a:rPr lang="zh-CN" altLang="en-US" sz="2800" i="1">
                                  <a:solidFill>
                                    <a:srgbClr val="000000"/>
                                  </a:solidFill>
                                  <a:latin typeface="Cambria Math" panose="02040503050406030204" pitchFamily="18" charset="0"/>
                                </a:rPr>
                                <m:t>𝑒</m:t>
                              </m:r>
                            </m:sub>
                          </m:sSub>
                          <m:r>
                            <a:rPr lang="zh-CN" altLang="en-US" sz="2800" i="1">
                              <a:solidFill>
                                <a:srgbClr val="000000"/>
                              </a:solidFill>
                              <a:latin typeface="Cambria Math" panose="02040503050406030204" pitchFamily="18" charset="0"/>
                            </a:rPr>
                            <m:t>|</m:t>
                          </m:r>
                        </m:e>
                      </m:rad>
                    </m:oMath>
                  </m:oMathPara>
                </a14:m>
                <a:endParaRPr lang="zh-CN" altLang="en-US" sz="2800" dirty="0"/>
              </a:p>
              <a:p>
                <a:pPr eaLnBrk="1" hangingPunct="1">
                  <a:spcBef>
                    <a:spcPts val="0"/>
                  </a:spcBef>
                  <a:spcAft>
                    <a:spcPts val="0"/>
                  </a:spcAft>
                </a:pPr>
                <a:r>
                  <a:rPr lang="zh-CN" altLang="en-US" sz="2800" dirty="0"/>
                  <a:t>当扰动发生时，高频成分的波群速度较快，会先被观测到，而低频成分的波随后才能被观测到。在地球表面，雷电引起的电磁脉冲扰动在电离层激发低频的哨声波，可以收到沿地球磁场传播到另一端，可以听到由高到低的类似哨声的信号。</a:t>
                </a:r>
                <a:endParaRPr lang="zh-CN" altLang="en-US" sz="2800" dirty="0"/>
              </a:p>
            </p:txBody>
          </p:sp>
        </mc:Choice>
        <mc:Fallback>
          <p:sp>
            <p:nvSpPr>
              <p:cNvPr id="58371" name="Rectangle 3"/>
              <p:cNvSpPr>
                <a:spLocks noRot="1" noChangeAspect="1" noMove="1" noResize="1" noEditPoints="1" noAdjustHandles="1" noChangeArrowheads="1" noChangeShapeType="1" noTextEdit="1"/>
              </p:cNvSpPr>
              <p:nvPr>
                <p:ph type="body" sz="half" idx="1"/>
              </p:nvPr>
            </p:nvSpPr>
            <p:spPr>
              <a:xfrm>
                <a:off x="179388" y="1196756"/>
                <a:ext cx="8748712" cy="5435820"/>
              </a:xfrm>
              <a:blipFill rotWithShape="1">
                <a:blip r:embed="rId1"/>
                <a:stretch>
                  <a:fillRect l="-4" t="-8"/>
                </a:stretch>
              </a:blipFill>
            </p:spPr>
            <p:txBody>
              <a:bodyPr/>
              <a:lstStyle/>
              <a:p>
                <a:r>
                  <a:rPr lang="zh-CN" altLang="en-US">
                    <a:noFill/>
                  </a:rPr>
                  <a:t> </a:t>
                </a:r>
              </a:p>
            </p:txBody>
          </p:sp>
        </mc:Fallback>
      </mc:AlternateContent>
      <p:sp>
        <p:nvSpPr>
          <p:cNvPr id="58372"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58373"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2"/>
          <p:cNvSpPr>
            <a:spLocks noGrp="1" noChangeArrowheads="1"/>
          </p:cNvSpPr>
          <p:nvPr>
            <p:ph type="title"/>
          </p:nvPr>
        </p:nvSpPr>
        <p:spPr/>
        <p:txBody>
          <a:bodyPr/>
          <a:lstStyle/>
          <a:p>
            <a:pPr eaLnBrk="1" hangingPunct="1"/>
            <a:r>
              <a:rPr lang="en-US" altLang="zh-CN" dirty="0"/>
              <a:t>Alfvén</a:t>
            </a:r>
            <a:r>
              <a:rPr lang="zh-CN" altLang="en-US" dirty="0"/>
              <a:t>波 </a:t>
            </a:r>
            <a:endParaRPr lang="zh-CN" altLang="en-US" dirty="0"/>
          </a:p>
        </p:txBody>
      </p:sp>
      <mc:AlternateContent xmlns:mc="http://schemas.openxmlformats.org/markup-compatibility/2006">
        <mc:Choice xmlns:a14="http://schemas.microsoft.com/office/drawing/2010/main" Requires="a14">
          <p:sp>
            <p:nvSpPr>
              <p:cNvPr id="59395" name="Rectangle 3"/>
              <p:cNvSpPr>
                <a:spLocks noGrp="1" noChangeArrowheads="1"/>
              </p:cNvSpPr>
              <p:nvPr>
                <p:ph type="body" sz="half" idx="1"/>
              </p:nvPr>
            </p:nvSpPr>
            <p:spPr>
              <a:xfrm>
                <a:off x="179388" y="1420813"/>
                <a:ext cx="8713787" cy="5032375"/>
              </a:xfrm>
            </p:spPr>
            <p:txBody>
              <a:bodyPr/>
              <a:lstStyle/>
              <a:p>
                <a:pPr eaLnBrk="1" hangingPunct="1">
                  <a:lnSpc>
                    <a:spcPct val="110000"/>
                  </a:lnSpc>
                  <a:spcBef>
                    <a:spcPct val="10000"/>
                  </a:spcBef>
                </a:pPr>
                <a:r>
                  <a:rPr lang="zh-CN" altLang="en-US" sz="2400" dirty="0"/>
                  <a:t>线性的</a:t>
                </a:r>
                <a:r>
                  <a:rPr lang="en-US" altLang="zh-CN" sz="2400" dirty="0"/>
                  <a:t>Alfvén</a:t>
                </a:r>
                <a:r>
                  <a:rPr lang="zh-CN" altLang="en-US" sz="2400" dirty="0"/>
                  <a:t>波是左旋和右旋圆偏振波的叠加：</a:t>
                </a:r>
                <a:endParaRPr lang="zh-CN" altLang="en-US" sz="2400" dirty="0"/>
              </a:p>
              <a:p>
                <a:pPr marL="0" indent="0" eaLnBrk="1" hangingPunct="1">
                  <a:lnSpc>
                    <a:spcPct val="110000"/>
                  </a:lnSpc>
                  <a:spcBef>
                    <a:spcPct val="30000"/>
                  </a:spcBef>
                  <a:spcAft>
                    <a:spcPct val="20000"/>
                  </a:spcAft>
                  <a:buNone/>
                </a:pPr>
                <a14:m>
                  <m:oMathPara xmlns:m="http://schemas.openxmlformats.org/officeDocument/2006/math">
                    <m:oMathParaPr>
                      <m:jc m:val="centerGroup"/>
                    </m:oMathParaPr>
                    <m:oMath xmlns:m="http://schemas.openxmlformats.org/officeDocument/2006/math">
                      <m:r>
                        <a:rPr lang="zh-CN" altLang="en-US" sz="2800" b="1" i="1">
                          <a:solidFill>
                            <a:srgbClr val="000000"/>
                          </a:solidFill>
                          <a:latin typeface="Cambria Math" panose="02040503050406030204" pitchFamily="18" charset="0"/>
                        </a:rPr>
                        <m:t>𝑬</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𝐸</m:t>
                          </m:r>
                        </m:e>
                        <m:sub>
                          <m:r>
                            <a:rPr lang="zh-CN" altLang="en-US" sz="2800" i="1">
                              <a:solidFill>
                                <a:srgbClr val="000000"/>
                              </a:solidFill>
                              <a:latin typeface="Cambria Math" panose="02040503050406030204" pitchFamily="18" charset="0"/>
                            </a:rPr>
                            <m:t>0</m:t>
                          </m:r>
                        </m:sub>
                      </m:sSub>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𝒆</m:t>
                          </m:r>
                        </m:e>
                        <m:sub>
                          <m:r>
                            <a:rPr lang="zh-CN" altLang="en-US" sz="2800" i="1">
                              <a:solidFill>
                                <a:srgbClr val="000000"/>
                              </a:solidFill>
                              <a:latin typeface="Cambria Math" panose="02040503050406030204" pitchFamily="18" charset="0"/>
                            </a:rPr>
                            <m:t>𝑦</m:t>
                          </m:r>
                        </m:sub>
                      </m:sSub>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𝑒</m:t>
                          </m:r>
                        </m:e>
                        <m:sup>
                          <m:r>
                            <a:rPr lang="zh-CN" altLang="en-US" sz="2800" i="1">
                              <a:solidFill>
                                <a:srgbClr val="000000"/>
                              </a:solidFill>
                              <a:latin typeface="Cambria Math" panose="02040503050406030204" pitchFamily="18" charset="0"/>
                            </a:rPr>
                            <m:t>𝑖</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𝑘𝑧</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𝑡</m:t>
                          </m:r>
                          <m:r>
                            <a:rPr lang="zh-CN" altLang="en-US" sz="2800" i="1">
                              <a:solidFill>
                                <a:srgbClr val="000000"/>
                              </a:solidFill>
                              <a:latin typeface="Cambria Math" panose="02040503050406030204" pitchFamily="18" charset="0"/>
                            </a:rPr>
                            <m:t>)</m:t>
                          </m:r>
                        </m:sup>
                      </m:sSup>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𝐸</m:t>
                              </m:r>
                            </m:e>
                            <m:sub>
                              <m:r>
                                <a:rPr lang="zh-CN" altLang="en-US" sz="2800" i="1">
                                  <a:solidFill>
                                    <a:srgbClr val="000000"/>
                                  </a:solidFill>
                                  <a:latin typeface="Cambria Math" panose="02040503050406030204" pitchFamily="18" charset="0"/>
                                </a:rPr>
                                <m:t>0</m:t>
                              </m:r>
                            </m:sub>
                          </m:sSub>
                        </m:num>
                        <m:den>
                          <m:r>
                            <a:rPr lang="zh-CN" altLang="en-US" sz="2800" i="1">
                              <a:solidFill>
                                <a:srgbClr val="000000"/>
                              </a:solidFill>
                              <a:latin typeface="Cambria Math" panose="02040503050406030204" pitchFamily="18" charset="0"/>
                            </a:rPr>
                            <m:t>2</m:t>
                          </m:r>
                        </m:den>
                      </m:f>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𝑖</m:t>
                      </m:r>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𝒆</m:t>
                          </m:r>
                        </m:e>
                        <m:sub>
                          <m:r>
                            <a:rPr lang="zh-CN" altLang="en-US" sz="2800" i="1">
                              <a:solidFill>
                                <a:srgbClr val="000000"/>
                              </a:solidFill>
                              <a:latin typeface="Cambria Math" panose="02040503050406030204" pitchFamily="18" charset="0"/>
                            </a:rPr>
                            <m:t>𝑥</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𝒆</m:t>
                          </m:r>
                        </m:e>
                        <m:sub>
                          <m:r>
                            <a:rPr lang="zh-CN" altLang="en-US" sz="2800" i="1">
                              <a:solidFill>
                                <a:srgbClr val="000000"/>
                              </a:solidFill>
                              <a:latin typeface="Cambria Math" panose="02040503050406030204" pitchFamily="18" charset="0"/>
                            </a:rPr>
                            <m:t>𝑦</m:t>
                          </m:r>
                        </m:sub>
                      </m:sSub>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𝑒</m:t>
                          </m:r>
                        </m:e>
                        <m:sup>
                          <m:r>
                            <a:rPr lang="zh-CN" altLang="en-US" sz="2800" i="1">
                              <a:solidFill>
                                <a:srgbClr val="000000"/>
                              </a:solidFill>
                              <a:latin typeface="Cambria Math" panose="02040503050406030204" pitchFamily="18" charset="0"/>
                            </a:rPr>
                            <m:t>𝑖</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𝑘𝑧</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𝑡</m:t>
                          </m:r>
                          <m:r>
                            <a:rPr lang="zh-CN" altLang="en-US" sz="2800" i="1">
                              <a:solidFill>
                                <a:srgbClr val="000000"/>
                              </a:solidFill>
                              <a:latin typeface="Cambria Math" panose="02040503050406030204" pitchFamily="18" charset="0"/>
                            </a:rPr>
                            <m:t>)</m:t>
                          </m:r>
                        </m:sup>
                      </m:sSup>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𝐸</m:t>
                              </m:r>
                            </m:e>
                            <m:sub>
                              <m:r>
                                <a:rPr lang="zh-CN" altLang="en-US" sz="2800" i="1">
                                  <a:solidFill>
                                    <a:srgbClr val="000000"/>
                                  </a:solidFill>
                                  <a:latin typeface="Cambria Math" panose="02040503050406030204" pitchFamily="18" charset="0"/>
                                </a:rPr>
                                <m:t>0</m:t>
                              </m:r>
                            </m:sub>
                          </m:sSub>
                        </m:num>
                        <m:den>
                          <m:r>
                            <a:rPr lang="zh-CN" altLang="en-US" sz="2800" i="1">
                              <a:solidFill>
                                <a:srgbClr val="000000"/>
                              </a:solidFill>
                              <a:latin typeface="Cambria Math" panose="02040503050406030204" pitchFamily="18" charset="0"/>
                            </a:rPr>
                            <m:t>2</m:t>
                          </m:r>
                        </m:den>
                      </m:f>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𝑖</m:t>
                      </m:r>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𝒆</m:t>
                          </m:r>
                        </m:e>
                        <m:sub>
                          <m:r>
                            <a:rPr lang="zh-CN" altLang="en-US" sz="2800" i="1">
                              <a:solidFill>
                                <a:srgbClr val="000000"/>
                              </a:solidFill>
                              <a:latin typeface="Cambria Math" panose="02040503050406030204" pitchFamily="18" charset="0"/>
                            </a:rPr>
                            <m:t>𝑥</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𝒆</m:t>
                          </m:r>
                        </m:e>
                        <m:sub>
                          <m:r>
                            <a:rPr lang="zh-CN" altLang="en-US" sz="2800" i="1">
                              <a:solidFill>
                                <a:srgbClr val="000000"/>
                              </a:solidFill>
                              <a:latin typeface="Cambria Math" panose="02040503050406030204" pitchFamily="18" charset="0"/>
                            </a:rPr>
                            <m:t>𝑦</m:t>
                          </m:r>
                        </m:sub>
                      </m:sSub>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𝑒</m:t>
                          </m:r>
                        </m:e>
                        <m:sup>
                          <m:r>
                            <a:rPr lang="zh-CN" altLang="en-US" sz="2800" i="1">
                              <a:solidFill>
                                <a:srgbClr val="000000"/>
                              </a:solidFill>
                              <a:latin typeface="Cambria Math" panose="02040503050406030204" pitchFamily="18" charset="0"/>
                            </a:rPr>
                            <m:t>𝑖</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𝑘𝑧</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𝑡</m:t>
                          </m:r>
                          <m:r>
                            <a:rPr lang="zh-CN" altLang="en-US" sz="2800" i="1">
                              <a:solidFill>
                                <a:srgbClr val="000000"/>
                              </a:solidFill>
                              <a:latin typeface="Cambria Math" panose="02040503050406030204" pitchFamily="18" charset="0"/>
                            </a:rPr>
                            <m:t>)</m:t>
                          </m:r>
                        </m:sup>
                      </m:sSup>
                    </m:oMath>
                  </m:oMathPara>
                </a14:m>
                <a:endParaRPr lang="zh-CN" altLang="en-US" sz="2800" dirty="0"/>
              </a:p>
              <a:p>
                <a:pPr eaLnBrk="1" hangingPunct="1">
                  <a:lnSpc>
                    <a:spcPct val="110000"/>
                  </a:lnSpc>
                  <a:spcBef>
                    <a:spcPct val="10000"/>
                  </a:spcBef>
                </a:pPr>
                <a:r>
                  <a:rPr lang="zh-CN" altLang="en-US" sz="2400" dirty="0"/>
                  <a:t>反之，圆偏振波也能看成是两个相互垂直、相位差为</a:t>
                </a:r>
                <a:r>
                  <a:rPr lang="en-US" altLang="zh-CN" sz="2400" dirty="0"/>
                  <a:t>90</a:t>
                </a:r>
                <a:r>
                  <a:rPr lang="zh-CN" altLang="en-US" sz="2400" dirty="0"/>
                  <a:t>度、振幅相同的线偏振波的叠加。</a:t>
                </a:r>
                <a:endParaRPr lang="zh-CN" altLang="en-US" sz="2400" dirty="0"/>
              </a:p>
              <a:p>
                <a:pPr eaLnBrk="1" hangingPunct="1">
                  <a:lnSpc>
                    <a:spcPct val="110000"/>
                  </a:lnSpc>
                  <a:spcBef>
                    <a:spcPct val="10000"/>
                  </a:spcBef>
                </a:pPr>
                <a:r>
                  <a:rPr lang="zh-CN" altLang="en-US" sz="2400" dirty="0"/>
                  <a:t>左旋或右旋圆偏振</a:t>
                </a:r>
                <a:r>
                  <a:rPr lang="en-US" altLang="zh-CN" sz="2400" dirty="0"/>
                  <a:t>Alfvén</a:t>
                </a:r>
                <a:r>
                  <a:rPr lang="zh-CN" altLang="en-US" sz="2400" dirty="0"/>
                  <a:t>波，线偏振</a:t>
                </a:r>
                <a:r>
                  <a:rPr lang="en-US" altLang="zh-CN" sz="2400" dirty="0"/>
                  <a:t>Alfvén</a:t>
                </a:r>
                <a:r>
                  <a:rPr lang="zh-CN" altLang="en-US" sz="2400" dirty="0"/>
                  <a:t>波，它们都具有相同的色散关系。</a:t>
                </a:r>
                <a:endParaRPr lang="zh-CN" altLang="en-US" sz="2400" dirty="0"/>
              </a:p>
              <a:p>
                <a:pPr eaLnBrk="1" hangingPunct="1">
                  <a:lnSpc>
                    <a:spcPct val="110000"/>
                  </a:lnSpc>
                  <a:spcBef>
                    <a:spcPct val="10000"/>
                  </a:spcBef>
                </a:pPr>
                <a:r>
                  <a:rPr lang="en-US" altLang="zh-CN" sz="2400" dirty="0"/>
                  <a:t>Alfvén</a:t>
                </a:r>
                <a:r>
                  <a:rPr lang="zh-CN" altLang="en-US" sz="2400" dirty="0"/>
                  <a:t>波是沿磁场传播的左旋和右旋偏振波的低频长波极限情况。在频率趋于</a:t>
                </a:r>
                <a:r>
                  <a:rPr lang="en-US" altLang="zh-CN" sz="2400" dirty="0"/>
                  <a:t>0</a:t>
                </a:r>
                <a:r>
                  <a:rPr lang="zh-CN" altLang="en-US" sz="2400" dirty="0"/>
                  <a:t>时，波数</a:t>
                </a:r>
                <a:r>
                  <a:rPr lang="en-US" altLang="zh-CN" sz="2400" i="1" dirty="0">
                    <a:latin typeface="Times New Roman" panose="02020603050405020304" pitchFamily="18" charset="0"/>
                    <a:cs typeface="Times New Roman" panose="02020603050405020304" pitchFamily="18" charset="0"/>
                  </a:rPr>
                  <a:t>k</a:t>
                </a:r>
                <a:r>
                  <a:rPr lang="zh-CN" altLang="en-US" sz="2400" dirty="0"/>
                  <a:t>也趋于</a:t>
                </a:r>
                <a:r>
                  <a:rPr lang="en-US" altLang="zh-CN" sz="2400" dirty="0"/>
                  <a:t>0</a:t>
                </a:r>
                <a:r>
                  <a:rPr lang="zh-CN" altLang="en-US" sz="2400" dirty="0"/>
                  <a:t>，但与普通的截止情况不同，这不是通带与阻带的分界点。</a:t>
                </a:r>
                <a:endParaRPr lang="zh-CN" altLang="en-US" sz="2400" dirty="0"/>
              </a:p>
            </p:txBody>
          </p:sp>
        </mc:Choice>
        <mc:Fallback>
          <p:sp>
            <p:nvSpPr>
              <p:cNvPr id="59395" name="Rectangle 3"/>
              <p:cNvSpPr>
                <a:spLocks noRot="1" noChangeAspect="1" noMove="1" noResize="1" noEditPoints="1" noAdjustHandles="1" noChangeArrowheads="1" noChangeShapeType="1" noTextEdit="1"/>
              </p:cNvSpPr>
              <p:nvPr>
                <p:ph type="body" sz="half" idx="1"/>
              </p:nvPr>
            </p:nvSpPr>
            <p:spPr>
              <a:xfrm>
                <a:off x="179388" y="1420813"/>
                <a:ext cx="8713787" cy="5032375"/>
              </a:xfrm>
              <a:blipFill rotWithShape="1">
                <a:blip r:embed="rId1"/>
                <a:stretch>
                  <a:fillRect l="-4" t="-6" b="6"/>
                </a:stretch>
              </a:blipFill>
            </p:spPr>
            <p:txBody>
              <a:bodyPr/>
              <a:lstStyle/>
              <a:p>
                <a:r>
                  <a:rPr lang="zh-CN" altLang="en-US">
                    <a:noFill/>
                  </a:rPr>
                  <a:t> </a:t>
                </a:r>
              </a:p>
            </p:txBody>
          </p:sp>
        </mc:Fallback>
      </mc:AlternateContent>
      <p:sp>
        <p:nvSpPr>
          <p:cNvPr id="59396"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59397"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a:xfrm>
            <a:off x="431800" y="233363"/>
            <a:ext cx="8362950" cy="1143000"/>
          </a:xfrm>
        </p:spPr>
        <p:txBody>
          <a:bodyPr/>
          <a:lstStyle/>
          <a:p>
            <a:pPr eaLnBrk="1" hangingPunct="1"/>
            <a:r>
              <a:rPr lang="zh-CN" altLang="en-US" sz="3200"/>
              <a:t>平行磁场和垂直磁场传播的波的色散关系图</a:t>
            </a:r>
            <a:endParaRPr lang="zh-CN" altLang="en-US" sz="3200"/>
          </a:p>
        </p:txBody>
      </p:sp>
      <p:grpSp>
        <p:nvGrpSpPr>
          <p:cNvPr id="60419" name="Group 93"/>
          <p:cNvGrpSpPr/>
          <p:nvPr/>
        </p:nvGrpSpPr>
        <p:grpSpPr bwMode="auto">
          <a:xfrm>
            <a:off x="0" y="1341438"/>
            <a:ext cx="9144000" cy="5516562"/>
            <a:chOff x="0" y="845"/>
            <a:chExt cx="5760" cy="3475"/>
          </a:xfrm>
        </p:grpSpPr>
        <p:sp>
          <p:nvSpPr>
            <p:cNvPr id="60420" name="AutoShape 56"/>
            <p:cNvSpPr>
              <a:spLocks noChangeAspect="1" noChangeArrowheads="1" noTextEdit="1"/>
            </p:cNvSpPr>
            <p:nvPr/>
          </p:nvSpPr>
          <p:spPr bwMode="auto">
            <a:xfrm>
              <a:off x="0" y="845"/>
              <a:ext cx="5760" cy="3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60421" name="Line 55"/>
            <p:cNvSpPr>
              <a:spLocks noChangeShapeType="1"/>
            </p:cNvSpPr>
            <p:nvPr/>
          </p:nvSpPr>
          <p:spPr bwMode="auto">
            <a:xfrm flipV="1">
              <a:off x="332" y="1078"/>
              <a:ext cx="1" cy="2969"/>
            </a:xfrm>
            <a:prstGeom prst="line">
              <a:avLst/>
            </a:prstGeom>
            <a:noFill/>
            <a:ln w="9525">
              <a:solidFill>
                <a:srgbClr val="000000"/>
              </a:solidFill>
              <a:rou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60422" name="Line 54"/>
            <p:cNvSpPr>
              <a:spLocks noChangeShapeType="1"/>
            </p:cNvSpPr>
            <p:nvPr/>
          </p:nvSpPr>
          <p:spPr bwMode="auto">
            <a:xfrm>
              <a:off x="332" y="4058"/>
              <a:ext cx="2325" cy="1"/>
            </a:xfrm>
            <a:prstGeom prst="line">
              <a:avLst/>
            </a:prstGeom>
            <a:noFill/>
            <a:ln w="9525">
              <a:solidFill>
                <a:srgbClr val="000000"/>
              </a:solidFill>
              <a:rou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60423" name="Text Box 53"/>
            <p:cNvSpPr txBox="1">
              <a:spLocks noChangeArrowheads="1"/>
            </p:cNvSpPr>
            <p:nvPr/>
          </p:nvSpPr>
          <p:spPr bwMode="auto">
            <a:xfrm>
              <a:off x="2494" y="3816"/>
              <a:ext cx="372"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i="1" dirty="0">
                  <a:latin typeface="Times New Roman" panose="02020603050405020304" pitchFamily="18" charset="0"/>
                  <a:cs typeface="Times New Roman" panose="02020603050405020304" pitchFamily="18" charset="0"/>
                </a:rPr>
                <a:t>k</a:t>
              </a:r>
              <a:endParaRPr lang="en-US" altLang="zh-CN" i="1" dirty="0"/>
            </a:p>
          </p:txBody>
        </p:sp>
        <p:sp>
          <p:nvSpPr>
            <p:cNvPr id="60424" name="Text Box 52"/>
            <p:cNvSpPr txBox="1">
              <a:spLocks noChangeArrowheads="1"/>
            </p:cNvSpPr>
            <p:nvPr/>
          </p:nvSpPr>
          <p:spPr bwMode="auto">
            <a:xfrm>
              <a:off x="295" y="913"/>
              <a:ext cx="471" cy="5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i="1" dirty="0">
                  <a:latin typeface="Symbol" panose="05050102010706020507" pitchFamily="18" charset="2"/>
                  <a:cs typeface="Times New Roman" panose="02020603050405020304" pitchFamily="18" charset="0"/>
                </a:rPr>
                <a:t>w</a:t>
              </a:r>
              <a:endParaRPr lang="en-US" altLang="zh-CN" i="1" dirty="0"/>
            </a:p>
          </p:txBody>
        </p:sp>
        <p:sp>
          <p:nvSpPr>
            <p:cNvPr id="60425" name="Freeform 51"/>
            <p:cNvSpPr/>
            <p:nvPr/>
          </p:nvSpPr>
          <p:spPr bwMode="auto">
            <a:xfrm>
              <a:off x="332" y="1211"/>
              <a:ext cx="2151" cy="1466"/>
            </a:xfrm>
            <a:custGeom>
              <a:avLst/>
              <a:gdLst>
                <a:gd name="T0" fmla="*/ 0 w 2985"/>
                <a:gd name="T1" fmla="*/ 314 h 2115"/>
                <a:gd name="T2" fmla="*/ 101 w 2985"/>
                <a:gd name="T3" fmla="*/ 301 h 2115"/>
                <a:gd name="T4" fmla="*/ 209 w 2985"/>
                <a:gd name="T5" fmla="*/ 236 h 2115"/>
                <a:gd name="T6" fmla="*/ 321 w 2985"/>
                <a:gd name="T7" fmla="*/ 109 h 2115"/>
                <a:gd name="T8" fmla="*/ 396 w 2985"/>
                <a:gd name="T9" fmla="*/ 0 h 2115"/>
                <a:gd name="T10" fmla="*/ 0 60000 65536"/>
                <a:gd name="T11" fmla="*/ 0 60000 65536"/>
                <a:gd name="T12" fmla="*/ 0 60000 65536"/>
                <a:gd name="T13" fmla="*/ 0 60000 65536"/>
                <a:gd name="T14" fmla="*/ 0 60000 65536"/>
                <a:gd name="T15" fmla="*/ 0 w 2985"/>
                <a:gd name="T16" fmla="*/ 0 h 2115"/>
                <a:gd name="T17" fmla="*/ 2985 w 2985"/>
                <a:gd name="T18" fmla="*/ 2115 h 2115"/>
              </a:gdLst>
              <a:ahLst/>
              <a:cxnLst>
                <a:cxn ang="T10">
                  <a:pos x="T0" y="T1"/>
                </a:cxn>
                <a:cxn ang="T11">
                  <a:pos x="T2" y="T3"/>
                </a:cxn>
                <a:cxn ang="T12">
                  <a:pos x="T4" y="T5"/>
                </a:cxn>
                <a:cxn ang="T13">
                  <a:pos x="T6" y="T7"/>
                </a:cxn>
                <a:cxn ang="T14">
                  <a:pos x="T8" y="T9"/>
                </a:cxn>
              </a:cxnLst>
              <a:rect l="T15" t="T16" r="T17" b="T18"/>
              <a:pathLst>
                <a:path w="2985" h="2115">
                  <a:moveTo>
                    <a:pt x="0" y="2115"/>
                  </a:moveTo>
                  <a:cubicBezTo>
                    <a:pt x="251" y="2113"/>
                    <a:pt x="503" y="2112"/>
                    <a:pt x="765" y="2025"/>
                  </a:cubicBezTo>
                  <a:cubicBezTo>
                    <a:pt x="1027" y="1938"/>
                    <a:pt x="1300" y="1805"/>
                    <a:pt x="1575" y="1590"/>
                  </a:cubicBezTo>
                  <a:cubicBezTo>
                    <a:pt x="1850" y="1375"/>
                    <a:pt x="2180" y="1000"/>
                    <a:pt x="2415" y="735"/>
                  </a:cubicBezTo>
                  <a:cubicBezTo>
                    <a:pt x="2650" y="470"/>
                    <a:pt x="2866" y="153"/>
                    <a:pt x="2985" y="0"/>
                  </a:cubicBezTo>
                </a:path>
              </a:pathLst>
            </a:custGeom>
            <a:noFill/>
            <a:ln w="9525">
              <a:solidFill>
                <a:srgbClr val="000000"/>
              </a:solidFill>
              <a:rou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60426" name="Freeform 50"/>
            <p:cNvSpPr/>
            <p:nvPr/>
          </p:nvSpPr>
          <p:spPr bwMode="auto">
            <a:xfrm>
              <a:off x="321" y="1221"/>
              <a:ext cx="2156" cy="1743"/>
            </a:xfrm>
            <a:custGeom>
              <a:avLst/>
              <a:gdLst>
                <a:gd name="T0" fmla="*/ 0 w 3015"/>
                <a:gd name="T1" fmla="*/ 370 h 2491"/>
                <a:gd name="T2" fmla="*/ 88 w 3015"/>
                <a:gd name="T3" fmla="*/ 357 h 2491"/>
                <a:gd name="T4" fmla="*/ 194 w 3015"/>
                <a:gd name="T5" fmla="*/ 287 h 2491"/>
                <a:gd name="T6" fmla="*/ 293 w 3015"/>
                <a:gd name="T7" fmla="*/ 161 h 2491"/>
                <a:gd name="T8" fmla="*/ 402 w 3015"/>
                <a:gd name="T9" fmla="*/ 0 h 2491"/>
                <a:gd name="T10" fmla="*/ 0 60000 65536"/>
                <a:gd name="T11" fmla="*/ 0 60000 65536"/>
                <a:gd name="T12" fmla="*/ 0 60000 65536"/>
                <a:gd name="T13" fmla="*/ 0 60000 65536"/>
                <a:gd name="T14" fmla="*/ 0 60000 65536"/>
                <a:gd name="T15" fmla="*/ 0 w 3015"/>
                <a:gd name="T16" fmla="*/ 0 h 2491"/>
                <a:gd name="T17" fmla="*/ 3015 w 3015"/>
                <a:gd name="T18" fmla="*/ 2491 h 2491"/>
              </a:gdLst>
              <a:ahLst/>
              <a:cxnLst>
                <a:cxn ang="T10">
                  <a:pos x="T0" y="T1"/>
                </a:cxn>
                <a:cxn ang="T11">
                  <a:pos x="T2" y="T3"/>
                </a:cxn>
                <a:cxn ang="T12">
                  <a:pos x="T4" y="T5"/>
                </a:cxn>
                <a:cxn ang="T13">
                  <a:pos x="T6" y="T7"/>
                </a:cxn>
                <a:cxn ang="T14">
                  <a:pos x="T8" y="T9"/>
                </a:cxn>
              </a:cxnLst>
              <a:rect l="T15" t="T16" r="T17" b="T18"/>
              <a:pathLst>
                <a:path w="3015" h="2491">
                  <a:moveTo>
                    <a:pt x="0" y="2489"/>
                  </a:moveTo>
                  <a:cubicBezTo>
                    <a:pt x="217" y="2487"/>
                    <a:pt x="420" y="2491"/>
                    <a:pt x="662" y="2399"/>
                  </a:cubicBezTo>
                  <a:cubicBezTo>
                    <a:pt x="904" y="2307"/>
                    <a:pt x="1198" y="2155"/>
                    <a:pt x="1455" y="1935"/>
                  </a:cubicBezTo>
                  <a:cubicBezTo>
                    <a:pt x="1712" y="1715"/>
                    <a:pt x="1945" y="1403"/>
                    <a:pt x="2205" y="1080"/>
                  </a:cubicBezTo>
                  <a:cubicBezTo>
                    <a:pt x="2465" y="757"/>
                    <a:pt x="2846" y="225"/>
                    <a:pt x="3015" y="0"/>
                  </a:cubicBezTo>
                </a:path>
              </a:pathLst>
            </a:custGeom>
            <a:noFill/>
            <a:ln w="9525">
              <a:solidFill>
                <a:srgbClr val="000000"/>
              </a:solidFill>
              <a:rou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60427" name="Line 49"/>
            <p:cNvSpPr>
              <a:spLocks noChangeShapeType="1"/>
            </p:cNvSpPr>
            <p:nvPr/>
          </p:nvSpPr>
          <p:spPr bwMode="auto">
            <a:xfrm flipV="1">
              <a:off x="332" y="1157"/>
              <a:ext cx="2196" cy="2892"/>
            </a:xfrm>
            <a:prstGeom prst="line">
              <a:avLst/>
            </a:prstGeom>
            <a:noFill/>
            <a:ln w="9525">
              <a:solidFill>
                <a:srgbClr val="000000"/>
              </a:solidFill>
              <a:prstDash val="sysDot"/>
              <a:round/>
            </a:ln>
            <a:extLst>
              <a:ext uri="{909E8E84-426E-40DD-AFC4-6F175D3DCCD1}">
                <a14:hiddenFill xmlns:a14="http://schemas.microsoft.com/office/drawing/2010/main">
                  <a:noFill/>
                </a14:hiddenFill>
              </a:ext>
            </a:extLst>
          </p:spPr>
          <p:txBody>
            <a:bodyPr/>
            <a:lstStyle/>
            <a:p>
              <a:endParaRPr lang="zh-CN" altLang="en-US"/>
            </a:p>
          </p:txBody>
        </p:sp>
        <p:sp>
          <p:nvSpPr>
            <p:cNvPr id="60428" name="Freeform 48"/>
            <p:cNvSpPr/>
            <p:nvPr/>
          </p:nvSpPr>
          <p:spPr bwMode="auto">
            <a:xfrm>
              <a:off x="334" y="3680"/>
              <a:ext cx="2135" cy="378"/>
            </a:xfrm>
            <a:custGeom>
              <a:avLst/>
              <a:gdLst>
                <a:gd name="T0" fmla="*/ 0 w 2135"/>
                <a:gd name="T1" fmla="*/ 378 h 378"/>
                <a:gd name="T2" fmla="*/ 335 w 2135"/>
                <a:gd name="T3" fmla="*/ 331 h 378"/>
                <a:gd name="T4" fmla="*/ 734 w 2135"/>
                <a:gd name="T5" fmla="*/ 161 h 378"/>
                <a:gd name="T6" fmla="*/ 1056 w 2135"/>
                <a:gd name="T7" fmla="*/ 52 h 378"/>
                <a:gd name="T8" fmla="*/ 1548 w 2135"/>
                <a:gd name="T9" fmla="*/ 8 h 378"/>
                <a:gd name="T10" fmla="*/ 2135 w 2135"/>
                <a:gd name="T11" fmla="*/ 3 h 378"/>
                <a:gd name="T12" fmla="*/ 0 60000 65536"/>
                <a:gd name="T13" fmla="*/ 0 60000 65536"/>
                <a:gd name="T14" fmla="*/ 0 60000 65536"/>
                <a:gd name="T15" fmla="*/ 0 60000 65536"/>
                <a:gd name="T16" fmla="*/ 0 60000 65536"/>
                <a:gd name="T17" fmla="*/ 0 60000 65536"/>
                <a:gd name="T18" fmla="*/ 0 w 2135"/>
                <a:gd name="T19" fmla="*/ 0 h 378"/>
                <a:gd name="T20" fmla="*/ 2135 w 2135"/>
                <a:gd name="T21" fmla="*/ 378 h 378"/>
              </a:gdLst>
              <a:ahLst/>
              <a:cxnLst>
                <a:cxn ang="T12">
                  <a:pos x="T0" y="T1"/>
                </a:cxn>
                <a:cxn ang="T13">
                  <a:pos x="T2" y="T3"/>
                </a:cxn>
                <a:cxn ang="T14">
                  <a:pos x="T4" y="T5"/>
                </a:cxn>
                <a:cxn ang="T15">
                  <a:pos x="T6" y="T7"/>
                </a:cxn>
                <a:cxn ang="T16">
                  <a:pos x="T8" y="T9"/>
                </a:cxn>
                <a:cxn ang="T17">
                  <a:pos x="T10" y="T11"/>
                </a:cxn>
              </a:cxnLst>
              <a:rect l="T18" t="T19" r="T20" b="T21"/>
              <a:pathLst>
                <a:path w="2135" h="378">
                  <a:moveTo>
                    <a:pt x="0" y="378"/>
                  </a:moveTo>
                  <a:cubicBezTo>
                    <a:pt x="56" y="370"/>
                    <a:pt x="213" y="367"/>
                    <a:pt x="335" y="331"/>
                  </a:cubicBezTo>
                  <a:cubicBezTo>
                    <a:pt x="457" y="295"/>
                    <a:pt x="614" y="208"/>
                    <a:pt x="734" y="161"/>
                  </a:cubicBezTo>
                  <a:cubicBezTo>
                    <a:pt x="854" y="114"/>
                    <a:pt x="920" y="77"/>
                    <a:pt x="1056" y="52"/>
                  </a:cubicBezTo>
                  <a:cubicBezTo>
                    <a:pt x="1191" y="26"/>
                    <a:pt x="1368" y="16"/>
                    <a:pt x="1548" y="8"/>
                  </a:cubicBezTo>
                  <a:cubicBezTo>
                    <a:pt x="1728" y="0"/>
                    <a:pt x="2013" y="4"/>
                    <a:pt x="2135" y="3"/>
                  </a:cubicBezTo>
                </a:path>
              </a:pathLst>
            </a:custGeom>
            <a:noFill/>
            <a:ln w="9525">
              <a:solidFill>
                <a:srgbClr val="000000"/>
              </a:solidFill>
              <a:rou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60429" name="Freeform 47"/>
            <p:cNvSpPr/>
            <p:nvPr/>
          </p:nvSpPr>
          <p:spPr bwMode="auto">
            <a:xfrm>
              <a:off x="317" y="3113"/>
              <a:ext cx="2137" cy="945"/>
            </a:xfrm>
            <a:custGeom>
              <a:avLst/>
              <a:gdLst>
                <a:gd name="T0" fmla="*/ 0 w 2137"/>
                <a:gd name="T1" fmla="*/ 945 h 945"/>
                <a:gd name="T2" fmla="*/ 408 w 2137"/>
                <a:gd name="T3" fmla="*/ 847 h 945"/>
                <a:gd name="T4" fmla="*/ 712 w 2137"/>
                <a:gd name="T5" fmla="*/ 426 h 945"/>
                <a:gd name="T6" fmla="*/ 894 w 2137"/>
                <a:gd name="T7" fmla="*/ 175 h 945"/>
                <a:gd name="T8" fmla="*/ 1130 w 2137"/>
                <a:gd name="T9" fmla="*/ 55 h 945"/>
                <a:gd name="T10" fmla="*/ 1569 w 2137"/>
                <a:gd name="T11" fmla="*/ 11 h 945"/>
                <a:gd name="T12" fmla="*/ 2137 w 2137"/>
                <a:gd name="T13" fmla="*/ 0 h 945"/>
                <a:gd name="T14" fmla="*/ 0 60000 65536"/>
                <a:gd name="T15" fmla="*/ 0 60000 65536"/>
                <a:gd name="T16" fmla="*/ 0 60000 65536"/>
                <a:gd name="T17" fmla="*/ 0 60000 65536"/>
                <a:gd name="T18" fmla="*/ 0 60000 65536"/>
                <a:gd name="T19" fmla="*/ 0 60000 65536"/>
                <a:gd name="T20" fmla="*/ 0 60000 65536"/>
                <a:gd name="T21" fmla="*/ 0 w 2137"/>
                <a:gd name="T22" fmla="*/ 0 h 945"/>
                <a:gd name="T23" fmla="*/ 2137 w 2137"/>
                <a:gd name="T24" fmla="*/ 945 h 94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37" h="945">
                  <a:moveTo>
                    <a:pt x="0" y="945"/>
                  </a:moveTo>
                  <a:cubicBezTo>
                    <a:pt x="68" y="929"/>
                    <a:pt x="289" y="933"/>
                    <a:pt x="408" y="847"/>
                  </a:cubicBezTo>
                  <a:cubicBezTo>
                    <a:pt x="527" y="761"/>
                    <a:pt x="631" y="538"/>
                    <a:pt x="712" y="426"/>
                  </a:cubicBezTo>
                  <a:cubicBezTo>
                    <a:pt x="793" y="314"/>
                    <a:pt x="825" y="237"/>
                    <a:pt x="894" y="175"/>
                  </a:cubicBezTo>
                  <a:cubicBezTo>
                    <a:pt x="964" y="113"/>
                    <a:pt x="1018" y="83"/>
                    <a:pt x="1130" y="55"/>
                  </a:cubicBezTo>
                  <a:cubicBezTo>
                    <a:pt x="1242" y="28"/>
                    <a:pt x="1401" y="20"/>
                    <a:pt x="1569" y="11"/>
                  </a:cubicBezTo>
                  <a:cubicBezTo>
                    <a:pt x="1737" y="1"/>
                    <a:pt x="2019" y="2"/>
                    <a:pt x="2137" y="0"/>
                  </a:cubicBezTo>
                </a:path>
              </a:pathLst>
            </a:custGeom>
            <a:noFill/>
            <a:ln w="9525">
              <a:solidFill>
                <a:srgbClr val="000000"/>
              </a:solidFill>
              <a:rou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60430" name="Line 45"/>
            <p:cNvSpPr>
              <a:spLocks noChangeShapeType="1"/>
            </p:cNvSpPr>
            <p:nvPr/>
          </p:nvSpPr>
          <p:spPr bwMode="auto">
            <a:xfrm>
              <a:off x="343" y="3111"/>
              <a:ext cx="2153" cy="0"/>
            </a:xfrm>
            <a:prstGeom prst="line">
              <a:avLst/>
            </a:prstGeom>
            <a:noFill/>
            <a:ln w="9525">
              <a:solidFill>
                <a:srgbClr val="000000"/>
              </a:solidFill>
              <a:prstDash val="sysDot"/>
              <a:round/>
            </a:ln>
            <a:extLst>
              <a:ext uri="{909E8E84-426E-40DD-AFC4-6F175D3DCCD1}">
                <a14:hiddenFill xmlns:a14="http://schemas.microsoft.com/office/drawing/2010/main">
                  <a:noFill/>
                </a14:hiddenFill>
              </a:ext>
            </a:extLst>
          </p:spPr>
          <p:txBody>
            <a:bodyPr/>
            <a:lstStyle/>
            <a:p>
              <a:endParaRPr lang="zh-CN" altLang="en-US"/>
            </a:p>
          </p:txBody>
        </p:sp>
        <p:sp>
          <p:nvSpPr>
            <p:cNvPr id="60431" name="Line 44"/>
            <p:cNvSpPr>
              <a:spLocks noChangeShapeType="1"/>
            </p:cNvSpPr>
            <p:nvPr/>
          </p:nvSpPr>
          <p:spPr bwMode="auto">
            <a:xfrm>
              <a:off x="321" y="3667"/>
              <a:ext cx="2154" cy="1"/>
            </a:xfrm>
            <a:prstGeom prst="line">
              <a:avLst/>
            </a:prstGeom>
            <a:noFill/>
            <a:ln w="9525">
              <a:solidFill>
                <a:srgbClr val="000000"/>
              </a:solidFill>
              <a:prstDash val="sysDot"/>
              <a:round/>
            </a:ln>
            <a:extLst>
              <a:ext uri="{909E8E84-426E-40DD-AFC4-6F175D3DCCD1}">
                <a14:hiddenFill xmlns:a14="http://schemas.microsoft.com/office/drawing/2010/main">
                  <a:noFill/>
                </a14:hiddenFill>
              </a:ext>
            </a:extLst>
          </p:spPr>
          <p:txBody>
            <a:bodyPr/>
            <a:lstStyle/>
            <a:p>
              <a:endParaRPr lang="zh-CN" altLang="en-US"/>
            </a:p>
          </p:txBody>
        </p:sp>
        <p:sp>
          <p:nvSpPr>
            <p:cNvPr id="60432" name="Text Box 43"/>
            <p:cNvSpPr txBox="1">
              <a:spLocks noChangeArrowheads="1"/>
            </p:cNvSpPr>
            <p:nvPr/>
          </p:nvSpPr>
          <p:spPr bwMode="auto">
            <a:xfrm>
              <a:off x="1578" y="2262"/>
              <a:ext cx="729"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i="1" dirty="0">
                  <a:latin typeface="Symbol" panose="05050102010706020507" pitchFamily="18" charset="2"/>
                  <a:cs typeface="Times New Roman" panose="02020603050405020304" pitchFamily="18" charset="0"/>
                </a:rPr>
                <a:t>w</a:t>
              </a:r>
              <a:r>
                <a:rPr lang="en-US" altLang="zh-CN" sz="2400" i="1" dirty="0">
                  <a:latin typeface="Times New Roman" panose="02020603050405020304" pitchFamily="18" charset="0"/>
                  <a:cs typeface="Times New Roman" panose="02020603050405020304" pitchFamily="18" charset="0"/>
                </a:rPr>
                <a:t>=kc</a:t>
              </a:r>
              <a:endParaRPr lang="en-US" altLang="zh-CN" i="1" dirty="0"/>
            </a:p>
          </p:txBody>
        </p:sp>
        <p:sp>
          <p:nvSpPr>
            <p:cNvPr id="60433" name="Text Box 42"/>
            <p:cNvSpPr txBox="1">
              <a:spLocks noChangeArrowheads="1"/>
            </p:cNvSpPr>
            <p:nvPr/>
          </p:nvSpPr>
          <p:spPr bwMode="auto">
            <a:xfrm>
              <a:off x="2438" y="2966"/>
              <a:ext cx="492"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a:latin typeface="Symbol" panose="05050102010706020507" pitchFamily="18" charset="2"/>
                  <a:cs typeface="Times New Roman" panose="02020603050405020304" pitchFamily="18" charset="0"/>
                </a:rPr>
                <a:t>W</a:t>
              </a:r>
              <a:r>
                <a:rPr lang="en-US" altLang="zh-CN" sz="2400" baseline="-30000">
                  <a:latin typeface="Times New Roman" panose="02020603050405020304" pitchFamily="18" charset="0"/>
                  <a:cs typeface="Times New Roman" panose="02020603050405020304" pitchFamily="18" charset="0"/>
                </a:rPr>
                <a:t>e</a:t>
              </a:r>
              <a:endParaRPr lang="en-US" altLang="zh-CN"/>
            </a:p>
          </p:txBody>
        </p:sp>
        <p:sp>
          <p:nvSpPr>
            <p:cNvPr id="60434" name="Text Box 41"/>
            <p:cNvSpPr txBox="1">
              <a:spLocks noChangeArrowheads="1"/>
            </p:cNvSpPr>
            <p:nvPr/>
          </p:nvSpPr>
          <p:spPr bwMode="auto">
            <a:xfrm>
              <a:off x="2447" y="3507"/>
              <a:ext cx="400"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a:latin typeface="Symbol" panose="05050102010706020507" pitchFamily="18" charset="2"/>
                  <a:cs typeface="Times New Roman" panose="02020603050405020304" pitchFamily="18" charset="0"/>
                </a:rPr>
                <a:t>W</a:t>
              </a:r>
              <a:r>
                <a:rPr lang="en-US" altLang="zh-CN" sz="2400" baseline="-30000">
                  <a:latin typeface="Times New Roman" panose="02020603050405020304" pitchFamily="18" charset="0"/>
                  <a:cs typeface="Times New Roman" panose="02020603050405020304" pitchFamily="18" charset="0"/>
                </a:rPr>
                <a:t>i</a:t>
              </a:r>
              <a:endParaRPr lang="en-US" altLang="zh-CN"/>
            </a:p>
          </p:txBody>
        </p:sp>
        <p:sp>
          <p:nvSpPr>
            <p:cNvPr id="60435" name="Line 40"/>
            <p:cNvSpPr>
              <a:spLocks noChangeShapeType="1"/>
            </p:cNvSpPr>
            <p:nvPr/>
          </p:nvSpPr>
          <p:spPr bwMode="auto">
            <a:xfrm flipV="1">
              <a:off x="3042" y="1078"/>
              <a:ext cx="1" cy="2969"/>
            </a:xfrm>
            <a:prstGeom prst="line">
              <a:avLst/>
            </a:prstGeom>
            <a:noFill/>
            <a:ln w="9525">
              <a:solidFill>
                <a:srgbClr val="000000"/>
              </a:solidFill>
              <a:rou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60436" name="Line 39"/>
            <p:cNvSpPr>
              <a:spLocks noChangeShapeType="1"/>
            </p:cNvSpPr>
            <p:nvPr/>
          </p:nvSpPr>
          <p:spPr bwMode="auto">
            <a:xfrm>
              <a:off x="3042" y="4058"/>
              <a:ext cx="2324" cy="1"/>
            </a:xfrm>
            <a:prstGeom prst="line">
              <a:avLst/>
            </a:prstGeom>
            <a:noFill/>
            <a:ln w="9525">
              <a:solidFill>
                <a:srgbClr val="000000"/>
              </a:solidFill>
              <a:rou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60437" name="Text Box 38"/>
            <p:cNvSpPr txBox="1">
              <a:spLocks noChangeArrowheads="1"/>
            </p:cNvSpPr>
            <p:nvPr/>
          </p:nvSpPr>
          <p:spPr bwMode="auto">
            <a:xfrm>
              <a:off x="5239" y="3793"/>
              <a:ext cx="313" cy="4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i="1" dirty="0">
                  <a:latin typeface="Times New Roman" panose="02020603050405020304" pitchFamily="18" charset="0"/>
                  <a:cs typeface="Times New Roman" panose="02020603050405020304" pitchFamily="18" charset="0"/>
                </a:rPr>
                <a:t>k</a:t>
              </a:r>
              <a:endParaRPr lang="en-US" altLang="zh-CN" i="1" dirty="0"/>
            </a:p>
          </p:txBody>
        </p:sp>
        <p:sp>
          <p:nvSpPr>
            <p:cNvPr id="60438" name="Text Box 37"/>
            <p:cNvSpPr txBox="1">
              <a:spLocks noChangeArrowheads="1"/>
            </p:cNvSpPr>
            <p:nvPr/>
          </p:nvSpPr>
          <p:spPr bwMode="auto">
            <a:xfrm>
              <a:off x="3021" y="913"/>
              <a:ext cx="471" cy="5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i="1" dirty="0">
                  <a:latin typeface="Symbol" panose="05050102010706020507" pitchFamily="18" charset="2"/>
                  <a:cs typeface="Times New Roman" panose="02020603050405020304" pitchFamily="18" charset="0"/>
                </a:rPr>
                <a:t>w</a:t>
              </a:r>
              <a:endParaRPr lang="en-US" altLang="zh-CN" i="1" dirty="0"/>
            </a:p>
          </p:txBody>
        </p:sp>
        <p:sp>
          <p:nvSpPr>
            <p:cNvPr id="60439" name="Freeform 36"/>
            <p:cNvSpPr/>
            <p:nvPr/>
          </p:nvSpPr>
          <p:spPr bwMode="auto">
            <a:xfrm>
              <a:off x="3042" y="1244"/>
              <a:ext cx="2121" cy="1506"/>
            </a:xfrm>
            <a:custGeom>
              <a:avLst/>
              <a:gdLst>
                <a:gd name="T0" fmla="*/ 0 w 2970"/>
                <a:gd name="T1" fmla="*/ 307 h 2070"/>
                <a:gd name="T2" fmla="*/ 101 w 2970"/>
                <a:gd name="T3" fmla="*/ 293 h 2070"/>
                <a:gd name="T4" fmla="*/ 211 w 2970"/>
                <a:gd name="T5" fmla="*/ 231 h 2070"/>
                <a:gd name="T6" fmla="*/ 319 w 2970"/>
                <a:gd name="T7" fmla="*/ 104 h 2070"/>
                <a:gd name="T8" fmla="*/ 394 w 2970"/>
                <a:gd name="T9" fmla="*/ 0 h 2070"/>
                <a:gd name="T10" fmla="*/ 0 60000 65536"/>
                <a:gd name="T11" fmla="*/ 0 60000 65536"/>
                <a:gd name="T12" fmla="*/ 0 60000 65536"/>
                <a:gd name="T13" fmla="*/ 0 60000 65536"/>
                <a:gd name="T14" fmla="*/ 0 60000 65536"/>
                <a:gd name="T15" fmla="*/ 0 w 2970"/>
                <a:gd name="T16" fmla="*/ 0 h 2070"/>
                <a:gd name="T17" fmla="*/ 2970 w 2970"/>
                <a:gd name="T18" fmla="*/ 2070 h 2070"/>
              </a:gdLst>
              <a:ahLst/>
              <a:cxnLst>
                <a:cxn ang="T10">
                  <a:pos x="T0" y="T1"/>
                </a:cxn>
                <a:cxn ang="T11">
                  <a:pos x="T2" y="T3"/>
                </a:cxn>
                <a:cxn ang="T12">
                  <a:pos x="T4" y="T5"/>
                </a:cxn>
                <a:cxn ang="T13">
                  <a:pos x="T6" y="T7"/>
                </a:cxn>
                <a:cxn ang="T14">
                  <a:pos x="T8" y="T9"/>
                </a:cxn>
              </a:cxnLst>
              <a:rect l="T15" t="T16" r="T17" b="T18"/>
              <a:pathLst>
                <a:path w="2970" h="2070">
                  <a:moveTo>
                    <a:pt x="0" y="2070"/>
                  </a:moveTo>
                  <a:cubicBezTo>
                    <a:pt x="251" y="2068"/>
                    <a:pt x="500" y="2065"/>
                    <a:pt x="765" y="1980"/>
                  </a:cubicBezTo>
                  <a:cubicBezTo>
                    <a:pt x="1030" y="1895"/>
                    <a:pt x="1318" y="1772"/>
                    <a:pt x="1590" y="1560"/>
                  </a:cubicBezTo>
                  <a:cubicBezTo>
                    <a:pt x="1862" y="1348"/>
                    <a:pt x="2170" y="965"/>
                    <a:pt x="2400" y="705"/>
                  </a:cubicBezTo>
                  <a:cubicBezTo>
                    <a:pt x="2630" y="445"/>
                    <a:pt x="2851" y="147"/>
                    <a:pt x="2970" y="0"/>
                  </a:cubicBezTo>
                </a:path>
              </a:pathLst>
            </a:custGeom>
            <a:noFill/>
            <a:ln w="9525">
              <a:solidFill>
                <a:srgbClr val="000000"/>
              </a:solidFill>
              <a:rou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60440" name="Line 35"/>
            <p:cNvSpPr>
              <a:spLocks noChangeShapeType="1"/>
            </p:cNvSpPr>
            <p:nvPr/>
          </p:nvSpPr>
          <p:spPr bwMode="auto">
            <a:xfrm flipV="1">
              <a:off x="3042" y="1266"/>
              <a:ext cx="2121" cy="2783"/>
            </a:xfrm>
            <a:prstGeom prst="line">
              <a:avLst/>
            </a:prstGeom>
            <a:noFill/>
            <a:ln w="9525">
              <a:solidFill>
                <a:srgbClr val="000000"/>
              </a:solidFill>
              <a:prstDash val="sysDot"/>
              <a:round/>
            </a:ln>
            <a:extLst>
              <a:ext uri="{909E8E84-426E-40DD-AFC4-6F175D3DCCD1}">
                <a14:hiddenFill xmlns:a14="http://schemas.microsoft.com/office/drawing/2010/main">
                  <a:noFill/>
                </a14:hiddenFill>
              </a:ext>
            </a:extLst>
          </p:spPr>
          <p:txBody>
            <a:bodyPr/>
            <a:lstStyle/>
            <a:p>
              <a:endParaRPr lang="zh-CN" altLang="en-US"/>
            </a:p>
          </p:txBody>
        </p:sp>
        <p:sp>
          <p:nvSpPr>
            <p:cNvPr id="60441" name="Freeform 34"/>
            <p:cNvSpPr/>
            <p:nvPr/>
          </p:nvSpPr>
          <p:spPr bwMode="auto">
            <a:xfrm>
              <a:off x="3039" y="3407"/>
              <a:ext cx="2119" cy="668"/>
            </a:xfrm>
            <a:custGeom>
              <a:avLst/>
              <a:gdLst>
                <a:gd name="T0" fmla="*/ 0 w 2119"/>
                <a:gd name="T1" fmla="*/ 653 h 668"/>
                <a:gd name="T2" fmla="*/ 340 w 2119"/>
                <a:gd name="T3" fmla="*/ 604 h 668"/>
                <a:gd name="T4" fmla="*/ 736 w 2119"/>
                <a:gd name="T5" fmla="*/ 270 h 668"/>
                <a:gd name="T6" fmla="*/ 1060 w 2119"/>
                <a:gd name="T7" fmla="*/ 87 h 668"/>
                <a:gd name="T8" fmla="*/ 1558 w 2119"/>
                <a:gd name="T9" fmla="*/ 14 h 668"/>
                <a:gd name="T10" fmla="*/ 2119 w 2119"/>
                <a:gd name="T11" fmla="*/ 0 h 668"/>
                <a:gd name="T12" fmla="*/ 0 60000 65536"/>
                <a:gd name="T13" fmla="*/ 0 60000 65536"/>
                <a:gd name="T14" fmla="*/ 0 60000 65536"/>
                <a:gd name="T15" fmla="*/ 0 60000 65536"/>
                <a:gd name="T16" fmla="*/ 0 60000 65536"/>
                <a:gd name="T17" fmla="*/ 0 60000 65536"/>
                <a:gd name="T18" fmla="*/ 0 w 2119"/>
                <a:gd name="T19" fmla="*/ 0 h 668"/>
                <a:gd name="T20" fmla="*/ 2119 w 2119"/>
                <a:gd name="T21" fmla="*/ 668 h 668"/>
              </a:gdLst>
              <a:ahLst/>
              <a:cxnLst>
                <a:cxn ang="T12">
                  <a:pos x="T0" y="T1"/>
                </a:cxn>
                <a:cxn ang="T13">
                  <a:pos x="T2" y="T3"/>
                </a:cxn>
                <a:cxn ang="T14">
                  <a:pos x="T4" y="T5"/>
                </a:cxn>
                <a:cxn ang="T15">
                  <a:pos x="T6" y="T7"/>
                </a:cxn>
                <a:cxn ang="T16">
                  <a:pos x="T8" y="T9"/>
                </a:cxn>
                <a:cxn ang="T17">
                  <a:pos x="T10" y="T11"/>
                </a:cxn>
              </a:cxnLst>
              <a:rect l="T18" t="T19" r="T20" b="T21"/>
              <a:pathLst>
                <a:path w="2119" h="668">
                  <a:moveTo>
                    <a:pt x="0" y="653"/>
                  </a:moveTo>
                  <a:cubicBezTo>
                    <a:pt x="57" y="645"/>
                    <a:pt x="217" y="668"/>
                    <a:pt x="340" y="604"/>
                  </a:cubicBezTo>
                  <a:cubicBezTo>
                    <a:pt x="463" y="540"/>
                    <a:pt x="616" y="356"/>
                    <a:pt x="736" y="270"/>
                  </a:cubicBezTo>
                  <a:cubicBezTo>
                    <a:pt x="856" y="184"/>
                    <a:pt x="923" y="129"/>
                    <a:pt x="1060" y="87"/>
                  </a:cubicBezTo>
                  <a:cubicBezTo>
                    <a:pt x="1197" y="44"/>
                    <a:pt x="1382" y="28"/>
                    <a:pt x="1558" y="14"/>
                  </a:cubicBezTo>
                  <a:cubicBezTo>
                    <a:pt x="1734" y="0"/>
                    <a:pt x="2002" y="3"/>
                    <a:pt x="2119" y="0"/>
                  </a:cubicBezTo>
                </a:path>
              </a:pathLst>
            </a:custGeom>
            <a:noFill/>
            <a:ln w="9525">
              <a:solidFill>
                <a:srgbClr val="000000"/>
              </a:solidFill>
              <a:rou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60442" name="Freeform 33"/>
            <p:cNvSpPr/>
            <p:nvPr/>
          </p:nvSpPr>
          <p:spPr bwMode="auto">
            <a:xfrm>
              <a:off x="3042" y="2826"/>
              <a:ext cx="2153" cy="197"/>
            </a:xfrm>
            <a:custGeom>
              <a:avLst/>
              <a:gdLst>
                <a:gd name="T0" fmla="*/ 0 w 2970"/>
                <a:gd name="T1" fmla="*/ 0 h 1276"/>
                <a:gd name="T2" fmla="*/ 83 w 2970"/>
                <a:gd name="T3" fmla="*/ 0 h 1276"/>
                <a:gd name="T4" fmla="*/ 142 w 2970"/>
                <a:gd name="T5" fmla="*/ 0 h 1276"/>
                <a:gd name="T6" fmla="*/ 174 w 2970"/>
                <a:gd name="T7" fmla="*/ 0 h 1276"/>
                <a:gd name="T8" fmla="*/ 226 w 2970"/>
                <a:gd name="T9" fmla="*/ 0 h 1276"/>
                <a:gd name="T10" fmla="*/ 316 w 2970"/>
                <a:gd name="T11" fmla="*/ 0 h 1276"/>
                <a:gd name="T12" fmla="*/ 431 w 2970"/>
                <a:gd name="T13" fmla="*/ 0 h 1276"/>
                <a:gd name="T14" fmla="*/ 0 60000 65536"/>
                <a:gd name="T15" fmla="*/ 0 60000 65536"/>
                <a:gd name="T16" fmla="*/ 0 60000 65536"/>
                <a:gd name="T17" fmla="*/ 0 60000 65536"/>
                <a:gd name="T18" fmla="*/ 0 60000 65536"/>
                <a:gd name="T19" fmla="*/ 0 60000 65536"/>
                <a:gd name="T20" fmla="*/ 0 60000 65536"/>
                <a:gd name="T21" fmla="*/ 0 w 2970"/>
                <a:gd name="T22" fmla="*/ 0 h 1276"/>
                <a:gd name="T23" fmla="*/ 2970 w 2970"/>
                <a:gd name="T24" fmla="*/ 1276 h 127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70" h="1276">
                  <a:moveTo>
                    <a:pt x="0" y="1276"/>
                  </a:moveTo>
                  <a:cubicBezTo>
                    <a:pt x="95" y="1255"/>
                    <a:pt x="408" y="1265"/>
                    <a:pt x="570" y="1150"/>
                  </a:cubicBezTo>
                  <a:cubicBezTo>
                    <a:pt x="732" y="1035"/>
                    <a:pt x="870" y="740"/>
                    <a:pt x="975" y="586"/>
                  </a:cubicBezTo>
                  <a:cubicBezTo>
                    <a:pt x="1080" y="432"/>
                    <a:pt x="1103" y="311"/>
                    <a:pt x="1200" y="226"/>
                  </a:cubicBezTo>
                  <a:cubicBezTo>
                    <a:pt x="1297" y="141"/>
                    <a:pt x="1398" y="111"/>
                    <a:pt x="1560" y="76"/>
                  </a:cubicBezTo>
                  <a:cubicBezTo>
                    <a:pt x="1722" y="41"/>
                    <a:pt x="1940" y="28"/>
                    <a:pt x="2175" y="15"/>
                  </a:cubicBezTo>
                  <a:cubicBezTo>
                    <a:pt x="2410" y="2"/>
                    <a:pt x="2805" y="3"/>
                    <a:pt x="2970" y="0"/>
                  </a:cubicBezTo>
                </a:path>
              </a:pathLst>
            </a:custGeom>
            <a:noFill/>
            <a:ln w="9525">
              <a:solidFill>
                <a:srgbClr val="000000"/>
              </a:solidFill>
              <a:rou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60443" name="Line 32"/>
            <p:cNvSpPr>
              <a:spLocks noChangeShapeType="1"/>
            </p:cNvSpPr>
            <p:nvPr/>
          </p:nvSpPr>
          <p:spPr bwMode="auto">
            <a:xfrm flipV="1">
              <a:off x="340" y="3884"/>
              <a:ext cx="2131" cy="174"/>
            </a:xfrm>
            <a:prstGeom prst="line">
              <a:avLst/>
            </a:prstGeom>
            <a:noFill/>
            <a:ln w="9525">
              <a:solidFill>
                <a:srgbClr val="000000"/>
              </a:solidFill>
              <a:prstDash val="sysDot"/>
              <a:round/>
            </a:ln>
            <a:extLst>
              <a:ext uri="{909E8E84-426E-40DD-AFC4-6F175D3DCCD1}">
                <a14:hiddenFill xmlns:a14="http://schemas.microsoft.com/office/drawing/2010/main">
                  <a:noFill/>
                </a14:hiddenFill>
              </a:ext>
            </a:extLst>
          </p:spPr>
          <p:txBody>
            <a:bodyPr/>
            <a:lstStyle/>
            <a:p>
              <a:endParaRPr lang="zh-CN" altLang="en-US"/>
            </a:p>
          </p:txBody>
        </p:sp>
        <p:sp>
          <p:nvSpPr>
            <p:cNvPr id="60444" name="Line 31"/>
            <p:cNvSpPr>
              <a:spLocks noChangeShapeType="1"/>
            </p:cNvSpPr>
            <p:nvPr/>
          </p:nvSpPr>
          <p:spPr bwMode="auto">
            <a:xfrm>
              <a:off x="3053" y="2805"/>
              <a:ext cx="2153" cy="1"/>
            </a:xfrm>
            <a:prstGeom prst="line">
              <a:avLst/>
            </a:prstGeom>
            <a:noFill/>
            <a:ln w="9525">
              <a:solidFill>
                <a:srgbClr val="000000"/>
              </a:solidFill>
              <a:prstDash val="sysDot"/>
              <a:round/>
            </a:ln>
            <a:extLst>
              <a:ext uri="{909E8E84-426E-40DD-AFC4-6F175D3DCCD1}">
                <a14:hiddenFill xmlns:a14="http://schemas.microsoft.com/office/drawing/2010/main">
                  <a:noFill/>
                </a14:hiddenFill>
              </a:ext>
            </a:extLst>
          </p:spPr>
          <p:txBody>
            <a:bodyPr/>
            <a:lstStyle/>
            <a:p>
              <a:endParaRPr lang="zh-CN" altLang="en-US"/>
            </a:p>
          </p:txBody>
        </p:sp>
        <p:sp>
          <p:nvSpPr>
            <p:cNvPr id="60445" name="Line 30"/>
            <p:cNvSpPr>
              <a:spLocks noChangeShapeType="1"/>
            </p:cNvSpPr>
            <p:nvPr/>
          </p:nvSpPr>
          <p:spPr bwMode="auto">
            <a:xfrm>
              <a:off x="3053" y="3405"/>
              <a:ext cx="2153" cy="1"/>
            </a:xfrm>
            <a:prstGeom prst="line">
              <a:avLst/>
            </a:prstGeom>
            <a:noFill/>
            <a:ln w="9525">
              <a:solidFill>
                <a:srgbClr val="000000"/>
              </a:solidFill>
              <a:prstDash val="sysDot"/>
              <a:round/>
            </a:ln>
            <a:extLst>
              <a:ext uri="{909E8E84-426E-40DD-AFC4-6F175D3DCCD1}">
                <a14:hiddenFill xmlns:a14="http://schemas.microsoft.com/office/drawing/2010/main">
                  <a:noFill/>
                </a14:hiddenFill>
              </a:ext>
            </a:extLst>
          </p:spPr>
          <p:txBody>
            <a:bodyPr/>
            <a:lstStyle/>
            <a:p>
              <a:endParaRPr lang="zh-CN" altLang="en-US"/>
            </a:p>
          </p:txBody>
        </p:sp>
        <p:sp>
          <p:nvSpPr>
            <p:cNvPr id="60446" name="Text Box 29"/>
            <p:cNvSpPr txBox="1">
              <a:spLocks noChangeArrowheads="1"/>
            </p:cNvSpPr>
            <p:nvPr/>
          </p:nvSpPr>
          <p:spPr bwMode="auto">
            <a:xfrm>
              <a:off x="4558" y="1864"/>
              <a:ext cx="728"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i="1" dirty="0">
                  <a:latin typeface="Symbol" panose="05050102010706020507" pitchFamily="18" charset="2"/>
                  <a:cs typeface="Times New Roman" panose="02020603050405020304" pitchFamily="18" charset="0"/>
                </a:rPr>
                <a:t>w</a:t>
              </a:r>
              <a:r>
                <a:rPr lang="en-US" altLang="zh-CN" sz="2400" i="1" dirty="0">
                  <a:latin typeface="Times New Roman" panose="02020603050405020304" pitchFamily="18" charset="0"/>
                  <a:cs typeface="Times New Roman" panose="02020603050405020304" pitchFamily="18" charset="0"/>
                </a:rPr>
                <a:t>=kc</a:t>
              </a:r>
              <a:endParaRPr lang="en-US" altLang="zh-CN" i="1" dirty="0"/>
            </a:p>
          </p:txBody>
        </p:sp>
        <p:sp>
          <p:nvSpPr>
            <p:cNvPr id="60447" name="Text Box 28"/>
            <p:cNvSpPr txBox="1">
              <a:spLocks noChangeArrowheads="1"/>
            </p:cNvSpPr>
            <p:nvPr/>
          </p:nvSpPr>
          <p:spPr bwMode="auto">
            <a:xfrm>
              <a:off x="5123" y="2715"/>
              <a:ext cx="531"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i="1" dirty="0" err="1">
                  <a:latin typeface="Symbol" panose="05050102010706020507" pitchFamily="18" charset="2"/>
                  <a:cs typeface="Times New Roman" panose="02020603050405020304" pitchFamily="18" charset="0"/>
                </a:rPr>
                <a:t>w</a:t>
              </a:r>
              <a:r>
                <a:rPr lang="en-US" altLang="zh-CN" sz="2400" i="1" baseline="-30000" dirty="0" err="1">
                  <a:latin typeface="Times New Roman" panose="02020603050405020304" pitchFamily="18" charset="0"/>
                  <a:cs typeface="Times New Roman" panose="02020603050405020304" pitchFamily="18" charset="0"/>
                </a:rPr>
                <a:t>HH</a:t>
              </a:r>
              <a:endParaRPr lang="en-US" altLang="zh-CN" i="1" dirty="0"/>
            </a:p>
          </p:txBody>
        </p:sp>
        <p:sp>
          <p:nvSpPr>
            <p:cNvPr id="60448" name="Text Box 27"/>
            <p:cNvSpPr txBox="1">
              <a:spLocks noChangeArrowheads="1"/>
            </p:cNvSpPr>
            <p:nvPr/>
          </p:nvSpPr>
          <p:spPr bwMode="auto">
            <a:xfrm>
              <a:off x="5146" y="3266"/>
              <a:ext cx="499"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i="1" dirty="0" err="1">
                  <a:latin typeface="Symbol" panose="05050102010706020507" pitchFamily="18" charset="2"/>
                  <a:cs typeface="Times New Roman" panose="02020603050405020304" pitchFamily="18" charset="0"/>
                </a:rPr>
                <a:t>w</a:t>
              </a:r>
              <a:r>
                <a:rPr lang="en-US" altLang="zh-CN" sz="2400" i="1" baseline="-30000" dirty="0" err="1">
                  <a:latin typeface="Times New Roman" panose="02020603050405020304" pitchFamily="18" charset="0"/>
                  <a:cs typeface="Times New Roman" panose="02020603050405020304" pitchFamily="18" charset="0"/>
                </a:rPr>
                <a:t>LH</a:t>
              </a:r>
              <a:endParaRPr lang="en-US" altLang="zh-CN" i="1" dirty="0"/>
            </a:p>
          </p:txBody>
        </p:sp>
        <p:sp>
          <p:nvSpPr>
            <p:cNvPr id="60449" name="Text Box 26"/>
            <p:cNvSpPr txBox="1">
              <a:spLocks noChangeArrowheads="1"/>
            </p:cNvSpPr>
            <p:nvPr/>
          </p:nvSpPr>
          <p:spPr bwMode="auto">
            <a:xfrm>
              <a:off x="54" y="2448"/>
              <a:ext cx="514"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i="1" dirty="0" err="1">
                  <a:latin typeface="Symbol" panose="05050102010706020507" pitchFamily="18" charset="2"/>
                  <a:cs typeface="Times New Roman" panose="02020603050405020304" pitchFamily="18" charset="0"/>
                </a:rPr>
                <a:t>w</a:t>
              </a:r>
              <a:r>
                <a:rPr lang="en-US" altLang="zh-CN" sz="2400" i="1" baseline="-30000" dirty="0" err="1">
                  <a:latin typeface="Times New Roman" panose="02020603050405020304" pitchFamily="18" charset="0"/>
                  <a:cs typeface="Times New Roman" panose="02020603050405020304" pitchFamily="18" charset="0"/>
                </a:rPr>
                <a:t>R</a:t>
              </a:r>
              <a:endParaRPr lang="en-US" altLang="zh-CN" i="1" dirty="0"/>
            </a:p>
          </p:txBody>
        </p:sp>
        <p:sp>
          <p:nvSpPr>
            <p:cNvPr id="60450" name="Text Box 25"/>
            <p:cNvSpPr txBox="1">
              <a:spLocks noChangeArrowheads="1"/>
            </p:cNvSpPr>
            <p:nvPr/>
          </p:nvSpPr>
          <p:spPr bwMode="auto">
            <a:xfrm>
              <a:off x="50" y="2828"/>
              <a:ext cx="471"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i="1" dirty="0" err="1">
                  <a:latin typeface="Symbol" panose="05050102010706020507" pitchFamily="18" charset="2"/>
                  <a:cs typeface="Times New Roman" panose="02020603050405020304" pitchFamily="18" charset="0"/>
                </a:rPr>
                <a:t>w</a:t>
              </a:r>
              <a:r>
                <a:rPr lang="en-US" altLang="zh-CN" sz="2400" i="1" baseline="-30000" dirty="0" err="1">
                  <a:latin typeface="Times New Roman" panose="02020603050405020304" pitchFamily="18" charset="0"/>
                  <a:cs typeface="Times New Roman" panose="02020603050405020304" pitchFamily="18" charset="0"/>
                </a:rPr>
                <a:t>L</a:t>
              </a:r>
              <a:endParaRPr lang="en-US" altLang="zh-CN" i="1" dirty="0"/>
            </a:p>
          </p:txBody>
        </p:sp>
        <p:sp>
          <p:nvSpPr>
            <p:cNvPr id="60451" name="Freeform 23"/>
            <p:cNvSpPr/>
            <p:nvPr/>
          </p:nvSpPr>
          <p:spPr bwMode="auto">
            <a:xfrm>
              <a:off x="3053" y="1190"/>
              <a:ext cx="2163" cy="1706"/>
            </a:xfrm>
            <a:custGeom>
              <a:avLst/>
              <a:gdLst>
                <a:gd name="T0" fmla="*/ 0 w 3030"/>
                <a:gd name="T1" fmla="*/ 346 h 2346"/>
                <a:gd name="T2" fmla="*/ 101 w 3030"/>
                <a:gd name="T3" fmla="*/ 330 h 2346"/>
                <a:gd name="T4" fmla="*/ 218 w 3030"/>
                <a:gd name="T5" fmla="*/ 249 h 2346"/>
                <a:gd name="T6" fmla="*/ 326 w 3030"/>
                <a:gd name="T7" fmla="*/ 108 h 2346"/>
                <a:gd name="T8" fmla="*/ 401 w 3030"/>
                <a:gd name="T9" fmla="*/ 0 h 2346"/>
                <a:gd name="T10" fmla="*/ 0 60000 65536"/>
                <a:gd name="T11" fmla="*/ 0 60000 65536"/>
                <a:gd name="T12" fmla="*/ 0 60000 65536"/>
                <a:gd name="T13" fmla="*/ 0 60000 65536"/>
                <a:gd name="T14" fmla="*/ 0 60000 65536"/>
                <a:gd name="T15" fmla="*/ 0 w 3030"/>
                <a:gd name="T16" fmla="*/ 0 h 2346"/>
                <a:gd name="T17" fmla="*/ 3030 w 3030"/>
                <a:gd name="T18" fmla="*/ 2346 h 2346"/>
              </a:gdLst>
              <a:ahLst/>
              <a:cxnLst>
                <a:cxn ang="T10">
                  <a:pos x="T0" y="T1"/>
                </a:cxn>
                <a:cxn ang="T11">
                  <a:pos x="T2" y="T3"/>
                </a:cxn>
                <a:cxn ang="T12">
                  <a:pos x="T4" y="T5"/>
                </a:cxn>
                <a:cxn ang="T13">
                  <a:pos x="T6" y="T7"/>
                </a:cxn>
                <a:cxn ang="T14">
                  <a:pos x="T8" y="T9"/>
                </a:cxn>
              </a:cxnLst>
              <a:rect l="T15" t="T16" r="T17" b="T18"/>
              <a:pathLst>
                <a:path w="3030" h="2346">
                  <a:moveTo>
                    <a:pt x="0" y="2340"/>
                  </a:moveTo>
                  <a:cubicBezTo>
                    <a:pt x="251" y="2338"/>
                    <a:pt x="490" y="2346"/>
                    <a:pt x="765" y="2236"/>
                  </a:cubicBezTo>
                  <a:cubicBezTo>
                    <a:pt x="1040" y="2126"/>
                    <a:pt x="1368" y="1930"/>
                    <a:pt x="1650" y="1680"/>
                  </a:cubicBezTo>
                  <a:cubicBezTo>
                    <a:pt x="1932" y="1430"/>
                    <a:pt x="2230" y="1015"/>
                    <a:pt x="2460" y="735"/>
                  </a:cubicBezTo>
                  <a:cubicBezTo>
                    <a:pt x="2690" y="455"/>
                    <a:pt x="2911" y="153"/>
                    <a:pt x="3030" y="0"/>
                  </a:cubicBezTo>
                </a:path>
              </a:pathLst>
            </a:custGeom>
            <a:noFill/>
            <a:ln w="9525">
              <a:solidFill>
                <a:srgbClr val="000000"/>
              </a:solidFill>
              <a:rou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60452" name="Text Box 22"/>
            <p:cNvSpPr txBox="1">
              <a:spLocks noChangeArrowheads="1"/>
            </p:cNvSpPr>
            <p:nvPr/>
          </p:nvSpPr>
          <p:spPr bwMode="auto">
            <a:xfrm>
              <a:off x="2741" y="2477"/>
              <a:ext cx="514"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i="1" dirty="0" err="1">
                  <a:latin typeface="Symbol" panose="05050102010706020507" pitchFamily="18" charset="2"/>
                  <a:cs typeface="Times New Roman" panose="02020603050405020304" pitchFamily="18" charset="0"/>
                </a:rPr>
                <a:t>w</a:t>
              </a:r>
              <a:r>
                <a:rPr lang="en-US" altLang="zh-CN" sz="2400" i="1" baseline="-30000" dirty="0" err="1">
                  <a:latin typeface="Times New Roman" panose="02020603050405020304" pitchFamily="18" charset="0"/>
                  <a:cs typeface="Times New Roman" panose="02020603050405020304" pitchFamily="18" charset="0"/>
                </a:rPr>
                <a:t>R</a:t>
              </a:r>
              <a:endParaRPr lang="en-US" altLang="zh-CN" i="1" dirty="0"/>
            </a:p>
          </p:txBody>
        </p:sp>
        <p:sp>
          <p:nvSpPr>
            <p:cNvPr id="60453" name="Text Box 21"/>
            <p:cNvSpPr txBox="1">
              <a:spLocks noChangeArrowheads="1"/>
            </p:cNvSpPr>
            <p:nvPr/>
          </p:nvSpPr>
          <p:spPr bwMode="auto">
            <a:xfrm>
              <a:off x="2781" y="2880"/>
              <a:ext cx="471"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i="1" dirty="0" err="1">
                  <a:latin typeface="Symbol" panose="05050102010706020507" pitchFamily="18" charset="2"/>
                  <a:cs typeface="Times New Roman" panose="02020603050405020304" pitchFamily="18" charset="0"/>
                </a:rPr>
                <a:t>w</a:t>
              </a:r>
              <a:r>
                <a:rPr lang="en-US" altLang="zh-CN" sz="2400" i="1" baseline="-30000" dirty="0" err="1">
                  <a:latin typeface="Times New Roman" panose="02020603050405020304" pitchFamily="18" charset="0"/>
                  <a:cs typeface="Times New Roman" panose="02020603050405020304" pitchFamily="18" charset="0"/>
                </a:rPr>
                <a:t>L</a:t>
              </a:r>
              <a:endParaRPr lang="en-US" altLang="zh-CN" i="1" dirty="0"/>
            </a:p>
          </p:txBody>
        </p:sp>
        <p:sp>
          <p:nvSpPr>
            <p:cNvPr id="60454" name="Text Box 20"/>
            <p:cNvSpPr txBox="1">
              <a:spLocks noChangeArrowheads="1"/>
            </p:cNvSpPr>
            <p:nvPr/>
          </p:nvSpPr>
          <p:spPr bwMode="auto">
            <a:xfrm>
              <a:off x="2706" y="2667"/>
              <a:ext cx="514"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i="1" dirty="0" err="1">
                  <a:latin typeface="Symbol" panose="05050102010706020507" pitchFamily="18" charset="2"/>
                  <a:cs typeface="Times New Roman" panose="02020603050405020304" pitchFamily="18" charset="0"/>
                </a:rPr>
                <a:t>w</a:t>
              </a:r>
              <a:r>
                <a:rPr lang="en-US" altLang="zh-CN" sz="2400" i="1" baseline="-30000" dirty="0" err="1">
                  <a:latin typeface="Times New Roman" panose="02020603050405020304" pitchFamily="18" charset="0"/>
                  <a:cs typeface="Times New Roman" panose="02020603050405020304" pitchFamily="18" charset="0"/>
                </a:rPr>
                <a:t>pe</a:t>
              </a:r>
              <a:endParaRPr lang="en-US" altLang="zh-CN" i="1" dirty="0"/>
            </a:p>
          </p:txBody>
        </p:sp>
        <p:sp>
          <p:nvSpPr>
            <p:cNvPr id="60455" name="Text Box 19"/>
            <p:cNvSpPr txBox="1">
              <a:spLocks noChangeArrowheads="1"/>
            </p:cNvSpPr>
            <p:nvPr/>
          </p:nvSpPr>
          <p:spPr bwMode="auto">
            <a:xfrm>
              <a:off x="1324" y="3713"/>
              <a:ext cx="804" cy="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i="1" dirty="0">
                  <a:latin typeface="Symbol" panose="05050102010706020507" pitchFamily="18" charset="2"/>
                  <a:cs typeface="Times New Roman" panose="02020603050405020304" pitchFamily="18" charset="0"/>
                </a:rPr>
                <a:t>w</a:t>
              </a:r>
              <a:r>
                <a:rPr lang="en-US" altLang="zh-CN" sz="2400" i="1" dirty="0">
                  <a:latin typeface="Times New Roman" panose="02020603050405020304" pitchFamily="18" charset="0"/>
                  <a:cs typeface="Times New Roman" panose="02020603050405020304" pitchFamily="18" charset="0"/>
                </a:rPr>
                <a:t>=</a:t>
              </a:r>
              <a:r>
                <a:rPr lang="en-US" altLang="zh-CN" sz="2400" i="1" dirty="0" err="1">
                  <a:latin typeface="Times New Roman" panose="02020603050405020304" pitchFamily="18" charset="0"/>
                  <a:cs typeface="Times New Roman" panose="02020603050405020304" pitchFamily="18" charset="0"/>
                </a:rPr>
                <a:t>k</a:t>
              </a:r>
              <a:r>
                <a:rPr lang="en-US" altLang="zh-CN" sz="2400" i="1" dirty="0" err="1">
                  <a:latin typeface="Book Antiqua" panose="02040602050305030304" pitchFamily="18" charset="0"/>
                  <a:cs typeface="Times New Roman" panose="02020603050405020304" pitchFamily="18" charset="0"/>
                </a:rPr>
                <a:t>v</a:t>
              </a:r>
              <a:r>
                <a:rPr lang="en-US" altLang="zh-CN" sz="2400" i="1" baseline="-30000" dirty="0" err="1">
                  <a:latin typeface="Times New Roman" panose="02020603050405020304" pitchFamily="18" charset="0"/>
                  <a:cs typeface="Times New Roman" panose="02020603050405020304" pitchFamily="18" charset="0"/>
                </a:rPr>
                <a:t>A</a:t>
              </a:r>
              <a:endParaRPr lang="en-US" altLang="zh-CN" i="1" dirty="0"/>
            </a:p>
          </p:txBody>
        </p:sp>
        <p:sp>
          <p:nvSpPr>
            <p:cNvPr id="60456" name="Text Box 18"/>
            <p:cNvSpPr txBox="1">
              <a:spLocks noChangeArrowheads="1"/>
            </p:cNvSpPr>
            <p:nvPr/>
          </p:nvSpPr>
          <p:spPr bwMode="auto">
            <a:xfrm>
              <a:off x="3417" y="1221"/>
              <a:ext cx="738"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b="1" i="1" dirty="0">
                  <a:latin typeface="Times New Roman" panose="02020603050405020304" pitchFamily="18" charset="0"/>
                  <a:cs typeface="Times New Roman" panose="02020603050405020304" pitchFamily="18" charset="0"/>
                </a:rPr>
                <a:t>k</a:t>
              </a:r>
              <a:r>
                <a:rPr lang="en-US" altLang="zh-CN" sz="2400" dirty="0">
                  <a:latin typeface="宋体" panose="02010600030101010101" pitchFamily="2" charset="-122"/>
                  <a:cs typeface="Times New Roman" panose="02020603050405020304" pitchFamily="18" charset="0"/>
                </a:rPr>
                <a:t>⊥</a:t>
              </a:r>
              <a:r>
                <a:rPr lang="en-US" altLang="zh-CN" sz="2400" b="1" i="1" dirty="0">
                  <a:latin typeface="Times New Roman" panose="02020603050405020304" pitchFamily="18" charset="0"/>
                  <a:cs typeface="Times New Roman" panose="02020603050405020304" pitchFamily="18" charset="0"/>
                </a:rPr>
                <a:t>B</a:t>
              </a:r>
              <a:r>
                <a:rPr lang="en-US" altLang="zh-CN" sz="2400" baseline="-30000" dirty="0">
                  <a:latin typeface="Times New Roman" panose="02020603050405020304" pitchFamily="18" charset="0"/>
                  <a:cs typeface="Times New Roman" panose="02020603050405020304" pitchFamily="18" charset="0"/>
                </a:rPr>
                <a:t>0</a:t>
              </a:r>
              <a:endParaRPr lang="en-US" altLang="zh-CN" dirty="0"/>
            </a:p>
          </p:txBody>
        </p:sp>
        <p:sp>
          <p:nvSpPr>
            <p:cNvPr id="60457" name="Text Box 17"/>
            <p:cNvSpPr txBox="1">
              <a:spLocks noChangeArrowheads="1"/>
            </p:cNvSpPr>
            <p:nvPr/>
          </p:nvSpPr>
          <p:spPr bwMode="auto">
            <a:xfrm>
              <a:off x="653" y="1200"/>
              <a:ext cx="738" cy="5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b="1" i="1" dirty="0">
                  <a:latin typeface="Times New Roman" panose="02020603050405020304" pitchFamily="18" charset="0"/>
                  <a:cs typeface="Times New Roman" panose="02020603050405020304" pitchFamily="18" charset="0"/>
                </a:rPr>
                <a:t>k</a:t>
              </a:r>
              <a:r>
                <a:rPr lang="en-US" altLang="zh-CN" sz="2400" dirty="0">
                  <a:latin typeface="Times New Roman" panose="02020603050405020304" pitchFamily="18" charset="0"/>
                  <a:cs typeface="Times New Roman" panose="02020603050405020304" pitchFamily="18" charset="0"/>
                </a:rPr>
                <a:t> || </a:t>
              </a:r>
              <a:r>
                <a:rPr lang="en-US" altLang="zh-CN" sz="2400" b="1" i="1" dirty="0">
                  <a:latin typeface="Times New Roman" panose="02020603050405020304" pitchFamily="18" charset="0"/>
                  <a:cs typeface="Times New Roman" panose="02020603050405020304" pitchFamily="18" charset="0"/>
                </a:rPr>
                <a:t>B</a:t>
              </a:r>
              <a:r>
                <a:rPr lang="en-US" altLang="zh-CN" sz="2400" baseline="-30000" dirty="0">
                  <a:latin typeface="Times New Roman" panose="02020603050405020304" pitchFamily="18" charset="0"/>
                  <a:cs typeface="Times New Roman" panose="02020603050405020304" pitchFamily="18" charset="0"/>
                </a:rPr>
                <a:t>0</a:t>
              </a:r>
              <a:endParaRPr lang="en-US" altLang="zh-CN" dirty="0"/>
            </a:p>
          </p:txBody>
        </p:sp>
        <p:sp>
          <p:nvSpPr>
            <p:cNvPr id="60458" name="Text Box 16"/>
            <p:cNvSpPr txBox="1">
              <a:spLocks noChangeArrowheads="1"/>
            </p:cNvSpPr>
            <p:nvPr/>
          </p:nvSpPr>
          <p:spPr bwMode="auto">
            <a:xfrm>
              <a:off x="922" y="3256"/>
              <a:ext cx="739" cy="3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1800" dirty="0">
                  <a:latin typeface="Times New Roman" panose="02020603050405020304" pitchFamily="18" charset="0"/>
                  <a:cs typeface="Times New Roman" panose="02020603050405020304" pitchFamily="18" charset="0"/>
                </a:rPr>
                <a:t>哨声波</a:t>
              </a:r>
              <a:endParaRPr lang="zh-CN" altLang="en-US" dirty="0"/>
            </a:p>
          </p:txBody>
        </p:sp>
        <p:sp>
          <p:nvSpPr>
            <p:cNvPr id="60459" name="Text Box 15"/>
            <p:cNvSpPr txBox="1">
              <a:spLocks noChangeArrowheads="1"/>
            </p:cNvSpPr>
            <p:nvPr/>
          </p:nvSpPr>
          <p:spPr bwMode="auto">
            <a:xfrm>
              <a:off x="1466" y="3453"/>
              <a:ext cx="863" cy="2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1800">
                  <a:latin typeface="Times New Roman" panose="02020603050405020304" pitchFamily="18" charset="0"/>
                  <a:cs typeface="Times New Roman" panose="02020603050405020304" pitchFamily="18" charset="0"/>
                </a:rPr>
                <a:t>离子回旋波</a:t>
              </a:r>
              <a:endParaRPr lang="zh-CN" altLang="en-US"/>
            </a:p>
          </p:txBody>
        </p:sp>
        <p:sp>
          <p:nvSpPr>
            <p:cNvPr id="60460" name="Text Box 14"/>
            <p:cNvSpPr txBox="1">
              <a:spLocks noChangeArrowheads="1"/>
            </p:cNvSpPr>
            <p:nvPr/>
          </p:nvSpPr>
          <p:spPr bwMode="auto">
            <a:xfrm>
              <a:off x="1473" y="2862"/>
              <a:ext cx="859" cy="3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1800" dirty="0">
                  <a:latin typeface="Times New Roman" panose="02020603050405020304" pitchFamily="18" charset="0"/>
                  <a:cs typeface="Times New Roman" panose="02020603050405020304" pitchFamily="18" charset="0"/>
                </a:rPr>
                <a:t>电子回旋波</a:t>
              </a:r>
              <a:endParaRPr lang="zh-CN" altLang="en-US" dirty="0"/>
            </a:p>
          </p:txBody>
        </p:sp>
        <p:sp>
          <p:nvSpPr>
            <p:cNvPr id="60461" name="Text Box 13"/>
            <p:cNvSpPr txBox="1">
              <a:spLocks noChangeArrowheads="1"/>
            </p:cNvSpPr>
            <p:nvPr/>
          </p:nvSpPr>
          <p:spPr bwMode="auto">
            <a:xfrm>
              <a:off x="1224" y="1911"/>
              <a:ext cx="706" cy="3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1800">
                  <a:latin typeface="Times New Roman" panose="02020603050405020304" pitchFamily="18" charset="0"/>
                  <a:cs typeface="Times New Roman" panose="02020603050405020304" pitchFamily="18" charset="0"/>
                </a:rPr>
                <a:t>电磁波</a:t>
              </a:r>
              <a:endParaRPr lang="zh-CN" altLang="en-US"/>
            </a:p>
          </p:txBody>
        </p:sp>
        <p:sp>
          <p:nvSpPr>
            <p:cNvPr id="60462" name="Text Box 12"/>
            <p:cNvSpPr txBox="1">
              <a:spLocks noChangeArrowheads="1"/>
            </p:cNvSpPr>
            <p:nvPr/>
          </p:nvSpPr>
          <p:spPr bwMode="auto">
            <a:xfrm>
              <a:off x="3787" y="2234"/>
              <a:ext cx="726" cy="3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i="1" dirty="0">
                  <a:latin typeface="Times New Roman" panose="02020603050405020304" pitchFamily="18" charset="0"/>
                  <a:cs typeface="Times New Roman" panose="02020603050405020304" pitchFamily="18" charset="0"/>
                </a:rPr>
                <a:t>X</a:t>
              </a:r>
              <a:r>
                <a:rPr lang="zh-CN" altLang="en-US" sz="1800" dirty="0">
                  <a:latin typeface="Times New Roman" panose="02020603050405020304" pitchFamily="18" charset="0"/>
                  <a:cs typeface="Times New Roman" panose="02020603050405020304" pitchFamily="18" charset="0"/>
                </a:rPr>
                <a:t>模</a:t>
              </a:r>
              <a:endParaRPr lang="zh-CN" altLang="en-US" dirty="0"/>
            </a:p>
          </p:txBody>
        </p:sp>
        <p:sp>
          <p:nvSpPr>
            <p:cNvPr id="60463" name="Text Box 11"/>
            <p:cNvSpPr txBox="1">
              <a:spLocks noChangeArrowheads="1"/>
            </p:cNvSpPr>
            <p:nvPr/>
          </p:nvSpPr>
          <p:spPr bwMode="auto">
            <a:xfrm>
              <a:off x="4286" y="2211"/>
              <a:ext cx="609" cy="3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i="1" dirty="0">
                  <a:latin typeface="Times New Roman" panose="02020603050405020304" pitchFamily="18" charset="0"/>
                  <a:cs typeface="Times New Roman" panose="02020603050405020304" pitchFamily="18" charset="0"/>
                </a:rPr>
                <a:t>O</a:t>
              </a:r>
              <a:r>
                <a:rPr lang="zh-CN" altLang="en-US" sz="1800" dirty="0">
                  <a:latin typeface="Times New Roman" panose="02020603050405020304" pitchFamily="18" charset="0"/>
                  <a:cs typeface="Times New Roman" panose="02020603050405020304" pitchFamily="18" charset="0"/>
                </a:rPr>
                <a:t>模</a:t>
              </a:r>
              <a:endParaRPr lang="zh-CN" altLang="en-US" dirty="0"/>
            </a:p>
          </p:txBody>
        </p:sp>
        <p:sp>
          <p:nvSpPr>
            <p:cNvPr id="60464" name="Text Box 10"/>
            <p:cNvSpPr txBox="1">
              <a:spLocks noChangeArrowheads="1"/>
            </p:cNvSpPr>
            <p:nvPr/>
          </p:nvSpPr>
          <p:spPr bwMode="auto">
            <a:xfrm>
              <a:off x="272" y="3793"/>
              <a:ext cx="739" cy="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dirty="0">
                  <a:latin typeface="Times New Roman" panose="02020603050405020304" pitchFamily="18" charset="0"/>
                  <a:cs typeface="Times New Roman" panose="02020603050405020304" pitchFamily="18" charset="0"/>
                </a:rPr>
                <a:t>Alfvén</a:t>
              </a:r>
              <a:endParaRPr lang="en-US" altLang="zh-CN" dirty="0"/>
            </a:p>
          </p:txBody>
        </p:sp>
        <p:sp>
          <p:nvSpPr>
            <p:cNvPr id="60465" name="Text Box 9"/>
            <p:cNvSpPr txBox="1">
              <a:spLocks noChangeArrowheads="1"/>
            </p:cNvSpPr>
            <p:nvPr/>
          </p:nvSpPr>
          <p:spPr bwMode="auto">
            <a:xfrm>
              <a:off x="3072" y="3793"/>
              <a:ext cx="738" cy="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dirty="0">
                  <a:latin typeface="Times New Roman" panose="02020603050405020304" pitchFamily="18" charset="0"/>
                  <a:cs typeface="Times New Roman" panose="02020603050405020304" pitchFamily="18" charset="0"/>
                </a:rPr>
                <a:t>Alfvén</a:t>
              </a:r>
              <a:endParaRPr lang="en-US" altLang="zh-CN" dirty="0"/>
            </a:p>
          </p:txBody>
        </p:sp>
        <p:sp>
          <p:nvSpPr>
            <p:cNvPr id="60466" name="Text Box 8"/>
            <p:cNvSpPr txBox="1">
              <a:spLocks noChangeArrowheads="1"/>
            </p:cNvSpPr>
            <p:nvPr/>
          </p:nvSpPr>
          <p:spPr bwMode="auto">
            <a:xfrm>
              <a:off x="4173" y="1661"/>
              <a:ext cx="706" cy="3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1800">
                  <a:latin typeface="Times New Roman" panose="02020603050405020304" pitchFamily="18" charset="0"/>
                  <a:cs typeface="Times New Roman" panose="02020603050405020304" pitchFamily="18" charset="0"/>
                </a:rPr>
                <a:t>电磁波</a:t>
              </a:r>
              <a:endParaRPr lang="zh-CN" altLang="en-US"/>
            </a:p>
          </p:txBody>
        </p:sp>
        <p:sp>
          <p:nvSpPr>
            <p:cNvPr id="60467" name="Text Box 7"/>
            <p:cNvSpPr txBox="1">
              <a:spLocks noChangeArrowheads="1"/>
            </p:cNvSpPr>
            <p:nvPr/>
          </p:nvSpPr>
          <p:spPr bwMode="auto">
            <a:xfrm>
              <a:off x="3976" y="2823"/>
              <a:ext cx="727" cy="3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latin typeface="Times New Roman" panose="02020603050405020304" pitchFamily="18" charset="0"/>
                  <a:cs typeface="Times New Roman" panose="02020603050405020304" pitchFamily="18" charset="0"/>
                </a:rPr>
                <a:t>X</a:t>
              </a:r>
              <a:r>
                <a:rPr lang="zh-CN" altLang="en-US" sz="1800">
                  <a:latin typeface="Times New Roman" panose="02020603050405020304" pitchFamily="18" charset="0"/>
                  <a:cs typeface="Times New Roman" panose="02020603050405020304" pitchFamily="18" charset="0"/>
                </a:rPr>
                <a:t>模</a:t>
              </a:r>
              <a:endParaRPr lang="zh-CN" altLang="en-US"/>
            </a:p>
          </p:txBody>
        </p:sp>
        <p:sp>
          <p:nvSpPr>
            <p:cNvPr id="60468" name="Text Box 6"/>
            <p:cNvSpPr txBox="1">
              <a:spLocks noChangeArrowheads="1"/>
            </p:cNvSpPr>
            <p:nvPr/>
          </p:nvSpPr>
          <p:spPr bwMode="auto">
            <a:xfrm>
              <a:off x="4709" y="2586"/>
              <a:ext cx="726" cy="3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1800" dirty="0">
                  <a:latin typeface="Times New Roman" panose="02020603050405020304" pitchFamily="18" charset="0"/>
                  <a:cs typeface="Times New Roman" panose="02020603050405020304" pitchFamily="18" charset="0"/>
                </a:rPr>
                <a:t>高混杂</a:t>
              </a:r>
              <a:endParaRPr lang="zh-CN" altLang="en-US" dirty="0"/>
            </a:p>
          </p:txBody>
        </p:sp>
        <p:sp>
          <p:nvSpPr>
            <p:cNvPr id="60469" name="Text Box 5"/>
            <p:cNvSpPr txBox="1">
              <a:spLocks noChangeArrowheads="1"/>
            </p:cNvSpPr>
            <p:nvPr/>
          </p:nvSpPr>
          <p:spPr bwMode="auto">
            <a:xfrm>
              <a:off x="4729" y="3167"/>
              <a:ext cx="727" cy="3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1800" dirty="0">
                  <a:latin typeface="Times New Roman" panose="02020603050405020304" pitchFamily="18" charset="0"/>
                  <a:cs typeface="Times New Roman" panose="02020603050405020304" pitchFamily="18" charset="0"/>
                </a:rPr>
                <a:t>低混杂</a:t>
              </a:r>
              <a:endParaRPr lang="zh-CN" altLang="en-US" dirty="0"/>
            </a:p>
          </p:txBody>
        </p:sp>
      </p:grpSp>
    </p:spTree>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2"/>
          <p:cNvSpPr>
            <a:spLocks noGrp="1" noChangeArrowheads="1"/>
          </p:cNvSpPr>
          <p:nvPr>
            <p:ph type="title"/>
          </p:nvPr>
        </p:nvSpPr>
        <p:spPr/>
        <p:txBody>
          <a:bodyPr/>
          <a:lstStyle/>
          <a:p>
            <a:pPr eaLnBrk="1" hangingPunct="1"/>
            <a:r>
              <a:rPr lang="zh-CN" altLang="en-US"/>
              <a:t>法拉第旋转</a:t>
            </a:r>
            <a:endParaRPr lang="zh-CN" altLang="en-US"/>
          </a:p>
        </p:txBody>
      </p:sp>
      <mc:AlternateContent xmlns:mc="http://schemas.openxmlformats.org/markup-compatibility/2006">
        <mc:Choice xmlns:a14="http://schemas.microsoft.com/office/drawing/2010/main" Requires="a14">
          <p:sp>
            <p:nvSpPr>
              <p:cNvPr id="61443" name="Rectangle 3"/>
              <p:cNvSpPr>
                <a:spLocks noGrp="1" noChangeArrowheads="1"/>
              </p:cNvSpPr>
              <p:nvPr>
                <p:ph type="body" sz="half" idx="1"/>
              </p:nvPr>
            </p:nvSpPr>
            <p:spPr>
              <a:xfrm>
                <a:off x="179388" y="1420813"/>
                <a:ext cx="8713092" cy="5248546"/>
              </a:xfrm>
            </p:spPr>
            <p:txBody>
              <a:bodyPr/>
              <a:lstStyle/>
              <a:p>
                <a:pPr algn="just" eaLnBrk="1" hangingPunct="1">
                  <a:lnSpc>
                    <a:spcPct val="110000"/>
                  </a:lnSpc>
                  <a:spcBef>
                    <a:spcPct val="10000"/>
                  </a:spcBef>
                </a:pPr>
                <a:r>
                  <a:rPr lang="zh-CN" altLang="en-US" sz="2800" dirty="0"/>
                  <a:t>高频电磁波在等离子体中沿磁场传播时，左旋的波和右旋的波遵守不同的色散关系，他们的相速度也不同。假设初始时一个线偏振的电磁波，可以分解为左旋波和右旋波的叠加。设电磁波在</a:t>
                </a:r>
                <a14:m>
                  <m:oMath xmlns:m="http://schemas.openxmlformats.org/officeDocument/2006/math">
                    <m:r>
                      <a:rPr lang="zh-CN" altLang="en-US" sz="2800" i="1">
                        <a:solidFill>
                          <a:srgbClr val="000000"/>
                        </a:solidFill>
                        <a:latin typeface="Cambria Math" panose="02040503050406030204" pitchFamily="18" charset="0"/>
                      </a:rPr>
                      <m:t>𝑧</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oMath>
                </a14:m>
                <a:r>
                  <a:rPr lang="zh-CN" altLang="en-US" sz="2800" dirty="0"/>
                  <a:t>处为</a:t>
                </a:r>
                <a14:m>
                  <m:oMath xmlns:m="http://schemas.openxmlformats.org/officeDocument/2006/math">
                    <m:r>
                      <a:rPr lang="zh-CN" altLang="en-US" sz="2800" b="1" i="1">
                        <a:solidFill>
                          <a:srgbClr val="000000"/>
                        </a:solidFill>
                        <a:latin typeface="Cambria Math" panose="02040503050406030204" pitchFamily="18" charset="0"/>
                      </a:rPr>
                      <m:t>𝑬</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𝑧</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𝑡</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𝐸</m:t>
                        </m:r>
                      </m:e>
                      <m:sub>
                        <m:r>
                          <a:rPr lang="zh-CN" altLang="en-US" sz="2800" i="1">
                            <a:solidFill>
                              <a:srgbClr val="000000"/>
                            </a:solidFill>
                            <a:latin typeface="Cambria Math" panose="02040503050406030204" pitchFamily="18" charset="0"/>
                          </a:rPr>
                          <m:t>0</m:t>
                        </m:r>
                      </m:sub>
                    </m:sSub>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𝑒</m:t>
                        </m:r>
                      </m:e>
                      <m: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𝑖</m:t>
                        </m:r>
                        <m:r>
                          <a:rPr lang="zh-CN" altLang="en-US" sz="2800" i="1">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𝑡</m:t>
                        </m:r>
                      </m:sup>
                    </m:sSup>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𝒆</m:t>
                        </m:r>
                      </m:e>
                      <m:sub>
                        <m:r>
                          <a:rPr lang="zh-CN" altLang="en-US" sz="2800" i="1">
                            <a:solidFill>
                              <a:srgbClr val="000000"/>
                            </a:solidFill>
                            <a:latin typeface="Cambria Math" panose="02040503050406030204" pitchFamily="18" charset="0"/>
                          </a:rPr>
                          <m:t>𝑥</m:t>
                        </m:r>
                      </m:sub>
                    </m:sSub>
                  </m:oMath>
                </a14:m>
                <a:r>
                  <a:rPr lang="zh-CN" altLang="en-US" sz="2800" dirty="0"/>
                  <a:t>，则在等离子体中传播之后，波场为：</a:t>
                </a:r>
                <a:endParaRPr lang="en-US" altLang="zh-CN" sz="2800" dirty="0"/>
              </a:p>
              <a:p>
                <a:pPr marL="0" indent="0" algn="just" eaLnBrk="1" hangingPunct="1">
                  <a:lnSpc>
                    <a:spcPct val="110000"/>
                  </a:lnSpc>
                  <a:spcBef>
                    <a:spcPct val="10000"/>
                  </a:spcBef>
                  <a:buNone/>
                </a:pPr>
                <a:r>
                  <a:rPr lang="en-US" altLang="zh-CN" sz="2800" dirty="0">
                    <a:solidFill>
                      <a:srgbClr val="000000"/>
                    </a:solidFill>
                  </a:rPr>
                  <a:t>         </a:t>
                </a:r>
                <a14:m>
                  <m:oMath xmlns:m="http://schemas.openxmlformats.org/officeDocument/2006/math">
                    <m:r>
                      <a:rPr lang="zh-CN" altLang="en-US" sz="2800" b="1" i="1">
                        <a:solidFill>
                          <a:srgbClr val="000000"/>
                        </a:solidFill>
                        <a:latin typeface="Cambria Math" panose="02040503050406030204" pitchFamily="18" charset="0"/>
                      </a:rPr>
                      <m:t>𝑬</m:t>
                    </m:r>
                    <m:d>
                      <m:dPr>
                        <m:ctrlPr>
                          <a:rPr lang="zh-CN" altLang="en-US" sz="2800" i="1">
                            <a:solidFill>
                              <a:srgbClr val="000000"/>
                            </a:solidFill>
                            <a:latin typeface="Cambria Math" panose="02040503050406030204" pitchFamily="18" charset="0"/>
                          </a:rPr>
                        </m:ctrlPr>
                      </m:dPr>
                      <m:e>
                        <m:r>
                          <a:rPr lang="zh-CN" altLang="en-US" sz="2800" i="1">
                            <a:solidFill>
                              <a:srgbClr val="000000"/>
                            </a:solidFill>
                            <a:latin typeface="Cambria Math" panose="02040503050406030204" pitchFamily="18" charset="0"/>
                          </a:rPr>
                          <m:t>𝑧</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𝑡</m:t>
                        </m:r>
                      </m:e>
                    </m:d>
                    <m:r>
                      <a:rPr lang="zh-CN" altLang="en-US" sz="2800" i="1">
                        <a:solidFill>
                          <a:srgbClr val="000000"/>
                        </a:solidFill>
                        <a:latin typeface="Cambria Math" panose="02040503050406030204" pitchFamily="18" charset="0"/>
                      </a:rPr>
                      <m:t>=</m:t>
                    </m:r>
                  </m:oMath>
                </a14:m>
                <a:endParaRPr lang="en-US" altLang="zh-CN" sz="2800" i="1" dirty="0">
                  <a:solidFill>
                    <a:srgbClr val="000000"/>
                  </a:solidFill>
                  <a:latin typeface="Cambria Math" panose="02040503050406030204" pitchFamily="18" charset="0"/>
                </a:endParaRPr>
              </a:p>
              <a:p>
                <a:pPr marL="0" indent="0" algn="just" eaLnBrk="1" hangingPunct="1">
                  <a:lnSpc>
                    <a:spcPct val="110000"/>
                  </a:lnSpc>
                  <a:spcBef>
                    <a:spcPct val="10000"/>
                  </a:spcBef>
                  <a:buNone/>
                </a:pPr>
                <a14:m>
                  <m:oMathPara xmlns:m="http://schemas.openxmlformats.org/officeDocument/2006/math">
                    <m:oMathParaPr>
                      <m:jc m:val="centerGroup"/>
                    </m:oMathParaPr>
                    <m:oMath xmlns:m="http://schemas.openxmlformats.org/officeDocument/2006/math">
                      <m:f>
                        <m:fPr>
                          <m:ctrlPr>
                            <a:rPr lang="zh-CN" altLang="en-US" sz="2800" i="1">
                              <a:solidFill>
                                <a:srgbClr val="000000"/>
                              </a:solidFill>
                              <a:latin typeface="Cambria Math" panose="02040503050406030204" pitchFamily="18" charset="0"/>
                            </a:rPr>
                          </m:ctrlPr>
                        </m:fPr>
                        <m:num>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𝐸</m:t>
                              </m:r>
                            </m:e>
                            <m:sub>
                              <m:r>
                                <a:rPr lang="zh-CN" altLang="en-US" sz="2800" i="1">
                                  <a:solidFill>
                                    <a:srgbClr val="000000"/>
                                  </a:solidFill>
                                  <a:latin typeface="Cambria Math" panose="02040503050406030204" pitchFamily="18" charset="0"/>
                                </a:rPr>
                                <m:t>0</m:t>
                              </m:r>
                            </m:sub>
                          </m:sSub>
                        </m:num>
                        <m:den>
                          <m:r>
                            <a:rPr lang="zh-CN" altLang="en-US" sz="2800" i="1">
                              <a:solidFill>
                                <a:srgbClr val="000000"/>
                              </a:solidFill>
                              <a:latin typeface="Cambria Math" panose="02040503050406030204" pitchFamily="18" charset="0"/>
                            </a:rPr>
                            <m:t>2</m:t>
                          </m:r>
                        </m:den>
                      </m:f>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𝑒</m:t>
                          </m:r>
                        </m:e>
                        <m:sup>
                          <m:r>
                            <a:rPr lang="zh-CN" altLang="en-US" sz="2800" i="1">
                              <a:solidFill>
                                <a:srgbClr val="000000"/>
                              </a:solidFill>
                              <a:latin typeface="Cambria Math" panose="02040503050406030204" pitchFamily="18" charset="0"/>
                            </a:rPr>
                            <m:t>𝑖</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𝑘</m:t>
                              </m:r>
                            </m:e>
                            <m:sub>
                              <m:r>
                                <a:rPr lang="zh-CN" altLang="en-US" sz="2800" i="1">
                                  <a:solidFill>
                                    <a:srgbClr val="000000"/>
                                  </a:solidFill>
                                  <a:latin typeface="Cambria Math" panose="02040503050406030204" pitchFamily="18" charset="0"/>
                                </a:rPr>
                                <m:t>𝐿</m:t>
                              </m:r>
                            </m:sub>
                          </m:sSub>
                          <m:r>
                            <a:rPr lang="zh-CN" altLang="en-US" sz="2800" i="1">
                              <a:solidFill>
                                <a:srgbClr val="000000"/>
                              </a:solidFill>
                              <a:latin typeface="Cambria Math" panose="02040503050406030204" pitchFamily="18" charset="0"/>
                            </a:rPr>
                            <m:t>𝑧</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𝑡</m:t>
                          </m:r>
                          <m:r>
                            <a:rPr lang="zh-CN" altLang="en-US" sz="2800" i="1">
                              <a:solidFill>
                                <a:srgbClr val="000000"/>
                              </a:solidFill>
                              <a:latin typeface="Cambria Math" panose="02040503050406030204" pitchFamily="18" charset="0"/>
                            </a:rPr>
                            <m:t>)</m:t>
                          </m:r>
                        </m:sup>
                      </m:sSup>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𝒆</m:t>
                          </m:r>
                        </m:e>
                        <m:sub>
                          <m:r>
                            <a:rPr lang="zh-CN" altLang="en-US" sz="2800" i="1">
                              <a:solidFill>
                                <a:srgbClr val="000000"/>
                              </a:solidFill>
                              <a:latin typeface="Cambria Math" panose="02040503050406030204" pitchFamily="18" charset="0"/>
                            </a:rPr>
                            <m:t>𝑥</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𝑖</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𝐞</m:t>
                          </m:r>
                        </m:e>
                        <m:sub>
                          <m:r>
                            <a:rPr lang="zh-CN" altLang="en-US" sz="2800" i="1">
                              <a:solidFill>
                                <a:srgbClr val="000000"/>
                              </a:solidFill>
                              <a:latin typeface="Cambria Math" panose="02040503050406030204" pitchFamily="18" charset="0"/>
                            </a:rPr>
                            <m:t>𝑦</m:t>
                          </m:r>
                        </m:sub>
                      </m:sSub>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𝐸</m:t>
                              </m:r>
                            </m:e>
                            <m:sub>
                              <m:r>
                                <a:rPr lang="zh-CN" altLang="en-US" sz="2800" i="1">
                                  <a:solidFill>
                                    <a:srgbClr val="000000"/>
                                  </a:solidFill>
                                  <a:latin typeface="Cambria Math" panose="02040503050406030204" pitchFamily="18" charset="0"/>
                                </a:rPr>
                                <m:t>0</m:t>
                              </m:r>
                            </m:sub>
                          </m:sSub>
                        </m:num>
                        <m:den>
                          <m:r>
                            <a:rPr lang="zh-CN" altLang="en-US" sz="2800" i="1">
                              <a:solidFill>
                                <a:srgbClr val="000000"/>
                              </a:solidFill>
                              <a:latin typeface="Cambria Math" panose="02040503050406030204" pitchFamily="18" charset="0"/>
                            </a:rPr>
                            <m:t>2</m:t>
                          </m:r>
                        </m:den>
                      </m:f>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𝑒</m:t>
                          </m:r>
                        </m:e>
                        <m:sup>
                          <m:r>
                            <a:rPr lang="zh-CN" altLang="en-US" sz="2800" i="1">
                              <a:solidFill>
                                <a:srgbClr val="000000"/>
                              </a:solidFill>
                              <a:latin typeface="Cambria Math" panose="02040503050406030204" pitchFamily="18" charset="0"/>
                            </a:rPr>
                            <m:t>𝑖</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𝑘</m:t>
                              </m:r>
                            </m:e>
                            <m:sub>
                              <m:r>
                                <a:rPr lang="zh-CN" altLang="en-US" sz="2800" i="1">
                                  <a:solidFill>
                                    <a:srgbClr val="000000"/>
                                  </a:solidFill>
                                  <a:latin typeface="Cambria Math" panose="02040503050406030204" pitchFamily="18" charset="0"/>
                                </a:rPr>
                                <m:t>𝑅</m:t>
                              </m:r>
                            </m:sub>
                          </m:sSub>
                          <m:r>
                            <a:rPr lang="zh-CN" altLang="en-US" sz="2800" i="1">
                              <a:solidFill>
                                <a:srgbClr val="000000"/>
                              </a:solidFill>
                              <a:latin typeface="Cambria Math" panose="02040503050406030204" pitchFamily="18" charset="0"/>
                            </a:rPr>
                            <m:t>𝑧</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𝑡</m:t>
                          </m:r>
                          <m:r>
                            <a:rPr lang="zh-CN" altLang="en-US" sz="2800" i="1">
                              <a:solidFill>
                                <a:srgbClr val="000000"/>
                              </a:solidFill>
                              <a:latin typeface="Cambria Math" panose="02040503050406030204" pitchFamily="18" charset="0"/>
                            </a:rPr>
                            <m:t>)</m:t>
                          </m:r>
                        </m:sup>
                      </m:sSup>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𝒆</m:t>
                          </m:r>
                        </m:e>
                        <m:sub>
                          <m:r>
                            <a:rPr lang="zh-CN" altLang="en-US" sz="2800" i="1">
                              <a:solidFill>
                                <a:srgbClr val="000000"/>
                              </a:solidFill>
                              <a:latin typeface="Cambria Math" panose="02040503050406030204" pitchFamily="18" charset="0"/>
                            </a:rPr>
                            <m:t>𝑥</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𝑖</m:t>
                      </m:r>
                      <m:sSub>
                        <m:sSubPr>
                          <m:ctrlPr>
                            <a:rPr lang="zh-CN" altLang="en-US" sz="2800" i="1">
                              <a:solidFill>
                                <a:srgbClr val="000000"/>
                              </a:solidFill>
                              <a:latin typeface="Cambria Math" panose="02040503050406030204" pitchFamily="18" charset="0"/>
                            </a:rPr>
                          </m:ctrlPr>
                        </m:sSubPr>
                        <m:e>
                          <m:r>
                            <m:rPr>
                              <m:sty m:val="p"/>
                            </m:rPr>
                            <a:rPr lang="zh-CN" altLang="en-US" sz="2800" i="0">
                              <a:solidFill>
                                <a:srgbClr val="000000"/>
                              </a:solidFill>
                              <a:latin typeface="Cambria Math" panose="02040503050406030204" pitchFamily="18" charset="0"/>
                            </a:rPr>
                            <m:t>e</m:t>
                          </m:r>
                        </m:e>
                        <m:sub>
                          <m:r>
                            <a:rPr lang="zh-CN" altLang="en-US" sz="2800" i="1">
                              <a:solidFill>
                                <a:srgbClr val="000000"/>
                              </a:solidFill>
                              <a:latin typeface="Cambria Math" panose="02040503050406030204" pitchFamily="18" charset="0"/>
                            </a:rPr>
                            <m:t>𝑦</m:t>
                          </m:r>
                        </m:sub>
                      </m:sSub>
                      <m:r>
                        <a:rPr lang="zh-CN" altLang="en-US" sz="2800" i="1">
                          <a:solidFill>
                            <a:srgbClr val="000000"/>
                          </a:solidFill>
                          <a:latin typeface="Cambria Math" panose="02040503050406030204" pitchFamily="18" charset="0"/>
                        </a:rPr>
                        <m:t>)</m:t>
                      </m:r>
                    </m:oMath>
                  </m:oMathPara>
                </a14:m>
                <a:endParaRPr lang="zh-CN" altLang="en-US" sz="2800" dirty="0"/>
              </a:p>
              <a:p>
                <a:pPr algn="just" eaLnBrk="1" hangingPunct="1">
                  <a:lnSpc>
                    <a:spcPct val="110000"/>
                  </a:lnSpc>
                  <a:spcBef>
                    <a:spcPct val="10000"/>
                  </a:spcBef>
                </a:pPr>
                <a:r>
                  <a:rPr lang="zh-CN" altLang="en-US" sz="2800" dirty="0"/>
                  <a:t>这两支波在等离子体中传播相同一段距离之后，由于旋转的角度不同，从而两者叠加之后的线偏振波的偏振方向就会有所改变。</a:t>
                </a:r>
                <a:endParaRPr lang="zh-CN" altLang="en-US" sz="2800" dirty="0"/>
              </a:p>
            </p:txBody>
          </p:sp>
        </mc:Choice>
        <mc:Fallback>
          <p:sp>
            <p:nvSpPr>
              <p:cNvPr id="61443" name="Rectangle 3"/>
              <p:cNvSpPr>
                <a:spLocks noRot="1" noChangeAspect="1" noMove="1" noResize="1" noEditPoints="1" noAdjustHandles="1" noChangeArrowheads="1" noChangeShapeType="1" noTextEdit="1"/>
              </p:cNvSpPr>
              <p:nvPr>
                <p:ph type="body" sz="half" idx="1"/>
              </p:nvPr>
            </p:nvSpPr>
            <p:spPr>
              <a:xfrm>
                <a:off x="179388" y="1420813"/>
                <a:ext cx="8713092" cy="5248546"/>
              </a:xfrm>
              <a:blipFill rotWithShape="1">
                <a:blip r:embed="rId1"/>
                <a:stretch>
                  <a:fillRect l="-4" t="-6" r="-2930" b="-110"/>
                </a:stretch>
              </a:blipFill>
            </p:spPr>
            <p:txBody>
              <a:bodyPr/>
              <a:lstStyle/>
              <a:p>
                <a:r>
                  <a:rPr lang="zh-CN" altLang="en-US">
                    <a:noFill/>
                  </a:rPr>
                  <a:t> </a:t>
                </a:r>
              </a:p>
            </p:txBody>
          </p:sp>
        </mc:Fallback>
      </mc:AlternateContent>
      <p:sp>
        <p:nvSpPr>
          <p:cNvPr id="61444"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61445"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2"/>
          <p:cNvSpPr>
            <a:spLocks noGrp="1" noChangeArrowheads="1"/>
          </p:cNvSpPr>
          <p:nvPr>
            <p:ph type="title"/>
          </p:nvPr>
        </p:nvSpPr>
        <p:spPr/>
        <p:txBody>
          <a:bodyPr/>
          <a:lstStyle/>
          <a:p>
            <a:pPr eaLnBrk="1" hangingPunct="1"/>
            <a:r>
              <a:rPr lang="zh-CN" altLang="en-US"/>
              <a:t>法拉第旋转</a:t>
            </a:r>
            <a:endParaRPr lang="zh-CN" altLang="en-US"/>
          </a:p>
        </p:txBody>
      </p:sp>
      <mc:AlternateContent xmlns:mc="http://schemas.openxmlformats.org/markup-compatibility/2006">
        <mc:Choice xmlns:a14="http://schemas.microsoft.com/office/drawing/2010/main" Requires="a14">
          <p:sp>
            <p:nvSpPr>
              <p:cNvPr id="62467" name="Rectangle 3"/>
              <p:cNvSpPr>
                <a:spLocks noGrp="1" noChangeArrowheads="1"/>
              </p:cNvSpPr>
              <p:nvPr>
                <p:ph type="body" sz="half" idx="1"/>
              </p:nvPr>
            </p:nvSpPr>
            <p:spPr>
              <a:xfrm>
                <a:off x="179388" y="1341438"/>
                <a:ext cx="8713787" cy="5291137"/>
              </a:xfrm>
            </p:spPr>
            <p:txBody>
              <a:bodyPr/>
              <a:lstStyle/>
              <a:p>
                <a:pPr eaLnBrk="1" hangingPunct="1">
                  <a:spcBef>
                    <a:spcPts val="0"/>
                  </a:spcBef>
                  <a:spcAft>
                    <a:spcPts val="0"/>
                  </a:spcAft>
                </a:pPr>
                <a:r>
                  <a:rPr lang="zh-CN" altLang="en-US" sz="2800" dirty="0"/>
                  <a:t>其中，</a:t>
                </a:r>
                <a14:m>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𝑘</m:t>
                        </m:r>
                      </m:e>
                      <m:sub>
                        <m:r>
                          <a:rPr lang="zh-CN" altLang="en-US" sz="2800" i="1">
                            <a:solidFill>
                              <a:srgbClr val="000000"/>
                            </a:solidFill>
                            <a:latin typeface="Cambria Math" panose="02040503050406030204" pitchFamily="18" charset="0"/>
                          </a:rPr>
                          <m:t>𝐿</m:t>
                        </m:r>
                      </m:sub>
                    </m:sSub>
                  </m:oMath>
                </a14:m>
                <a:r>
                  <a:rPr lang="zh-CN" altLang="en-US" sz="2800" dirty="0"/>
                  <a:t>和</a:t>
                </a:r>
                <a14:m>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𝑘</m:t>
                        </m:r>
                      </m:e>
                      <m:sub>
                        <m:r>
                          <a:rPr lang="zh-CN" altLang="en-US" sz="2800" i="1">
                            <a:solidFill>
                              <a:srgbClr val="000000"/>
                            </a:solidFill>
                            <a:latin typeface="Cambria Math" panose="02040503050406030204" pitchFamily="18" charset="0"/>
                          </a:rPr>
                          <m:t>𝑅</m:t>
                        </m:r>
                      </m:sub>
                    </m:sSub>
                  </m:oMath>
                </a14:m>
                <a:r>
                  <a:rPr lang="zh-CN" altLang="en-US" sz="2800" dirty="0"/>
                  <a:t>分别是左旋波和右旋波的波矢，记 ：</a:t>
                </a:r>
                <a:endParaRPr lang="zh-CN" altLang="en-US" sz="2800"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r>
                        <a:rPr lang="zh-CN" altLang="en-US" sz="2800" i="1">
                          <a:solidFill>
                            <a:srgbClr val="000000"/>
                          </a:solidFill>
                          <a:latin typeface="Cambria Math" panose="02040503050406030204" pitchFamily="18" charset="0"/>
                        </a:rPr>
                        <m:t>𝑘</m:t>
                      </m:r>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𝑘</m:t>
                              </m:r>
                            </m:e>
                            <m:sub>
                              <m:r>
                                <a:rPr lang="zh-CN" altLang="en-US" sz="2800" i="1">
                                  <a:solidFill>
                                    <a:srgbClr val="000000"/>
                                  </a:solidFill>
                                  <a:latin typeface="Cambria Math" panose="02040503050406030204" pitchFamily="18" charset="0"/>
                                </a:rPr>
                                <m:t>𝐿</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𝑘</m:t>
                              </m:r>
                            </m:e>
                            <m:sub>
                              <m:r>
                                <a:rPr lang="zh-CN" altLang="en-US" sz="2800" i="1">
                                  <a:solidFill>
                                    <a:srgbClr val="000000"/>
                                  </a:solidFill>
                                  <a:latin typeface="Cambria Math" panose="02040503050406030204" pitchFamily="18" charset="0"/>
                                </a:rPr>
                                <m:t>𝑅</m:t>
                              </m:r>
                            </m:sub>
                          </m:sSub>
                        </m:num>
                        <m:den>
                          <m:r>
                            <a:rPr lang="zh-CN" altLang="en-US" sz="2800" i="1">
                              <a:solidFill>
                                <a:srgbClr val="000000"/>
                              </a:solidFill>
                              <a:latin typeface="Cambria Math" panose="02040503050406030204" pitchFamily="18" charset="0"/>
                            </a:rPr>
                            <m:t>2</m:t>
                          </m:r>
                        </m:den>
                      </m:f>
                      <m:r>
                        <a:rPr lang="zh-CN" altLang="en-US" sz="2800" i="1">
                          <a:solidFill>
                            <a:srgbClr val="000000"/>
                          </a:solidFill>
                          <a:latin typeface="Cambria Math" panose="02040503050406030204" pitchFamily="18" charset="0"/>
                        </a:rPr>
                        <m:t>, </m:t>
                      </m:r>
                      <m:r>
                        <a:rPr lang="zh-CN" altLang="en-US" sz="2800" i="1">
                          <a:solidFill>
                            <a:srgbClr val="000000"/>
                          </a:solidFill>
                          <a:latin typeface="Cambria Math" panose="02040503050406030204" pitchFamily="18" charset="0"/>
                        </a:rPr>
                        <m:t>𝜙</m:t>
                      </m:r>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𝑘</m:t>
                              </m:r>
                            </m:e>
                            <m:sub>
                              <m:r>
                                <a:rPr lang="zh-CN" altLang="en-US" sz="2800" i="1">
                                  <a:solidFill>
                                    <a:srgbClr val="000000"/>
                                  </a:solidFill>
                                  <a:latin typeface="Cambria Math" panose="02040503050406030204" pitchFamily="18" charset="0"/>
                                </a:rPr>
                                <m:t>𝐿</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𝑘</m:t>
                              </m:r>
                            </m:e>
                            <m:sub>
                              <m:r>
                                <a:rPr lang="zh-CN" altLang="en-US" sz="2800" i="1">
                                  <a:solidFill>
                                    <a:srgbClr val="000000"/>
                                  </a:solidFill>
                                  <a:latin typeface="Cambria Math" panose="02040503050406030204" pitchFamily="18" charset="0"/>
                                </a:rPr>
                                <m:t>𝑅</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𝑧</m:t>
                          </m:r>
                        </m:num>
                        <m:den>
                          <m:r>
                            <a:rPr lang="zh-CN" altLang="en-US" sz="2800" i="1">
                              <a:solidFill>
                                <a:srgbClr val="000000"/>
                              </a:solidFill>
                              <a:latin typeface="Cambria Math" panose="02040503050406030204" pitchFamily="18" charset="0"/>
                            </a:rPr>
                            <m:t>2</m:t>
                          </m:r>
                        </m:den>
                      </m:f>
                    </m:oMath>
                  </m:oMathPara>
                </a14:m>
                <a:endParaRPr lang="zh-CN" altLang="en-US" sz="2800" dirty="0"/>
              </a:p>
              <a:p>
                <a:pPr marL="0" indent="0" eaLnBrk="1" hangingPunct="1">
                  <a:spcBef>
                    <a:spcPts val="0"/>
                  </a:spcBef>
                  <a:spcAft>
                    <a:spcPts val="0"/>
                  </a:spcAft>
                  <a:buNone/>
                </a:pPr>
                <a:r>
                  <a:rPr lang="zh-CN" altLang="en-US" sz="2800" dirty="0"/>
                  <a:t>   则      </a:t>
                </a:r>
                <a14:m>
                  <m:oMath xmlns:m="http://schemas.openxmlformats.org/officeDocument/2006/math">
                    <m:r>
                      <a:rPr lang="zh-CN" altLang="en-US" sz="2800" b="1" i="1">
                        <a:solidFill>
                          <a:srgbClr val="000000"/>
                        </a:solidFill>
                        <a:latin typeface="Cambria Math" panose="02040503050406030204" pitchFamily="18" charset="0"/>
                      </a:rPr>
                      <m:t>𝑬</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𝑧</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𝑡</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𝐸</m:t>
                        </m:r>
                      </m:e>
                      <m:sub>
                        <m:r>
                          <a:rPr lang="zh-CN" altLang="en-US" sz="2800" i="1">
                            <a:solidFill>
                              <a:srgbClr val="000000"/>
                            </a:solidFill>
                            <a:latin typeface="Cambria Math" panose="02040503050406030204" pitchFamily="18" charset="0"/>
                          </a:rPr>
                          <m:t>0</m:t>
                        </m:r>
                      </m:sub>
                    </m:sSub>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𝑒</m:t>
                        </m:r>
                      </m:e>
                      <m:sup>
                        <m:r>
                          <a:rPr lang="zh-CN" altLang="en-US" sz="2800" i="1">
                            <a:solidFill>
                              <a:srgbClr val="000000"/>
                            </a:solidFill>
                            <a:latin typeface="Cambria Math" panose="02040503050406030204" pitchFamily="18" charset="0"/>
                          </a:rPr>
                          <m:t>𝑖</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𝑘</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𝑧</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𝑡</m:t>
                        </m:r>
                        <m:r>
                          <a:rPr lang="zh-CN" altLang="en-US" sz="2800" i="1">
                            <a:solidFill>
                              <a:srgbClr val="000000"/>
                            </a:solidFill>
                            <a:latin typeface="Cambria Math" panose="02040503050406030204" pitchFamily="18" charset="0"/>
                          </a:rPr>
                          <m:t>)</m:t>
                        </m:r>
                      </m:sup>
                    </m:sSup>
                    <m:r>
                      <a:rPr lang="zh-CN" altLang="en-US" sz="2800" i="1">
                        <a:solidFill>
                          <a:srgbClr val="000000"/>
                        </a:solidFill>
                        <a:latin typeface="Cambria Math" panose="02040503050406030204" pitchFamily="18" charset="0"/>
                      </a:rPr>
                      <m:t>(</m:t>
                    </m:r>
                    <m:func>
                      <m:funcPr>
                        <m:ctrlPr>
                          <a:rPr lang="zh-CN" altLang="en-US" sz="2800" i="1">
                            <a:solidFill>
                              <a:srgbClr val="000000"/>
                            </a:solidFill>
                            <a:latin typeface="Cambria Math" panose="02040503050406030204" pitchFamily="18" charset="0"/>
                          </a:rPr>
                        </m:ctrlPr>
                      </m:funcPr>
                      <m:fName>
                        <m:r>
                          <m:rPr>
                            <m:sty m:val="p"/>
                          </m:rPr>
                          <a:rPr lang="zh-CN" altLang="en-US" sz="2800">
                            <a:solidFill>
                              <a:srgbClr val="000000"/>
                            </a:solidFill>
                            <a:latin typeface="Cambria Math" panose="02040503050406030204" pitchFamily="18" charset="0"/>
                          </a:rPr>
                          <m:t>cos</m:t>
                        </m:r>
                      </m:fName>
                      <m:e>
                        <m:r>
                          <a:rPr lang="zh-CN" altLang="en-US" sz="2800" i="1">
                            <a:solidFill>
                              <a:srgbClr val="000000"/>
                            </a:solidFill>
                            <a:latin typeface="Cambria Math" panose="02040503050406030204" pitchFamily="18" charset="0"/>
                          </a:rPr>
                          <m:t>𝜙</m:t>
                        </m:r>
                      </m:e>
                    </m:func>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𝒆</m:t>
                        </m:r>
                      </m:e>
                      <m:sub>
                        <m:r>
                          <a:rPr lang="zh-CN" altLang="en-US" sz="2800" i="1">
                            <a:solidFill>
                              <a:srgbClr val="000000"/>
                            </a:solidFill>
                            <a:latin typeface="Cambria Math" panose="02040503050406030204" pitchFamily="18" charset="0"/>
                          </a:rPr>
                          <m:t>𝑥</m:t>
                        </m:r>
                      </m:sub>
                    </m:sSub>
                    <m:r>
                      <a:rPr lang="zh-CN" altLang="en-US" sz="2800" i="1">
                        <a:solidFill>
                          <a:srgbClr val="000000"/>
                        </a:solidFill>
                        <a:latin typeface="Cambria Math" panose="02040503050406030204" pitchFamily="18" charset="0"/>
                      </a:rPr>
                      <m:t>+</m:t>
                    </m:r>
                    <m:func>
                      <m:funcPr>
                        <m:ctrlPr>
                          <a:rPr lang="zh-CN" altLang="en-US" sz="2800" i="1">
                            <a:solidFill>
                              <a:srgbClr val="000000"/>
                            </a:solidFill>
                            <a:latin typeface="Cambria Math" panose="02040503050406030204" pitchFamily="18" charset="0"/>
                          </a:rPr>
                        </m:ctrlPr>
                      </m:funcPr>
                      <m:fName>
                        <m:r>
                          <m:rPr>
                            <m:sty m:val="p"/>
                          </m:rPr>
                          <a:rPr lang="zh-CN" altLang="en-US" sz="2800">
                            <a:solidFill>
                              <a:srgbClr val="000000"/>
                            </a:solidFill>
                            <a:latin typeface="Cambria Math" panose="02040503050406030204" pitchFamily="18" charset="0"/>
                          </a:rPr>
                          <m:t>sin</m:t>
                        </m:r>
                      </m:fName>
                      <m:e>
                        <m:r>
                          <a:rPr lang="zh-CN" altLang="en-US" sz="2800" i="1">
                            <a:solidFill>
                              <a:srgbClr val="000000"/>
                            </a:solidFill>
                            <a:latin typeface="Cambria Math" panose="02040503050406030204" pitchFamily="18" charset="0"/>
                          </a:rPr>
                          <m:t>𝜙</m:t>
                        </m:r>
                      </m:e>
                    </m:func>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𝒆</m:t>
                        </m:r>
                      </m:e>
                      <m:sub>
                        <m:r>
                          <a:rPr lang="zh-CN" altLang="en-US" sz="2800" i="1">
                            <a:solidFill>
                              <a:srgbClr val="000000"/>
                            </a:solidFill>
                            <a:latin typeface="Cambria Math" panose="02040503050406030204" pitchFamily="18" charset="0"/>
                          </a:rPr>
                          <m:t>𝑦</m:t>
                        </m:r>
                      </m:sub>
                    </m:sSub>
                    <m:r>
                      <a:rPr lang="zh-CN" altLang="en-US" sz="2800" i="1">
                        <a:solidFill>
                          <a:srgbClr val="000000"/>
                        </a:solidFill>
                        <a:latin typeface="Cambria Math" panose="02040503050406030204" pitchFamily="18" charset="0"/>
                      </a:rPr>
                      <m:t>)</m:t>
                    </m:r>
                  </m:oMath>
                </a14:m>
                <a:endParaRPr lang="zh-CN" altLang="en-US" sz="2800" dirty="0"/>
              </a:p>
              <a:p>
                <a:pPr eaLnBrk="1" hangingPunct="1">
                  <a:spcBef>
                    <a:spcPts val="0"/>
                  </a:spcBef>
                  <a:spcAft>
                    <a:spcPts val="0"/>
                  </a:spcAft>
                </a:pPr>
                <a:r>
                  <a:rPr lang="zh-CN" altLang="en-US" sz="2800" dirty="0"/>
                  <a:t>可见角度</a:t>
                </a:r>
                <a14:m>
                  <m:oMath xmlns:m="http://schemas.openxmlformats.org/officeDocument/2006/math">
                    <m:r>
                      <a:rPr lang="zh-CN" altLang="en-US" sz="2800" i="1">
                        <a:solidFill>
                          <a:srgbClr val="000000"/>
                        </a:solidFill>
                        <a:latin typeface="Cambria Math" panose="02040503050406030204" pitchFamily="18" charset="0"/>
                      </a:rPr>
                      <m:t>𝜙</m:t>
                    </m:r>
                  </m:oMath>
                </a14:m>
                <a:r>
                  <a:rPr lang="zh-CN" altLang="en-US" sz="2800" dirty="0"/>
                  <a:t>即为偏振方向转动的角度。而 ：</a:t>
                </a:r>
                <a:endParaRPr lang="zh-CN" altLang="en-US" sz="2800"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r>
                        <a:rPr lang="zh-CN" altLang="en-US" sz="2400" i="1">
                          <a:solidFill>
                            <a:srgbClr val="000000"/>
                          </a:solidFill>
                          <a:latin typeface="Cambria Math" panose="02040503050406030204" pitchFamily="18" charset="0"/>
                        </a:rPr>
                        <m:t>𝜙</m:t>
                      </m:r>
                      <m:r>
                        <a:rPr lang="zh-CN" altLang="en-US" sz="2400" i="1">
                          <a:solidFill>
                            <a:srgbClr val="000000"/>
                          </a:solidFill>
                          <a:latin typeface="Cambria Math" panose="02040503050406030204" pitchFamily="18" charset="0"/>
                        </a:rPr>
                        <m:t>=</m:t>
                      </m:r>
                      <m:f>
                        <m:fPr>
                          <m:ctrlPr>
                            <a:rPr lang="zh-CN" altLang="en-US" sz="2400" i="1">
                              <a:solidFill>
                                <a:srgbClr val="000000"/>
                              </a:solidFill>
                              <a:latin typeface="Cambria Math" panose="02040503050406030204" pitchFamily="18" charset="0"/>
                            </a:rPr>
                          </m:ctrlPr>
                        </m:fPr>
                        <m:num>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𝑘</m:t>
                              </m:r>
                            </m:e>
                            <m:sub>
                              <m:r>
                                <a:rPr lang="zh-CN" altLang="en-US" sz="2400" i="1">
                                  <a:solidFill>
                                    <a:srgbClr val="000000"/>
                                  </a:solidFill>
                                  <a:latin typeface="Cambria Math" panose="02040503050406030204" pitchFamily="18" charset="0"/>
                                </a:rPr>
                                <m:t>𝐿</m:t>
                              </m:r>
                            </m:sub>
                          </m:sSub>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𝑘</m:t>
                              </m:r>
                            </m:e>
                            <m:sub>
                              <m:r>
                                <a:rPr lang="zh-CN" altLang="en-US" sz="2400" i="1">
                                  <a:solidFill>
                                    <a:srgbClr val="000000"/>
                                  </a:solidFill>
                                  <a:latin typeface="Cambria Math" panose="02040503050406030204" pitchFamily="18" charset="0"/>
                                </a:rPr>
                                <m:t>𝑅</m:t>
                              </m:r>
                            </m:sub>
                          </m:sSub>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𝑧</m:t>
                          </m:r>
                        </m:num>
                        <m:den>
                          <m:r>
                            <a:rPr lang="zh-CN" altLang="en-US" sz="2400" i="1">
                              <a:solidFill>
                                <a:srgbClr val="000000"/>
                              </a:solidFill>
                              <a:latin typeface="Cambria Math" panose="02040503050406030204" pitchFamily="18" charset="0"/>
                            </a:rPr>
                            <m:t>2</m:t>
                          </m:r>
                        </m:den>
                      </m:f>
                      <m:r>
                        <a:rPr lang="zh-CN" altLang="en-US" sz="2400" i="1">
                          <a:solidFill>
                            <a:srgbClr val="000000"/>
                          </a:solidFill>
                          <a:latin typeface="Cambria Math" panose="02040503050406030204" pitchFamily="18" charset="0"/>
                        </a:rPr>
                        <m:t>=</m:t>
                      </m:r>
                      <m:f>
                        <m:fPr>
                          <m:ctrlPr>
                            <a:rPr lang="zh-CN" altLang="en-US" sz="2400" i="1">
                              <a:solidFill>
                                <a:srgbClr val="000000"/>
                              </a:solidFill>
                              <a:latin typeface="Cambria Math" panose="02040503050406030204" pitchFamily="18" charset="0"/>
                            </a:rPr>
                          </m:ctrlPr>
                        </m:fPr>
                        <m:num>
                          <m:r>
                            <a:rPr lang="zh-CN" altLang="en-US" sz="2400" i="1">
                              <a:solidFill>
                                <a:srgbClr val="000000"/>
                              </a:solidFill>
                              <a:latin typeface="Cambria Math" panose="02040503050406030204" pitchFamily="18" charset="0"/>
                            </a:rPr>
                            <m:t>𝑧</m:t>
                          </m:r>
                          <m:r>
                            <a:rPr lang="zh-CN" altLang="en-US" sz="2400" i="1">
                              <a:solidFill>
                                <a:srgbClr val="000000"/>
                              </a:solidFill>
                              <a:latin typeface="Cambria Math" panose="02040503050406030204" pitchFamily="18" charset="0"/>
                            </a:rPr>
                            <m:t>𝜔</m:t>
                          </m:r>
                        </m:num>
                        <m:den>
                          <m:r>
                            <a:rPr lang="zh-CN" altLang="en-US" sz="2400" i="1">
                              <a:solidFill>
                                <a:srgbClr val="000000"/>
                              </a:solidFill>
                              <a:latin typeface="Cambria Math" panose="02040503050406030204" pitchFamily="18" charset="0"/>
                            </a:rPr>
                            <m:t>2</m:t>
                          </m:r>
                          <m:r>
                            <a:rPr lang="zh-CN" altLang="en-US" sz="2400" i="1">
                              <a:solidFill>
                                <a:srgbClr val="000000"/>
                              </a:solidFill>
                              <a:latin typeface="Cambria Math" panose="02040503050406030204" pitchFamily="18" charset="0"/>
                            </a:rPr>
                            <m:t>𝑐</m:t>
                          </m:r>
                        </m:den>
                      </m:f>
                      <m:d>
                        <m:dPr>
                          <m:ctrlPr>
                            <a:rPr lang="zh-CN" altLang="en-US" sz="2400" i="1">
                              <a:solidFill>
                                <a:srgbClr val="000000"/>
                              </a:solidFill>
                              <a:latin typeface="Cambria Math" panose="02040503050406030204" pitchFamily="18" charset="0"/>
                            </a:rPr>
                          </m:ctrlPr>
                        </m:dPr>
                        <m:e>
                          <m:rad>
                            <m:radPr>
                              <m:degHide m:val="on"/>
                              <m:ctrlPr>
                                <a:rPr lang="zh-CN" altLang="en-US" sz="2400" i="1">
                                  <a:solidFill>
                                    <a:srgbClr val="000000"/>
                                  </a:solidFill>
                                  <a:latin typeface="Cambria Math" panose="02040503050406030204" pitchFamily="18" charset="0"/>
                                </a:rPr>
                              </m:ctrlPr>
                            </m:radPr>
                            <m:deg/>
                            <m:e>
                              <m:r>
                                <a:rPr lang="zh-CN" altLang="en-US" sz="2400" i="1">
                                  <a:solidFill>
                                    <a:srgbClr val="000000"/>
                                  </a:solidFill>
                                  <a:latin typeface="Cambria Math" panose="02040503050406030204" pitchFamily="18" charset="0"/>
                                </a:rPr>
                                <m:t>1</m:t>
                              </m:r>
                              <m:r>
                                <a:rPr lang="zh-CN" altLang="en-US" sz="2400" i="1">
                                  <a:solidFill>
                                    <a:srgbClr val="000000"/>
                                  </a:solidFill>
                                  <a:latin typeface="Cambria Math" panose="02040503050406030204" pitchFamily="18" charset="0"/>
                                </a:rPr>
                                <m:t>−</m:t>
                              </m:r>
                              <m:f>
                                <m:fPr>
                                  <m:ctrlPr>
                                    <a:rPr lang="zh-CN" altLang="en-US" sz="2400" i="1">
                                      <a:solidFill>
                                        <a:srgbClr val="000000"/>
                                      </a:solidFill>
                                      <a:latin typeface="Cambria Math" panose="02040503050406030204" pitchFamily="18" charset="0"/>
                                    </a:rPr>
                                  </m:ctrlPr>
                                </m:fPr>
                                <m:num>
                                  <m:sSubSup>
                                    <m:sSubSupPr>
                                      <m:ctrlPr>
                                        <a:rPr lang="zh-CN" altLang="en-US" sz="2400" i="1">
                                          <a:solidFill>
                                            <a:srgbClr val="000000"/>
                                          </a:solidFill>
                                          <a:latin typeface="Cambria Math" panose="02040503050406030204" pitchFamily="18" charset="0"/>
                                        </a:rPr>
                                      </m:ctrlPr>
                                    </m:sSubSupPr>
                                    <m:e>
                                      <m:r>
                                        <a:rPr lang="zh-CN" altLang="en-US" sz="2400" i="1">
                                          <a:solidFill>
                                            <a:srgbClr val="000000"/>
                                          </a:solidFill>
                                          <a:latin typeface="Cambria Math" panose="02040503050406030204" pitchFamily="18" charset="0"/>
                                        </a:rPr>
                                        <m:t>𝜔</m:t>
                                      </m:r>
                                    </m:e>
                                    <m:sub>
                                      <m:r>
                                        <a:rPr lang="zh-CN" altLang="en-US" sz="2400" i="1">
                                          <a:solidFill>
                                            <a:srgbClr val="000000"/>
                                          </a:solidFill>
                                          <a:latin typeface="Cambria Math" panose="02040503050406030204" pitchFamily="18" charset="0"/>
                                        </a:rPr>
                                        <m:t>𝑝𝑒</m:t>
                                      </m:r>
                                    </m:sub>
                                    <m:sup>
                                      <m:r>
                                        <a:rPr lang="zh-CN" altLang="en-US" sz="2400" i="1">
                                          <a:solidFill>
                                            <a:srgbClr val="000000"/>
                                          </a:solidFill>
                                          <a:latin typeface="Cambria Math" panose="02040503050406030204" pitchFamily="18" charset="0"/>
                                        </a:rPr>
                                        <m:t>2</m:t>
                                      </m:r>
                                    </m:sup>
                                  </m:sSubSup>
                                </m:num>
                                <m:den>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𝜔</m:t>
                                  </m:r>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m:rPr>
                                          <m:sty m:val="p"/>
                                        </m:rPr>
                                        <a:rPr lang="zh-CN" altLang="en-US" sz="2400" i="1">
                                          <a:solidFill>
                                            <a:srgbClr val="000000"/>
                                          </a:solidFill>
                                          <a:latin typeface="Cambria Math" panose="02040503050406030204" pitchFamily="18" charset="0"/>
                                        </a:rPr>
                                        <m:t>Ω</m:t>
                                      </m:r>
                                    </m:e>
                                    <m:sub>
                                      <m:r>
                                        <a:rPr lang="zh-CN" altLang="en-US" sz="2400" i="1">
                                          <a:solidFill>
                                            <a:srgbClr val="000000"/>
                                          </a:solidFill>
                                          <a:latin typeface="Cambria Math" panose="02040503050406030204" pitchFamily="18" charset="0"/>
                                        </a:rPr>
                                        <m:t>𝑒</m:t>
                                      </m:r>
                                    </m:sub>
                                  </m:sSub>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𝜔</m:t>
                                  </m:r>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m:rPr>
                                          <m:sty m:val="p"/>
                                        </m:rPr>
                                        <a:rPr lang="zh-CN" altLang="en-US" sz="2400" i="1">
                                          <a:solidFill>
                                            <a:srgbClr val="000000"/>
                                          </a:solidFill>
                                          <a:latin typeface="Cambria Math" panose="02040503050406030204" pitchFamily="18" charset="0"/>
                                        </a:rPr>
                                        <m:t>Ω</m:t>
                                      </m:r>
                                    </m:e>
                                    <m:sub>
                                      <m:r>
                                        <a:rPr lang="zh-CN" altLang="en-US" sz="2400" i="1">
                                          <a:solidFill>
                                            <a:srgbClr val="000000"/>
                                          </a:solidFill>
                                          <a:latin typeface="Cambria Math" panose="02040503050406030204" pitchFamily="18" charset="0"/>
                                        </a:rPr>
                                        <m:t>𝑖</m:t>
                                      </m:r>
                                    </m:sub>
                                  </m:sSub>
                                  <m:r>
                                    <a:rPr lang="zh-CN" altLang="en-US" sz="2400" i="1">
                                      <a:solidFill>
                                        <a:srgbClr val="000000"/>
                                      </a:solidFill>
                                      <a:latin typeface="Cambria Math" panose="02040503050406030204" pitchFamily="18" charset="0"/>
                                    </a:rPr>
                                    <m:t>)</m:t>
                                  </m:r>
                                </m:den>
                              </m:f>
                            </m:e>
                          </m:rad>
                          <m:r>
                            <a:rPr lang="zh-CN" altLang="en-US" sz="2400" i="1">
                              <a:solidFill>
                                <a:srgbClr val="000000"/>
                              </a:solidFill>
                              <a:latin typeface="Cambria Math" panose="02040503050406030204" pitchFamily="18" charset="0"/>
                            </a:rPr>
                            <m:t>−</m:t>
                          </m:r>
                          <m:rad>
                            <m:radPr>
                              <m:degHide m:val="on"/>
                              <m:ctrlPr>
                                <a:rPr lang="zh-CN" altLang="en-US" sz="2400" i="1">
                                  <a:solidFill>
                                    <a:srgbClr val="000000"/>
                                  </a:solidFill>
                                  <a:latin typeface="Cambria Math" panose="02040503050406030204" pitchFamily="18" charset="0"/>
                                </a:rPr>
                              </m:ctrlPr>
                            </m:radPr>
                            <m:deg/>
                            <m:e>
                              <m:r>
                                <a:rPr lang="zh-CN" altLang="en-US" sz="2400" i="1">
                                  <a:solidFill>
                                    <a:srgbClr val="000000"/>
                                  </a:solidFill>
                                  <a:latin typeface="Cambria Math" panose="02040503050406030204" pitchFamily="18" charset="0"/>
                                </a:rPr>
                                <m:t>1</m:t>
                              </m:r>
                              <m:r>
                                <a:rPr lang="zh-CN" altLang="en-US" sz="2400" i="1">
                                  <a:solidFill>
                                    <a:srgbClr val="000000"/>
                                  </a:solidFill>
                                  <a:latin typeface="Cambria Math" panose="02040503050406030204" pitchFamily="18" charset="0"/>
                                </a:rPr>
                                <m:t>−</m:t>
                              </m:r>
                              <m:f>
                                <m:fPr>
                                  <m:ctrlPr>
                                    <a:rPr lang="zh-CN" altLang="en-US" sz="2400" i="1">
                                      <a:solidFill>
                                        <a:srgbClr val="000000"/>
                                      </a:solidFill>
                                      <a:latin typeface="Cambria Math" panose="02040503050406030204" pitchFamily="18" charset="0"/>
                                    </a:rPr>
                                  </m:ctrlPr>
                                </m:fPr>
                                <m:num>
                                  <m:sSubSup>
                                    <m:sSubSupPr>
                                      <m:ctrlPr>
                                        <a:rPr lang="zh-CN" altLang="en-US" sz="2400" i="1">
                                          <a:solidFill>
                                            <a:srgbClr val="000000"/>
                                          </a:solidFill>
                                          <a:latin typeface="Cambria Math" panose="02040503050406030204" pitchFamily="18" charset="0"/>
                                        </a:rPr>
                                      </m:ctrlPr>
                                    </m:sSubSupPr>
                                    <m:e>
                                      <m:r>
                                        <a:rPr lang="zh-CN" altLang="en-US" sz="2400" i="1">
                                          <a:solidFill>
                                            <a:srgbClr val="000000"/>
                                          </a:solidFill>
                                          <a:latin typeface="Cambria Math" panose="02040503050406030204" pitchFamily="18" charset="0"/>
                                        </a:rPr>
                                        <m:t>𝜔</m:t>
                                      </m:r>
                                    </m:e>
                                    <m:sub>
                                      <m:r>
                                        <a:rPr lang="zh-CN" altLang="en-US" sz="2400" i="1">
                                          <a:solidFill>
                                            <a:srgbClr val="000000"/>
                                          </a:solidFill>
                                          <a:latin typeface="Cambria Math" panose="02040503050406030204" pitchFamily="18" charset="0"/>
                                        </a:rPr>
                                        <m:t>𝑝𝑒</m:t>
                                      </m:r>
                                    </m:sub>
                                    <m:sup>
                                      <m:r>
                                        <a:rPr lang="zh-CN" altLang="en-US" sz="2400" i="1">
                                          <a:solidFill>
                                            <a:srgbClr val="000000"/>
                                          </a:solidFill>
                                          <a:latin typeface="Cambria Math" panose="02040503050406030204" pitchFamily="18" charset="0"/>
                                        </a:rPr>
                                        <m:t>2</m:t>
                                      </m:r>
                                    </m:sup>
                                  </m:sSubSup>
                                </m:num>
                                <m:den>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𝜔</m:t>
                                  </m:r>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m:rPr>
                                          <m:sty m:val="p"/>
                                        </m:rPr>
                                        <a:rPr lang="zh-CN" altLang="en-US" sz="2400" i="1">
                                          <a:solidFill>
                                            <a:srgbClr val="000000"/>
                                          </a:solidFill>
                                          <a:latin typeface="Cambria Math" panose="02040503050406030204" pitchFamily="18" charset="0"/>
                                        </a:rPr>
                                        <m:t>Ω</m:t>
                                      </m:r>
                                    </m:e>
                                    <m:sub>
                                      <m:r>
                                        <a:rPr lang="zh-CN" altLang="en-US" sz="2400" i="1">
                                          <a:solidFill>
                                            <a:srgbClr val="000000"/>
                                          </a:solidFill>
                                          <a:latin typeface="Cambria Math" panose="02040503050406030204" pitchFamily="18" charset="0"/>
                                        </a:rPr>
                                        <m:t>𝑒</m:t>
                                      </m:r>
                                    </m:sub>
                                  </m:sSub>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𝜔</m:t>
                                  </m:r>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m:rPr>
                                          <m:sty m:val="p"/>
                                        </m:rPr>
                                        <a:rPr lang="zh-CN" altLang="en-US" sz="2400" i="1">
                                          <a:solidFill>
                                            <a:srgbClr val="000000"/>
                                          </a:solidFill>
                                          <a:latin typeface="Cambria Math" panose="02040503050406030204" pitchFamily="18" charset="0"/>
                                        </a:rPr>
                                        <m:t>Ω</m:t>
                                      </m:r>
                                    </m:e>
                                    <m:sub>
                                      <m:r>
                                        <a:rPr lang="zh-CN" altLang="en-US" sz="2400" i="1">
                                          <a:solidFill>
                                            <a:srgbClr val="000000"/>
                                          </a:solidFill>
                                          <a:latin typeface="Cambria Math" panose="02040503050406030204" pitchFamily="18" charset="0"/>
                                        </a:rPr>
                                        <m:t>𝑖</m:t>
                                      </m:r>
                                    </m:sub>
                                  </m:sSub>
                                  <m:r>
                                    <a:rPr lang="zh-CN" altLang="en-US" sz="2400" i="1">
                                      <a:solidFill>
                                        <a:srgbClr val="000000"/>
                                      </a:solidFill>
                                      <a:latin typeface="Cambria Math" panose="02040503050406030204" pitchFamily="18" charset="0"/>
                                    </a:rPr>
                                    <m:t>)</m:t>
                                  </m:r>
                                </m:den>
                              </m:f>
                            </m:e>
                          </m:rad>
                        </m:e>
                      </m:d>
                    </m:oMath>
                    <m:oMath xmlns:m="http://schemas.openxmlformats.org/officeDocument/2006/math">
                      <m:r>
                        <a:rPr lang="zh-CN" altLang="en-US" sz="2400" i="1">
                          <a:solidFill>
                            <a:srgbClr val="000000"/>
                          </a:solidFill>
                          <a:latin typeface="Cambria Math" panose="02040503050406030204" pitchFamily="18" charset="0"/>
                        </a:rPr>
                        <m:t>≈</m:t>
                      </m:r>
                      <m:f>
                        <m:fPr>
                          <m:ctrlPr>
                            <a:rPr lang="zh-CN" altLang="en-US" sz="2400" i="1">
                              <a:solidFill>
                                <a:srgbClr val="000000"/>
                              </a:solidFill>
                              <a:latin typeface="Cambria Math" panose="02040503050406030204" pitchFamily="18" charset="0"/>
                            </a:rPr>
                          </m:ctrlPr>
                        </m:fPr>
                        <m:num>
                          <m:r>
                            <a:rPr lang="zh-CN" altLang="en-US" sz="2400" i="1">
                              <a:solidFill>
                                <a:srgbClr val="000000"/>
                              </a:solidFill>
                              <a:latin typeface="Cambria Math" panose="02040503050406030204" pitchFamily="18" charset="0"/>
                            </a:rPr>
                            <m:t>𝑧</m:t>
                          </m:r>
                          <m:sSup>
                            <m:sSupPr>
                              <m:ctrlPr>
                                <a:rPr lang="zh-CN" altLang="en-US" sz="2400" i="1">
                                  <a:solidFill>
                                    <a:srgbClr val="000000"/>
                                  </a:solidFill>
                                  <a:latin typeface="Cambria Math" panose="02040503050406030204" pitchFamily="18" charset="0"/>
                                </a:rPr>
                              </m:ctrlPr>
                            </m:sSupPr>
                            <m:e>
                              <m:r>
                                <a:rPr lang="zh-CN" altLang="en-US" sz="2400" i="1">
                                  <a:solidFill>
                                    <a:srgbClr val="000000"/>
                                  </a:solidFill>
                                  <a:latin typeface="Cambria Math" panose="02040503050406030204" pitchFamily="18" charset="0"/>
                                </a:rPr>
                                <m:t>𝜔</m:t>
                              </m:r>
                            </m:e>
                            <m:sup>
                              <m:r>
                                <a:rPr lang="zh-CN" altLang="en-US" sz="2400" i="1">
                                  <a:solidFill>
                                    <a:srgbClr val="000000"/>
                                  </a:solidFill>
                                  <a:latin typeface="Cambria Math" panose="02040503050406030204" pitchFamily="18" charset="0"/>
                                </a:rPr>
                                <m:t>2</m:t>
                              </m:r>
                            </m:sup>
                          </m:sSup>
                          <m:sSubSup>
                            <m:sSubSupPr>
                              <m:ctrlPr>
                                <a:rPr lang="zh-CN" altLang="en-US" sz="2400" i="1">
                                  <a:solidFill>
                                    <a:srgbClr val="000000"/>
                                  </a:solidFill>
                                  <a:latin typeface="Cambria Math" panose="02040503050406030204" pitchFamily="18" charset="0"/>
                                </a:rPr>
                              </m:ctrlPr>
                            </m:sSubSupPr>
                            <m:e>
                              <m:r>
                                <a:rPr lang="zh-CN" altLang="en-US" sz="2400" i="1">
                                  <a:solidFill>
                                    <a:srgbClr val="000000"/>
                                  </a:solidFill>
                                  <a:latin typeface="Cambria Math" panose="02040503050406030204" pitchFamily="18" charset="0"/>
                                </a:rPr>
                                <m:t>𝜔</m:t>
                              </m:r>
                            </m:e>
                            <m:sub>
                              <m:r>
                                <a:rPr lang="zh-CN" altLang="en-US" sz="2400" i="1">
                                  <a:solidFill>
                                    <a:srgbClr val="000000"/>
                                  </a:solidFill>
                                  <a:latin typeface="Cambria Math" panose="02040503050406030204" pitchFamily="18" charset="0"/>
                                </a:rPr>
                                <m:t>𝑝𝑒</m:t>
                              </m:r>
                            </m:sub>
                            <m:sup>
                              <m:r>
                                <a:rPr lang="zh-CN" altLang="en-US" sz="2400" i="1">
                                  <a:solidFill>
                                    <a:srgbClr val="000000"/>
                                  </a:solidFill>
                                  <a:latin typeface="Cambria Math" panose="02040503050406030204" pitchFamily="18" charset="0"/>
                                </a:rPr>
                                <m:t>2</m:t>
                              </m:r>
                            </m:sup>
                          </m:sSubSup>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m:rPr>
                                  <m:sty m:val="p"/>
                                </m:rPr>
                                <a:rPr lang="zh-CN" altLang="en-US" sz="2400" i="1">
                                  <a:solidFill>
                                    <a:srgbClr val="000000"/>
                                  </a:solidFill>
                                  <a:latin typeface="Cambria Math" panose="02040503050406030204" pitchFamily="18" charset="0"/>
                                </a:rPr>
                                <m:t>Ω</m:t>
                              </m:r>
                            </m:e>
                            <m:sub>
                              <m:r>
                                <a:rPr lang="zh-CN" altLang="en-US" sz="2400" i="1">
                                  <a:solidFill>
                                    <a:srgbClr val="000000"/>
                                  </a:solidFill>
                                  <a:latin typeface="Cambria Math" panose="02040503050406030204" pitchFamily="18" charset="0"/>
                                </a:rPr>
                                <m:t>𝑒</m:t>
                              </m:r>
                            </m:sub>
                          </m:sSub>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m:rPr>
                                  <m:sty m:val="p"/>
                                </m:rPr>
                                <a:rPr lang="zh-CN" altLang="en-US" sz="2400" i="1">
                                  <a:solidFill>
                                    <a:srgbClr val="000000"/>
                                  </a:solidFill>
                                  <a:latin typeface="Cambria Math" panose="02040503050406030204" pitchFamily="18" charset="0"/>
                                </a:rPr>
                                <m:t>Ω</m:t>
                              </m:r>
                            </m:e>
                            <m:sub>
                              <m:r>
                                <a:rPr lang="zh-CN" altLang="en-US" sz="2400" i="1">
                                  <a:solidFill>
                                    <a:srgbClr val="000000"/>
                                  </a:solidFill>
                                  <a:latin typeface="Cambria Math" panose="02040503050406030204" pitchFamily="18" charset="0"/>
                                </a:rPr>
                                <m:t>𝑖</m:t>
                              </m:r>
                            </m:sub>
                          </m:sSub>
                          <m:r>
                            <a:rPr lang="zh-CN" altLang="en-US" sz="2400" i="1">
                              <a:solidFill>
                                <a:srgbClr val="000000"/>
                              </a:solidFill>
                              <a:latin typeface="Cambria Math" panose="02040503050406030204" pitchFamily="18" charset="0"/>
                            </a:rPr>
                            <m:t>)</m:t>
                          </m:r>
                        </m:num>
                        <m:den>
                          <m:r>
                            <a:rPr lang="zh-CN" altLang="en-US" sz="2400" i="1">
                              <a:solidFill>
                                <a:srgbClr val="000000"/>
                              </a:solidFill>
                              <a:latin typeface="Cambria Math" panose="02040503050406030204" pitchFamily="18" charset="0"/>
                            </a:rPr>
                            <m:t>2</m:t>
                          </m:r>
                          <m:r>
                            <a:rPr lang="zh-CN" altLang="en-US" sz="2400" i="1">
                              <a:solidFill>
                                <a:srgbClr val="000000"/>
                              </a:solidFill>
                              <a:latin typeface="Cambria Math" panose="02040503050406030204" pitchFamily="18" charset="0"/>
                            </a:rPr>
                            <m:t>𝑐</m:t>
                          </m:r>
                          <m:r>
                            <a:rPr lang="zh-CN" altLang="en-US" sz="2400" i="1">
                              <a:solidFill>
                                <a:srgbClr val="000000"/>
                              </a:solidFill>
                              <a:latin typeface="Cambria Math" panose="02040503050406030204" pitchFamily="18" charset="0"/>
                            </a:rPr>
                            <m:t>(</m:t>
                          </m:r>
                          <m:sSup>
                            <m:sSupPr>
                              <m:ctrlPr>
                                <a:rPr lang="zh-CN" altLang="en-US" sz="2400" i="1">
                                  <a:solidFill>
                                    <a:srgbClr val="000000"/>
                                  </a:solidFill>
                                  <a:latin typeface="Cambria Math" panose="02040503050406030204" pitchFamily="18" charset="0"/>
                                </a:rPr>
                              </m:ctrlPr>
                            </m:sSupPr>
                            <m:e>
                              <m:r>
                                <a:rPr lang="zh-CN" altLang="en-US" sz="2400" i="1">
                                  <a:solidFill>
                                    <a:srgbClr val="000000"/>
                                  </a:solidFill>
                                  <a:latin typeface="Cambria Math" panose="02040503050406030204" pitchFamily="18" charset="0"/>
                                </a:rPr>
                                <m:t>𝜔</m:t>
                              </m:r>
                            </m:e>
                            <m:sup>
                              <m:r>
                                <a:rPr lang="zh-CN" altLang="en-US" sz="2400" i="1">
                                  <a:solidFill>
                                    <a:srgbClr val="000000"/>
                                  </a:solidFill>
                                  <a:latin typeface="Cambria Math" panose="02040503050406030204" pitchFamily="18" charset="0"/>
                                </a:rPr>
                                <m:t>2</m:t>
                              </m:r>
                            </m:sup>
                          </m:sSup>
                          <m:r>
                            <a:rPr lang="zh-CN" altLang="en-US" sz="2400" i="1">
                              <a:solidFill>
                                <a:srgbClr val="000000"/>
                              </a:solidFill>
                              <a:latin typeface="Cambria Math" panose="02040503050406030204" pitchFamily="18" charset="0"/>
                            </a:rPr>
                            <m:t>−</m:t>
                          </m:r>
                          <m:sSubSup>
                            <m:sSubSupPr>
                              <m:ctrlPr>
                                <a:rPr lang="zh-CN" altLang="en-US" sz="2400" i="1">
                                  <a:solidFill>
                                    <a:srgbClr val="000000"/>
                                  </a:solidFill>
                                  <a:latin typeface="Cambria Math" panose="02040503050406030204" pitchFamily="18" charset="0"/>
                                </a:rPr>
                              </m:ctrlPr>
                            </m:sSubSupPr>
                            <m:e>
                              <m:r>
                                <m:rPr>
                                  <m:sty m:val="p"/>
                                </m:rPr>
                                <a:rPr lang="zh-CN" altLang="en-US" sz="2400" i="1">
                                  <a:solidFill>
                                    <a:srgbClr val="000000"/>
                                  </a:solidFill>
                                  <a:latin typeface="Cambria Math" panose="02040503050406030204" pitchFamily="18" charset="0"/>
                                </a:rPr>
                                <m:t>Ω</m:t>
                              </m:r>
                            </m:e>
                            <m:sub>
                              <m:r>
                                <a:rPr lang="zh-CN" altLang="en-US" sz="2400" i="1">
                                  <a:solidFill>
                                    <a:srgbClr val="000000"/>
                                  </a:solidFill>
                                  <a:latin typeface="Cambria Math" panose="02040503050406030204" pitchFamily="18" charset="0"/>
                                </a:rPr>
                                <m:t>𝑒</m:t>
                              </m:r>
                            </m:sub>
                            <m:sup>
                              <m:r>
                                <a:rPr lang="zh-CN" altLang="en-US" sz="2400" i="1">
                                  <a:solidFill>
                                    <a:srgbClr val="000000"/>
                                  </a:solidFill>
                                  <a:latin typeface="Cambria Math" panose="02040503050406030204" pitchFamily="18" charset="0"/>
                                </a:rPr>
                                <m:t>2</m:t>
                              </m:r>
                            </m:sup>
                          </m:sSubSup>
                          <m:r>
                            <a:rPr lang="zh-CN" altLang="en-US" sz="2400" i="1">
                              <a:solidFill>
                                <a:srgbClr val="000000"/>
                              </a:solidFill>
                              <a:latin typeface="Cambria Math" panose="02040503050406030204" pitchFamily="18" charset="0"/>
                            </a:rPr>
                            <m:t>)(</m:t>
                          </m:r>
                          <m:sSup>
                            <m:sSupPr>
                              <m:ctrlPr>
                                <a:rPr lang="zh-CN" altLang="en-US" sz="2400" i="1">
                                  <a:solidFill>
                                    <a:srgbClr val="000000"/>
                                  </a:solidFill>
                                  <a:latin typeface="Cambria Math" panose="02040503050406030204" pitchFamily="18" charset="0"/>
                                </a:rPr>
                              </m:ctrlPr>
                            </m:sSupPr>
                            <m:e>
                              <m:r>
                                <a:rPr lang="zh-CN" altLang="en-US" sz="2400" i="1">
                                  <a:solidFill>
                                    <a:srgbClr val="000000"/>
                                  </a:solidFill>
                                  <a:latin typeface="Cambria Math" panose="02040503050406030204" pitchFamily="18" charset="0"/>
                                </a:rPr>
                                <m:t>𝜔</m:t>
                              </m:r>
                            </m:e>
                            <m:sup>
                              <m:r>
                                <a:rPr lang="zh-CN" altLang="en-US" sz="2400" i="1">
                                  <a:solidFill>
                                    <a:srgbClr val="000000"/>
                                  </a:solidFill>
                                  <a:latin typeface="Cambria Math" panose="02040503050406030204" pitchFamily="18" charset="0"/>
                                </a:rPr>
                                <m:t>2</m:t>
                              </m:r>
                            </m:sup>
                          </m:sSup>
                          <m:r>
                            <a:rPr lang="zh-CN" altLang="en-US" sz="2400" i="1">
                              <a:solidFill>
                                <a:srgbClr val="000000"/>
                              </a:solidFill>
                              <a:latin typeface="Cambria Math" panose="02040503050406030204" pitchFamily="18" charset="0"/>
                            </a:rPr>
                            <m:t>−</m:t>
                          </m:r>
                          <m:sSubSup>
                            <m:sSubSupPr>
                              <m:ctrlPr>
                                <a:rPr lang="zh-CN" altLang="en-US" sz="2400" i="1">
                                  <a:solidFill>
                                    <a:srgbClr val="000000"/>
                                  </a:solidFill>
                                  <a:latin typeface="Cambria Math" panose="02040503050406030204" pitchFamily="18" charset="0"/>
                                </a:rPr>
                              </m:ctrlPr>
                            </m:sSubSupPr>
                            <m:e>
                              <m:r>
                                <m:rPr>
                                  <m:sty m:val="p"/>
                                </m:rPr>
                                <a:rPr lang="zh-CN" altLang="en-US" sz="2400" i="1">
                                  <a:solidFill>
                                    <a:srgbClr val="000000"/>
                                  </a:solidFill>
                                  <a:latin typeface="Cambria Math" panose="02040503050406030204" pitchFamily="18" charset="0"/>
                                </a:rPr>
                                <m:t>Ω</m:t>
                              </m:r>
                            </m:e>
                            <m:sub>
                              <m:r>
                                <a:rPr lang="zh-CN" altLang="en-US" sz="2400" i="1">
                                  <a:solidFill>
                                    <a:srgbClr val="000000"/>
                                  </a:solidFill>
                                  <a:latin typeface="Cambria Math" panose="02040503050406030204" pitchFamily="18" charset="0"/>
                                </a:rPr>
                                <m:t>𝑖</m:t>
                              </m:r>
                            </m:sub>
                            <m:sup>
                              <m:r>
                                <a:rPr lang="zh-CN" altLang="en-US" sz="2400" i="1">
                                  <a:solidFill>
                                    <a:srgbClr val="000000"/>
                                  </a:solidFill>
                                  <a:latin typeface="Cambria Math" panose="02040503050406030204" pitchFamily="18" charset="0"/>
                                </a:rPr>
                                <m:t>2</m:t>
                              </m:r>
                            </m:sup>
                          </m:sSubSup>
                          <m:r>
                            <a:rPr lang="zh-CN" altLang="en-US" sz="2400" i="1">
                              <a:solidFill>
                                <a:srgbClr val="000000"/>
                              </a:solidFill>
                              <a:latin typeface="Cambria Math" panose="02040503050406030204" pitchFamily="18" charset="0"/>
                            </a:rPr>
                            <m:t>)</m:t>
                          </m:r>
                        </m:den>
                      </m:f>
                      <m:r>
                        <a:rPr lang="zh-CN" altLang="en-US" sz="2400" i="1">
                          <a:solidFill>
                            <a:srgbClr val="000000"/>
                          </a:solidFill>
                          <a:latin typeface="Cambria Math" panose="02040503050406030204" pitchFamily="18" charset="0"/>
                        </a:rPr>
                        <m:t>≈</m:t>
                      </m:r>
                      <m:f>
                        <m:fPr>
                          <m:ctrlPr>
                            <a:rPr lang="zh-CN" altLang="en-US" sz="2400" i="1">
                              <a:solidFill>
                                <a:srgbClr val="000000"/>
                              </a:solidFill>
                              <a:latin typeface="Cambria Math" panose="02040503050406030204" pitchFamily="18" charset="0"/>
                            </a:rPr>
                          </m:ctrlPr>
                        </m:fPr>
                        <m:num>
                          <m:r>
                            <a:rPr lang="zh-CN" altLang="en-US" sz="2400" i="1">
                              <a:solidFill>
                                <a:srgbClr val="000000"/>
                              </a:solidFill>
                              <a:latin typeface="Cambria Math" panose="02040503050406030204" pitchFamily="18" charset="0"/>
                            </a:rPr>
                            <m:t>𝑧</m:t>
                          </m:r>
                          <m:sSubSup>
                            <m:sSubSupPr>
                              <m:ctrlPr>
                                <a:rPr lang="zh-CN" altLang="en-US" sz="2400" i="1">
                                  <a:solidFill>
                                    <a:srgbClr val="000000"/>
                                  </a:solidFill>
                                  <a:latin typeface="Cambria Math" panose="02040503050406030204" pitchFamily="18" charset="0"/>
                                </a:rPr>
                              </m:ctrlPr>
                            </m:sSubSupPr>
                            <m:e>
                              <m:r>
                                <a:rPr lang="zh-CN" altLang="en-US" sz="2400" i="1">
                                  <a:solidFill>
                                    <a:srgbClr val="000000"/>
                                  </a:solidFill>
                                  <a:latin typeface="Cambria Math" panose="02040503050406030204" pitchFamily="18" charset="0"/>
                                </a:rPr>
                                <m:t>𝜔</m:t>
                              </m:r>
                            </m:e>
                            <m:sub>
                              <m:r>
                                <a:rPr lang="zh-CN" altLang="en-US" sz="2400" i="1">
                                  <a:solidFill>
                                    <a:srgbClr val="000000"/>
                                  </a:solidFill>
                                  <a:latin typeface="Cambria Math" panose="02040503050406030204" pitchFamily="18" charset="0"/>
                                </a:rPr>
                                <m:t>𝑝𝑒</m:t>
                              </m:r>
                            </m:sub>
                            <m:sup>
                              <m:r>
                                <a:rPr lang="zh-CN" altLang="en-US" sz="2400" i="1">
                                  <a:solidFill>
                                    <a:srgbClr val="000000"/>
                                  </a:solidFill>
                                  <a:latin typeface="Cambria Math" panose="02040503050406030204" pitchFamily="18" charset="0"/>
                                </a:rPr>
                                <m:t>2</m:t>
                              </m:r>
                            </m:sup>
                          </m:sSubSup>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m:rPr>
                                  <m:sty m:val="p"/>
                                </m:rPr>
                                <a:rPr lang="zh-CN" altLang="en-US" sz="2400" i="1">
                                  <a:solidFill>
                                    <a:srgbClr val="000000"/>
                                  </a:solidFill>
                                  <a:latin typeface="Cambria Math" panose="02040503050406030204" pitchFamily="18" charset="0"/>
                                </a:rPr>
                                <m:t>Ω</m:t>
                              </m:r>
                            </m:e>
                            <m:sub>
                              <m:r>
                                <a:rPr lang="zh-CN" altLang="en-US" sz="2400" i="1">
                                  <a:solidFill>
                                    <a:srgbClr val="000000"/>
                                  </a:solidFill>
                                  <a:latin typeface="Cambria Math" panose="02040503050406030204" pitchFamily="18" charset="0"/>
                                </a:rPr>
                                <m:t>𝑒</m:t>
                              </m:r>
                            </m:sub>
                          </m:sSub>
                          <m:r>
                            <a:rPr lang="zh-CN" altLang="en-US" sz="2400" i="1">
                              <a:solidFill>
                                <a:srgbClr val="000000"/>
                              </a:solidFill>
                              <a:latin typeface="Cambria Math" panose="02040503050406030204" pitchFamily="18" charset="0"/>
                            </a:rPr>
                            <m:t>|</m:t>
                          </m:r>
                        </m:num>
                        <m:den>
                          <m:r>
                            <a:rPr lang="zh-CN" altLang="en-US" sz="2400" i="1">
                              <a:solidFill>
                                <a:srgbClr val="000000"/>
                              </a:solidFill>
                              <a:latin typeface="Cambria Math" panose="02040503050406030204" pitchFamily="18" charset="0"/>
                            </a:rPr>
                            <m:t>2</m:t>
                          </m:r>
                          <m:r>
                            <a:rPr lang="zh-CN" altLang="en-US" sz="2400" i="1">
                              <a:solidFill>
                                <a:srgbClr val="000000"/>
                              </a:solidFill>
                              <a:latin typeface="Cambria Math" panose="02040503050406030204" pitchFamily="18" charset="0"/>
                            </a:rPr>
                            <m:t>𝑐</m:t>
                          </m:r>
                          <m:r>
                            <a:rPr lang="zh-CN" altLang="en-US" sz="2400" i="1">
                              <a:solidFill>
                                <a:srgbClr val="000000"/>
                              </a:solidFill>
                              <a:latin typeface="Cambria Math" panose="02040503050406030204" pitchFamily="18" charset="0"/>
                            </a:rPr>
                            <m:t>(</m:t>
                          </m:r>
                          <m:sSup>
                            <m:sSupPr>
                              <m:ctrlPr>
                                <a:rPr lang="zh-CN" altLang="en-US" sz="2400" i="1">
                                  <a:solidFill>
                                    <a:srgbClr val="000000"/>
                                  </a:solidFill>
                                  <a:latin typeface="Cambria Math" panose="02040503050406030204" pitchFamily="18" charset="0"/>
                                </a:rPr>
                              </m:ctrlPr>
                            </m:sSupPr>
                            <m:e>
                              <m:r>
                                <a:rPr lang="zh-CN" altLang="en-US" sz="2400" i="1">
                                  <a:solidFill>
                                    <a:srgbClr val="000000"/>
                                  </a:solidFill>
                                  <a:latin typeface="Cambria Math" panose="02040503050406030204" pitchFamily="18" charset="0"/>
                                </a:rPr>
                                <m:t>𝜔</m:t>
                              </m:r>
                            </m:e>
                            <m:sup>
                              <m:r>
                                <a:rPr lang="zh-CN" altLang="en-US" sz="2400" i="1">
                                  <a:solidFill>
                                    <a:srgbClr val="000000"/>
                                  </a:solidFill>
                                  <a:latin typeface="Cambria Math" panose="02040503050406030204" pitchFamily="18" charset="0"/>
                                </a:rPr>
                                <m:t>2</m:t>
                              </m:r>
                            </m:sup>
                          </m:sSup>
                          <m:r>
                            <a:rPr lang="zh-CN" altLang="en-US" sz="2400" i="1">
                              <a:solidFill>
                                <a:srgbClr val="000000"/>
                              </a:solidFill>
                              <a:latin typeface="Cambria Math" panose="02040503050406030204" pitchFamily="18" charset="0"/>
                            </a:rPr>
                            <m:t>−</m:t>
                          </m:r>
                          <m:sSubSup>
                            <m:sSubSupPr>
                              <m:ctrlPr>
                                <a:rPr lang="zh-CN" altLang="en-US" sz="2400" i="1">
                                  <a:solidFill>
                                    <a:srgbClr val="000000"/>
                                  </a:solidFill>
                                  <a:latin typeface="Cambria Math" panose="02040503050406030204" pitchFamily="18" charset="0"/>
                                </a:rPr>
                              </m:ctrlPr>
                            </m:sSubSupPr>
                            <m:e>
                              <m:r>
                                <m:rPr>
                                  <m:sty m:val="p"/>
                                </m:rPr>
                                <a:rPr lang="zh-CN" altLang="en-US" sz="2400" i="1">
                                  <a:solidFill>
                                    <a:srgbClr val="000000"/>
                                  </a:solidFill>
                                  <a:latin typeface="Cambria Math" panose="02040503050406030204" pitchFamily="18" charset="0"/>
                                </a:rPr>
                                <m:t>Ω</m:t>
                              </m:r>
                            </m:e>
                            <m:sub>
                              <m:r>
                                <a:rPr lang="zh-CN" altLang="en-US" sz="2400" i="1">
                                  <a:solidFill>
                                    <a:srgbClr val="000000"/>
                                  </a:solidFill>
                                  <a:latin typeface="Cambria Math" panose="02040503050406030204" pitchFamily="18" charset="0"/>
                                </a:rPr>
                                <m:t>𝑒</m:t>
                              </m:r>
                            </m:sub>
                            <m:sup>
                              <m:r>
                                <a:rPr lang="zh-CN" altLang="en-US" sz="2400" i="1">
                                  <a:solidFill>
                                    <a:srgbClr val="000000"/>
                                  </a:solidFill>
                                  <a:latin typeface="Cambria Math" panose="02040503050406030204" pitchFamily="18" charset="0"/>
                                </a:rPr>
                                <m:t>2</m:t>
                              </m:r>
                            </m:sup>
                          </m:sSubSup>
                          <m:r>
                            <a:rPr lang="zh-CN" altLang="en-US" sz="2400" i="1">
                              <a:solidFill>
                                <a:srgbClr val="000000"/>
                              </a:solidFill>
                              <a:latin typeface="Cambria Math" panose="02040503050406030204" pitchFamily="18" charset="0"/>
                            </a:rPr>
                            <m:t>)</m:t>
                          </m:r>
                        </m:den>
                      </m:f>
                    </m:oMath>
                  </m:oMathPara>
                </a14:m>
                <a:endParaRPr lang="zh-CN" altLang="en-US" sz="2800" dirty="0"/>
              </a:p>
              <a:p>
                <a:pPr eaLnBrk="1" hangingPunct="1">
                  <a:spcBef>
                    <a:spcPts val="0"/>
                  </a:spcBef>
                  <a:spcAft>
                    <a:spcPts val="0"/>
                  </a:spcAft>
                </a:pPr>
                <a:endParaRPr lang="zh-CN" altLang="en-US" sz="2800" dirty="0"/>
              </a:p>
            </p:txBody>
          </p:sp>
        </mc:Choice>
        <mc:Fallback>
          <p:sp>
            <p:nvSpPr>
              <p:cNvPr id="62467" name="Rectangle 3"/>
              <p:cNvSpPr>
                <a:spLocks noRot="1" noChangeAspect="1" noMove="1" noResize="1" noEditPoints="1" noAdjustHandles="1" noChangeArrowheads="1" noChangeShapeType="1" noTextEdit="1"/>
              </p:cNvSpPr>
              <p:nvPr>
                <p:ph type="body" sz="half" idx="1"/>
              </p:nvPr>
            </p:nvSpPr>
            <p:spPr>
              <a:xfrm>
                <a:off x="179388" y="1341438"/>
                <a:ext cx="8713787" cy="5291137"/>
              </a:xfrm>
              <a:blipFill rotWithShape="1">
                <a:blip r:embed="rId1"/>
                <a:stretch>
                  <a:fillRect l="-4" t="-6" b="-1140"/>
                </a:stretch>
              </a:blipFill>
            </p:spPr>
            <p:txBody>
              <a:bodyPr/>
              <a:lstStyle/>
              <a:p>
                <a:r>
                  <a:rPr lang="zh-CN" altLang="en-US">
                    <a:noFill/>
                  </a:rPr>
                  <a:t> </a:t>
                </a:r>
              </a:p>
            </p:txBody>
          </p:sp>
        </mc:Fallback>
      </mc:AlternateContent>
      <p:sp>
        <p:nvSpPr>
          <p:cNvPr id="62468"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62469"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2"/>
          <p:cNvSpPr>
            <a:spLocks noGrp="1" noChangeArrowheads="1"/>
          </p:cNvSpPr>
          <p:nvPr>
            <p:ph type="title"/>
          </p:nvPr>
        </p:nvSpPr>
        <p:spPr/>
        <p:txBody>
          <a:bodyPr/>
          <a:lstStyle/>
          <a:p>
            <a:pPr eaLnBrk="1" hangingPunct="1"/>
            <a:r>
              <a:rPr lang="zh-CN" altLang="en-US"/>
              <a:t>法拉第旋转</a:t>
            </a:r>
            <a:endParaRPr lang="zh-CN" altLang="en-US"/>
          </a:p>
        </p:txBody>
      </p:sp>
      <mc:AlternateContent xmlns:mc="http://schemas.openxmlformats.org/markup-compatibility/2006">
        <mc:Choice xmlns:a14="http://schemas.microsoft.com/office/drawing/2010/main" Requires="a14">
          <p:sp>
            <p:nvSpPr>
              <p:cNvPr id="63491" name="Rectangle 3"/>
              <p:cNvSpPr>
                <a:spLocks noGrp="1" noChangeArrowheads="1"/>
              </p:cNvSpPr>
              <p:nvPr>
                <p:ph type="body" sz="half" idx="1"/>
              </p:nvPr>
            </p:nvSpPr>
            <p:spPr>
              <a:xfrm>
                <a:off x="179388" y="1341438"/>
                <a:ext cx="8713787" cy="5291137"/>
              </a:xfrm>
            </p:spPr>
            <p:txBody>
              <a:bodyPr/>
              <a:lstStyle/>
              <a:p>
                <a:pPr eaLnBrk="1" hangingPunct="1">
                  <a:lnSpc>
                    <a:spcPct val="110000"/>
                  </a:lnSpc>
                  <a:spcBef>
                    <a:spcPct val="10000"/>
                  </a:spcBef>
                </a:pPr>
                <a:r>
                  <a:rPr lang="zh-CN" altLang="en-US" sz="2800" dirty="0"/>
                  <a:t>在磁场已知的情况下，可以用测量电磁波偏振方向的旋转角度来得到等离子体的密度。当等离子体密度随空间变化时，上页的偏振方向的转动角</a:t>
                </a:r>
                <a14:m>
                  <m:oMath xmlns:m="http://schemas.openxmlformats.org/officeDocument/2006/math">
                    <m:r>
                      <a:rPr lang="zh-CN" altLang="en-US" sz="2800" i="1">
                        <a:solidFill>
                          <a:srgbClr val="000000"/>
                        </a:solidFill>
                        <a:latin typeface="Cambria Math" panose="02040503050406030204" pitchFamily="18" charset="0"/>
                      </a:rPr>
                      <m:t>𝜙</m:t>
                    </m:r>
                  </m:oMath>
                </a14:m>
                <a:r>
                  <a:rPr lang="zh-CN" altLang="en-US" sz="2800" dirty="0"/>
                  <a:t>的表达式中，</a:t>
                </a:r>
                <a14:m>
                  <m:oMath xmlns:m="http://schemas.openxmlformats.org/officeDocument/2006/math">
                    <m:r>
                      <a:rPr lang="zh-CN" altLang="en-US" sz="2800" i="1">
                        <a:solidFill>
                          <a:srgbClr val="000000"/>
                        </a:solidFill>
                        <a:latin typeface="Cambria Math" panose="02040503050406030204" pitchFamily="18" charset="0"/>
                      </a:rPr>
                      <m:t>𝑧</m:t>
                    </m:r>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𝑝𝑒</m:t>
                        </m:r>
                      </m:sub>
                      <m:sup>
                        <m:r>
                          <a:rPr lang="zh-CN" altLang="en-US" sz="2800" i="1">
                            <a:solidFill>
                              <a:srgbClr val="000000"/>
                            </a:solidFill>
                            <a:latin typeface="Cambria Math" panose="02040503050406030204" pitchFamily="18" charset="0"/>
                          </a:rPr>
                          <m:t>2</m:t>
                        </m:r>
                      </m:sup>
                    </m:sSubSup>
                  </m:oMath>
                </a14:m>
                <a:r>
                  <a:rPr lang="zh-CN" altLang="en-US" sz="2800" dirty="0"/>
                  <a:t>项改写为</a:t>
                </a:r>
                <a14:m>
                  <m:oMath xmlns:m="http://schemas.openxmlformats.org/officeDocument/2006/math">
                    <m:nary>
                      <m:naryPr>
                        <m:limLoc m:val="undOvr"/>
                        <m:subHide m:val="on"/>
                        <m:supHide m:val="on"/>
                        <m:ctrlPr>
                          <a:rPr lang="zh-CN" altLang="en-US" sz="2800" i="1" smtClean="0">
                            <a:latin typeface="Cambria Math" panose="02040503050406030204" pitchFamily="18" charset="0"/>
                          </a:rPr>
                        </m:ctrlPr>
                      </m:naryPr>
                      <m:sub/>
                      <m:sup/>
                      <m:e>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𝑝𝑒</m:t>
                            </m:r>
                          </m:sub>
                          <m:sup>
                            <m:r>
                              <a:rPr lang="zh-CN" altLang="en-US" sz="2800" i="1">
                                <a:solidFill>
                                  <a:srgbClr val="000000"/>
                                </a:solidFill>
                                <a:latin typeface="Cambria Math" panose="02040503050406030204" pitchFamily="18" charset="0"/>
                              </a:rPr>
                              <m:t>2</m:t>
                            </m:r>
                          </m:sup>
                        </m:sSubSup>
                        <m:r>
                          <a:rPr lang="en-US" altLang="zh-CN" sz="2800" b="0" i="1" smtClean="0">
                            <a:latin typeface="Cambria Math" panose="02040503050406030204" pitchFamily="18" charset="0"/>
                          </a:rPr>
                          <m:t>𝑑𝑧</m:t>
                        </m:r>
                      </m:e>
                    </m:nary>
                    <m:r>
                      <a:rPr lang="en-US" altLang="zh-CN" sz="2800" b="0" i="1" smtClean="0">
                        <a:latin typeface="Cambria Math" panose="02040503050406030204" pitchFamily="18" charset="0"/>
                        <a:ea typeface="Cambria Math" panose="02040503050406030204" pitchFamily="18" charset="0"/>
                      </a:rPr>
                      <m:t>∝</m:t>
                    </m:r>
                    <m:nary>
                      <m:naryPr>
                        <m:limLoc m:val="undOvr"/>
                        <m:subHide m:val="on"/>
                        <m:supHide m:val="on"/>
                        <m:ctrlPr>
                          <a:rPr lang="zh-CN" altLang="en-US" sz="2800" i="1">
                            <a:latin typeface="Cambria Math" panose="02040503050406030204" pitchFamily="18" charset="0"/>
                          </a:rPr>
                        </m:ctrlPr>
                      </m:naryPr>
                      <m:sub/>
                      <m:sup/>
                      <m:e>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𝑛</m:t>
                            </m:r>
                          </m:e>
                          <m:sub>
                            <m:r>
                              <a:rPr lang="zh-CN" altLang="en-US" sz="2800" i="1">
                                <a:solidFill>
                                  <a:srgbClr val="000000"/>
                                </a:solidFill>
                                <a:latin typeface="Cambria Math" panose="02040503050406030204" pitchFamily="18" charset="0"/>
                              </a:rPr>
                              <m:t>𝑒</m:t>
                            </m:r>
                          </m:sub>
                        </m:sSub>
                        <m:r>
                          <a:rPr lang="en-US" altLang="zh-CN" sz="2800" i="1">
                            <a:latin typeface="Cambria Math" panose="02040503050406030204" pitchFamily="18" charset="0"/>
                          </a:rPr>
                          <m:t>𝑑𝑧</m:t>
                        </m:r>
                      </m:e>
                    </m:nary>
                  </m:oMath>
                </a14:m>
                <a:r>
                  <a:rPr lang="zh-CN" altLang="en-US" sz="2800" dirty="0"/>
                  <a:t>，即通过测量偏转角</a:t>
                </a:r>
                <a14:m>
                  <m:oMath xmlns:m="http://schemas.openxmlformats.org/officeDocument/2006/math">
                    <m:r>
                      <a:rPr lang="zh-CN" altLang="en-US" sz="2800" i="1">
                        <a:solidFill>
                          <a:srgbClr val="000000"/>
                        </a:solidFill>
                        <a:latin typeface="Cambria Math" panose="02040503050406030204" pitchFamily="18" charset="0"/>
                      </a:rPr>
                      <m:t>𝜙</m:t>
                    </m:r>
                  </m:oMath>
                </a14:m>
                <a:r>
                  <a:rPr lang="zh-CN" altLang="en-US" sz="2800" dirty="0"/>
                  <a:t>来获知等离子体电子密度的线积分：</a:t>
                </a:r>
                <a:endParaRPr lang="zh-CN" altLang="en-US" sz="2800" dirty="0"/>
              </a:p>
              <a:p>
                <a:pPr marL="0" indent="0" eaLnBrk="1" hangingPunct="1">
                  <a:lnSpc>
                    <a:spcPct val="110000"/>
                  </a:lnSpc>
                  <a:spcBef>
                    <a:spcPct val="30000"/>
                  </a:spcBef>
                  <a:spcAft>
                    <a:spcPct val="20000"/>
                  </a:spcAft>
                  <a:buNone/>
                </a:pPr>
                <a14:m>
                  <m:oMathPara xmlns:m="http://schemas.openxmlformats.org/officeDocument/2006/math">
                    <m:oMathParaPr>
                      <m:jc m:val="centerGroup"/>
                    </m:oMathParaPr>
                    <m:oMath xmlns:m="http://schemas.openxmlformats.org/officeDocument/2006/math">
                      <m:nary>
                        <m:naryPr>
                          <m:ctrlPr>
                            <a:rPr lang="zh-CN" altLang="en-US" sz="2800" i="1">
                              <a:solidFill>
                                <a:srgbClr val="000000"/>
                              </a:solidFill>
                              <a:latin typeface="Cambria Math" panose="02040503050406030204" pitchFamily="18" charset="0"/>
                            </a:rPr>
                          </m:ctrlPr>
                        </m:naryPr>
                        <m:sub>
                          <m:r>
                            <a:rPr lang="zh-CN" altLang="en-US" sz="2800" i="1">
                              <a:solidFill>
                                <a:srgbClr val="000000"/>
                              </a:solidFill>
                              <a:latin typeface="Cambria Math" panose="02040503050406030204" pitchFamily="18" charset="0"/>
                            </a:rPr>
                            <m:t>0</m:t>
                          </m:r>
                        </m:sub>
                        <m:sup>
                          <m:r>
                            <a:rPr lang="zh-CN" altLang="en-US" sz="2800" i="1">
                              <a:solidFill>
                                <a:srgbClr val="000000"/>
                              </a:solidFill>
                              <a:latin typeface="Cambria Math" panose="02040503050406030204" pitchFamily="18" charset="0"/>
                            </a:rPr>
                            <m:t>𝑧</m:t>
                          </m:r>
                        </m:sup>
                        <m:e>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𝑛</m:t>
                              </m:r>
                            </m:e>
                            <m:sub>
                              <m:r>
                                <a:rPr lang="zh-CN" altLang="en-US" sz="2800" i="1">
                                  <a:solidFill>
                                    <a:srgbClr val="000000"/>
                                  </a:solidFill>
                                  <a:latin typeface="Cambria Math" panose="02040503050406030204" pitchFamily="18" charset="0"/>
                                </a:rPr>
                                <m:t>𝑒</m:t>
                              </m:r>
                            </m:sub>
                          </m:sSub>
                          <m:r>
                            <a:rPr lang="zh-CN" altLang="en-US" sz="2800" i="1">
                              <a:solidFill>
                                <a:srgbClr val="000000"/>
                              </a:solidFill>
                              <a:latin typeface="Cambria Math" panose="02040503050406030204" pitchFamily="18" charset="0"/>
                            </a:rPr>
                            <m:t>𝑑𝑧</m:t>
                          </m:r>
                        </m:e>
                      </m:nary>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2</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𝑚</m:t>
                              </m:r>
                            </m:e>
                            <m:sub>
                              <m:r>
                                <a:rPr lang="zh-CN" altLang="en-US" sz="2800" i="1">
                                  <a:solidFill>
                                    <a:srgbClr val="000000"/>
                                  </a:solidFill>
                                  <a:latin typeface="Cambria Math" panose="02040503050406030204" pitchFamily="18" charset="0"/>
                                </a:rPr>
                                <m:t>𝑒</m:t>
                              </m:r>
                            </m:sub>
                          </m:sSub>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0</m:t>
                              </m:r>
                            </m:sub>
                          </m:sSub>
                          <m:r>
                            <a:rPr lang="zh-CN" altLang="en-US" sz="2800" i="1">
                              <a:solidFill>
                                <a:srgbClr val="000000"/>
                              </a:solidFill>
                              <a:latin typeface="Cambria Math" panose="02040503050406030204" pitchFamily="18" charset="0"/>
                            </a:rPr>
                            <m:t>𝑐</m:t>
                          </m:r>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𝜔</m:t>
                              </m:r>
                            </m:e>
                            <m:sup>
                              <m:r>
                                <a:rPr lang="zh-CN" altLang="en-US" sz="2800" i="1">
                                  <a:solidFill>
                                    <a:srgbClr val="000000"/>
                                  </a:solidFill>
                                  <a:latin typeface="Cambria Math" panose="02040503050406030204" pitchFamily="18" charset="0"/>
                                </a:rPr>
                                <m:t>2</m:t>
                              </m:r>
                            </m:sup>
                          </m:sSup>
                          <m:r>
                            <a:rPr lang="zh-CN" altLang="en-US" sz="2800" i="1">
                              <a:solidFill>
                                <a:srgbClr val="000000"/>
                              </a:solidFill>
                              <a:latin typeface="Cambria Math" panose="02040503050406030204" pitchFamily="18" charset="0"/>
                            </a:rPr>
                            <m:t>−</m:t>
                          </m:r>
                          <m:sSubSup>
                            <m:sSubSupPr>
                              <m:ctrlPr>
                                <a:rPr lang="zh-CN" altLang="en-US" sz="2800" i="1">
                                  <a:solidFill>
                                    <a:srgbClr val="000000"/>
                                  </a:solidFill>
                                  <a:latin typeface="Cambria Math" panose="02040503050406030204" pitchFamily="18" charset="0"/>
                                </a:rPr>
                              </m:ctrlPr>
                            </m:sSubSupPr>
                            <m:e>
                              <m:r>
                                <m:rPr>
                                  <m:sty m:val="p"/>
                                </m:rPr>
                                <a:rPr lang="zh-CN" altLang="en-US" sz="2800" i="1">
                                  <a:solidFill>
                                    <a:srgbClr val="000000"/>
                                  </a:solidFill>
                                  <a:latin typeface="Cambria Math" panose="02040503050406030204" pitchFamily="18" charset="0"/>
                                </a:rPr>
                                <m:t>Ω</m:t>
                              </m:r>
                            </m:e>
                            <m:sub>
                              <m:r>
                                <a:rPr lang="zh-CN" altLang="en-US" sz="2800" i="1">
                                  <a:solidFill>
                                    <a:srgbClr val="000000"/>
                                  </a:solidFill>
                                  <a:latin typeface="Cambria Math" panose="02040503050406030204" pitchFamily="18" charset="0"/>
                                </a:rPr>
                                <m:t>𝑒</m:t>
                              </m:r>
                            </m:sub>
                            <m:sup>
                              <m:r>
                                <a:rPr lang="zh-CN" altLang="en-US" sz="2800" i="1">
                                  <a:solidFill>
                                    <a:srgbClr val="000000"/>
                                  </a:solidFill>
                                  <a:latin typeface="Cambria Math" panose="02040503050406030204" pitchFamily="18" charset="0"/>
                                </a:rPr>
                                <m:t>2</m:t>
                              </m:r>
                            </m:sup>
                          </m:sSub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𝜙</m:t>
                          </m:r>
                        </m:num>
                        <m:den>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𝑒</m:t>
                              </m:r>
                            </m:e>
                            <m:sup>
                              <m:r>
                                <a:rPr lang="zh-CN" altLang="en-US" sz="2800" i="1">
                                  <a:solidFill>
                                    <a:srgbClr val="000000"/>
                                  </a:solidFill>
                                  <a:latin typeface="Cambria Math" panose="02040503050406030204" pitchFamily="18" charset="0"/>
                                </a:rPr>
                                <m:t>2</m:t>
                              </m:r>
                            </m:sup>
                          </m:sSup>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m:rPr>
                                  <m:sty m:val="p"/>
                                </m:rPr>
                                <a:rPr lang="zh-CN" altLang="en-US" sz="2800" i="1">
                                  <a:solidFill>
                                    <a:srgbClr val="000000"/>
                                  </a:solidFill>
                                  <a:latin typeface="Cambria Math" panose="02040503050406030204" pitchFamily="18" charset="0"/>
                                </a:rPr>
                                <m:t>Ω</m:t>
                              </m:r>
                            </m:e>
                            <m:sub>
                              <m:r>
                                <a:rPr lang="zh-CN" altLang="en-US" sz="2800" i="1">
                                  <a:solidFill>
                                    <a:srgbClr val="000000"/>
                                  </a:solidFill>
                                  <a:latin typeface="Cambria Math" panose="02040503050406030204" pitchFamily="18" charset="0"/>
                                </a:rPr>
                                <m:t>𝑒</m:t>
                              </m:r>
                            </m:sub>
                          </m:sSub>
                          <m:r>
                            <a:rPr lang="zh-CN" altLang="en-US" sz="2800" i="1">
                              <a:solidFill>
                                <a:srgbClr val="000000"/>
                              </a:solidFill>
                              <a:latin typeface="Cambria Math" panose="02040503050406030204" pitchFamily="18" charset="0"/>
                            </a:rPr>
                            <m:t>|</m:t>
                          </m:r>
                        </m:den>
                      </m:f>
                    </m:oMath>
                  </m:oMathPara>
                </a14:m>
                <a:endParaRPr lang="zh-CN" altLang="en-US" sz="2800" dirty="0"/>
              </a:p>
              <a:p>
                <a:pPr eaLnBrk="1" hangingPunct="1">
                  <a:lnSpc>
                    <a:spcPct val="110000"/>
                  </a:lnSpc>
                  <a:spcBef>
                    <a:spcPct val="10000"/>
                  </a:spcBef>
                </a:pPr>
                <a:r>
                  <a:rPr lang="zh-CN" altLang="en-US" sz="2800" dirty="0"/>
                  <a:t>电离层电子密度的线积分是近地空间物理的一项重要的探测内容。多个卫星同时做不同路径的线积分，可以用类似</a:t>
                </a:r>
                <a:r>
                  <a:rPr lang="en-US" altLang="zh-CN" sz="2800" dirty="0"/>
                  <a:t>CT</a:t>
                </a:r>
                <a:r>
                  <a:rPr lang="zh-CN" altLang="en-US" sz="2800" dirty="0"/>
                  <a:t>反演的方法求出电离层中各处的</a:t>
                </a:r>
                <a14:m>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𝑛</m:t>
                        </m:r>
                      </m:e>
                      <m:sub>
                        <m:r>
                          <a:rPr lang="zh-CN" altLang="en-US" sz="2800" i="1">
                            <a:solidFill>
                              <a:srgbClr val="000000"/>
                            </a:solidFill>
                            <a:latin typeface="Cambria Math" panose="02040503050406030204" pitchFamily="18" charset="0"/>
                          </a:rPr>
                          <m:t>𝑒</m:t>
                        </m:r>
                      </m:sub>
                    </m:sSub>
                    <m:r>
                      <a:rPr lang="en-US" altLang="zh-CN" sz="2800" b="0" i="1" smtClean="0">
                        <a:solidFill>
                          <a:srgbClr val="000000"/>
                        </a:solidFill>
                        <a:latin typeface="Cambria Math" panose="02040503050406030204" pitchFamily="18" charset="0"/>
                      </a:rPr>
                      <m:t>(</m:t>
                    </m:r>
                    <m:r>
                      <a:rPr lang="en-US" altLang="zh-CN" sz="2800" b="1" i="1" smtClean="0">
                        <a:solidFill>
                          <a:srgbClr val="000000"/>
                        </a:solidFill>
                        <a:latin typeface="Cambria Math" panose="02040503050406030204" pitchFamily="18" charset="0"/>
                      </a:rPr>
                      <m:t>𝒓</m:t>
                    </m:r>
                    <m:r>
                      <a:rPr lang="en-US" altLang="zh-CN" sz="2800" b="0" i="1" smtClean="0">
                        <a:solidFill>
                          <a:srgbClr val="000000"/>
                        </a:solidFill>
                        <a:latin typeface="Cambria Math" panose="02040503050406030204" pitchFamily="18" charset="0"/>
                      </a:rPr>
                      <m:t>)</m:t>
                    </m:r>
                  </m:oMath>
                </a14:m>
                <a:r>
                  <a:rPr lang="zh-CN" altLang="en-US" sz="2800" dirty="0"/>
                  <a:t>。</a:t>
                </a:r>
                <a:endParaRPr lang="zh-CN" altLang="en-US" sz="2800" dirty="0"/>
              </a:p>
              <a:p>
                <a:pPr eaLnBrk="1" hangingPunct="1">
                  <a:lnSpc>
                    <a:spcPct val="110000"/>
                  </a:lnSpc>
                  <a:spcBef>
                    <a:spcPct val="10000"/>
                  </a:spcBef>
                </a:pPr>
                <a:endParaRPr lang="zh-CN" altLang="en-US" sz="2800" dirty="0"/>
              </a:p>
              <a:p>
                <a:pPr eaLnBrk="1" hangingPunct="1">
                  <a:lnSpc>
                    <a:spcPct val="110000"/>
                  </a:lnSpc>
                  <a:spcBef>
                    <a:spcPct val="10000"/>
                  </a:spcBef>
                </a:pPr>
                <a:endParaRPr lang="zh-CN" altLang="en-US" sz="2800" dirty="0"/>
              </a:p>
              <a:p>
                <a:pPr eaLnBrk="1" hangingPunct="1">
                  <a:spcBef>
                    <a:spcPct val="0"/>
                  </a:spcBef>
                </a:pPr>
                <a:endParaRPr lang="zh-CN" altLang="en-US" sz="2800" dirty="0"/>
              </a:p>
              <a:p>
                <a:pPr eaLnBrk="1" hangingPunct="1">
                  <a:spcBef>
                    <a:spcPct val="0"/>
                  </a:spcBef>
                </a:pPr>
                <a:endParaRPr lang="en-US" altLang="zh-CN" sz="2800" dirty="0"/>
              </a:p>
            </p:txBody>
          </p:sp>
        </mc:Choice>
        <mc:Fallback>
          <p:sp>
            <p:nvSpPr>
              <p:cNvPr id="63491" name="Rectangle 3"/>
              <p:cNvSpPr>
                <a:spLocks noRot="1" noChangeAspect="1" noMove="1" noResize="1" noEditPoints="1" noAdjustHandles="1" noChangeArrowheads="1" noChangeShapeType="1" noTextEdit="1"/>
              </p:cNvSpPr>
              <p:nvPr>
                <p:ph type="body" sz="half" idx="1"/>
              </p:nvPr>
            </p:nvSpPr>
            <p:spPr>
              <a:xfrm>
                <a:off x="179388" y="1341438"/>
                <a:ext cx="8713787" cy="5291137"/>
              </a:xfrm>
              <a:blipFill rotWithShape="1">
                <a:blip r:embed="rId1"/>
                <a:stretch>
                  <a:fillRect l="-4" t="-6" r="-1632" b="-32907"/>
                </a:stretch>
              </a:blipFill>
            </p:spPr>
            <p:txBody>
              <a:bodyPr/>
              <a:lstStyle/>
              <a:p>
                <a:r>
                  <a:rPr lang="zh-CN" altLang="en-US">
                    <a:noFill/>
                  </a:rPr>
                  <a:t> </a:t>
                </a:r>
              </a:p>
            </p:txBody>
          </p:sp>
        </mc:Fallback>
      </mc:AlternateContent>
      <p:sp>
        <p:nvSpPr>
          <p:cNvPr id="63492"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63493"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2"/>
          <p:cNvSpPr>
            <a:spLocks noGrp="1" noChangeArrowheads="1"/>
          </p:cNvSpPr>
          <p:nvPr>
            <p:ph type="title"/>
          </p:nvPr>
        </p:nvSpPr>
        <p:spPr/>
        <p:txBody>
          <a:bodyPr/>
          <a:lstStyle/>
          <a:p>
            <a:pPr eaLnBrk="1" hangingPunct="1"/>
            <a:r>
              <a:rPr lang="zh-CN" altLang="en-US"/>
              <a:t>思考题</a:t>
            </a:r>
            <a:endParaRPr lang="zh-CN" altLang="en-US"/>
          </a:p>
        </p:txBody>
      </p:sp>
      <p:sp>
        <p:nvSpPr>
          <p:cNvPr id="64515" name="Rectangle 3"/>
          <p:cNvSpPr>
            <a:spLocks noGrp="1" noChangeArrowheads="1"/>
          </p:cNvSpPr>
          <p:nvPr>
            <p:ph type="body" sz="half" idx="1"/>
          </p:nvPr>
        </p:nvSpPr>
        <p:spPr>
          <a:xfrm>
            <a:off x="250825" y="1600200"/>
            <a:ext cx="8362950" cy="4525963"/>
          </a:xfrm>
        </p:spPr>
        <p:txBody>
          <a:bodyPr/>
          <a:lstStyle/>
          <a:p>
            <a:pPr eaLnBrk="1" hangingPunct="1">
              <a:lnSpc>
                <a:spcPct val="110000"/>
              </a:lnSpc>
              <a:spcBef>
                <a:spcPct val="10000"/>
              </a:spcBef>
            </a:pPr>
            <a:r>
              <a:rPr lang="zh-CN" altLang="en-US" dirty="0"/>
              <a:t>证明平行磁场传播的电磁波在极低频段是</a:t>
            </a:r>
            <a:r>
              <a:rPr lang="en-US" altLang="zh-CN" dirty="0"/>
              <a:t>Alfvén</a:t>
            </a:r>
            <a:r>
              <a:rPr lang="zh-CN" altLang="en-US" dirty="0"/>
              <a:t>波。</a:t>
            </a:r>
            <a:endParaRPr lang="zh-CN" altLang="en-US" dirty="0"/>
          </a:p>
          <a:p>
            <a:pPr eaLnBrk="1" hangingPunct="1">
              <a:lnSpc>
                <a:spcPct val="110000"/>
              </a:lnSpc>
              <a:spcBef>
                <a:spcPct val="10000"/>
              </a:spcBef>
            </a:pPr>
            <a:r>
              <a:rPr lang="zh-CN" altLang="en-US" dirty="0"/>
              <a:t>导出平行磁场传播的哨声波的色散关系。</a:t>
            </a:r>
            <a:endParaRPr lang="zh-CN" altLang="en-US" dirty="0"/>
          </a:p>
        </p:txBody>
      </p:sp>
      <p:sp>
        <p:nvSpPr>
          <p:cNvPr id="64516"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64517"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64518" name="Text Box 6"/>
          <p:cNvSpPr txBox="1">
            <a:spLocks noChangeArrowheads="1"/>
          </p:cNvSpPr>
          <p:nvPr/>
        </p:nvSpPr>
        <p:spPr bwMode="auto">
          <a:xfrm>
            <a:off x="7740650" y="6237288"/>
            <a:ext cx="100806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1800"/>
              <a:t>第</a:t>
            </a:r>
            <a:r>
              <a:rPr lang="en-US" altLang="zh-CN" sz="1800"/>
              <a:t>9</a:t>
            </a:r>
            <a:r>
              <a:rPr lang="zh-CN" altLang="en-US" sz="1800"/>
              <a:t>次课</a:t>
            </a:r>
            <a:endParaRPr lang="zh-CN" altLang="zh-CN" sz="1800"/>
          </a:p>
        </p:txBody>
      </p:sp>
    </p:spTree>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2"/>
          <p:cNvSpPr>
            <a:spLocks noGrp="1" noChangeArrowheads="1"/>
          </p:cNvSpPr>
          <p:nvPr>
            <p:ph type="title"/>
          </p:nvPr>
        </p:nvSpPr>
        <p:spPr/>
        <p:txBody>
          <a:bodyPr/>
          <a:lstStyle/>
          <a:p>
            <a:pPr eaLnBrk="1" hangingPunct="1"/>
            <a:r>
              <a:rPr lang="zh-CN" altLang="en-US"/>
              <a:t>动理论波动理论</a:t>
            </a:r>
            <a:endParaRPr lang="zh-CN" altLang="en-US"/>
          </a:p>
        </p:txBody>
      </p:sp>
      <mc:AlternateContent xmlns:mc="http://schemas.openxmlformats.org/markup-compatibility/2006">
        <mc:Choice xmlns:a14="http://schemas.microsoft.com/office/drawing/2010/main" Requires="a14">
          <p:sp>
            <p:nvSpPr>
              <p:cNvPr id="65539" name="Rectangle 3"/>
              <p:cNvSpPr>
                <a:spLocks noGrp="1" noChangeArrowheads="1"/>
              </p:cNvSpPr>
              <p:nvPr>
                <p:ph type="body" sz="half" idx="1"/>
              </p:nvPr>
            </p:nvSpPr>
            <p:spPr>
              <a:xfrm>
                <a:off x="179388" y="1341438"/>
                <a:ext cx="8713787" cy="5291137"/>
              </a:xfrm>
            </p:spPr>
            <p:txBody>
              <a:bodyPr/>
              <a:lstStyle/>
              <a:p>
                <a:pPr eaLnBrk="1" hangingPunct="1">
                  <a:lnSpc>
                    <a:spcPct val="110000"/>
                  </a:lnSpc>
                  <a:spcBef>
                    <a:spcPct val="10000"/>
                  </a:spcBef>
                </a:pPr>
                <a:r>
                  <a:rPr lang="zh-CN" altLang="en-US" sz="2800" dirty="0"/>
                  <a:t>动力论方程是描述等离子体分布函数的变化的。对于处理热效应、波与粒子相互作用、多种速度成分的带电粒子等现象时，用磁流体力学的描述显然是不全面的，这时应该选用动力论来处理。</a:t>
                </a:r>
                <a:endParaRPr lang="zh-CN" altLang="en-US" sz="2800" dirty="0"/>
              </a:p>
              <a:p>
                <a:pPr eaLnBrk="1" hangingPunct="1">
                  <a:lnSpc>
                    <a:spcPct val="110000"/>
                  </a:lnSpc>
                  <a:spcBef>
                    <a:spcPct val="10000"/>
                  </a:spcBef>
                </a:pPr>
                <a:r>
                  <a:rPr lang="zh-CN" altLang="en-US" sz="2800" dirty="0"/>
                  <a:t>对于波动的问题，磁流体描述适合于冷等离子体，且波与粒子相互作用较弱的情况，除此之外，用动力论方程来研究波动问题更加准确全面，且能得到一些流体的波动理论中没有的结果。</a:t>
                </a:r>
                <a:endParaRPr lang="zh-CN" altLang="en-US" sz="2800" dirty="0"/>
              </a:p>
              <a:p>
                <a:pPr algn="ctr" eaLnBrk="1" hangingPunct="1">
                  <a:lnSpc>
                    <a:spcPct val="110000"/>
                  </a:lnSpc>
                  <a:spcBef>
                    <a:spcPct val="10000"/>
                  </a:spcBef>
                </a:pPr>
                <a:r>
                  <a:rPr lang="zh-CN" altLang="en-US" sz="2800" dirty="0"/>
                  <a:t>对于空间等离子体，无碰撞的</a:t>
                </a:r>
                <a:r>
                  <a:rPr lang="en-US" altLang="zh-CN" sz="2800" dirty="0"/>
                  <a:t>Vlasov</a:t>
                </a:r>
                <a:r>
                  <a:rPr lang="zh-CN" altLang="en-US" sz="2800" dirty="0"/>
                  <a:t>动理论方程为：</a:t>
                </a:r>
                <a14:m>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m:t>
                        </m:r>
                      </m:e>
                      <m:sub>
                        <m:r>
                          <a:rPr lang="zh-CN" altLang="en-US" sz="2800" i="1">
                            <a:solidFill>
                              <a:srgbClr val="000000"/>
                            </a:solidFill>
                            <a:latin typeface="Cambria Math" panose="02040503050406030204" pitchFamily="18" charset="0"/>
                          </a:rPr>
                          <m:t>𝑡</m:t>
                        </m:r>
                      </m:sub>
                    </m:sSub>
                    <m:r>
                      <a:rPr lang="zh-CN" altLang="en-US" sz="2800" i="1">
                        <a:solidFill>
                          <a:srgbClr val="000000"/>
                        </a:solidFill>
                        <a:latin typeface="Cambria Math" panose="02040503050406030204" pitchFamily="18" charset="0"/>
                      </a:rPr>
                      <m:t>𝑓</m:t>
                    </m:r>
                    <m:r>
                      <a:rPr lang="zh-CN" altLang="en-US" sz="2800" i="1">
                        <a:solidFill>
                          <a:srgbClr val="000000"/>
                        </a:solidFill>
                        <a:latin typeface="Cambria Math" panose="02040503050406030204" pitchFamily="18" charset="0"/>
                      </a:rPr>
                      <m:t>+</m:t>
                    </m:r>
                    <m:r>
                      <a:rPr lang="zh-CN" altLang="en-US" sz="2800" b="1" i="1">
                        <a:solidFill>
                          <a:srgbClr val="000000"/>
                        </a:solidFill>
                        <a:latin typeface="Cambria Math" panose="02040503050406030204" pitchFamily="18" charset="0"/>
                      </a:rPr>
                      <m:t>𝒗</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m:t>
                        </m:r>
                      </m:e>
                      <m:sub>
                        <m:r>
                          <a:rPr lang="zh-CN" altLang="en-US" sz="2800" b="1" i="1">
                            <a:solidFill>
                              <a:srgbClr val="000000"/>
                            </a:solidFill>
                            <a:latin typeface="Cambria Math" panose="02040503050406030204" pitchFamily="18" charset="0"/>
                          </a:rPr>
                          <m:t>𝒙</m:t>
                        </m:r>
                      </m:sub>
                    </m:sSub>
                    <m:r>
                      <a:rPr lang="zh-CN" altLang="en-US" sz="2800" i="1">
                        <a:solidFill>
                          <a:srgbClr val="000000"/>
                        </a:solidFill>
                        <a:latin typeface="Cambria Math" panose="02040503050406030204" pitchFamily="18" charset="0"/>
                      </a:rPr>
                      <m:t>𝑓</m:t>
                    </m:r>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𝑞</m:t>
                        </m:r>
                      </m:num>
                      <m:den>
                        <m:r>
                          <a:rPr lang="zh-CN" altLang="en-US" sz="2800" i="1">
                            <a:solidFill>
                              <a:srgbClr val="000000"/>
                            </a:solidFill>
                            <a:latin typeface="Cambria Math" panose="02040503050406030204" pitchFamily="18" charset="0"/>
                          </a:rPr>
                          <m:t>𝑚</m:t>
                        </m:r>
                      </m:den>
                    </m:f>
                    <m:r>
                      <a:rPr lang="zh-CN" altLang="en-US" sz="2800" i="1">
                        <a:solidFill>
                          <a:srgbClr val="000000"/>
                        </a:solidFill>
                        <a:latin typeface="Cambria Math" panose="02040503050406030204" pitchFamily="18" charset="0"/>
                      </a:rPr>
                      <m:t>(</m:t>
                    </m:r>
                    <m:r>
                      <a:rPr lang="zh-CN" altLang="en-US" sz="2800" b="1" i="1">
                        <a:solidFill>
                          <a:srgbClr val="000000"/>
                        </a:solidFill>
                        <a:latin typeface="Cambria Math" panose="02040503050406030204" pitchFamily="18" charset="0"/>
                      </a:rPr>
                      <m:t>𝑬</m:t>
                    </m:r>
                    <m:r>
                      <a:rPr lang="zh-CN" altLang="en-US" sz="2800" i="1">
                        <a:solidFill>
                          <a:srgbClr val="000000"/>
                        </a:solidFill>
                        <a:latin typeface="Cambria Math" panose="02040503050406030204" pitchFamily="18" charset="0"/>
                      </a:rPr>
                      <m:t>+</m:t>
                    </m:r>
                    <m:r>
                      <a:rPr lang="zh-CN" altLang="en-US" sz="2800" b="1" i="1">
                        <a:solidFill>
                          <a:srgbClr val="000000"/>
                        </a:solidFill>
                        <a:latin typeface="Cambria Math" panose="02040503050406030204" pitchFamily="18" charset="0"/>
                      </a:rPr>
                      <m:t>𝒗</m:t>
                    </m:r>
                    <m:r>
                      <a:rPr lang="zh-CN" altLang="en-US" sz="2800" b="1" i="1">
                        <a:solidFill>
                          <a:srgbClr val="000000"/>
                        </a:solidFill>
                        <a:latin typeface="Cambria Math" panose="02040503050406030204" pitchFamily="18" charset="0"/>
                      </a:rPr>
                      <m:t>×</m:t>
                    </m:r>
                    <m:r>
                      <a:rPr lang="zh-CN" altLang="en-US" sz="2800" b="1" i="1">
                        <a:solidFill>
                          <a:srgbClr val="000000"/>
                        </a:solidFill>
                        <a:latin typeface="Cambria Math" panose="02040503050406030204" pitchFamily="18" charset="0"/>
                      </a:rPr>
                      <m:t>𝑩</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m:t>
                        </m:r>
                      </m:e>
                      <m:sub>
                        <m:r>
                          <a:rPr lang="zh-CN" altLang="en-US" sz="2800" b="1" i="1">
                            <a:solidFill>
                              <a:srgbClr val="000000"/>
                            </a:solidFill>
                            <a:latin typeface="Cambria Math" panose="02040503050406030204" pitchFamily="18" charset="0"/>
                          </a:rPr>
                          <m:t>𝒗</m:t>
                        </m:r>
                      </m:sub>
                    </m:sSub>
                    <m:r>
                      <a:rPr lang="zh-CN" altLang="en-US" sz="2800" i="1">
                        <a:solidFill>
                          <a:srgbClr val="000000"/>
                        </a:solidFill>
                        <a:latin typeface="Cambria Math" panose="02040503050406030204" pitchFamily="18" charset="0"/>
                      </a:rPr>
                      <m:t>𝑓</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oMath>
                </a14:m>
                <a:endParaRPr lang="zh-CN" altLang="en-US" sz="2800" dirty="0"/>
              </a:p>
            </p:txBody>
          </p:sp>
        </mc:Choice>
        <mc:Fallback>
          <p:sp>
            <p:nvSpPr>
              <p:cNvPr id="65539" name="Rectangle 3"/>
              <p:cNvSpPr>
                <a:spLocks noRot="1" noChangeAspect="1" noMove="1" noResize="1" noEditPoints="1" noAdjustHandles="1" noChangeArrowheads="1" noChangeShapeType="1" noTextEdit="1"/>
              </p:cNvSpPr>
              <p:nvPr>
                <p:ph type="body" sz="half" idx="1"/>
              </p:nvPr>
            </p:nvSpPr>
            <p:spPr>
              <a:xfrm>
                <a:off x="179388" y="1341438"/>
                <a:ext cx="8713787" cy="5291137"/>
              </a:xfrm>
              <a:blipFill rotWithShape="1">
                <a:blip r:embed="rId1"/>
                <a:stretch>
                  <a:fillRect l="-4" t="-6"/>
                </a:stretch>
              </a:blipFill>
            </p:spPr>
            <p:txBody>
              <a:bodyPr/>
              <a:lstStyle/>
              <a:p>
                <a:r>
                  <a:rPr lang="zh-CN" altLang="en-US">
                    <a:noFill/>
                  </a:rPr>
                  <a:t> </a:t>
                </a:r>
              </a:p>
            </p:txBody>
          </p:sp>
        </mc:Fallback>
      </mc:AlternateContent>
      <p:sp>
        <p:nvSpPr>
          <p:cNvPr id="65540"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65541"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2"/>
          <p:cNvSpPr>
            <a:spLocks noGrp="1" noChangeArrowheads="1"/>
          </p:cNvSpPr>
          <p:nvPr>
            <p:ph type="title"/>
          </p:nvPr>
        </p:nvSpPr>
        <p:spPr>
          <a:xfrm>
            <a:off x="457200" y="116632"/>
            <a:ext cx="8229600" cy="1143000"/>
          </a:xfrm>
        </p:spPr>
        <p:txBody>
          <a:bodyPr/>
          <a:lstStyle/>
          <a:p>
            <a:pPr eaLnBrk="1" hangingPunct="1"/>
            <a:r>
              <a:rPr lang="zh-CN" altLang="en-US" dirty="0"/>
              <a:t>一维静电波动</a:t>
            </a:r>
            <a:endParaRPr lang="zh-CN" altLang="en-US" dirty="0"/>
          </a:p>
        </p:txBody>
      </p:sp>
      <mc:AlternateContent xmlns:mc="http://schemas.openxmlformats.org/markup-compatibility/2006">
        <mc:Choice xmlns:a14="http://schemas.microsoft.com/office/drawing/2010/main" Requires="a14">
          <p:sp>
            <p:nvSpPr>
              <p:cNvPr id="66563" name="Rectangle 3"/>
              <p:cNvSpPr>
                <a:spLocks noGrp="1" noChangeArrowheads="1"/>
              </p:cNvSpPr>
              <p:nvPr>
                <p:ph type="body" sz="half" idx="1"/>
              </p:nvPr>
            </p:nvSpPr>
            <p:spPr>
              <a:xfrm>
                <a:off x="143508" y="1160748"/>
                <a:ext cx="8713787" cy="5472605"/>
              </a:xfrm>
            </p:spPr>
            <p:txBody>
              <a:bodyPr/>
              <a:lstStyle/>
              <a:p>
                <a:pPr eaLnBrk="1" hangingPunct="1">
                  <a:spcBef>
                    <a:spcPts val="0"/>
                  </a:spcBef>
                  <a:spcAft>
                    <a:spcPts val="0"/>
                  </a:spcAft>
                </a:pPr>
                <a:r>
                  <a:rPr lang="zh-CN" altLang="en-US" sz="2800" dirty="0"/>
                  <a:t>考虑一维静电波扰动，线性化之后为： </a:t>
                </a:r>
                <a:endParaRPr lang="zh-CN" altLang="en-US" sz="2800"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m:t>
                          </m:r>
                        </m:e>
                        <m:sub>
                          <m:r>
                            <a:rPr lang="zh-CN" altLang="en-US" sz="2800" i="1">
                              <a:solidFill>
                                <a:srgbClr val="000000"/>
                              </a:solidFill>
                              <a:latin typeface="Cambria Math" panose="02040503050406030204" pitchFamily="18" charset="0"/>
                            </a:rPr>
                            <m:t>𝑡</m:t>
                          </m:r>
                        </m:sub>
                      </m:sSub>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𝑓</m:t>
                          </m:r>
                        </m:e>
                        <m:sub>
                          <m:r>
                            <a:rPr lang="zh-CN" altLang="en-US" sz="2800" i="1">
                              <a:solidFill>
                                <a:srgbClr val="000000"/>
                              </a:solidFill>
                              <a:latin typeface="Cambria Math" panose="02040503050406030204" pitchFamily="18" charset="0"/>
                            </a:rPr>
                            <m:t>1</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𝑣</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m:t>
                          </m:r>
                        </m:e>
                        <m:sub>
                          <m:r>
                            <a:rPr lang="zh-CN" altLang="en-US" sz="2800" i="1">
                              <a:solidFill>
                                <a:srgbClr val="000000"/>
                              </a:solidFill>
                              <a:latin typeface="Cambria Math" panose="02040503050406030204" pitchFamily="18" charset="0"/>
                            </a:rPr>
                            <m:t>𝑥</m:t>
                          </m:r>
                        </m:sub>
                      </m:sSub>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𝑓</m:t>
                          </m:r>
                        </m:e>
                        <m:sub>
                          <m:r>
                            <a:rPr lang="zh-CN" altLang="en-US" sz="2800" i="1">
                              <a:solidFill>
                                <a:srgbClr val="000000"/>
                              </a:solidFill>
                              <a:latin typeface="Cambria Math" panose="02040503050406030204" pitchFamily="18" charset="0"/>
                            </a:rPr>
                            <m:t>1</m:t>
                          </m:r>
                        </m:sub>
                      </m:sSub>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𝑞</m:t>
                          </m:r>
                        </m:num>
                        <m:den>
                          <m:r>
                            <a:rPr lang="zh-CN" altLang="en-US" sz="2800" i="1">
                              <a:solidFill>
                                <a:srgbClr val="000000"/>
                              </a:solidFill>
                              <a:latin typeface="Cambria Math" panose="02040503050406030204" pitchFamily="18" charset="0"/>
                            </a:rPr>
                            <m:t>𝑚</m:t>
                          </m:r>
                        </m:den>
                      </m:f>
                      <m:r>
                        <a:rPr lang="zh-CN" altLang="en-US" sz="2800" i="1">
                          <a:solidFill>
                            <a:srgbClr val="000000"/>
                          </a:solidFill>
                          <a:latin typeface="Cambria Math" panose="02040503050406030204" pitchFamily="18" charset="0"/>
                        </a:rPr>
                        <m:t>𝐸</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m:t>
                          </m:r>
                        </m:e>
                        <m:sub>
                          <m:r>
                            <a:rPr lang="zh-CN" altLang="en-US" sz="2800" i="1">
                              <a:solidFill>
                                <a:srgbClr val="000000"/>
                              </a:solidFill>
                              <a:latin typeface="Cambria Math" panose="02040503050406030204" pitchFamily="18" charset="0"/>
                            </a:rPr>
                            <m:t>𝑣</m:t>
                          </m:r>
                        </m:sub>
                      </m:sSub>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𝑓</m:t>
                          </m:r>
                        </m:e>
                        <m:sub>
                          <m:r>
                            <a:rPr lang="zh-CN" altLang="en-US" sz="2800" i="1">
                              <a:solidFill>
                                <a:srgbClr val="000000"/>
                              </a:solidFill>
                              <a:latin typeface="Cambria Math" panose="02040503050406030204" pitchFamily="18" charset="0"/>
                            </a:rPr>
                            <m:t>0</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oMath>
                  </m:oMathPara>
                </a14:m>
                <a:endParaRPr lang="zh-CN" altLang="en-US" sz="2800"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m:t>
                          </m:r>
                        </m:e>
                        <m:sub>
                          <m:r>
                            <a:rPr lang="zh-CN" altLang="en-US" sz="2800" i="1">
                              <a:solidFill>
                                <a:srgbClr val="000000"/>
                              </a:solidFill>
                              <a:latin typeface="Cambria Math" panose="02040503050406030204" pitchFamily="18" charset="0"/>
                            </a:rPr>
                            <m:t>𝑥</m:t>
                          </m:r>
                        </m:sub>
                      </m:sSub>
                      <m:r>
                        <a:rPr lang="zh-CN" altLang="en-US" sz="2800" i="1">
                          <a:solidFill>
                            <a:srgbClr val="000000"/>
                          </a:solidFill>
                          <a:latin typeface="Cambria Math" panose="02040503050406030204" pitchFamily="18" charset="0"/>
                        </a:rPr>
                        <m:t>𝐸</m:t>
                      </m:r>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1</m:t>
                          </m:r>
                        </m:num>
                        <m:den>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0</m:t>
                              </m:r>
                            </m:sub>
                          </m:sSub>
                        </m:den>
                      </m:f>
                      <m:nary>
                        <m:naryPr>
                          <m:chr m:val="∑"/>
                          <m:supHide m:val="on"/>
                          <m:ctrlPr>
                            <a:rPr lang="zh-CN" altLang="en-US" sz="2800" i="1">
                              <a:solidFill>
                                <a:srgbClr val="000000"/>
                              </a:solidFill>
                              <a:latin typeface="Cambria Math" panose="02040503050406030204" pitchFamily="18" charset="0"/>
                            </a:rPr>
                          </m:ctrlPr>
                        </m:naryPr>
                        <m:sub>
                          <m:r>
                            <a:rPr lang="zh-CN" altLang="en-US" sz="2800" i="1">
                              <a:solidFill>
                                <a:srgbClr val="000000"/>
                              </a:solidFill>
                              <a:latin typeface="Cambria Math" panose="02040503050406030204" pitchFamily="18" charset="0"/>
                            </a:rPr>
                            <m:t>𝛼</m:t>
                          </m:r>
                        </m:sub>
                        <m:sup/>
                        <m:e>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𝑞</m:t>
                              </m:r>
                            </m:e>
                            <m:sub>
                              <m:r>
                                <a:rPr lang="zh-CN" altLang="en-US" sz="2800" i="1">
                                  <a:solidFill>
                                    <a:srgbClr val="000000"/>
                                  </a:solidFill>
                                  <a:latin typeface="Cambria Math" panose="02040503050406030204" pitchFamily="18" charset="0"/>
                                </a:rPr>
                                <m:t>𝛼</m:t>
                              </m:r>
                            </m:sub>
                          </m:sSub>
                          <m:nary>
                            <m:naryPr>
                              <m:subHide m:val="on"/>
                              <m:supHide m:val="on"/>
                              <m:ctrlPr>
                                <a:rPr lang="zh-CN" altLang="en-US" sz="2800" i="1">
                                  <a:solidFill>
                                    <a:srgbClr val="000000"/>
                                  </a:solidFill>
                                  <a:latin typeface="Cambria Math" panose="02040503050406030204" pitchFamily="18" charset="0"/>
                                </a:rPr>
                              </m:ctrlPr>
                            </m:naryPr>
                            <m:sub/>
                            <m:sup/>
                            <m:e>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𝑓</m:t>
                                  </m:r>
                                </m:e>
                                <m:sub>
                                  <m:r>
                                    <a:rPr lang="zh-CN" altLang="en-US" sz="2800" i="1">
                                      <a:solidFill>
                                        <a:srgbClr val="000000"/>
                                      </a:solidFill>
                                      <a:latin typeface="Cambria Math" panose="02040503050406030204" pitchFamily="18" charset="0"/>
                                    </a:rPr>
                                    <m:t>1</m:t>
                                  </m:r>
                                  <m:r>
                                    <a:rPr lang="zh-CN" altLang="en-US" sz="2800" i="1">
                                      <a:solidFill>
                                        <a:srgbClr val="000000"/>
                                      </a:solidFill>
                                      <a:latin typeface="Cambria Math" panose="02040503050406030204" pitchFamily="18" charset="0"/>
                                    </a:rPr>
                                    <m:t>𝛼</m:t>
                                  </m:r>
                                </m:sub>
                              </m:sSub>
                              <m:r>
                                <a:rPr lang="zh-CN" altLang="en-US" sz="2800" i="1">
                                  <a:solidFill>
                                    <a:srgbClr val="000000"/>
                                  </a:solidFill>
                                  <a:latin typeface="Cambria Math" panose="02040503050406030204" pitchFamily="18" charset="0"/>
                                </a:rPr>
                                <m:t>𝑑𝑣</m:t>
                              </m:r>
                            </m:e>
                          </m:nary>
                        </m:e>
                      </m:nary>
                    </m:oMath>
                  </m:oMathPara>
                </a14:m>
                <a:endParaRPr lang="zh-CN" altLang="en-US" sz="2800" dirty="0"/>
              </a:p>
              <a:p>
                <a:pPr eaLnBrk="1" hangingPunct="1">
                  <a:spcBef>
                    <a:spcPts val="0"/>
                  </a:spcBef>
                  <a:spcAft>
                    <a:spcPts val="0"/>
                  </a:spcAft>
                </a:pPr>
                <a:r>
                  <a:rPr lang="zh-CN" altLang="en-US" sz="2800" dirty="0"/>
                  <a:t>注意此时</a:t>
                </a:r>
                <a14:m>
                  <m:oMath xmlns:m="http://schemas.openxmlformats.org/officeDocument/2006/math">
                    <m:r>
                      <a:rPr lang="zh-CN" altLang="en-US" sz="2800" i="1">
                        <a:solidFill>
                          <a:srgbClr val="000000"/>
                        </a:solidFill>
                        <a:latin typeface="Cambria Math" panose="02040503050406030204" pitchFamily="18" charset="0"/>
                      </a:rPr>
                      <m:t>𝑣</m:t>
                    </m:r>
                  </m:oMath>
                </a14:m>
                <a:r>
                  <a:rPr lang="zh-CN" altLang="en-US" sz="2800" dirty="0"/>
                  <a:t>仅仅是坐标变量，它不是</a:t>
                </a:r>
                <a:r>
                  <a:rPr lang="en-US" altLang="zh-CN" sz="2800" dirty="0"/>
                  <a:t>1</a:t>
                </a:r>
                <a:r>
                  <a:rPr lang="zh-CN" altLang="en-US" sz="2800" dirty="0"/>
                  <a:t>阶小量。经</a:t>
                </a:r>
                <a:r>
                  <a:rPr lang="en-US" altLang="zh-CN" sz="2800" dirty="0"/>
                  <a:t>Fourier</a:t>
                </a:r>
                <a:r>
                  <a:rPr lang="zh-CN" altLang="en-US" sz="2800" dirty="0"/>
                  <a:t>变换解得 ：</a:t>
                </a:r>
                <a:endParaRPr lang="zh-CN" altLang="en-US" sz="2800"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𝑓</m:t>
                          </m:r>
                        </m:e>
                        <m:sub>
                          <m:r>
                            <a:rPr lang="zh-CN" altLang="en-US" sz="2800" i="1">
                              <a:solidFill>
                                <a:srgbClr val="000000"/>
                              </a:solidFill>
                              <a:latin typeface="Cambria Math" panose="02040503050406030204" pitchFamily="18" charset="0"/>
                            </a:rPr>
                            <m:t>1</m:t>
                          </m:r>
                        </m:sub>
                      </m:sSub>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𝑖𝑞𝐸</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m:t>
                              </m:r>
                            </m:e>
                            <m:sub>
                              <m:r>
                                <a:rPr lang="zh-CN" altLang="en-US" sz="2800" i="1">
                                  <a:solidFill>
                                    <a:srgbClr val="000000"/>
                                  </a:solidFill>
                                  <a:latin typeface="Cambria Math" panose="02040503050406030204" pitchFamily="18" charset="0"/>
                                </a:rPr>
                                <m:t>𝑣</m:t>
                              </m:r>
                            </m:sub>
                          </m:sSub>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𝑓</m:t>
                              </m:r>
                            </m:e>
                            <m:sub>
                              <m:r>
                                <a:rPr lang="zh-CN" altLang="en-US" sz="2800" i="1">
                                  <a:solidFill>
                                    <a:srgbClr val="000000"/>
                                  </a:solidFill>
                                  <a:latin typeface="Cambria Math" panose="02040503050406030204" pitchFamily="18" charset="0"/>
                                </a:rPr>
                                <m:t>0</m:t>
                              </m:r>
                            </m:sub>
                          </m:sSub>
                        </m:num>
                        <m:den>
                          <m:r>
                            <a:rPr lang="zh-CN" altLang="en-US" sz="2800" i="1">
                              <a:solidFill>
                                <a:srgbClr val="000000"/>
                              </a:solidFill>
                              <a:latin typeface="Cambria Math" panose="02040503050406030204" pitchFamily="18" charset="0"/>
                            </a:rPr>
                            <m:t>𝑚</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𝑘𝑣</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m:t>
                          </m:r>
                        </m:den>
                      </m:f>
                    </m:oMath>
                  </m:oMathPara>
                </a14:m>
                <a:endParaRPr lang="zh-CN" altLang="en-US" sz="2800" dirty="0"/>
              </a:p>
              <a:p>
                <a:pPr eaLnBrk="1" hangingPunct="1">
                  <a:spcBef>
                    <a:spcPts val="0"/>
                  </a:spcBef>
                  <a:spcAft>
                    <a:spcPts val="0"/>
                  </a:spcAft>
                </a:pPr>
                <a:r>
                  <a:rPr lang="zh-CN" altLang="en-US" sz="2800" dirty="0"/>
                  <a:t>色散关系为：</a:t>
                </a:r>
                <a:endParaRPr lang="en-US" altLang="zh-CN" sz="2800"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r>
                        <a:rPr lang="zh-CN" altLang="en-US" sz="2800" i="1">
                          <a:solidFill>
                            <a:srgbClr val="000000"/>
                          </a:solidFill>
                          <a:latin typeface="Cambria Math" panose="02040503050406030204" pitchFamily="18" charset="0"/>
                        </a:rPr>
                        <m:t>𝐷</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𝑘</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1</m:t>
                      </m:r>
                      <m:r>
                        <a:rPr lang="zh-CN" altLang="en-US" sz="2800" i="1">
                          <a:solidFill>
                            <a:srgbClr val="000000"/>
                          </a:solidFill>
                          <a:latin typeface="Cambria Math" panose="02040503050406030204" pitchFamily="18" charset="0"/>
                        </a:rPr>
                        <m:t>−</m:t>
                      </m:r>
                      <m:nary>
                        <m:naryPr>
                          <m:chr m:val="∑"/>
                          <m:supHide m:val="on"/>
                          <m:ctrlPr>
                            <a:rPr lang="zh-CN" altLang="en-US" sz="2800" i="1">
                              <a:solidFill>
                                <a:srgbClr val="000000"/>
                              </a:solidFill>
                              <a:latin typeface="Cambria Math" panose="02040503050406030204" pitchFamily="18" charset="0"/>
                            </a:rPr>
                          </m:ctrlPr>
                        </m:naryPr>
                        <m:sub>
                          <m:r>
                            <a:rPr lang="zh-CN" altLang="en-US" sz="2800" i="1">
                              <a:solidFill>
                                <a:srgbClr val="000000"/>
                              </a:solidFill>
                              <a:latin typeface="Cambria Math" panose="02040503050406030204" pitchFamily="18" charset="0"/>
                            </a:rPr>
                            <m:t>𝛼</m:t>
                          </m:r>
                        </m:sub>
                        <m:sup/>
                        <m:e>
                          <m:nary>
                            <m:naryPr>
                              <m:subHide m:val="on"/>
                              <m:supHide m:val="on"/>
                              <m:ctrlPr>
                                <a:rPr lang="zh-CN" altLang="en-US" sz="2800" i="1">
                                  <a:solidFill>
                                    <a:srgbClr val="000000"/>
                                  </a:solidFill>
                                  <a:latin typeface="Cambria Math" panose="02040503050406030204" pitchFamily="18" charset="0"/>
                                </a:rPr>
                              </m:ctrlPr>
                            </m:naryPr>
                            <m:sub/>
                            <m:sup/>
                            <m:e>
                              <m:f>
                                <m:fPr>
                                  <m:ctrlPr>
                                    <a:rPr lang="zh-CN" altLang="en-US" sz="2800" i="1">
                                      <a:solidFill>
                                        <a:srgbClr val="000000"/>
                                      </a:solidFill>
                                      <a:latin typeface="Cambria Math" panose="02040503050406030204" pitchFamily="18" charset="0"/>
                                    </a:rPr>
                                  </m:ctrlPr>
                                </m:fPr>
                                <m:num>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𝑝</m:t>
                                      </m:r>
                                      <m:r>
                                        <a:rPr lang="zh-CN" altLang="en-US" sz="2800" i="1">
                                          <a:solidFill>
                                            <a:srgbClr val="000000"/>
                                          </a:solidFill>
                                          <a:latin typeface="Cambria Math" panose="02040503050406030204" pitchFamily="18" charset="0"/>
                                        </a:rPr>
                                        <m:t>𝛼</m:t>
                                      </m:r>
                                    </m:sub>
                                    <m:sup>
                                      <m:r>
                                        <a:rPr lang="zh-CN" altLang="en-US" sz="2800" i="1">
                                          <a:solidFill>
                                            <a:srgbClr val="000000"/>
                                          </a:solidFill>
                                          <a:latin typeface="Cambria Math" panose="02040503050406030204" pitchFamily="18" charset="0"/>
                                        </a:rPr>
                                        <m:t>2</m:t>
                                      </m:r>
                                    </m:sup>
                                  </m:sSubSup>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m:t>
                                      </m:r>
                                    </m:e>
                                    <m:sub>
                                      <m:r>
                                        <a:rPr lang="zh-CN" altLang="en-US" sz="2800" i="1">
                                          <a:solidFill>
                                            <a:srgbClr val="000000"/>
                                          </a:solidFill>
                                          <a:latin typeface="Cambria Math" panose="02040503050406030204" pitchFamily="18" charset="0"/>
                                        </a:rPr>
                                        <m:t>𝑣</m:t>
                                      </m:r>
                                    </m:sub>
                                  </m:sSub>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𝑓</m:t>
                                      </m:r>
                                    </m:e>
                                    <m:sub>
                                      <m:r>
                                        <a:rPr lang="zh-CN" altLang="en-US" sz="2800" i="1">
                                          <a:solidFill>
                                            <a:srgbClr val="000000"/>
                                          </a:solidFill>
                                          <a:latin typeface="Cambria Math" panose="02040503050406030204" pitchFamily="18" charset="0"/>
                                        </a:rPr>
                                        <m:t>0</m:t>
                                      </m:r>
                                      <m:r>
                                        <a:rPr lang="zh-CN" altLang="en-US" sz="2800" i="1">
                                          <a:solidFill>
                                            <a:srgbClr val="000000"/>
                                          </a:solidFill>
                                          <a:latin typeface="Cambria Math" panose="02040503050406030204" pitchFamily="18" charset="0"/>
                                        </a:rPr>
                                        <m:t>𝛼</m:t>
                                      </m:r>
                                    </m:sub>
                                  </m:sSub>
                                </m:num>
                                <m:den>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𝑛</m:t>
                                      </m:r>
                                    </m:e>
                                    <m:sub>
                                      <m:r>
                                        <a:rPr lang="zh-CN" altLang="en-US" sz="2800" i="1">
                                          <a:solidFill>
                                            <a:srgbClr val="000000"/>
                                          </a:solidFill>
                                          <a:latin typeface="Cambria Math" panose="02040503050406030204" pitchFamily="18" charset="0"/>
                                        </a:rPr>
                                        <m:t>0</m:t>
                                      </m:r>
                                      <m:r>
                                        <a:rPr lang="zh-CN" altLang="en-US" sz="2800" i="1">
                                          <a:solidFill>
                                            <a:srgbClr val="000000"/>
                                          </a:solidFill>
                                          <a:latin typeface="Cambria Math" panose="02040503050406030204" pitchFamily="18" charset="0"/>
                                        </a:rPr>
                                        <m:t>𝛼</m:t>
                                      </m:r>
                                    </m:sub>
                                  </m:sSub>
                                  <m:r>
                                    <a:rPr lang="zh-CN" altLang="en-US" sz="2800" i="1">
                                      <a:solidFill>
                                        <a:srgbClr val="000000"/>
                                      </a:solidFill>
                                      <a:latin typeface="Cambria Math" panose="02040503050406030204" pitchFamily="18" charset="0"/>
                                    </a:rPr>
                                    <m:t>𝑘</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𝑘𝑣</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m:t>
                                  </m:r>
                                </m:den>
                              </m:f>
                              <m:r>
                                <a:rPr lang="zh-CN" altLang="en-US" sz="2800" i="1">
                                  <a:solidFill>
                                    <a:srgbClr val="000000"/>
                                  </a:solidFill>
                                  <a:latin typeface="Cambria Math" panose="02040503050406030204" pitchFamily="18" charset="0"/>
                                </a:rPr>
                                <m:t>𝑑𝑣</m:t>
                              </m:r>
                            </m:e>
                          </m:nary>
                        </m:e>
                      </m:nary>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oMath>
                  </m:oMathPara>
                </a14:m>
                <a:endParaRPr lang="zh-CN" altLang="en-US" sz="2800" dirty="0"/>
              </a:p>
              <a:p>
                <a:pPr eaLnBrk="1" hangingPunct="1">
                  <a:lnSpc>
                    <a:spcPct val="110000"/>
                  </a:lnSpc>
                  <a:spcBef>
                    <a:spcPct val="10000"/>
                  </a:spcBef>
                </a:pPr>
                <a:endParaRPr lang="zh-CN" altLang="en-US" sz="2800" dirty="0"/>
              </a:p>
            </p:txBody>
          </p:sp>
        </mc:Choice>
        <mc:Fallback>
          <p:sp>
            <p:nvSpPr>
              <p:cNvPr id="66563" name="Rectangle 3"/>
              <p:cNvSpPr>
                <a:spLocks noRot="1" noChangeAspect="1" noMove="1" noResize="1" noEditPoints="1" noAdjustHandles="1" noChangeArrowheads="1" noChangeShapeType="1" noTextEdit="1"/>
              </p:cNvSpPr>
              <p:nvPr>
                <p:ph type="body" sz="half" idx="1"/>
              </p:nvPr>
            </p:nvSpPr>
            <p:spPr>
              <a:xfrm>
                <a:off x="143508" y="1160748"/>
                <a:ext cx="8713787" cy="5472605"/>
              </a:xfrm>
              <a:blipFill rotWithShape="1">
                <a:blip r:embed="rId1"/>
                <a:stretch>
                  <a:fillRect l="-7" t="-11" r="4" b="-7029"/>
                </a:stretch>
              </a:blipFill>
            </p:spPr>
            <p:txBody>
              <a:bodyPr/>
              <a:lstStyle/>
              <a:p>
                <a:r>
                  <a:rPr lang="zh-CN" altLang="en-US">
                    <a:noFill/>
                  </a:rPr>
                  <a:t> </a:t>
                </a:r>
              </a:p>
            </p:txBody>
          </p:sp>
        </mc:Fallback>
      </mc:AlternateContent>
      <p:sp>
        <p:nvSpPr>
          <p:cNvPr id="66564"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66565"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2"/>
          <p:cNvSpPr>
            <a:spLocks noGrp="1" noChangeArrowheads="1"/>
          </p:cNvSpPr>
          <p:nvPr>
            <p:ph type="title"/>
          </p:nvPr>
        </p:nvSpPr>
        <p:spPr/>
        <p:txBody>
          <a:bodyPr/>
          <a:lstStyle/>
          <a:p>
            <a:pPr eaLnBrk="1" hangingPunct="1"/>
            <a:r>
              <a:rPr lang="zh-CN" altLang="en-US"/>
              <a:t>一维静电波色散方程</a:t>
            </a:r>
            <a:endParaRPr lang="zh-CN" altLang="en-US"/>
          </a:p>
        </p:txBody>
      </p:sp>
      <mc:AlternateContent xmlns:mc="http://schemas.openxmlformats.org/markup-compatibility/2006">
        <mc:Choice xmlns:a14="http://schemas.microsoft.com/office/drawing/2010/main" Requires="a14">
          <p:sp>
            <p:nvSpPr>
              <p:cNvPr id="67587" name="Rectangle 3"/>
              <p:cNvSpPr>
                <a:spLocks noGrp="1" noChangeArrowheads="1"/>
              </p:cNvSpPr>
              <p:nvPr>
                <p:ph type="body" sz="half" idx="1"/>
              </p:nvPr>
            </p:nvSpPr>
            <p:spPr>
              <a:xfrm>
                <a:off x="179388" y="1341438"/>
                <a:ext cx="8713787" cy="5291137"/>
              </a:xfrm>
            </p:spPr>
            <p:txBody>
              <a:bodyPr/>
              <a:lstStyle/>
              <a:p>
                <a:pPr eaLnBrk="1" hangingPunct="1">
                  <a:spcBef>
                    <a:spcPts val="0"/>
                  </a:spcBef>
                </a:pPr>
                <a:r>
                  <a:rPr lang="zh-CN" altLang="en-US" sz="2800" dirty="0"/>
                  <a:t>考虑长波，</a:t>
                </a:r>
                <a:r>
                  <a:rPr lang="en-US" altLang="zh-CN" sz="2800" i="1" dirty="0">
                    <a:latin typeface="Times New Roman" panose="02020603050405020304" pitchFamily="18" charset="0"/>
                    <a:cs typeface="Times New Roman" panose="02020603050405020304" pitchFamily="18" charset="0"/>
                  </a:rPr>
                  <a:t>k</a:t>
                </a:r>
                <a:r>
                  <a:rPr lang="zh-CN" altLang="en-US" sz="2800" dirty="0"/>
                  <a:t>很小，相速度很大，展开：</a:t>
                </a:r>
                <a:endParaRPr lang="zh-CN" altLang="en-US" sz="2800" dirty="0"/>
              </a:p>
              <a:p>
                <a:pPr marL="0" indent="0" eaLnBrk="1" hangingPunct="1">
                  <a:spcBef>
                    <a:spcPts val="0"/>
                  </a:spcBef>
                  <a:buNone/>
                </a:pPr>
                <a14:m>
                  <m:oMathPara xmlns:m="http://schemas.openxmlformats.org/officeDocument/2006/math">
                    <m:oMathParaPr>
                      <m:jc m:val="centerGroup"/>
                    </m:oMathParaPr>
                    <m:oMath xmlns:m="http://schemas.openxmlformats.org/officeDocument/2006/math">
                      <m:r>
                        <a:rPr lang="zh-CN" altLang="en-US" sz="2400" i="1">
                          <a:solidFill>
                            <a:srgbClr val="000000"/>
                          </a:solidFill>
                          <a:latin typeface="Cambria Math" panose="02040503050406030204" pitchFamily="18" charset="0"/>
                        </a:rPr>
                        <m:t>1</m:t>
                      </m:r>
                      <m:r>
                        <a:rPr lang="zh-CN" altLang="en-US" sz="2400" i="1">
                          <a:solidFill>
                            <a:srgbClr val="000000"/>
                          </a:solidFill>
                          <a:latin typeface="Cambria Math" panose="02040503050406030204" pitchFamily="18" charset="0"/>
                        </a:rPr>
                        <m:t>+</m:t>
                      </m:r>
                      <m:nary>
                        <m:naryPr>
                          <m:chr m:val="∑"/>
                          <m:supHide m:val="on"/>
                          <m:ctrlPr>
                            <a:rPr lang="zh-CN" altLang="en-US" sz="2400" i="1">
                              <a:solidFill>
                                <a:srgbClr val="000000"/>
                              </a:solidFill>
                              <a:latin typeface="Cambria Math" panose="02040503050406030204" pitchFamily="18" charset="0"/>
                            </a:rPr>
                          </m:ctrlPr>
                        </m:naryPr>
                        <m:sub>
                          <m:r>
                            <a:rPr lang="zh-CN" altLang="en-US" sz="2400" i="1">
                              <a:solidFill>
                                <a:srgbClr val="000000"/>
                              </a:solidFill>
                              <a:latin typeface="Cambria Math" panose="02040503050406030204" pitchFamily="18" charset="0"/>
                            </a:rPr>
                            <m:t>𝛼</m:t>
                          </m:r>
                        </m:sub>
                        <m:sup/>
                        <m:e>
                          <m:nary>
                            <m:naryPr>
                              <m:subHide m:val="on"/>
                              <m:supHide m:val="on"/>
                              <m:ctrlPr>
                                <a:rPr lang="zh-CN" altLang="en-US" sz="2400" i="1">
                                  <a:solidFill>
                                    <a:srgbClr val="000000"/>
                                  </a:solidFill>
                                  <a:latin typeface="Cambria Math" panose="02040503050406030204" pitchFamily="18" charset="0"/>
                                </a:rPr>
                              </m:ctrlPr>
                            </m:naryPr>
                            <m:sub/>
                            <m:sup/>
                            <m:e>
                              <m:f>
                                <m:fPr>
                                  <m:ctrlPr>
                                    <a:rPr lang="zh-CN" altLang="en-US" sz="2400" i="1">
                                      <a:solidFill>
                                        <a:srgbClr val="000000"/>
                                      </a:solidFill>
                                      <a:latin typeface="Cambria Math" panose="02040503050406030204" pitchFamily="18" charset="0"/>
                                    </a:rPr>
                                  </m:ctrlPr>
                                </m:fPr>
                                <m:num>
                                  <m:sSubSup>
                                    <m:sSubSupPr>
                                      <m:ctrlPr>
                                        <a:rPr lang="zh-CN" altLang="en-US" sz="2400" i="1">
                                          <a:solidFill>
                                            <a:srgbClr val="000000"/>
                                          </a:solidFill>
                                          <a:latin typeface="Cambria Math" panose="02040503050406030204" pitchFamily="18" charset="0"/>
                                        </a:rPr>
                                      </m:ctrlPr>
                                    </m:sSubSupPr>
                                    <m:e>
                                      <m:r>
                                        <a:rPr lang="zh-CN" altLang="en-US" sz="2400" i="1">
                                          <a:solidFill>
                                            <a:srgbClr val="000000"/>
                                          </a:solidFill>
                                          <a:latin typeface="Cambria Math" panose="02040503050406030204" pitchFamily="18" charset="0"/>
                                        </a:rPr>
                                        <m:t>𝜔</m:t>
                                      </m:r>
                                    </m:e>
                                    <m:sub>
                                      <m:r>
                                        <a:rPr lang="zh-CN" altLang="en-US" sz="2400" i="1">
                                          <a:solidFill>
                                            <a:srgbClr val="000000"/>
                                          </a:solidFill>
                                          <a:latin typeface="Cambria Math" panose="02040503050406030204" pitchFamily="18" charset="0"/>
                                        </a:rPr>
                                        <m:t>𝑝</m:t>
                                      </m:r>
                                      <m:r>
                                        <a:rPr lang="zh-CN" altLang="en-US" sz="2400" i="1">
                                          <a:solidFill>
                                            <a:srgbClr val="000000"/>
                                          </a:solidFill>
                                          <a:latin typeface="Cambria Math" panose="02040503050406030204" pitchFamily="18" charset="0"/>
                                        </a:rPr>
                                        <m:t>𝛼</m:t>
                                      </m:r>
                                    </m:sub>
                                    <m:sup>
                                      <m:r>
                                        <a:rPr lang="zh-CN" altLang="en-US" sz="2400" i="1">
                                          <a:solidFill>
                                            <a:srgbClr val="000000"/>
                                          </a:solidFill>
                                          <a:latin typeface="Cambria Math" panose="02040503050406030204" pitchFamily="18" charset="0"/>
                                        </a:rPr>
                                        <m:t>2</m:t>
                                      </m:r>
                                    </m:sup>
                                  </m:sSubSup>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m:t>
                                      </m:r>
                                    </m:e>
                                    <m:sub>
                                      <m:r>
                                        <a:rPr lang="zh-CN" altLang="en-US" sz="2400" i="1">
                                          <a:solidFill>
                                            <a:srgbClr val="000000"/>
                                          </a:solidFill>
                                          <a:latin typeface="Cambria Math" panose="02040503050406030204" pitchFamily="18" charset="0"/>
                                        </a:rPr>
                                        <m:t>𝑣</m:t>
                                      </m:r>
                                    </m:sub>
                                  </m:sSub>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𝑓</m:t>
                                      </m:r>
                                    </m:e>
                                    <m:sub>
                                      <m:r>
                                        <a:rPr lang="zh-CN" altLang="en-US" sz="2400" i="1">
                                          <a:solidFill>
                                            <a:srgbClr val="000000"/>
                                          </a:solidFill>
                                          <a:latin typeface="Cambria Math" panose="02040503050406030204" pitchFamily="18" charset="0"/>
                                        </a:rPr>
                                        <m:t>0</m:t>
                                      </m:r>
                                      <m:r>
                                        <a:rPr lang="zh-CN" altLang="en-US" sz="2400" i="1">
                                          <a:solidFill>
                                            <a:srgbClr val="000000"/>
                                          </a:solidFill>
                                          <a:latin typeface="Cambria Math" panose="02040503050406030204" pitchFamily="18" charset="0"/>
                                        </a:rPr>
                                        <m:t>𝛼</m:t>
                                      </m:r>
                                    </m:sub>
                                  </m:sSub>
                                </m:num>
                                <m:den>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𝑛</m:t>
                                      </m:r>
                                    </m:e>
                                    <m:sub>
                                      <m:r>
                                        <a:rPr lang="zh-CN" altLang="en-US" sz="2400" i="1">
                                          <a:solidFill>
                                            <a:srgbClr val="000000"/>
                                          </a:solidFill>
                                          <a:latin typeface="Cambria Math" panose="02040503050406030204" pitchFamily="18" charset="0"/>
                                        </a:rPr>
                                        <m:t>0</m:t>
                                      </m:r>
                                      <m:r>
                                        <a:rPr lang="zh-CN" altLang="en-US" sz="2400" i="1">
                                          <a:solidFill>
                                            <a:srgbClr val="000000"/>
                                          </a:solidFill>
                                          <a:latin typeface="Cambria Math" panose="02040503050406030204" pitchFamily="18" charset="0"/>
                                        </a:rPr>
                                        <m:t>𝛼</m:t>
                                      </m:r>
                                    </m:sub>
                                  </m:sSub>
                                  <m:r>
                                    <a:rPr lang="zh-CN" altLang="en-US" sz="2400" i="1">
                                      <a:solidFill>
                                        <a:srgbClr val="000000"/>
                                      </a:solidFill>
                                      <a:latin typeface="Cambria Math" panose="02040503050406030204" pitchFamily="18" charset="0"/>
                                    </a:rPr>
                                    <m:t>𝑘</m:t>
                                  </m:r>
                                  <m:r>
                                    <a:rPr lang="zh-CN" altLang="en-US" sz="2400" i="1">
                                      <a:solidFill>
                                        <a:srgbClr val="000000"/>
                                      </a:solidFill>
                                      <a:latin typeface="Cambria Math" panose="02040503050406030204" pitchFamily="18" charset="0"/>
                                    </a:rPr>
                                    <m:t>𝜔</m:t>
                                  </m:r>
                                </m:den>
                              </m:f>
                            </m:e>
                          </m:nary>
                        </m:e>
                      </m:nary>
                      <m:r>
                        <a:rPr lang="zh-CN" altLang="en-US" sz="2400" i="1">
                          <a:solidFill>
                            <a:srgbClr val="000000"/>
                          </a:solidFill>
                          <a:latin typeface="Cambria Math" panose="02040503050406030204" pitchFamily="18" charset="0"/>
                        </a:rPr>
                        <m:t>⋅</m:t>
                      </m:r>
                      <m:d>
                        <m:dPr>
                          <m:ctrlPr>
                            <a:rPr lang="zh-CN" altLang="en-US" sz="2400" i="1">
                              <a:solidFill>
                                <a:srgbClr val="000000"/>
                              </a:solidFill>
                              <a:latin typeface="Cambria Math" panose="02040503050406030204" pitchFamily="18" charset="0"/>
                            </a:rPr>
                          </m:ctrlPr>
                        </m:dPr>
                        <m:e>
                          <m:r>
                            <a:rPr lang="zh-CN" altLang="en-US" sz="2400" i="1">
                              <a:solidFill>
                                <a:srgbClr val="000000"/>
                              </a:solidFill>
                              <a:latin typeface="Cambria Math" panose="02040503050406030204" pitchFamily="18" charset="0"/>
                            </a:rPr>
                            <m:t>1</m:t>
                          </m:r>
                          <m:r>
                            <a:rPr lang="zh-CN" altLang="en-US" sz="2400" i="1">
                              <a:solidFill>
                                <a:srgbClr val="000000"/>
                              </a:solidFill>
                              <a:latin typeface="Cambria Math" panose="02040503050406030204" pitchFamily="18" charset="0"/>
                            </a:rPr>
                            <m:t>+</m:t>
                          </m:r>
                          <m:f>
                            <m:fPr>
                              <m:ctrlPr>
                                <a:rPr lang="zh-CN" altLang="en-US" sz="2400" i="1">
                                  <a:solidFill>
                                    <a:srgbClr val="000000"/>
                                  </a:solidFill>
                                  <a:latin typeface="Cambria Math" panose="02040503050406030204" pitchFamily="18" charset="0"/>
                                </a:rPr>
                              </m:ctrlPr>
                            </m:fPr>
                            <m:num>
                              <m:r>
                                <a:rPr lang="zh-CN" altLang="en-US" sz="2400" i="1">
                                  <a:solidFill>
                                    <a:srgbClr val="000000"/>
                                  </a:solidFill>
                                  <a:latin typeface="Cambria Math" panose="02040503050406030204" pitchFamily="18" charset="0"/>
                                </a:rPr>
                                <m:t>𝑘𝑣</m:t>
                              </m:r>
                            </m:num>
                            <m:den>
                              <m:r>
                                <a:rPr lang="zh-CN" altLang="en-US" sz="2400" i="1">
                                  <a:solidFill>
                                    <a:srgbClr val="000000"/>
                                  </a:solidFill>
                                  <a:latin typeface="Cambria Math" panose="02040503050406030204" pitchFamily="18" charset="0"/>
                                </a:rPr>
                                <m:t>𝜔</m:t>
                              </m:r>
                            </m:den>
                          </m:f>
                          <m:r>
                            <a:rPr lang="zh-CN" altLang="en-US" sz="2400" i="1">
                              <a:solidFill>
                                <a:srgbClr val="000000"/>
                              </a:solidFill>
                              <a:latin typeface="Cambria Math" panose="02040503050406030204" pitchFamily="18" charset="0"/>
                            </a:rPr>
                            <m:t>+(</m:t>
                          </m:r>
                          <m:f>
                            <m:fPr>
                              <m:ctrlPr>
                                <a:rPr lang="zh-CN" altLang="en-US" sz="2400" i="1">
                                  <a:solidFill>
                                    <a:srgbClr val="000000"/>
                                  </a:solidFill>
                                  <a:latin typeface="Cambria Math" panose="02040503050406030204" pitchFamily="18" charset="0"/>
                                </a:rPr>
                              </m:ctrlPr>
                            </m:fPr>
                            <m:num>
                              <m:r>
                                <a:rPr lang="zh-CN" altLang="en-US" sz="2400" i="1">
                                  <a:solidFill>
                                    <a:srgbClr val="000000"/>
                                  </a:solidFill>
                                  <a:latin typeface="Cambria Math" panose="02040503050406030204" pitchFamily="18" charset="0"/>
                                </a:rPr>
                                <m:t>𝑘𝑣</m:t>
                              </m:r>
                            </m:num>
                            <m:den>
                              <m:r>
                                <a:rPr lang="zh-CN" altLang="en-US" sz="2400" i="1">
                                  <a:solidFill>
                                    <a:srgbClr val="000000"/>
                                  </a:solidFill>
                                  <a:latin typeface="Cambria Math" panose="02040503050406030204" pitchFamily="18" charset="0"/>
                                </a:rPr>
                                <m:t>𝜔</m:t>
                              </m:r>
                            </m:den>
                          </m:f>
                          <m:sSup>
                            <m:sSupPr>
                              <m:ctrlPr>
                                <a:rPr lang="zh-CN" altLang="en-US" sz="2400" i="1">
                                  <a:solidFill>
                                    <a:srgbClr val="000000"/>
                                  </a:solidFill>
                                  <a:latin typeface="Cambria Math" panose="02040503050406030204" pitchFamily="18" charset="0"/>
                                </a:rPr>
                              </m:ctrlPr>
                            </m:sSupPr>
                            <m:e>
                              <m:r>
                                <a:rPr lang="zh-CN" altLang="en-US" sz="2400" i="1">
                                  <a:solidFill>
                                    <a:srgbClr val="000000"/>
                                  </a:solidFill>
                                  <a:latin typeface="Cambria Math" panose="02040503050406030204" pitchFamily="18" charset="0"/>
                                </a:rPr>
                                <m:t>)</m:t>
                              </m:r>
                            </m:e>
                            <m:sup>
                              <m:r>
                                <a:rPr lang="zh-CN" altLang="en-US" sz="2400" i="1">
                                  <a:solidFill>
                                    <a:srgbClr val="000000"/>
                                  </a:solidFill>
                                  <a:latin typeface="Cambria Math" panose="02040503050406030204" pitchFamily="18" charset="0"/>
                                </a:rPr>
                                <m:t>2</m:t>
                              </m:r>
                            </m:sup>
                          </m:sSup>
                          <m:r>
                            <a:rPr lang="zh-CN" altLang="en-US" sz="2400" i="1">
                              <a:solidFill>
                                <a:srgbClr val="000000"/>
                              </a:solidFill>
                              <a:latin typeface="Cambria Math" panose="02040503050406030204" pitchFamily="18" charset="0"/>
                            </a:rPr>
                            <m:t>+(</m:t>
                          </m:r>
                          <m:f>
                            <m:fPr>
                              <m:ctrlPr>
                                <a:rPr lang="zh-CN" altLang="en-US" sz="2400" i="1">
                                  <a:solidFill>
                                    <a:srgbClr val="000000"/>
                                  </a:solidFill>
                                  <a:latin typeface="Cambria Math" panose="02040503050406030204" pitchFamily="18" charset="0"/>
                                </a:rPr>
                              </m:ctrlPr>
                            </m:fPr>
                            <m:num>
                              <m:r>
                                <a:rPr lang="zh-CN" altLang="en-US" sz="2400" i="1">
                                  <a:solidFill>
                                    <a:srgbClr val="000000"/>
                                  </a:solidFill>
                                  <a:latin typeface="Cambria Math" panose="02040503050406030204" pitchFamily="18" charset="0"/>
                                </a:rPr>
                                <m:t>𝑘𝑣</m:t>
                              </m:r>
                            </m:num>
                            <m:den>
                              <m:r>
                                <a:rPr lang="zh-CN" altLang="en-US" sz="2400" i="1">
                                  <a:solidFill>
                                    <a:srgbClr val="000000"/>
                                  </a:solidFill>
                                  <a:latin typeface="Cambria Math" panose="02040503050406030204" pitchFamily="18" charset="0"/>
                                </a:rPr>
                                <m:t>𝜔</m:t>
                              </m:r>
                            </m:den>
                          </m:f>
                          <m:sSup>
                            <m:sSupPr>
                              <m:ctrlPr>
                                <a:rPr lang="zh-CN" altLang="en-US" sz="2400" i="1">
                                  <a:solidFill>
                                    <a:srgbClr val="000000"/>
                                  </a:solidFill>
                                  <a:latin typeface="Cambria Math" panose="02040503050406030204" pitchFamily="18" charset="0"/>
                                </a:rPr>
                              </m:ctrlPr>
                            </m:sSupPr>
                            <m:e>
                              <m:r>
                                <a:rPr lang="zh-CN" altLang="en-US" sz="2400" i="1">
                                  <a:solidFill>
                                    <a:srgbClr val="000000"/>
                                  </a:solidFill>
                                  <a:latin typeface="Cambria Math" panose="02040503050406030204" pitchFamily="18" charset="0"/>
                                </a:rPr>
                                <m:t>)</m:t>
                              </m:r>
                            </m:e>
                            <m:sup>
                              <m:r>
                                <a:rPr lang="zh-CN" altLang="en-US" sz="2400" i="1">
                                  <a:solidFill>
                                    <a:srgbClr val="000000"/>
                                  </a:solidFill>
                                  <a:latin typeface="Cambria Math" panose="02040503050406030204" pitchFamily="18" charset="0"/>
                                </a:rPr>
                                <m:t>3</m:t>
                              </m:r>
                            </m:sup>
                          </m:sSup>
                          <m:r>
                            <a:rPr lang="zh-CN" altLang="en-US" sz="2400" i="1">
                              <a:solidFill>
                                <a:srgbClr val="000000"/>
                              </a:solidFill>
                              <a:latin typeface="Cambria Math" panose="02040503050406030204" pitchFamily="18" charset="0"/>
                            </a:rPr>
                            <m:t>+...</m:t>
                          </m:r>
                        </m:e>
                      </m:d>
                      <m:r>
                        <a:rPr lang="zh-CN" altLang="en-US" sz="2400" i="1">
                          <a:solidFill>
                            <a:srgbClr val="000000"/>
                          </a:solidFill>
                          <a:latin typeface="Cambria Math" panose="02040503050406030204" pitchFamily="18" charset="0"/>
                        </a:rPr>
                        <m:t>𝑑𝑣</m:t>
                      </m:r>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0</m:t>
                      </m:r>
                    </m:oMath>
                  </m:oMathPara>
                </a14:m>
                <a:endParaRPr lang="zh-CN" altLang="en-US" sz="2400" dirty="0"/>
              </a:p>
              <a:p>
                <a:pPr eaLnBrk="1" hangingPunct="1">
                  <a:spcBef>
                    <a:spcPts val="0"/>
                  </a:spcBef>
                </a:pPr>
                <a:r>
                  <a:rPr lang="zh-CN" altLang="en-US" sz="2800" dirty="0"/>
                  <a:t>取平衡时的分布函数为</a:t>
                </a:r>
                <a:r>
                  <a:rPr lang="en-US" altLang="zh-CN" sz="2800" dirty="0"/>
                  <a:t>Maxwellian</a:t>
                </a:r>
                <a:r>
                  <a:rPr lang="zh-CN" altLang="en-US" sz="2800" dirty="0"/>
                  <a:t>分布：</a:t>
                </a:r>
                <a:endParaRPr lang="zh-CN" altLang="en-US" sz="2800" dirty="0"/>
              </a:p>
              <a:p>
                <a:pPr marL="0" indent="0" eaLnBrk="1" hangingPunct="1">
                  <a:spcBef>
                    <a:spcPts val="0"/>
                  </a:spcBef>
                  <a:buNone/>
                </a:pPr>
                <a14:m>
                  <m:oMathPara xmlns:m="http://schemas.openxmlformats.org/officeDocument/2006/math">
                    <m:oMathParaPr>
                      <m:jc m:val="centerGroup"/>
                    </m:oMathParaPr>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𝑓</m:t>
                          </m:r>
                        </m:e>
                        <m:sub>
                          <m:r>
                            <a:rPr lang="zh-CN" altLang="en-US" sz="2800" i="1">
                              <a:solidFill>
                                <a:srgbClr val="000000"/>
                              </a:solidFill>
                              <a:latin typeface="Cambria Math" panose="02040503050406030204" pitchFamily="18" charset="0"/>
                            </a:rPr>
                            <m:t>0</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𝑛</m:t>
                          </m:r>
                        </m:e>
                        <m:sub>
                          <m:r>
                            <a:rPr lang="zh-CN" altLang="en-US" sz="2800" i="1">
                              <a:solidFill>
                                <a:srgbClr val="000000"/>
                              </a:solidFill>
                              <a:latin typeface="Cambria Math" panose="02040503050406030204" pitchFamily="18" charset="0"/>
                            </a:rPr>
                            <m:t>0</m:t>
                          </m:r>
                        </m:sub>
                      </m:sSub>
                      <m:rad>
                        <m:radPr>
                          <m:degHide m:val="on"/>
                          <m:ctrlPr>
                            <a:rPr lang="zh-CN" altLang="en-US" sz="2800" i="1">
                              <a:solidFill>
                                <a:srgbClr val="000000"/>
                              </a:solidFill>
                              <a:latin typeface="Cambria Math" panose="02040503050406030204" pitchFamily="18" charset="0"/>
                            </a:rPr>
                          </m:ctrlPr>
                        </m:radPr>
                        <m:deg/>
                        <m:e>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𝑚</m:t>
                              </m:r>
                            </m:num>
                            <m:den>
                              <m:r>
                                <a:rPr lang="zh-CN" altLang="en-US" sz="2800" i="1">
                                  <a:solidFill>
                                    <a:srgbClr val="000000"/>
                                  </a:solidFill>
                                  <a:latin typeface="Cambria Math" panose="02040503050406030204" pitchFamily="18" charset="0"/>
                                </a:rPr>
                                <m:t>2</m:t>
                              </m:r>
                              <m:r>
                                <a:rPr lang="zh-CN" altLang="en-US" sz="2800" i="1">
                                  <a:solidFill>
                                    <a:srgbClr val="000000"/>
                                  </a:solidFill>
                                  <a:latin typeface="Cambria Math" panose="02040503050406030204" pitchFamily="18" charset="0"/>
                                </a:rPr>
                                <m:t>𝜋𝜅</m:t>
                              </m:r>
                              <m:r>
                                <a:rPr lang="zh-CN" altLang="en-US" sz="2800" i="1">
                                  <a:solidFill>
                                    <a:srgbClr val="000000"/>
                                  </a:solidFill>
                                  <a:latin typeface="Cambria Math" panose="02040503050406030204" pitchFamily="18" charset="0"/>
                                </a:rPr>
                                <m:t>𝑇</m:t>
                              </m:r>
                            </m:den>
                          </m:f>
                        </m:e>
                      </m:rad>
                      <m:func>
                        <m:funcPr>
                          <m:ctrlPr>
                            <a:rPr lang="zh-CN" altLang="en-US" sz="2800" i="1">
                              <a:solidFill>
                                <a:srgbClr val="000000"/>
                              </a:solidFill>
                              <a:latin typeface="Cambria Math" panose="02040503050406030204" pitchFamily="18" charset="0"/>
                            </a:rPr>
                          </m:ctrlPr>
                        </m:funcPr>
                        <m:fName>
                          <m:r>
                            <m:rPr>
                              <m:sty m:val="p"/>
                            </m:rPr>
                            <a:rPr lang="zh-CN" altLang="en-US" sz="2800">
                              <a:solidFill>
                                <a:srgbClr val="000000"/>
                              </a:solidFill>
                              <a:latin typeface="Cambria Math" panose="02040503050406030204" pitchFamily="18" charset="0"/>
                            </a:rPr>
                            <m:t>exp</m:t>
                          </m:r>
                        </m:fName>
                        <m:e>
                          <m:r>
                            <a:rPr lang="zh-CN" altLang="en-US" sz="2800" i="1">
                              <a:solidFill>
                                <a:srgbClr val="000000"/>
                              </a:solidFill>
                              <a:latin typeface="Cambria Math" panose="02040503050406030204" pitchFamily="18" charset="0"/>
                            </a:rPr>
                            <m:t>(</m:t>
                          </m:r>
                        </m:e>
                      </m:func>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𝑚</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𝑣</m:t>
                              </m:r>
                            </m:e>
                            <m:sup>
                              <m:r>
                                <a:rPr lang="zh-CN" altLang="en-US" sz="2800" i="1">
                                  <a:solidFill>
                                    <a:srgbClr val="000000"/>
                                  </a:solidFill>
                                  <a:latin typeface="Cambria Math" panose="02040503050406030204" pitchFamily="18" charset="0"/>
                                </a:rPr>
                                <m:t>2</m:t>
                              </m:r>
                            </m:sup>
                          </m:sSup>
                        </m:num>
                        <m:den>
                          <m:r>
                            <a:rPr lang="zh-CN" altLang="en-US" sz="2800" i="1">
                              <a:solidFill>
                                <a:srgbClr val="000000"/>
                              </a:solidFill>
                              <a:latin typeface="Cambria Math" panose="02040503050406030204" pitchFamily="18" charset="0"/>
                            </a:rPr>
                            <m:t>2</m:t>
                          </m:r>
                          <m:r>
                            <a:rPr lang="en-US" altLang="zh-CN" sz="2800" i="1">
                              <a:solidFill>
                                <a:srgbClr val="000000"/>
                              </a:solidFill>
                              <a:latin typeface="Cambria Math" panose="02040503050406030204" pitchFamily="18" charset="0"/>
                            </a:rPr>
                            <m:t>𝜅</m:t>
                          </m:r>
                          <m:r>
                            <a:rPr lang="zh-CN" altLang="en-US" sz="2800" i="1">
                              <a:solidFill>
                                <a:srgbClr val="000000"/>
                              </a:solidFill>
                              <a:latin typeface="Cambria Math" panose="02040503050406030204" pitchFamily="18" charset="0"/>
                            </a:rPr>
                            <m:t>𝑇</m:t>
                          </m:r>
                        </m:den>
                      </m:f>
                      <m:r>
                        <a:rPr lang="zh-CN" altLang="en-US" sz="2800" i="1">
                          <a:solidFill>
                            <a:srgbClr val="000000"/>
                          </a:solidFill>
                          <a:latin typeface="Cambria Math" panose="02040503050406030204" pitchFamily="18" charset="0"/>
                        </a:rPr>
                        <m:t>), ⇒</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m:t>
                          </m:r>
                        </m:e>
                        <m:sub>
                          <m:r>
                            <a:rPr lang="zh-CN" altLang="en-US" sz="2800" i="1">
                              <a:solidFill>
                                <a:srgbClr val="000000"/>
                              </a:solidFill>
                              <a:latin typeface="Cambria Math" panose="02040503050406030204" pitchFamily="18" charset="0"/>
                            </a:rPr>
                            <m:t>𝑣</m:t>
                          </m:r>
                        </m:sub>
                      </m:sSub>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𝑓</m:t>
                          </m:r>
                        </m:e>
                        <m:sub>
                          <m:r>
                            <a:rPr lang="zh-CN" altLang="en-US" sz="2800" i="1">
                              <a:solidFill>
                                <a:srgbClr val="000000"/>
                              </a:solidFill>
                              <a:latin typeface="Cambria Math" panose="02040503050406030204" pitchFamily="18" charset="0"/>
                            </a:rPr>
                            <m:t>0</m:t>
                          </m:r>
                        </m:sub>
                      </m:sSub>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𝑚𝑣</m:t>
                          </m:r>
                        </m:num>
                        <m:den>
                          <m:r>
                            <a:rPr lang="en-US" altLang="zh-CN" sz="2800" i="1">
                              <a:solidFill>
                                <a:srgbClr val="000000"/>
                              </a:solidFill>
                              <a:latin typeface="Cambria Math" panose="02040503050406030204" pitchFamily="18" charset="0"/>
                            </a:rPr>
                            <m:t>𝜅</m:t>
                          </m:r>
                          <m:r>
                            <a:rPr lang="zh-CN" altLang="en-US" sz="2800" i="1">
                              <a:solidFill>
                                <a:srgbClr val="000000"/>
                              </a:solidFill>
                              <a:latin typeface="Cambria Math" panose="02040503050406030204" pitchFamily="18" charset="0"/>
                            </a:rPr>
                            <m:t>𝑇</m:t>
                          </m:r>
                        </m:den>
                      </m:f>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𝑓</m:t>
                          </m:r>
                        </m:e>
                        <m:sub>
                          <m:r>
                            <a:rPr lang="zh-CN" altLang="en-US" sz="2800" i="1">
                              <a:solidFill>
                                <a:srgbClr val="000000"/>
                              </a:solidFill>
                              <a:latin typeface="Cambria Math" panose="02040503050406030204" pitchFamily="18" charset="0"/>
                            </a:rPr>
                            <m:t>0</m:t>
                          </m:r>
                        </m:sub>
                      </m:sSub>
                    </m:oMath>
                  </m:oMathPara>
                </a14:m>
                <a:endParaRPr lang="zh-CN" altLang="en-US" sz="2800" dirty="0"/>
              </a:p>
              <a:p>
                <a:pPr eaLnBrk="1" hangingPunct="1">
                  <a:spcBef>
                    <a:spcPts val="0"/>
                  </a:spcBef>
                </a:pPr>
                <a:r>
                  <a:rPr lang="zh-CN" altLang="en-US" sz="2800" dirty="0"/>
                  <a:t>注意到</a:t>
                </a:r>
                <a14:m>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𝑓</m:t>
                        </m:r>
                      </m:e>
                      <m:sub>
                        <m:r>
                          <a:rPr lang="zh-CN" altLang="en-US" sz="2800" i="1">
                            <a:solidFill>
                              <a:srgbClr val="000000"/>
                            </a:solidFill>
                            <a:latin typeface="Cambria Math" panose="02040503050406030204" pitchFamily="18" charset="0"/>
                          </a:rPr>
                          <m:t>0</m:t>
                        </m:r>
                      </m:sub>
                    </m:sSub>
                  </m:oMath>
                </a14:m>
                <a:r>
                  <a:rPr lang="zh-CN" altLang="en-US" sz="2800" dirty="0"/>
                  <a:t>的对称性，进而色散方程为：</a:t>
                </a:r>
                <a:endParaRPr lang="zh-CN" altLang="en-US" sz="2800" dirty="0"/>
              </a:p>
              <a:p>
                <a:pPr marL="0" indent="0" eaLnBrk="1" hangingPunct="1">
                  <a:spcBef>
                    <a:spcPts val="0"/>
                  </a:spcBef>
                  <a:buNone/>
                </a:pPr>
                <a14:m>
                  <m:oMathPara xmlns:m="http://schemas.openxmlformats.org/officeDocument/2006/math">
                    <m:oMathParaPr>
                      <m:jc m:val="centerGroup"/>
                    </m:oMathParaPr>
                    <m:oMath xmlns:m="http://schemas.openxmlformats.org/officeDocument/2006/math">
                      <m:r>
                        <a:rPr lang="zh-CN" altLang="en-US" sz="2800" i="1">
                          <a:solidFill>
                            <a:srgbClr val="000000"/>
                          </a:solidFill>
                          <a:latin typeface="Cambria Math" panose="02040503050406030204" pitchFamily="18" charset="0"/>
                        </a:rPr>
                        <m:t>1</m:t>
                      </m:r>
                      <m:r>
                        <a:rPr lang="zh-CN" altLang="en-US" sz="2800" i="1">
                          <a:solidFill>
                            <a:srgbClr val="000000"/>
                          </a:solidFill>
                          <a:latin typeface="Cambria Math" panose="02040503050406030204" pitchFamily="18" charset="0"/>
                        </a:rPr>
                        <m:t>+</m:t>
                      </m:r>
                      <m:nary>
                        <m:naryPr>
                          <m:chr m:val="∑"/>
                          <m:supHide m:val="on"/>
                          <m:ctrlPr>
                            <a:rPr lang="zh-CN" altLang="en-US" sz="2800" i="1">
                              <a:solidFill>
                                <a:srgbClr val="000000"/>
                              </a:solidFill>
                              <a:latin typeface="Cambria Math" panose="02040503050406030204" pitchFamily="18" charset="0"/>
                            </a:rPr>
                          </m:ctrlPr>
                        </m:naryPr>
                        <m:sub>
                          <m:r>
                            <a:rPr lang="zh-CN" altLang="en-US" sz="2800" i="1">
                              <a:solidFill>
                                <a:srgbClr val="000000"/>
                              </a:solidFill>
                              <a:latin typeface="Cambria Math" panose="02040503050406030204" pitchFamily="18" charset="0"/>
                            </a:rPr>
                            <m:t>𝛼</m:t>
                          </m:r>
                        </m:sub>
                        <m:sup/>
                        <m:e>
                          <m:nary>
                            <m:naryPr>
                              <m:subHide m:val="on"/>
                              <m:supHide m:val="on"/>
                              <m:ctrlPr>
                                <a:rPr lang="zh-CN" altLang="en-US" sz="2800" i="1">
                                  <a:solidFill>
                                    <a:srgbClr val="000000"/>
                                  </a:solidFill>
                                  <a:latin typeface="Cambria Math" panose="02040503050406030204" pitchFamily="18" charset="0"/>
                                </a:rPr>
                              </m:ctrlPr>
                            </m:naryPr>
                            <m:sub/>
                            <m:sup/>
                            <m:e>
                              <m:f>
                                <m:fPr>
                                  <m:ctrlPr>
                                    <a:rPr lang="zh-CN" altLang="en-US" sz="2800" i="1">
                                      <a:solidFill>
                                        <a:srgbClr val="000000"/>
                                      </a:solidFill>
                                      <a:latin typeface="Cambria Math" panose="02040503050406030204" pitchFamily="18" charset="0"/>
                                    </a:rPr>
                                  </m:ctrlPr>
                                </m:fPr>
                                <m:num>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𝑝</m:t>
                                      </m:r>
                                      <m:r>
                                        <a:rPr lang="zh-CN" altLang="en-US" sz="2800" i="1">
                                          <a:solidFill>
                                            <a:srgbClr val="000000"/>
                                          </a:solidFill>
                                          <a:latin typeface="Cambria Math" panose="02040503050406030204" pitchFamily="18" charset="0"/>
                                        </a:rPr>
                                        <m:t>𝛼</m:t>
                                      </m:r>
                                    </m:sub>
                                    <m:sup>
                                      <m:r>
                                        <a:rPr lang="zh-CN" altLang="en-US" sz="2800" i="1">
                                          <a:solidFill>
                                            <a:srgbClr val="000000"/>
                                          </a:solidFill>
                                          <a:latin typeface="Cambria Math" panose="02040503050406030204" pitchFamily="18" charset="0"/>
                                        </a:rPr>
                                        <m:t>2</m:t>
                                      </m:r>
                                    </m:sup>
                                  </m:sSubSup>
                                </m:num>
                                <m:den>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𝑛</m:t>
                                      </m:r>
                                    </m:e>
                                    <m:sub>
                                      <m:r>
                                        <a:rPr lang="zh-CN" altLang="en-US" sz="2800" i="1">
                                          <a:solidFill>
                                            <a:srgbClr val="000000"/>
                                          </a:solidFill>
                                          <a:latin typeface="Cambria Math" panose="02040503050406030204" pitchFamily="18" charset="0"/>
                                        </a:rPr>
                                        <m:t>0</m:t>
                                      </m:r>
                                      <m:r>
                                        <a:rPr lang="zh-CN" altLang="en-US" sz="2800" i="1">
                                          <a:solidFill>
                                            <a:srgbClr val="000000"/>
                                          </a:solidFill>
                                          <a:latin typeface="Cambria Math" panose="02040503050406030204" pitchFamily="18" charset="0"/>
                                        </a:rPr>
                                        <m:t>𝛼</m:t>
                                      </m:r>
                                    </m:sub>
                                  </m:sSub>
                                  <m:r>
                                    <a:rPr lang="zh-CN" altLang="en-US" sz="2800" i="1">
                                      <a:solidFill>
                                        <a:srgbClr val="000000"/>
                                      </a:solidFill>
                                      <a:latin typeface="Cambria Math" panose="02040503050406030204" pitchFamily="18" charset="0"/>
                                    </a:rPr>
                                    <m:t>𝑘</m:t>
                                  </m:r>
                                  <m:r>
                                    <a:rPr lang="zh-CN" altLang="en-US" sz="2800" i="1">
                                      <a:solidFill>
                                        <a:srgbClr val="000000"/>
                                      </a:solidFill>
                                      <a:latin typeface="Cambria Math" panose="02040503050406030204" pitchFamily="18" charset="0"/>
                                    </a:rPr>
                                    <m:t>𝜔</m:t>
                                  </m:r>
                                </m:den>
                              </m:f>
                            </m:e>
                          </m:nary>
                        </m:e>
                      </m:nary>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𝑚</m:t>
                              </m:r>
                            </m:e>
                            <m:sub>
                              <m:r>
                                <a:rPr lang="zh-CN" altLang="en-US" sz="2800" i="1">
                                  <a:solidFill>
                                    <a:srgbClr val="000000"/>
                                  </a:solidFill>
                                  <a:latin typeface="Cambria Math" panose="02040503050406030204" pitchFamily="18" charset="0"/>
                                </a:rPr>
                                <m:t>𝛼</m:t>
                              </m:r>
                            </m:sub>
                          </m:sSub>
                          <m:r>
                            <a:rPr lang="zh-CN" altLang="en-US" sz="2800" i="1">
                              <a:solidFill>
                                <a:srgbClr val="000000"/>
                              </a:solidFill>
                              <a:latin typeface="Cambria Math" panose="02040503050406030204" pitchFamily="18" charset="0"/>
                            </a:rPr>
                            <m:t>𝑣</m:t>
                          </m:r>
                        </m:num>
                        <m:den>
                          <m:r>
                            <a:rPr lang="en-US" altLang="zh-CN" sz="2800" i="1">
                              <a:solidFill>
                                <a:srgbClr val="000000"/>
                              </a:solidFill>
                              <a:latin typeface="Cambria Math" panose="02040503050406030204" pitchFamily="18" charset="0"/>
                            </a:rPr>
                            <m:t>𝜅</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𝑇</m:t>
                              </m:r>
                            </m:e>
                            <m:sub>
                              <m:r>
                                <a:rPr lang="zh-CN" altLang="en-US" sz="2800" i="1">
                                  <a:solidFill>
                                    <a:srgbClr val="000000"/>
                                  </a:solidFill>
                                  <a:latin typeface="Cambria Math" panose="02040503050406030204" pitchFamily="18" charset="0"/>
                                </a:rPr>
                                <m:t>𝛼</m:t>
                              </m:r>
                            </m:sub>
                          </m:sSub>
                        </m:den>
                      </m:f>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𝑓</m:t>
                          </m:r>
                        </m:e>
                        <m:sub>
                          <m:r>
                            <a:rPr lang="zh-CN" altLang="en-US" sz="2800" i="1">
                              <a:solidFill>
                                <a:srgbClr val="000000"/>
                              </a:solidFill>
                              <a:latin typeface="Cambria Math" panose="02040503050406030204" pitchFamily="18" charset="0"/>
                            </a:rPr>
                            <m:t>0</m:t>
                          </m:r>
                          <m:r>
                            <a:rPr lang="zh-CN" altLang="en-US" sz="2800" i="1">
                              <a:solidFill>
                                <a:srgbClr val="000000"/>
                              </a:solidFill>
                              <a:latin typeface="Cambria Math" panose="02040503050406030204" pitchFamily="18" charset="0"/>
                            </a:rPr>
                            <m:t>𝛼</m:t>
                          </m:r>
                        </m:sub>
                      </m:sSub>
                      <m:r>
                        <a:rPr lang="zh-CN" altLang="en-US" sz="2800" i="1">
                          <a:solidFill>
                            <a:srgbClr val="000000"/>
                          </a:solidFill>
                          <a:latin typeface="Cambria Math" panose="02040503050406030204" pitchFamily="18" charset="0"/>
                        </a:rPr>
                        <m:t>⋅</m:t>
                      </m:r>
                      <m:d>
                        <m:dPr>
                          <m:ctrlPr>
                            <a:rPr lang="zh-CN" altLang="en-US" sz="2800" i="1">
                              <a:solidFill>
                                <a:srgbClr val="000000"/>
                              </a:solidFill>
                              <a:latin typeface="Cambria Math" panose="02040503050406030204" pitchFamily="18" charset="0"/>
                            </a:rPr>
                          </m:ctrlPr>
                        </m:dPr>
                        <m:e>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𝑘𝑣</m:t>
                              </m:r>
                            </m:num>
                            <m:den>
                              <m:r>
                                <a:rPr lang="zh-CN" altLang="en-US" sz="2800" i="1">
                                  <a:solidFill>
                                    <a:srgbClr val="000000"/>
                                  </a:solidFill>
                                  <a:latin typeface="Cambria Math" panose="02040503050406030204" pitchFamily="18" charset="0"/>
                                </a:rPr>
                                <m:t>𝜔</m:t>
                              </m:r>
                            </m:den>
                          </m:f>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𝑘𝑣</m:t>
                              </m:r>
                            </m:num>
                            <m:den>
                              <m:r>
                                <a:rPr lang="zh-CN" altLang="en-US" sz="2800" i="1">
                                  <a:solidFill>
                                    <a:srgbClr val="000000"/>
                                  </a:solidFill>
                                  <a:latin typeface="Cambria Math" panose="02040503050406030204" pitchFamily="18" charset="0"/>
                                </a:rPr>
                                <m:t>𝜔</m:t>
                              </m:r>
                            </m:den>
                          </m:f>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m:t>
                              </m:r>
                            </m:e>
                            <m:sup>
                              <m:r>
                                <a:rPr lang="zh-CN" altLang="en-US" sz="2800" i="1">
                                  <a:solidFill>
                                    <a:srgbClr val="000000"/>
                                  </a:solidFill>
                                  <a:latin typeface="Cambria Math" panose="02040503050406030204" pitchFamily="18" charset="0"/>
                                </a:rPr>
                                <m:t>3</m:t>
                              </m:r>
                            </m:sup>
                          </m:sSup>
                          <m:r>
                            <a:rPr lang="zh-CN" altLang="en-US" sz="2800" i="1">
                              <a:solidFill>
                                <a:srgbClr val="000000"/>
                              </a:solidFill>
                              <a:latin typeface="Cambria Math" panose="02040503050406030204" pitchFamily="18" charset="0"/>
                            </a:rPr>
                            <m:t>+...</m:t>
                          </m:r>
                        </m:e>
                      </m:d>
                      <m:r>
                        <a:rPr lang="zh-CN" altLang="en-US" sz="2800" i="1">
                          <a:solidFill>
                            <a:srgbClr val="000000"/>
                          </a:solidFill>
                          <a:latin typeface="Cambria Math" panose="02040503050406030204" pitchFamily="18" charset="0"/>
                        </a:rPr>
                        <m:t>𝑑𝑣</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oMath>
                  </m:oMathPara>
                </a14:m>
                <a:endParaRPr lang="zh-CN" altLang="en-US" sz="2800" dirty="0"/>
              </a:p>
              <a:p>
                <a:pPr eaLnBrk="1" hangingPunct="1">
                  <a:lnSpc>
                    <a:spcPct val="110000"/>
                  </a:lnSpc>
                  <a:spcBef>
                    <a:spcPct val="10000"/>
                  </a:spcBef>
                </a:pPr>
                <a:endParaRPr lang="en-US" altLang="zh-CN" sz="2800" dirty="0"/>
              </a:p>
            </p:txBody>
          </p:sp>
        </mc:Choice>
        <mc:Fallback>
          <p:sp>
            <p:nvSpPr>
              <p:cNvPr id="67587" name="Rectangle 3"/>
              <p:cNvSpPr>
                <a:spLocks noRot="1" noChangeAspect="1" noMove="1" noResize="1" noEditPoints="1" noAdjustHandles="1" noChangeArrowheads="1" noChangeShapeType="1" noTextEdit="1"/>
              </p:cNvSpPr>
              <p:nvPr>
                <p:ph type="body" sz="half" idx="1"/>
              </p:nvPr>
            </p:nvSpPr>
            <p:spPr>
              <a:xfrm>
                <a:off x="179388" y="1341438"/>
                <a:ext cx="8713787" cy="5291137"/>
              </a:xfrm>
              <a:blipFill rotWithShape="1">
                <a:blip r:embed="rId1"/>
                <a:stretch>
                  <a:fillRect l="-4" t="-6"/>
                </a:stretch>
              </a:blipFill>
            </p:spPr>
            <p:txBody>
              <a:bodyPr/>
              <a:lstStyle/>
              <a:p>
                <a:r>
                  <a:rPr lang="zh-CN" altLang="en-US">
                    <a:noFill/>
                  </a:rPr>
                  <a:t> </a:t>
                </a:r>
              </a:p>
            </p:txBody>
          </p:sp>
        </mc:Fallback>
      </mc:AlternateContent>
      <p:sp>
        <p:nvSpPr>
          <p:cNvPr id="67588"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67589"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3" name="标题 3073"/>
          <p:cNvSpPr>
            <a:spLocks noGrp="1"/>
          </p:cNvSpPr>
          <p:nvPr>
            <p:ph type="title"/>
          </p:nvPr>
        </p:nvSpPr>
        <p:spPr>
          <a:xfrm>
            <a:off x="5796136" y="116632"/>
            <a:ext cx="3250704" cy="1143000"/>
          </a:xfrm>
        </p:spPr>
        <p:txBody>
          <a:bodyPr anchor="ctr"/>
          <a:lstStyle/>
          <a:p>
            <a:r>
              <a:rPr lang="zh-CN" altLang="en-US" dirty="0"/>
              <a:t>相关书籍</a:t>
            </a:r>
            <a:endParaRPr lang="zh-CN" altLang="en-US" dirty="0"/>
          </a:p>
        </p:txBody>
      </p:sp>
      <p:sp>
        <p:nvSpPr>
          <p:cNvPr id="3074" name="文本占位符 3074"/>
          <p:cNvSpPr>
            <a:spLocks noGrp="1"/>
          </p:cNvSpPr>
          <p:nvPr>
            <p:ph idx="1"/>
          </p:nvPr>
        </p:nvSpPr>
        <p:spPr>
          <a:xfrm>
            <a:off x="251520" y="656692"/>
            <a:ext cx="8669337" cy="5724835"/>
          </a:xfrm>
        </p:spPr>
        <p:txBody>
          <a:bodyPr anchor="t"/>
          <a:lstStyle/>
          <a:p>
            <a:pPr>
              <a:lnSpc>
                <a:spcPct val="80000"/>
              </a:lnSpc>
            </a:pPr>
            <a:r>
              <a:rPr lang="zh-CN" altLang="en-US" sz="2000" dirty="0"/>
              <a:t>课本</a:t>
            </a:r>
            <a:endParaRPr lang="en-US" altLang="zh-CN" sz="2000" dirty="0"/>
          </a:p>
          <a:p>
            <a:pPr marL="0" indent="0">
              <a:lnSpc>
                <a:spcPct val="80000"/>
              </a:lnSpc>
              <a:buNone/>
            </a:pPr>
            <a:r>
              <a:rPr lang="en-US" altLang="zh-CN" sz="1800" dirty="0"/>
              <a:t>  F. F. Chen</a:t>
            </a:r>
            <a:r>
              <a:rPr lang="zh-CN" altLang="en-US" sz="1800" dirty="0"/>
              <a:t>，等离子体物理学导论，科学出版社，</a:t>
            </a:r>
            <a:r>
              <a:rPr lang="en-US" altLang="zh-CN" sz="1800" dirty="0"/>
              <a:t>2016</a:t>
            </a:r>
            <a:endParaRPr lang="en-US" altLang="zh-CN" sz="1800" dirty="0"/>
          </a:p>
          <a:p>
            <a:pPr marL="0" indent="0">
              <a:lnSpc>
                <a:spcPct val="80000"/>
              </a:lnSpc>
              <a:buNone/>
            </a:pPr>
            <a:r>
              <a:rPr lang="en-US" altLang="zh-CN" sz="1800" dirty="0"/>
              <a:t>  (Chen, F. F. Introduction to Plasma Physics. Springer New York 1974,</a:t>
            </a:r>
            <a:endParaRPr lang="en-US" altLang="zh-CN" sz="1800" dirty="0"/>
          </a:p>
          <a:p>
            <a:pPr marL="0" indent="0">
              <a:lnSpc>
                <a:spcPct val="80000"/>
              </a:lnSpc>
              <a:buNone/>
            </a:pPr>
            <a:r>
              <a:rPr lang="en-US" altLang="zh-CN" sz="1800" dirty="0"/>
              <a:t>    2nd ed. Plenum Press, 1984. )</a:t>
            </a:r>
            <a:endParaRPr lang="en-US" altLang="zh-CN" sz="1800" dirty="0"/>
          </a:p>
          <a:p>
            <a:pPr>
              <a:lnSpc>
                <a:spcPct val="80000"/>
              </a:lnSpc>
            </a:pPr>
            <a:r>
              <a:rPr lang="zh-CN" altLang="en-US" sz="2000" dirty="0"/>
              <a:t>参考书籍</a:t>
            </a:r>
            <a:endParaRPr lang="zh-CN" altLang="en-US" sz="2000" dirty="0"/>
          </a:p>
          <a:p>
            <a:pPr lvl="1">
              <a:lnSpc>
                <a:spcPct val="80000"/>
              </a:lnSpc>
            </a:pPr>
            <a:r>
              <a:rPr lang="zh-CN" altLang="en-US" sz="1800" dirty="0"/>
              <a:t>陈耀，等离子体物理基础，科学出版社，</a:t>
            </a:r>
            <a:r>
              <a:rPr lang="en-US" altLang="zh-CN" sz="1800" dirty="0"/>
              <a:t>2019</a:t>
            </a:r>
            <a:endParaRPr lang="en-US" altLang="zh-CN" sz="1800" dirty="0"/>
          </a:p>
          <a:p>
            <a:pPr lvl="1">
              <a:lnSpc>
                <a:spcPct val="80000"/>
              </a:lnSpc>
            </a:pPr>
            <a:r>
              <a:rPr lang="zh-CN" altLang="en-US" sz="1800" dirty="0"/>
              <a:t>李定，陈银华，马锦绣，杨维纮，等离子体物理学，高等教育出版社，</a:t>
            </a:r>
            <a:r>
              <a:rPr lang="en-US" altLang="zh-CN" sz="1800" dirty="0"/>
              <a:t>2006</a:t>
            </a:r>
            <a:endParaRPr lang="zh-CN" altLang="en-US" sz="1800" dirty="0"/>
          </a:p>
          <a:p>
            <a:pPr lvl="1">
              <a:lnSpc>
                <a:spcPct val="80000"/>
              </a:lnSpc>
            </a:pPr>
            <a:r>
              <a:rPr lang="zh-CN" altLang="en-US" sz="1800" dirty="0"/>
              <a:t>郑春开 等离子体物理，北京大学出版社，</a:t>
            </a:r>
            <a:r>
              <a:rPr lang="en-US" altLang="zh-CN" sz="1800" dirty="0"/>
              <a:t>2009</a:t>
            </a:r>
            <a:endParaRPr lang="en-US" altLang="zh-CN" sz="1800" dirty="0"/>
          </a:p>
          <a:p>
            <a:pPr lvl="1">
              <a:lnSpc>
                <a:spcPct val="80000"/>
              </a:lnSpc>
            </a:pPr>
            <a:r>
              <a:rPr lang="zh-CN" altLang="en-US" sz="1800" dirty="0"/>
              <a:t>杜世刚 等离子体物理，原子能出版社，</a:t>
            </a:r>
            <a:r>
              <a:rPr lang="en-US" altLang="zh-CN" sz="1800" dirty="0"/>
              <a:t>1988</a:t>
            </a:r>
            <a:endParaRPr lang="en-US" altLang="zh-CN" sz="1800" dirty="0"/>
          </a:p>
          <a:p>
            <a:pPr lvl="1">
              <a:lnSpc>
                <a:spcPct val="80000"/>
              </a:lnSpc>
            </a:pPr>
            <a:r>
              <a:rPr lang="en-US" altLang="zh-CN" sz="1800" dirty="0"/>
              <a:t>D.A. </a:t>
            </a:r>
            <a:r>
              <a:rPr lang="en-US" altLang="zh-CN" sz="1800" dirty="0" err="1"/>
              <a:t>Gumett</a:t>
            </a:r>
            <a:r>
              <a:rPr lang="en-US" altLang="zh-CN" sz="1800" dirty="0"/>
              <a:t>, A. Bhattacharjee, Introduction to Plasma Physics: With Space and Laboratory Applications, Cambridge University Press, 2014</a:t>
            </a:r>
            <a:r>
              <a:rPr lang="zh-CN" altLang="en-US" sz="1800" dirty="0"/>
              <a:t>（有北大出版社的影印本）</a:t>
            </a:r>
            <a:endParaRPr lang="en-US" altLang="zh-CN" sz="1800" dirty="0"/>
          </a:p>
          <a:p>
            <a:pPr lvl="1">
              <a:lnSpc>
                <a:spcPct val="80000"/>
              </a:lnSpc>
            </a:pPr>
            <a:r>
              <a:rPr lang="en-US" altLang="zh-CN" sz="1800" dirty="0"/>
              <a:t>Dwight R. Nicholson, Introduction to Plasma Theory, John Wiley &amp; Sons Inc., 1983</a:t>
            </a:r>
            <a:endParaRPr lang="en-US" altLang="zh-CN" sz="1800" dirty="0"/>
          </a:p>
          <a:p>
            <a:pPr lvl="1">
              <a:lnSpc>
                <a:spcPct val="80000"/>
              </a:lnSpc>
            </a:pPr>
            <a:r>
              <a:rPr lang="en-US" altLang="zh-CN" sz="1800" dirty="0"/>
              <a:t>T.J.M. Body and J. J. Sanderson, The Physics of Plasmas, Cambridge Univ. Press, 2003</a:t>
            </a:r>
            <a:endParaRPr lang="en-US" altLang="zh-CN" sz="1800" dirty="0"/>
          </a:p>
          <a:p>
            <a:pPr lvl="1">
              <a:lnSpc>
                <a:spcPct val="80000"/>
              </a:lnSpc>
            </a:pPr>
            <a:r>
              <a:rPr lang="en-US" altLang="zh-CN" sz="1800" dirty="0"/>
              <a:t>Wolfgang </a:t>
            </a:r>
            <a:r>
              <a:rPr lang="en-US" altLang="zh-CN" sz="1800" dirty="0" err="1"/>
              <a:t>Bamjohann</a:t>
            </a:r>
            <a:r>
              <a:rPr lang="en-US" altLang="zh-CN" sz="1800" dirty="0"/>
              <a:t> and Rudolf A. </a:t>
            </a:r>
            <a:r>
              <a:rPr lang="en-US" altLang="zh-CN" sz="1800" dirty="0" err="1"/>
              <a:t>Treumann</a:t>
            </a:r>
            <a:r>
              <a:rPr lang="en-US" altLang="zh-CN" sz="1800" dirty="0"/>
              <a:t>, Basic Space Plasma Physics, Imperial College Press, 1997</a:t>
            </a:r>
            <a:endParaRPr lang="en-US" altLang="zh-CN" sz="1800" dirty="0"/>
          </a:p>
          <a:p>
            <a:pPr lvl="1">
              <a:lnSpc>
                <a:spcPct val="80000"/>
              </a:lnSpc>
            </a:pPr>
            <a:r>
              <a:rPr lang="zh-CN" altLang="en-US" sz="1800" dirty="0"/>
              <a:t>金尚宪 徐家鸾 等离子体物理学，原子能出版社，</a:t>
            </a:r>
            <a:r>
              <a:rPr lang="en-US" altLang="zh-CN" sz="1800" dirty="0"/>
              <a:t>1980</a:t>
            </a:r>
            <a:endParaRPr lang="en-US" altLang="zh-CN" sz="1800" dirty="0"/>
          </a:p>
          <a:p>
            <a:pPr lvl="1">
              <a:lnSpc>
                <a:spcPct val="80000"/>
              </a:lnSpc>
            </a:pPr>
            <a:r>
              <a:rPr lang="en-US" altLang="zh-CN" sz="1800" dirty="0"/>
              <a:t>Nicholas A. Krall, ,Alvin W. </a:t>
            </a:r>
            <a:r>
              <a:rPr lang="en-US" altLang="zh-CN" sz="1800" dirty="0" err="1"/>
              <a:t>Trivelpiece</a:t>
            </a:r>
            <a:r>
              <a:rPr lang="en-US" altLang="zh-CN" sz="1800" dirty="0"/>
              <a:t>, Principles of Plasma Physics, </a:t>
            </a:r>
            <a:r>
              <a:rPr lang="zh-CN" altLang="en-US" sz="1800" dirty="0"/>
              <a:t>有中文译本。</a:t>
            </a:r>
            <a:endParaRPr lang="zh-CN" altLang="en-US" sz="1800" dirty="0"/>
          </a:p>
          <a:p>
            <a:pPr lvl="1">
              <a:lnSpc>
                <a:spcPct val="80000"/>
              </a:lnSpc>
            </a:pPr>
            <a:r>
              <a:rPr lang="zh-CN" altLang="en-US" sz="1800" dirty="0"/>
              <a:t>马腾才 胡希伟 陈银华 等离子体物理原理，中国科学技术大学出版社，</a:t>
            </a:r>
            <a:r>
              <a:rPr lang="en-US" altLang="zh-CN" sz="1800" dirty="0"/>
              <a:t>1988</a:t>
            </a:r>
            <a:endParaRPr lang="en-US" altLang="zh-CN" sz="1800" dirty="0"/>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5" name="标题 39937"/>
          <p:cNvSpPr>
            <a:spLocks noGrp="1"/>
          </p:cNvSpPr>
          <p:nvPr>
            <p:ph type="title"/>
          </p:nvPr>
        </p:nvSpPr>
        <p:spPr/>
        <p:txBody>
          <a:bodyPr anchor="ctr"/>
          <a:lstStyle/>
          <a:p>
            <a:r>
              <a:rPr lang="zh-CN" altLang="en-US" dirty="0"/>
              <a:t>流体的欧拉描述和拉格朗日描述</a:t>
            </a:r>
            <a:endParaRPr lang="zh-CN" altLang="en-US" dirty="0"/>
          </a:p>
        </p:txBody>
      </p:sp>
      <mc:AlternateContent xmlns:mc="http://schemas.openxmlformats.org/markup-compatibility/2006">
        <mc:Choice xmlns:a14="http://schemas.microsoft.com/office/drawing/2010/main" Requires="a14">
          <p:sp>
            <p:nvSpPr>
              <p:cNvPr id="21506" name="文本占位符 39938"/>
              <p:cNvSpPr>
                <a:spLocks noGrp="1"/>
              </p:cNvSpPr>
              <p:nvPr>
                <p:ph idx="1"/>
              </p:nvPr>
            </p:nvSpPr>
            <p:spPr>
              <a:xfrm>
                <a:off x="468313" y="1412875"/>
                <a:ext cx="8229600" cy="4525963"/>
              </a:xfrm>
            </p:spPr>
            <p:txBody>
              <a:bodyPr anchor="t"/>
              <a:lstStyle/>
              <a:p>
                <a:r>
                  <a:rPr lang="zh-CN" altLang="en-US" sz="2400" dirty="0"/>
                  <a:t>等离子体描述中，除了非自洽的单粒子运动理论，都将等离子体当作流体或相空间的流体处理。</a:t>
                </a:r>
                <a:endParaRPr lang="zh-CN" altLang="en-US" sz="2400" dirty="0"/>
              </a:p>
              <a:p>
                <a:r>
                  <a:rPr lang="zh-CN" altLang="en-US" sz="2400" dirty="0"/>
                  <a:t>对流体进行描述，考察各个物理量随着时间的变化，常用的是欧拉法，即考察固定的地点上物理量随时间的变化（偏微分</a:t>
                </a:r>
                <a14:m>
                  <m:oMath xmlns:m="http://schemas.openxmlformats.org/officeDocument/2006/math">
                    <m:f>
                      <m:fPr>
                        <m:ctrlPr>
                          <a:rPr lang="en-US" altLang="zh-CN" sz="2400" i="1">
                            <a:latin typeface="Cambria Math" panose="02040503050406030204" pitchFamily="18" charset="0"/>
                          </a:rPr>
                        </m:ctrlPr>
                      </m:fPr>
                      <m:num>
                        <m:r>
                          <a:rPr lang="zh-CN" altLang="en-US" sz="2400" i="1">
                            <a:latin typeface="Cambria Math" panose="02040503050406030204" pitchFamily="18" charset="0"/>
                          </a:rPr>
                          <m:t>𝜕</m:t>
                        </m:r>
                      </m:num>
                      <m:den>
                        <m:r>
                          <a:rPr lang="zh-CN" altLang="en-US" sz="2400" i="1">
                            <a:latin typeface="Cambria Math" panose="02040503050406030204" pitchFamily="18" charset="0"/>
                          </a:rPr>
                          <m:t>𝜕</m:t>
                        </m:r>
                        <m:r>
                          <a:rPr lang="en-US" altLang="zh-CN" sz="2400" i="1">
                            <a:latin typeface="Cambria Math" panose="02040503050406030204" pitchFamily="18" charset="0"/>
                          </a:rPr>
                          <m:t>𝑡</m:t>
                        </m:r>
                      </m:den>
                    </m:f>
                  </m:oMath>
                </a14:m>
                <a:r>
                  <a:rPr lang="zh-CN" altLang="en-US" sz="2400" dirty="0"/>
                  <a:t>），另外一种方法是拉格朗日法，是考察固定的物质上的物理量随时间的变化（全微分</a:t>
                </a:r>
                <a14:m>
                  <m:oMath xmlns:m="http://schemas.openxmlformats.org/officeDocument/2006/math">
                    <m:f>
                      <m:fPr>
                        <m:ctrlPr>
                          <a:rPr lang="en-US" altLang="zh-CN" sz="2400" i="1">
                            <a:latin typeface="Cambria Math" panose="02040503050406030204" pitchFamily="18" charset="0"/>
                          </a:rPr>
                        </m:ctrlPr>
                      </m:fPr>
                      <m:num>
                        <m:r>
                          <a:rPr lang="en-US" altLang="zh-CN" sz="2400" i="1">
                            <a:latin typeface="Cambria Math" panose="02040503050406030204" pitchFamily="18" charset="0"/>
                          </a:rPr>
                          <m:t>𝑑</m:t>
                        </m:r>
                      </m:num>
                      <m:den>
                        <m:r>
                          <a:rPr lang="en-US" altLang="zh-CN" sz="2400" i="1">
                            <a:latin typeface="Cambria Math" panose="02040503050406030204" pitchFamily="18" charset="0"/>
                          </a:rPr>
                          <m:t>𝑑𝑡</m:t>
                        </m:r>
                      </m:den>
                    </m:f>
                  </m:oMath>
                </a14:m>
                <a:r>
                  <a:rPr lang="zh-CN" altLang="en-US" sz="2400" dirty="0"/>
                  <a:t>）。因为物质是移动的，因此不但随时间变化，也随空间变化。</a:t>
                </a:r>
                <a:endParaRPr lang="zh-CN" altLang="en-US" sz="2400" dirty="0"/>
              </a:p>
              <a:p>
                <a:r>
                  <a:rPr lang="zh-CN" altLang="en-US" sz="2400" dirty="0"/>
                  <a:t>全微分与偏微分的关系 </a:t>
                </a:r>
                <a:endParaRPr lang="en-US" altLang="zh-CN" sz="2400" dirty="0"/>
              </a:p>
              <a:p>
                <a:pPr marL="0" indent="0">
                  <a:buNone/>
                </a:pPr>
                <a14:m>
                  <m:oMathPara xmlns:m="http://schemas.openxmlformats.org/officeDocument/2006/math">
                    <m:oMathParaPr>
                      <m:jc m:val="centerGroup"/>
                    </m:oMathParaPr>
                    <m:oMath xmlns:m="http://schemas.openxmlformats.org/officeDocument/2006/math">
                      <m:f>
                        <m:fPr>
                          <m:ctrlPr>
                            <a:rPr lang="en-US" altLang="zh-CN" sz="2400" i="1" smtClean="0">
                              <a:latin typeface="Cambria Math" panose="02040503050406030204" pitchFamily="18" charset="0"/>
                            </a:rPr>
                          </m:ctrlPr>
                        </m:fPr>
                        <m:num>
                          <m:r>
                            <a:rPr lang="en-US" altLang="zh-CN" sz="2400" b="0" i="1" smtClean="0">
                              <a:latin typeface="Cambria Math" panose="02040503050406030204" pitchFamily="18" charset="0"/>
                            </a:rPr>
                            <m:t>𝑑</m:t>
                          </m:r>
                        </m:num>
                        <m:den>
                          <m:r>
                            <a:rPr lang="en-US" altLang="zh-CN" sz="2400" b="0" i="1" smtClean="0">
                              <a:latin typeface="Cambria Math" panose="02040503050406030204" pitchFamily="18" charset="0"/>
                            </a:rPr>
                            <m:t>𝑑𝑡</m:t>
                          </m:r>
                        </m:den>
                      </m:f>
                      <m:r>
                        <a:rPr lang="en-US" altLang="zh-CN" sz="2400" b="0" i="1" smtClean="0">
                          <a:latin typeface="Cambria Math" panose="02040503050406030204" pitchFamily="18" charset="0"/>
                        </a:rPr>
                        <m:t>=</m:t>
                      </m:r>
                      <m:f>
                        <m:fPr>
                          <m:ctrlPr>
                            <a:rPr lang="en-US" altLang="zh-CN" sz="2400" i="1">
                              <a:latin typeface="Cambria Math" panose="02040503050406030204" pitchFamily="18" charset="0"/>
                            </a:rPr>
                          </m:ctrlPr>
                        </m:fPr>
                        <m:num>
                          <m:r>
                            <a:rPr lang="zh-CN" altLang="en-US" sz="2400" i="1" smtClean="0">
                              <a:latin typeface="Cambria Math" panose="02040503050406030204" pitchFamily="18" charset="0"/>
                            </a:rPr>
                            <m:t>𝜕</m:t>
                          </m:r>
                        </m:num>
                        <m:den>
                          <m:r>
                            <a:rPr lang="zh-CN" altLang="en-US" sz="2400" i="1" smtClean="0">
                              <a:latin typeface="Cambria Math" panose="02040503050406030204" pitchFamily="18" charset="0"/>
                            </a:rPr>
                            <m:t>𝜕</m:t>
                          </m:r>
                          <m:r>
                            <a:rPr lang="en-US" altLang="zh-CN" sz="2400" i="1">
                              <a:latin typeface="Cambria Math" panose="02040503050406030204" pitchFamily="18" charset="0"/>
                            </a:rPr>
                            <m:t>𝑡</m:t>
                          </m:r>
                        </m:den>
                      </m:f>
                      <m:r>
                        <a:rPr lang="en-US" altLang="zh-CN" sz="2400" b="0" i="1" smtClean="0">
                          <a:latin typeface="Cambria Math" panose="02040503050406030204" pitchFamily="18" charset="0"/>
                        </a:rPr>
                        <m:t>+</m:t>
                      </m:r>
                      <m:f>
                        <m:fPr>
                          <m:ctrlPr>
                            <a:rPr lang="en-US" altLang="zh-CN" sz="2400" i="1">
                              <a:latin typeface="Cambria Math" panose="02040503050406030204" pitchFamily="18" charset="0"/>
                            </a:rPr>
                          </m:ctrlPr>
                        </m:fPr>
                        <m:num>
                          <m:r>
                            <a:rPr lang="en-US" altLang="zh-CN" sz="2400" i="1">
                              <a:latin typeface="Cambria Math" panose="02040503050406030204" pitchFamily="18" charset="0"/>
                            </a:rPr>
                            <m:t>𝑑</m:t>
                          </m:r>
                          <m:r>
                            <a:rPr lang="en-US" altLang="zh-CN" sz="2400" b="1" i="1" smtClean="0">
                              <a:latin typeface="Cambria Math" panose="02040503050406030204" pitchFamily="18" charset="0"/>
                            </a:rPr>
                            <m:t>𝒙</m:t>
                          </m:r>
                        </m:num>
                        <m:den>
                          <m:r>
                            <a:rPr lang="en-US" altLang="zh-CN" sz="2400" i="1">
                              <a:latin typeface="Cambria Math" panose="02040503050406030204" pitchFamily="18" charset="0"/>
                            </a:rPr>
                            <m:t>𝑑𝑡</m:t>
                          </m:r>
                        </m:den>
                      </m:f>
                      <m:r>
                        <a:rPr lang="en-US" altLang="zh-CN" sz="2400" i="1" smtClean="0">
                          <a:latin typeface="Cambria Math" panose="02040503050406030204" pitchFamily="18" charset="0"/>
                          <a:ea typeface="Cambria Math" panose="02040503050406030204" pitchFamily="18" charset="0"/>
                        </a:rPr>
                        <m:t>⋅</m:t>
                      </m:r>
                      <m:r>
                        <a:rPr lang="en-US" altLang="zh-CN" sz="2400" i="1" smtClean="0">
                          <a:latin typeface="Cambria Math" panose="02040503050406030204" pitchFamily="18" charset="0"/>
                          <a:ea typeface="Cambria Math" panose="02040503050406030204" pitchFamily="18" charset="0"/>
                        </a:rPr>
                        <m:t>𝛻</m:t>
                      </m:r>
                      <m:r>
                        <a:rPr lang="en-US" altLang="zh-CN" sz="2400" i="1">
                          <a:latin typeface="Cambria Math" panose="02040503050406030204" pitchFamily="18" charset="0"/>
                        </a:rPr>
                        <m:t>=</m:t>
                      </m:r>
                      <m:f>
                        <m:fPr>
                          <m:ctrlPr>
                            <a:rPr lang="en-US" altLang="zh-CN" sz="2400" i="1">
                              <a:latin typeface="Cambria Math" panose="02040503050406030204" pitchFamily="18" charset="0"/>
                            </a:rPr>
                          </m:ctrlPr>
                        </m:fPr>
                        <m:num>
                          <m:r>
                            <a:rPr lang="zh-CN" altLang="en-US" sz="2400" i="1">
                              <a:latin typeface="Cambria Math" panose="02040503050406030204" pitchFamily="18" charset="0"/>
                            </a:rPr>
                            <m:t>𝜕</m:t>
                          </m:r>
                        </m:num>
                        <m:den>
                          <m:r>
                            <a:rPr lang="zh-CN" altLang="en-US" sz="2400" i="1">
                              <a:latin typeface="Cambria Math" panose="02040503050406030204" pitchFamily="18" charset="0"/>
                            </a:rPr>
                            <m:t>𝜕</m:t>
                          </m:r>
                          <m:r>
                            <a:rPr lang="en-US" altLang="zh-CN" sz="2400" i="1">
                              <a:latin typeface="Cambria Math" panose="02040503050406030204" pitchFamily="18" charset="0"/>
                            </a:rPr>
                            <m:t>𝑡</m:t>
                          </m:r>
                        </m:den>
                      </m:f>
                      <m:r>
                        <a:rPr lang="en-US" altLang="zh-CN" sz="2400" i="1">
                          <a:latin typeface="Cambria Math" panose="02040503050406030204" pitchFamily="18" charset="0"/>
                        </a:rPr>
                        <m:t>+</m:t>
                      </m:r>
                      <m:r>
                        <a:rPr lang="en-US" altLang="zh-CN" sz="2400" b="1" i="1" smtClean="0">
                          <a:latin typeface="Cambria Math" panose="02040503050406030204" pitchFamily="18" charset="0"/>
                        </a:rPr>
                        <m:t>𝒗</m:t>
                      </m:r>
                      <m:r>
                        <a:rPr lang="en-US" altLang="zh-CN" sz="2400" i="1">
                          <a:latin typeface="Cambria Math" panose="02040503050406030204" pitchFamily="18" charset="0"/>
                          <a:ea typeface="Cambria Math" panose="02040503050406030204" pitchFamily="18" charset="0"/>
                        </a:rPr>
                        <m:t>⋅</m:t>
                      </m:r>
                      <m:r>
                        <a:rPr lang="en-US" altLang="zh-CN" sz="2400" i="1">
                          <a:latin typeface="Cambria Math" panose="02040503050406030204" pitchFamily="18" charset="0"/>
                          <a:ea typeface="Cambria Math" panose="02040503050406030204" pitchFamily="18" charset="0"/>
                        </a:rPr>
                        <m:t>𝛻</m:t>
                      </m:r>
                    </m:oMath>
                  </m:oMathPara>
                </a14:m>
                <a:endParaRPr lang="zh-CN" altLang="en-US" sz="2400" dirty="0"/>
              </a:p>
            </p:txBody>
          </p:sp>
        </mc:Choice>
        <mc:Fallback>
          <p:sp>
            <p:nvSpPr>
              <p:cNvPr id="21506" name="文本占位符 39938"/>
              <p:cNvSpPr>
                <a:spLocks noRot="1" noChangeAspect="1" noMove="1" noResize="1" noEditPoints="1" noAdjustHandles="1" noChangeArrowheads="1" noChangeShapeType="1" noTextEdit="1"/>
              </p:cNvSpPr>
              <p:nvPr>
                <p:ph idx="1"/>
              </p:nvPr>
            </p:nvSpPr>
            <p:spPr>
              <a:xfrm>
                <a:off x="468313" y="1412875"/>
                <a:ext cx="8229600" cy="4525963"/>
              </a:xfrm>
              <a:blipFill rotWithShape="1">
                <a:blip r:embed="rId1"/>
                <a:stretch>
                  <a:fillRect l="-4" r="4" b="7"/>
                </a:stretch>
              </a:blipFill>
            </p:spPr>
            <p:txBody>
              <a:bodyPr/>
              <a:lstStyle/>
              <a:p>
                <a:r>
                  <a:rPr lang="zh-CN" altLang="en-US">
                    <a:noFill/>
                  </a:rPr>
                  <a:t> </a:t>
                </a:r>
              </a:p>
            </p:txBody>
          </p:sp>
        </mc:Fallback>
      </mc:AlternateContent>
    </p:spTree>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2"/>
          <p:cNvSpPr>
            <a:spLocks noGrp="1" noChangeArrowheads="1"/>
          </p:cNvSpPr>
          <p:nvPr>
            <p:ph type="title"/>
          </p:nvPr>
        </p:nvSpPr>
        <p:spPr/>
        <p:txBody>
          <a:bodyPr/>
          <a:lstStyle/>
          <a:p>
            <a:pPr eaLnBrk="1" hangingPunct="1"/>
            <a:r>
              <a:rPr lang="zh-CN" altLang="en-US"/>
              <a:t>积分展开项</a:t>
            </a:r>
            <a:endParaRPr lang="zh-CN" altLang="en-US"/>
          </a:p>
        </p:txBody>
      </p:sp>
      <mc:AlternateContent xmlns:mc="http://schemas.openxmlformats.org/markup-compatibility/2006">
        <mc:Choice xmlns:a14="http://schemas.microsoft.com/office/drawing/2010/main" Requires="a14">
          <p:sp>
            <p:nvSpPr>
              <p:cNvPr id="68611" name="Rectangle 3"/>
              <p:cNvSpPr>
                <a:spLocks noGrp="1" noChangeArrowheads="1"/>
              </p:cNvSpPr>
              <p:nvPr>
                <p:ph type="body" sz="half" idx="1"/>
              </p:nvPr>
            </p:nvSpPr>
            <p:spPr>
              <a:xfrm>
                <a:off x="179388" y="1341438"/>
                <a:ext cx="8749096" cy="5291137"/>
              </a:xfrm>
            </p:spPr>
            <p:txBody>
              <a:bodyPr/>
              <a:lstStyle/>
              <a:p>
                <a:pPr eaLnBrk="1" hangingPunct="1">
                  <a:spcBef>
                    <a:spcPts val="0"/>
                  </a:spcBef>
                </a:pPr>
                <a:r>
                  <a:rPr lang="zh-CN" altLang="en-US" sz="2800" dirty="0"/>
                  <a:t>令</a:t>
                </a:r>
                <a14:m>
                  <m:oMath xmlns:m="http://schemas.openxmlformats.org/officeDocument/2006/math">
                    <m:r>
                      <a:rPr lang="en-US" altLang="zh-CN" sz="2800" i="1">
                        <a:solidFill>
                          <a:srgbClr val="000000"/>
                        </a:solidFill>
                        <a:latin typeface="Cambria Math" panose="02040503050406030204" pitchFamily="18" charset="0"/>
                      </a:rPr>
                      <m:t>𝑤</m:t>
                    </m:r>
                    <m:r>
                      <a:rPr lang="en-US" altLang="zh-CN" sz="2800" i="1">
                        <a:solidFill>
                          <a:srgbClr val="000000"/>
                        </a:solidFill>
                        <a:latin typeface="Cambria Math" panose="02040503050406030204" pitchFamily="18" charset="0"/>
                      </a:rPr>
                      <m:t>=</m:t>
                    </m:r>
                    <m:rad>
                      <m:radPr>
                        <m:degHide m:val="on"/>
                        <m:ctrlPr>
                          <a:rPr lang="zh-CN" altLang="en-US" sz="2800" i="1">
                            <a:solidFill>
                              <a:srgbClr val="000000"/>
                            </a:solidFill>
                            <a:latin typeface="Cambria Math" panose="02040503050406030204" pitchFamily="18" charset="0"/>
                          </a:rPr>
                        </m:ctrlPr>
                      </m:radPr>
                      <m:deg/>
                      <m:e>
                        <m:f>
                          <m:fPr>
                            <m:ctrlPr>
                              <a:rPr lang="zh-CN" altLang="en-US" sz="2800" i="1">
                                <a:solidFill>
                                  <a:srgbClr val="000000"/>
                                </a:solidFill>
                                <a:latin typeface="Cambria Math" panose="02040503050406030204" pitchFamily="18" charset="0"/>
                              </a:rPr>
                            </m:ctrlPr>
                          </m:fPr>
                          <m:num>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𝑚</m:t>
                                </m:r>
                              </m:e>
                              <m:sub>
                                <m:r>
                                  <a:rPr lang="zh-CN" altLang="en-US" sz="2800" i="1">
                                    <a:solidFill>
                                      <a:srgbClr val="000000"/>
                                    </a:solidFill>
                                    <a:latin typeface="Cambria Math" panose="02040503050406030204" pitchFamily="18" charset="0"/>
                                  </a:rPr>
                                  <m:t>𝛼</m:t>
                                </m:r>
                              </m:sub>
                            </m:sSub>
                          </m:num>
                          <m:den>
                            <m:r>
                              <a:rPr lang="zh-CN" altLang="en-US" sz="2800" i="1">
                                <a:solidFill>
                                  <a:srgbClr val="000000"/>
                                </a:solidFill>
                                <a:latin typeface="Cambria Math" panose="02040503050406030204" pitchFamily="18" charset="0"/>
                              </a:rPr>
                              <m:t>2</m:t>
                            </m:r>
                            <m:r>
                              <a:rPr lang="en-US" altLang="zh-CN" sz="2800" i="1">
                                <a:solidFill>
                                  <a:srgbClr val="000000"/>
                                </a:solidFill>
                                <a:latin typeface="Cambria Math" panose="02040503050406030204" pitchFamily="18" charset="0"/>
                              </a:rPr>
                              <m:t>𝜅</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𝑇</m:t>
                                </m:r>
                              </m:e>
                              <m:sub>
                                <m:r>
                                  <a:rPr lang="zh-CN" altLang="en-US" sz="2800" i="1">
                                    <a:solidFill>
                                      <a:srgbClr val="000000"/>
                                    </a:solidFill>
                                    <a:latin typeface="Cambria Math" panose="02040503050406030204" pitchFamily="18" charset="0"/>
                                  </a:rPr>
                                  <m:t>𝛼</m:t>
                                </m:r>
                              </m:sub>
                            </m:sSub>
                          </m:den>
                        </m:f>
                      </m:e>
                    </m:rad>
                    <m:r>
                      <a:rPr lang="en-US" altLang="zh-CN" sz="2800" i="1">
                        <a:solidFill>
                          <a:srgbClr val="000000"/>
                        </a:solidFill>
                        <a:latin typeface="Cambria Math" panose="02040503050406030204" pitchFamily="18" charset="0"/>
                      </a:rPr>
                      <m:t>𝑣</m:t>
                    </m:r>
                  </m:oMath>
                </a14:m>
                <a:r>
                  <a:rPr lang="zh-CN" altLang="en-US" sz="2800" dirty="0"/>
                  <a:t>，色散方程为</a:t>
                </a:r>
                <a:endParaRPr lang="en-US" altLang="zh-CN" sz="2800" dirty="0"/>
              </a:p>
              <a:p>
                <a:pPr marL="0" indent="0" eaLnBrk="1" hangingPunct="1">
                  <a:spcBef>
                    <a:spcPts val="0"/>
                  </a:spcBef>
                  <a:buNone/>
                </a:pPr>
                <a14:m>
                  <m:oMathPara xmlns:m="http://schemas.openxmlformats.org/officeDocument/2006/math">
                    <m:oMathParaPr>
                      <m:jc m:val="centerGroup"/>
                    </m:oMathParaPr>
                    <m:oMath xmlns:m="http://schemas.openxmlformats.org/officeDocument/2006/math">
                      <m:r>
                        <a:rPr lang="zh-CN" altLang="en-US" sz="2800" i="1">
                          <a:solidFill>
                            <a:srgbClr val="000000"/>
                          </a:solidFill>
                          <a:latin typeface="Cambria Math" panose="02040503050406030204" pitchFamily="18" charset="0"/>
                        </a:rPr>
                        <m:t>1</m:t>
                      </m:r>
                      <m:r>
                        <a:rPr lang="en-US" altLang="zh-CN" sz="2800" i="1">
                          <a:solidFill>
                            <a:srgbClr val="000000"/>
                          </a:solidFill>
                          <a:latin typeface="Cambria Math" panose="02040503050406030204" pitchFamily="18" charset="0"/>
                        </a:rPr>
                        <m:t>−</m:t>
                      </m:r>
                      <m:nary>
                        <m:naryPr>
                          <m:chr m:val="∑"/>
                          <m:supHide m:val="on"/>
                          <m:ctrlPr>
                            <a:rPr lang="zh-CN" altLang="en-US" sz="2800" i="1">
                              <a:solidFill>
                                <a:srgbClr val="000000"/>
                              </a:solidFill>
                              <a:latin typeface="Cambria Math" panose="02040503050406030204" pitchFamily="18" charset="0"/>
                            </a:rPr>
                          </m:ctrlPr>
                        </m:naryPr>
                        <m:sub>
                          <m:r>
                            <a:rPr lang="zh-CN" altLang="en-US" sz="2800" i="1">
                              <a:solidFill>
                                <a:srgbClr val="000000"/>
                              </a:solidFill>
                              <a:latin typeface="Cambria Math" panose="02040503050406030204" pitchFamily="18" charset="0"/>
                            </a:rPr>
                            <m:t>𝛼</m:t>
                          </m:r>
                        </m:sub>
                        <m:sup/>
                        <m:e>
                          <m:nary>
                            <m:naryPr>
                              <m:subHide m:val="on"/>
                              <m:supHide m:val="on"/>
                              <m:ctrlPr>
                                <a:rPr lang="zh-CN" altLang="en-US" sz="2800" i="1">
                                  <a:solidFill>
                                    <a:srgbClr val="000000"/>
                                  </a:solidFill>
                                  <a:latin typeface="Cambria Math" panose="02040503050406030204" pitchFamily="18" charset="0"/>
                                </a:rPr>
                              </m:ctrlPr>
                            </m:naryPr>
                            <m:sub/>
                            <m:sup/>
                            <m:e>
                              <m:f>
                                <m:fPr>
                                  <m:ctrlPr>
                                    <a:rPr lang="zh-CN" altLang="en-US" sz="2800" i="1">
                                      <a:solidFill>
                                        <a:srgbClr val="000000"/>
                                      </a:solidFill>
                                      <a:latin typeface="Cambria Math" panose="02040503050406030204" pitchFamily="18" charset="0"/>
                                    </a:rPr>
                                  </m:ctrlPr>
                                </m:fPr>
                                <m:num>
                                  <m:r>
                                    <a:rPr lang="en-US" altLang="zh-CN" sz="2800" i="1">
                                      <a:solidFill>
                                        <a:srgbClr val="000000"/>
                                      </a:solidFill>
                                      <a:latin typeface="Cambria Math" panose="02040503050406030204" pitchFamily="18" charset="0"/>
                                    </a:rPr>
                                    <m:t>2</m:t>
                                  </m:r>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𝑝</m:t>
                                      </m:r>
                                      <m:r>
                                        <a:rPr lang="zh-CN" altLang="en-US" sz="2800" i="1">
                                          <a:solidFill>
                                            <a:srgbClr val="000000"/>
                                          </a:solidFill>
                                          <a:latin typeface="Cambria Math" panose="02040503050406030204" pitchFamily="18" charset="0"/>
                                        </a:rPr>
                                        <m:t>𝛼</m:t>
                                      </m:r>
                                    </m:sub>
                                    <m:sup>
                                      <m:r>
                                        <a:rPr lang="zh-CN" altLang="en-US" sz="2800" i="1">
                                          <a:solidFill>
                                            <a:srgbClr val="000000"/>
                                          </a:solidFill>
                                          <a:latin typeface="Cambria Math" panose="02040503050406030204" pitchFamily="18" charset="0"/>
                                        </a:rPr>
                                        <m:t>2</m:t>
                                      </m:r>
                                    </m:sup>
                                  </m:sSubSup>
                                  <m:sSup>
                                    <m:sSupPr>
                                      <m:ctrlPr>
                                        <a:rPr lang="en-US" altLang="zh-CN" sz="2800" i="1">
                                          <a:solidFill>
                                            <a:srgbClr val="000000"/>
                                          </a:solidFill>
                                          <a:latin typeface="Cambria Math" panose="02040503050406030204" pitchFamily="18" charset="0"/>
                                        </a:rPr>
                                      </m:ctrlPr>
                                    </m:sSupPr>
                                    <m:e>
                                      <m:r>
                                        <a:rPr lang="en-US" altLang="zh-CN" sz="2800" i="1">
                                          <a:solidFill>
                                            <a:srgbClr val="000000"/>
                                          </a:solidFill>
                                          <a:latin typeface="Cambria Math" panose="02040503050406030204" pitchFamily="18" charset="0"/>
                                        </a:rPr>
                                        <m:t>𝑒</m:t>
                                      </m:r>
                                    </m:e>
                                    <m:sup>
                                      <m:r>
                                        <a:rPr lang="en-US" altLang="zh-CN" sz="2800" i="1">
                                          <a:solidFill>
                                            <a:srgbClr val="000000"/>
                                          </a:solidFill>
                                          <a:latin typeface="Cambria Math" panose="02040503050406030204" pitchFamily="18" charset="0"/>
                                        </a:rPr>
                                        <m:t>−</m:t>
                                      </m:r>
                                      <m:sSup>
                                        <m:sSupPr>
                                          <m:ctrlPr>
                                            <a:rPr lang="en-US" altLang="zh-CN" sz="2800" i="1">
                                              <a:solidFill>
                                                <a:srgbClr val="000000"/>
                                              </a:solidFill>
                                              <a:latin typeface="Cambria Math" panose="02040503050406030204" pitchFamily="18" charset="0"/>
                                            </a:rPr>
                                          </m:ctrlPr>
                                        </m:sSupPr>
                                        <m:e>
                                          <m:r>
                                            <a:rPr lang="en-US" altLang="zh-CN" sz="2800" i="1">
                                              <a:solidFill>
                                                <a:srgbClr val="000000"/>
                                              </a:solidFill>
                                              <a:latin typeface="Cambria Math" panose="02040503050406030204" pitchFamily="18" charset="0"/>
                                            </a:rPr>
                                            <m:t>𝑤</m:t>
                                          </m:r>
                                        </m:e>
                                        <m:sup>
                                          <m:r>
                                            <a:rPr lang="en-US" altLang="zh-CN" sz="2800" i="1">
                                              <a:solidFill>
                                                <a:srgbClr val="000000"/>
                                              </a:solidFill>
                                              <a:latin typeface="Cambria Math" panose="02040503050406030204" pitchFamily="18" charset="0"/>
                                            </a:rPr>
                                            <m:t>2</m:t>
                                          </m:r>
                                        </m:sup>
                                      </m:sSup>
                                    </m:sup>
                                  </m:sSup>
                                </m:num>
                                <m:den>
                                  <m:r>
                                    <a:rPr lang="zh-CN" altLang="en-US" sz="2800" i="1">
                                      <a:solidFill>
                                        <a:srgbClr val="000000"/>
                                      </a:solidFill>
                                      <a:latin typeface="Cambria Math" panose="02040503050406030204" pitchFamily="18" charset="0"/>
                                    </a:rPr>
                                    <m:t>𝑘</m:t>
                                  </m:r>
                                  <m:r>
                                    <a:rPr lang="zh-CN" altLang="en-US" sz="2800" i="1">
                                      <a:solidFill>
                                        <a:srgbClr val="000000"/>
                                      </a:solidFill>
                                      <a:latin typeface="Cambria Math" panose="02040503050406030204" pitchFamily="18" charset="0"/>
                                    </a:rPr>
                                    <m:t>𝜔</m:t>
                                  </m:r>
                                  <m:rad>
                                    <m:radPr>
                                      <m:degHide m:val="on"/>
                                      <m:ctrlPr>
                                        <a:rPr lang="zh-CN" altLang="en-US" sz="2800" i="1">
                                          <a:solidFill>
                                            <a:srgbClr val="000000"/>
                                          </a:solidFill>
                                          <a:latin typeface="Cambria Math" panose="02040503050406030204" pitchFamily="18" charset="0"/>
                                        </a:rPr>
                                      </m:ctrlPr>
                                    </m:radPr>
                                    <m:deg/>
                                    <m:e>
                                      <m:r>
                                        <a:rPr lang="zh-CN" altLang="en-US" sz="2800" i="1">
                                          <a:solidFill>
                                            <a:srgbClr val="000000"/>
                                          </a:solidFill>
                                          <a:latin typeface="Cambria Math" panose="02040503050406030204" pitchFamily="18" charset="0"/>
                                        </a:rPr>
                                        <m:t>𝜋</m:t>
                                      </m:r>
                                    </m:e>
                                  </m:rad>
                                </m:den>
                              </m:f>
                            </m:e>
                          </m:nary>
                        </m:e>
                      </m:nary>
                      <m:d>
                        <m:dPr>
                          <m:ctrlPr>
                            <a:rPr lang="zh-CN" altLang="en-US" sz="2800" i="1">
                              <a:solidFill>
                                <a:srgbClr val="000000"/>
                              </a:solidFill>
                              <a:latin typeface="Cambria Math" panose="02040503050406030204" pitchFamily="18" charset="0"/>
                            </a:rPr>
                          </m:ctrlPr>
                        </m:dPr>
                        <m:e>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𝑘</m:t>
                              </m:r>
                              <m:sSup>
                                <m:sSupPr>
                                  <m:ctrlPr>
                                    <a:rPr lang="en-US" altLang="zh-CN" sz="2800" i="1">
                                      <a:solidFill>
                                        <a:srgbClr val="000000"/>
                                      </a:solidFill>
                                      <a:latin typeface="Cambria Math" panose="02040503050406030204" pitchFamily="18" charset="0"/>
                                    </a:rPr>
                                  </m:ctrlPr>
                                </m:sSupPr>
                                <m:e>
                                  <m:r>
                                    <a:rPr lang="en-US" altLang="zh-CN" sz="2800" i="1">
                                      <a:solidFill>
                                        <a:srgbClr val="000000"/>
                                      </a:solidFill>
                                      <a:latin typeface="Cambria Math" panose="02040503050406030204" pitchFamily="18" charset="0"/>
                                    </a:rPr>
                                    <m:t>𝑤</m:t>
                                  </m:r>
                                </m:e>
                                <m:sup>
                                  <m:r>
                                    <a:rPr lang="en-US" altLang="zh-CN" sz="2800" i="1">
                                      <a:solidFill>
                                        <a:srgbClr val="000000"/>
                                      </a:solidFill>
                                      <a:latin typeface="Cambria Math" panose="02040503050406030204" pitchFamily="18" charset="0"/>
                                    </a:rPr>
                                    <m:t>2</m:t>
                                  </m:r>
                                </m:sup>
                              </m:sSup>
                            </m:num>
                            <m:den>
                              <m:r>
                                <a:rPr lang="zh-CN" altLang="en-US" sz="2800" i="1">
                                  <a:solidFill>
                                    <a:srgbClr val="000000"/>
                                  </a:solidFill>
                                  <a:latin typeface="Cambria Math" panose="02040503050406030204" pitchFamily="18" charset="0"/>
                                </a:rPr>
                                <m:t>𝜔</m:t>
                              </m:r>
                            </m:den>
                          </m:f>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sSup>
                                <m:sSupPr>
                                  <m:ctrlPr>
                                    <a:rPr lang="en-US" altLang="zh-CN"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𝑘</m:t>
                                  </m:r>
                                </m:e>
                                <m:sup>
                                  <m:r>
                                    <a:rPr lang="en-US" altLang="zh-CN" sz="2800" i="1">
                                      <a:solidFill>
                                        <a:srgbClr val="000000"/>
                                      </a:solidFill>
                                      <a:latin typeface="Cambria Math" panose="02040503050406030204" pitchFamily="18" charset="0"/>
                                    </a:rPr>
                                    <m:t>3</m:t>
                                  </m:r>
                                </m:sup>
                              </m:sSup>
                              <m:sSup>
                                <m:sSupPr>
                                  <m:ctrlPr>
                                    <a:rPr lang="en-US" altLang="zh-CN" sz="2800" i="1">
                                      <a:solidFill>
                                        <a:srgbClr val="000000"/>
                                      </a:solidFill>
                                      <a:latin typeface="Cambria Math" panose="02040503050406030204" pitchFamily="18" charset="0"/>
                                    </a:rPr>
                                  </m:ctrlPr>
                                </m:sSupPr>
                                <m:e>
                                  <m:r>
                                    <a:rPr lang="en-US" altLang="zh-CN" sz="2800" i="1">
                                      <a:solidFill>
                                        <a:srgbClr val="000000"/>
                                      </a:solidFill>
                                      <a:latin typeface="Cambria Math" panose="02040503050406030204" pitchFamily="18" charset="0"/>
                                    </a:rPr>
                                    <m:t>𝑤</m:t>
                                  </m:r>
                                </m:e>
                                <m:sup>
                                  <m:r>
                                    <a:rPr lang="en-US" altLang="zh-CN" sz="2800" i="1">
                                      <a:solidFill>
                                        <a:srgbClr val="000000"/>
                                      </a:solidFill>
                                      <a:latin typeface="Cambria Math" panose="02040503050406030204" pitchFamily="18" charset="0"/>
                                    </a:rPr>
                                    <m:t>4</m:t>
                                  </m:r>
                                </m:sup>
                              </m:sSup>
                            </m:num>
                            <m:den>
                              <m:sSup>
                                <m:sSupPr>
                                  <m:ctrlPr>
                                    <a:rPr lang="en-US" altLang="zh-CN"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𝜔</m:t>
                                  </m:r>
                                </m:e>
                                <m:sup>
                                  <m:r>
                                    <a:rPr lang="en-US" altLang="zh-CN" sz="2800" i="1">
                                      <a:solidFill>
                                        <a:srgbClr val="000000"/>
                                      </a:solidFill>
                                      <a:latin typeface="Cambria Math" panose="02040503050406030204" pitchFamily="18" charset="0"/>
                                    </a:rPr>
                                    <m:t>3</m:t>
                                  </m:r>
                                </m:sup>
                              </m:sSup>
                            </m:den>
                          </m:f>
                          <m:r>
                            <a:rPr lang="zh-CN" altLang="en-US" sz="2800" i="1">
                              <a:solidFill>
                                <a:srgbClr val="000000"/>
                              </a:solidFill>
                              <a:latin typeface="Cambria Math" panose="02040503050406030204" pitchFamily="18" charset="0"/>
                            </a:rPr>
                            <m:t>+...</m:t>
                          </m:r>
                        </m:e>
                      </m:d>
                      <m:r>
                        <a:rPr lang="zh-CN" altLang="en-US" sz="2800" i="1">
                          <a:solidFill>
                            <a:srgbClr val="000000"/>
                          </a:solidFill>
                          <a:latin typeface="Cambria Math" panose="02040503050406030204" pitchFamily="18" charset="0"/>
                        </a:rPr>
                        <m:t>𝑑</m:t>
                      </m:r>
                      <m:r>
                        <a:rPr lang="en-US" altLang="zh-CN" sz="2800" i="1">
                          <a:solidFill>
                            <a:srgbClr val="000000"/>
                          </a:solidFill>
                          <a:latin typeface="Cambria Math" panose="02040503050406030204" pitchFamily="18" charset="0"/>
                        </a:rPr>
                        <m:t>𝑤</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oMath>
                  </m:oMathPara>
                </a14:m>
                <a:endParaRPr lang="zh-CN" altLang="en-US" sz="2800" dirty="0"/>
              </a:p>
              <a:p>
                <a:pPr eaLnBrk="1" hangingPunct="1">
                  <a:spcBef>
                    <a:spcPts val="0"/>
                  </a:spcBef>
                </a:pPr>
                <a:r>
                  <a:rPr lang="zh-CN" altLang="en-US" sz="2800" dirty="0"/>
                  <a:t>应用定积分公式：</a:t>
                </a:r>
                <a14:m>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𝐼</m:t>
                        </m:r>
                      </m:e>
                      <m:sub>
                        <m:r>
                          <a:rPr lang="zh-CN" altLang="en-US" sz="2800" i="1">
                            <a:solidFill>
                              <a:srgbClr val="000000"/>
                            </a:solidFill>
                            <a:latin typeface="Cambria Math" panose="02040503050406030204" pitchFamily="18" charset="0"/>
                          </a:rPr>
                          <m:t>𝑛</m:t>
                        </m:r>
                      </m:sub>
                    </m:sSub>
                    <m:r>
                      <a:rPr lang="zh-CN" altLang="en-US" sz="2800" i="1">
                        <a:solidFill>
                          <a:srgbClr val="000000"/>
                        </a:solidFill>
                        <a:latin typeface="Cambria Math" panose="02040503050406030204" pitchFamily="18" charset="0"/>
                      </a:rPr>
                      <m:t>=</m:t>
                    </m:r>
                    <m:nary>
                      <m:naryPr>
                        <m:limLoc m:val="undOvr"/>
                        <m:ctrlPr>
                          <a:rPr lang="zh-CN" altLang="en-US" sz="2800" i="1">
                            <a:solidFill>
                              <a:srgbClr val="000000"/>
                            </a:solidFill>
                            <a:latin typeface="Cambria Math" panose="02040503050406030204" pitchFamily="18" charset="0"/>
                          </a:rPr>
                        </m:ctrlPr>
                      </m:naryPr>
                      <m:sub>
                        <m:r>
                          <a:rPr lang="zh-CN" altLang="en-US" sz="2800" i="1">
                            <a:solidFill>
                              <a:srgbClr val="000000"/>
                            </a:solidFill>
                            <a:latin typeface="Cambria Math" panose="02040503050406030204" pitchFamily="18" charset="0"/>
                          </a:rPr>
                          <m:t>−∞</m:t>
                        </m:r>
                      </m:sub>
                      <m:sup>
                        <m:r>
                          <a:rPr lang="zh-CN" altLang="en-US" sz="2800" i="1">
                            <a:solidFill>
                              <a:srgbClr val="000000"/>
                            </a:solidFill>
                            <a:latin typeface="Cambria Math" panose="02040503050406030204" pitchFamily="18" charset="0"/>
                          </a:rPr>
                          <m:t>+∞</m:t>
                        </m:r>
                      </m:sup>
                      <m:e>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𝑒</m:t>
                            </m:r>
                          </m:e>
                          <m:sup>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𝑥</m:t>
                                </m:r>
                              </m:e>
                              <m:sup>
                                <m:r>
                                  <a:rPr lang="zh-CN" altLang="en-US" sz="2800" i="1">
                                    <a:solidFill>
                                      <a:srgbClr val="000000"/>
                                    </a:solidFill>
                                    <a:latin typeface="Cambria Math" panose="02040503050406030204" pitchFamily="18" charset="0"/>
                                  </a:rPr>
                                  <m:t>2</m:t>
                                </m:r>
                              </m:sup>
                            </m:sSup>
                          </m:sup>
                        </m:sSup>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𝑥</m:t>
                            </m:r>
                          </m:e>
                          <m:sup>
                            <m:r>
                              <a:rPr lang="zh-CN" altLang="en-US" sz="2800" i="1">
                                <a:solidFill>
                                  <a:srgbClr val="000000"/>
                                </a:solidFill>
                                <a:latin typeface="Cambria Math" panose="02040503050406030204" pitchFamily="18" charset="0"/>
                              </a:rPr>
                              <m:t>𝑛</m:t>
                            </m:r>
                          </m:sup>
                        </m:sSup>
                        <m:r>
                          <a:rPr lang="zh-CN" altLang="en-US" sz="2800" i="1">
                            <a:solidFill>
                              <a:srgbClr val="000000"/>
                            </a:solidFill>
                            <a:latin typeface="Cambria Math" panose="02040503050406030204" pitchFamily="18" charset="0"/>
                          </a:rPr>
                          <m:t>𝑑𝑥</m:t>
                        </m:r>
                      </m:e>
                    </m:nary>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1</m:t>
                        </m:r>
                      </m:num>
                      <m:den>
                        <m:r>
                          <a:rPr lang="zh-CN" altLang="en-US" sz="2800" i="1">
                            <a:solidFill>
                              <a:srgbClr val="000000"/>
                            </a:solidFill>
                            <a:latin typeface="Cambria Math" panose="02040503050406030204" pitchFamily="18" charset="0"/>
                          </a:rPr>
                          <m:t>2</m:t>
                        </m:r>
                      </m:den>
                    </m:f>
                    <m:nary>
                      <m:naryPr>
                        <m:limLoc m:val="undOvr"/>
                        <m:ctrlPr>
                          <a:rPr lang="zh-CN" altLang="en-US" sz="2800" i="1">
                            <a:solidFill>
                              <a:srgbClr val="000000"/>
                            </a:solidFill>
                            <a:latin typeface="Cambria Math" panose="02040503050406030204" pitchFamily="18" charset="0"/>
                          </a:rPr>
                        </m:ctrlPr>
                      </m:naryPr>
                      <m:sub>
                        <m:r>
                          <a:rPr lang="zh-CN" altLang="en-US" sz="2800" i="1">
                            <a:solidFill>
                              <a:srgbClr val="000000"/>
                            </a:solidFill>
                            <a:latin typeface="Cambria Math" panose="02040503050406030204" pitchFamily="18" charset="0"/>
                          </a:rPr>
                          <m:t>−∞</m:t>
                        </m:r>
                      </m:sub>
                      <m:sup>
                        <m:r>
                          <a:rPr lang="zh-CN" altLang="en-US" sz="2800" i="1">
                            <a:solidFill>
                              <a:srgbClr val="000000"/>
                            </a:solidFill>
                            <a:latin typeface="Cambria Math" panose="02040503050406030204" pitchFamily="18" charset="0"/>
                          </a:rPr>
                          <m:t>+∞</m:t>
                        </m:r>
                      </m:sup>
                      <m:e>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𝑥</m:t>
                            </m:r>
                          </m:e>
                          <m:sup>
                            <m:r>
                              <a:rPr lang="zh-CN" altLang="en-US" sz="2800" i="1">
                                <a:solidFill>
                                  <a:srgbClr val="000000"/>
                                </a:solidFill>
                                <a:latin typeface="Cambria Math" panose="02040503050406030204" pitchFamily="18" charset="0"/>
                              </a:rPr>
                              <m:t>𝑛</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1</m:t>
                            </m:r>
                          </m:sup>
                        </m:sSup>
                        <m:r>
                          <a:rPr lang="zh-CN" altLang="en-US" sz="2800" i="1">
                            <a:solidFill>
                              <a:srgbClr val="000000"/>
                            </a:solidFill>
                            <a:latin typeface="Cambria Math" panose="02040503050406030204" pitchFamily="18" charset="0"/>
                          </a:rPr>
                          <m:t>𝑑</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𝑒</m:t>
                            </m:r>
                          </m:e>
                          <m:sup>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𝑥</m:t>
                                </m:r>
                              </m:e>
                              <m:sup>
                                <m:r>
                                  <a:rPr lang="zh-CN" altLang="en-US" sz="2800" i="1">
                                    <a:solidFill>
                                      <a:srgbClr val="000000"/>
                                    </a:solidFill>
                                    <a:latin typeface="Cambria Math" panose="02040503050406030204" pitchFamily="18" charset="0"/>
                                  </a:rPr>
                                  <m:t>2</m:t>
                                </m:r>
                              </m:sup>
                            </m:sSup>
                          </m:sup>
                        </m:sSup>
                      </m:e>
                    </m:nary>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𝑛</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1</m:t>
                        </m:r>
                      </m:num>
                      <m:den>
                        <m:r>
                          <a:rPr lang="zh-CN" altLang="en-US" sz="2800" i="1">
                            <a:solidFill>
                              <a:srgbClr val="000000"/>
                            </a:solidFill>
                            <a:latin typeface="Cambria Math" panose="02040503050406030204" pitchFamily="18" charset="0"/>
                          </a:rPr>
                          <m:t>2</m:t>
                        </m:r>
                      </m:den>
                    </m:f>
                    <m:nary>
                      <m:naryPr>
                        <m:limLoc m:val="undOvr"/>
                        <m:ctrlPr>
                          <a:rPr lang="zh-CN" altLang="en-US" sz="2800" i="1">
                            <a:solidFill>
                              <a:srgbClr val="000000"/>
                            </a:solidFill>
                            <a:latin typeface="Cambria Math" panose="02040503050406030204" pitchFamily="18" charset="0"/>
                          </a:rPr>
                        </m:ctrlPr>
                      </m:naryPr>
                      <m:sub>
                        <m:r>
                          <a:rPr lang="zh-CN" altLang="en-US" sz="2800" i="1">
                            <a:solidFill>
                              <a:srgbClr val="000000"/>
                            </a:solidFill>
                            <a:latin typeface="Cambria Math" panose="02040503050406030204" pitchFamily="18" charset="0"/>
                          </a:rPr>
                          <m:t>−∞</m:t>
                        </m:r>
                      </m:sub>
                      <m:sup>
                        <m:r>
                          <a:rPr lang="zh-CN" altLang="en-US" sz="2800" i="1">
                            <a:solidFill>
                              <a:srgbClr val="000000"/>
                            </a:solidFill>
                            <a:latin typeface="Cambria Math" panose="02040503050406030204" pitchFamily="18" charset="0"/>
                          </a:rPr>
                          <m:t>+∞</m:t>
                        </m:r>
                      </m:sup>
                      <m:e>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𝑥</m:t>
                            </m:r>
                          </m:e>
                          <m:sup>
                            <m:r>
                              <a:rPr lang="zh-CN" altLang="en-US" sz="2800" i="1">
                                <a:solidFill>
                                  <a:srgbClr val="000000"/>
                                </a:solidFill>
                                <a:latin typeface="Cambria Math" panose="02040503050406030204" pitchFamily="18" charset="0"/>
                              </a:rPr>
                              <m:t>𝑛</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2</m:t>
                            </m:r>
                          </m:sup>
                        </m:sSup>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𝑒</m:t>
                            </m:r>
                          </m:e>
                          <m:sup>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𝑥</m:t>
                                </m:r>
                              </m:e>
                              <m:sup>
                                <m:r>
                                  <a:rPr lang="zh-CN" altLang="en-US" sz="2800" i="1">
                                    <a:solidFill>
                                      <a:srgbClr val="000000"/>
                                    </a:solidFill>
                                    <a:latin typeface="Cambria Math" panose="02040503050406030204" pitchFamily="18" charset="0"/>
                                  </a:rPr>
                                  <m:t>2</m:t>
                                </m:r>
                              </m:sup>
                            </m:sSup>
                          </m:sup>
                        </m:sSup>
                        <m:r>
                          <a:rPr lang="zh-CN" altLang="en-US" sz="2800" i="1">
                            <a:solidFill>
                              <a:srgbClr val="000000"/>
                            </a:solidFill>
                            <a:latin typeface="Cambria Math" panose="02040503050406030204" pitchFamily="18" charset="0"/>
                          </a:rPr>
                          <m:t>𝑑𝑥</m:t>
                        </m:r>
                      </m:e>
                    </m:nary>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𝑛</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1</m:t>
                        </m:r>
                      </m:num>
                      <m:den>
                        <m:r>
                          <a:rPr lang="zh-CN" altLang="en-US" sz="2800" i="1">
                            <a:solidFill>
                              <a:srgbClr val="000000"/>
                            </a:solidFill>
                            <a:latin typeface="Cambria Math" panose="02040503050406030204" pitchFamily="18" charset="0"/>
                          </a:rPr>
                          <m:t>2</m:t>
                        </m:r>
                      </m:den>
                    </m:f>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𝐼</m:t>
                        </m:r>
                      </m:e>
                      <m:sub>
                        <m:r>
                          <a:rPr lang="zh-CN" altLang="en-US" sz="2800" i="1">
                            <a:solidFill>
                              <a:srgbClr val="000000"/>
                            </a:solidFill>
                            <a:latin typeface="Cambria Math" panose="02040503050406030204" pitchFamily="18" charset="0"/>
                          </a:rPr>
                          <m:t>𝑛</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2</m:t>
                        </m:r>
                      </m:sub>
                    </m:sSub>
                  </m:oMath>
                </a14:m>
                <a:endParaRPr lang="zh-CN" altLang="en-US" sz="2800" dirty="0"/>
              </a:p>
              <a:p>
                <a:pPr marL="0" indent="0" eaLnBrk="1" hangingPunct="1">
                  <a:spcBef>
                    <a:spcPts val="0"/>
                  </a:spcBef>
                  <a:buNone/>
                </a:pPr>
                <a:r>
                  <a:rPr lang="zh-CN" altLang="en-US" sz="2800" dirty="0"/>
                  <a:t>    及</a:t>
                </a:r>
                <a14:m>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𝐼</m:t>
                        </m:r>
                      </m:e>
                      <m:sub>
                        <m:r>
                          <a:rPr lang="zh-CN" altLang="en-US" sz="2800" i="1">
                            <a:solidFill>
                              <a:srgbClr val="000000"/>
                            </a:solidFill>
                            <a:latin typeface="Cambria Math" panose="02040503050406030204" pitchFamily="18" charset="0"/>
                          </a:rPr>
                          <m:t>0</m:t>
                        </m:r>
                      </m:sub>
                    </m:sSub>
                    <m:r>
                      <a:rPr lang="zh-CN" altLang="en-US" sz="2800" i="1">
                        <a:solidFill>
                          <a:srgbClr val="000000"/>
                        </a:solidFill>
                        <a:latin typeface="Cambria Math" panose="02040503050406030204" pitchFamily="18" charset="0"/>
                      </a:rPr>
                      <m:t>=</m:t>
                    </m:r>
                    <m:rad>
                      <m:radPr>
                        <m:degHide m:val="on"/>
                        <m:ctrlPr>
                          <a:rPr lang="zh-CN" altLang="en-US" sz="2800" i="1">
                            <a:solidFill>
                              <a:srgbClr val="000000"/>
                            </a:solidFill>
                            <a:latin typeface="Cambria Math" panose="02040503050406030204" pitchFamily="18" charset="0"/>
                          </a:rPr>
                        </m:ctrlPr>
                      </m:radPr>
                      <m:deg/>
                      <m:e>
                        <m:r>
                          <a:rPr lang="zh-CN" altLang="en-US" sz="2800" i="1">
                            <a:solidFill>
                              <a:srgbClr val="000000"/>
                            </a:solidFill>
                            <a:latin typeface="Cambria Math" panose="02040503050406030204" pitchFamily="18" charset="0"/>
                          </a:rPr>
                          <m:t>𝜋</m:t>
                        </m:r>
                      </m:e>
                    </m:rad>
                  </m:oMath>
                </a14:m>
                <a:r>
                  <a:rPr lang="zh-CN" altLang="en-US" sz="2800" dirty="0"/>
                  <a:t> ，递推得 </a:t>
                </a:r>
                <a14:m>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𝐼</m:t>
                        </m:r>
                      </m:e>
                      <m:sub>
                        <m:r>
                          <a:rPr lang="zh-CN" altLang="en-US" sz="2800" i="1">
                            <a:solidFill>
                              <a:srgbClr val="000000"/>
                            </a:solidFill>
                            <a:latin typeface="Cambria Math" panose="02040503050406030204" pitchFamily="18" charset="0"/>
                          </a:rPr>
                          <m:t>2</m:t>
                        </m:r>
                        <m:r>
                          <a:rPr lang="zh-CN" altLang="en-US" sz="2800" i="1">
                            <a:solidFill>
                              <a:srgbClr val="000000"/>
                            </a:solidFill>
                            <a:latin typeface="Cambria Math" panose="02040503050406030204" pitchFamily="18" charset="0"/>
                          </a:rPr>
                          <m:t>𝑚</m:t>
                        </m:r>
                      </m:sub>
                    </m:sSub>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2</m:t>
                        </m:r>
                        <m:r>
                          <a:rPr lang="zh-CN" altLang="en-US" sz="2800" i="1">
                            <a:solidFill>
                              <a:srgbClr val="000000"/>
                            </a:solidFill>
                            <a:latin typeface="Cambria Math" panose="02040503050406030204" pitchFamily="18" charset="0"/>
                          </a:rPr>
                          <m:t>𝑚</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1</m:t>
                        </m:r>
                        <m:r>
                          <a:rPr lang="zh-CN" altLang="en-US" sz="2800" i="1">
                            <a:solidFill>
                              <a:srgbClr val="000000"/>
                            </a:solidFill>
                            <a:latin typeface="Cambria Math" panose="02040503050406030204" pitchFamily="18" charset="0"/>
                          </a:rPr>
                          <m:t>)!!</m:t>
                        </m:r>
                      </m:num>
                      <m:den>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2</m:t>
                            </m:r>
                          </m:e>
                          <m:sup>
                            <m:r>
                              <a:rPr lang="zh-CN" altLang="en-US" sz="2800" i="1">
                                <a:solidFill>
                                  <a:srgbClr val="000000"/>
                                </a:solidFill>
                                <a:latin typeface="Cambria Math" panose="02040503050406030204" pitchFamily="18" charset="0"/>
                              </a:rPr>
                              <m:t>𝑚</m:t>
                            </m:r>
                          </m:sup>
                        </m:sSup>
                      </m:den>
                    </m:f>
                    <m:rad>
                      <m:radPr>
                        <m:degHide m:val="on"/>
                        <m:ctrlPr>
                          <a:rPr lang="zh-CN" altLang="en-US" sz="2800" i="1">
                            <a:solidFill>
                              <a:srgbClr val="000000"/>
                            </a:solidFill>
                            <a:latin typeface="Cambria Math" panose="02040503050406030204" pitchFamily="18" charset="0"/>
                          </a:rPr>
                        </m:ctrlPr>
                      </m:radPr>
                      <m:deg/>
                      <m:e>
                        <m:r>
                          <a:rPr lang="zh-CN" altLang="en-US" sz="2800" i="1">
                            <a:solidFill>
                              <a:srgbClr val="000000"/>
                            </a:solidFill>
                            <a:latin typeface="Cambria Math" panose="02040503050406030204" pitchFamily="18" charset="0"/>
                          </a:rPr>
                          <m:t>𝜋</m:t>
                        </m:r>
                      </m:e>
                    </m:rad>
                  </m:oMath>
                </a14:m>
                <a:r>
                  <a:rPr lang="zh-CN" altLang="en-US" sz="2800" dirty="0"/>
                  <a:t>。色散方程为：</a:t>
                </a:r>
                <a:endParaRPr lang="en-US" altLang="zh-CN" sz="2800" dirty="0"/>
              </a:p>
              <a:p>
                <a:pPr marL="0" indent="0" eaLnBrk="1" hangingPunct="1">
                  <a:spcBef>
                    <a:spcPts val="0"/>
                  </a:spcBef>
                  <a:buNone/>
                </a:pPr>
                <a14:m>
                  <m:oMathPara xmlns:m="http://schemas.openxmlformats.org/officeDocument/2006/math">
                    <m:oMathParaPr>
                      <m:jc m:val="centerGroup"/>
                    </m:oMathParaPr>
                    <m:oMath xmlns:m="http://schemas.openxmlformats.org/officeDocument/2006/math">
                      <m:r>
                        <a:rPr lang="zh-CN" altLang="en-US" sz="2800" i="1">
                          <a:solidFill>
                            <a:srgbClr val="000000"/>
                          </a:solidFill>
                          <a:latin typeface="Cambria Math" panose="02040503050406030204" pitchFamily="18" charset="0"/>
                        </a:rPr>
                        <m:t>1</m:t>
                      </m:r>
                      <m:r>
                        <a:rPr lang="zh-CN" altLang="en-US" sz="2800" i="1">
                          <a:solidFill>
                            <a:srgbClr val="000000"/>
                          </a:solidFill>
                          <a:latin typeface="Cambria Math" panose="02040503050406030204" pitchFamily="18" charset="0"/>
                        </a:rPr>
                        <m:t>−</m:t>
                      </m:r>
                      <m:nary>
                        <m:naryPr>
                          <m:chr m:val="∑"/>
                          <m:supHide m:val="on"/>
                          <m:ctrlPr>
                            <a:rPr lang="zh-CN" altLang="en-US" sz="2800" i="1">
                              <a:solidFill>
                                <a:srgbClr val="000000"/>
                              </a:solidFill>
                              <a:latin typeface="Cambria Math" panose="02040503050406030204" pitchFamily="18" charset="0"/>
                            </a:rPr>
                          </m:ctrlPr>
                        </m:naryPr>
                        <m:sub>
                          <m:r>
                            <a:rPr lang="zh-CN" altLang="en-US" sz="2800" i="1">
                              <a:solidFill>
                                <a:srgbClr val="000000"/>
                              </a:solidFill>
                              <a:latin typeface="Cambria Math" panose="02040503050406030204" pitchFamily="18" charset="0"/>
                            </a:rPr>
                            <m:t>𝛼</m:t>
                          </m:r>
                        </m:sub>
                        <m:sup/>
                        <m:e>
                          <m:f>
                            <m:fPr>
                              <m:ctrlPr>
                                <a:rPr lang="zh-CN" altLang="en-US" sz="2800" i="1">
                                  <a:solidFill>
                                    <a:srgbClr val="000000"/>
                                  </a:solidFill>
                                  <a:latin typeface="Cambria Math" panose="02040503050406030204" pitchFamily="18" charset="0"/>
                                </a:rPr>
                              </m:ctrlPr>
                            </m:fPr>
                            <m:num>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𝑝</m:t>
                                  </m:r>
                                  <m:r>
                                    <a:rPr lang="zh-CN" altLang="en-US" sz="2800" i="1">
                                      <a:solidFill>
                                        <a:srgbClr val="000000"/>
                                      </a:solidFill>
                                      <a:latin typeface="Cambria Math" panose="02040503050406030204" pitchFamily="18" charset="0"/>
                                    </a:rPr>
                                    <m:t>𝛼</m:t>
                                  </m:r>
                                </m:sub>
                                <m:sup>
                                  <m:r>
                                    <a:rPr lang="zh-CN" altLang="en-US" sz="2800" i="1">
                                      <a:solidFill>
                                        <a:srgbClr val="000000"/>
                                      </a:solidFill>
                                      <a:latin typeface="Cambria Math" panose="02040503050406030204" pitchFamily="18" charset="0"/>
                                    </a:rPr>
                                    <m:t>2</m:t>
                                  </m:r>
                                </m:sup>
                              </m:sSubSup>
                            </m:num>
                            <m:den>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𝜔</m:t>
                                  </m:r>
                                </m:e>
                                <m:sup>
                                  <m:r>
                                    <a:rPr lang="zh-CN" altLang="en-US" sz="2800" i="1">
                                      <a:solidFill>
                                        <a:srgbClr val="000000"/>
                                      </a:solidFill>
                                      <a:latin typeface="Cambria Math" panose="02040503050406030204" pitchFamily="18" charset="0"/>
                                    </a:rPr>
                                    <m:t>2</m:t>
                                  </m:r>
                                </m:sup>
                              </m:sSup>
                            </m:den>
                          </m:f>
                        </m:e>
                      </m:nary>
                      <m:nary>
                        <m:naryPr>
                          <m:chr m:val="∑"/>
                          <m:ctrlPr>
                            <a:rPr lang="zh-CN" altLang="en-US" sz="2800" i="1">
                              <a:solidFill>
                                <a:srgbClr val="000000"/>
                              </a:solidFill>
                              <a:latin typeface="Cambria Math" panose="02040503050406030204" pitchFamily="18" charset="0"/>
                            </a:rPr>
                          </m:ctrlPr>
                        </m:naryPr>
                        <m:sub>
                          <m:r>
                            <a:rPr lang="zh-CN" altLang="en-US" sz="2800" i="1">
                              <a:solidFill>
                                <a:srgbClr val="000000"/>
                              </a:solidFill>
                              <a:latin typeface="Cambria Math" panose="02040503050406030204" pitchFamily="18" charset="0"/>
                            </a:rPr>
                            <m:t>𝑚</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sub>
                        <m:sup>
                          <m:r>
                            <a:rPr lang="zh-CN" altLang="en-US" sz="2800" i="1">
                              <a:solidFill>
                                <a:srgbClr val="000000"/>
                              </a:solidFill>
                              <a:latin typeface="Cambria Math" panose="02040503050406030204" pitchFamily="18" charset="0"/>
                            </a:rPr>
                            <m:t>∞</m:t>
                          </m:r>
                        </m:sup>
                        <m:e>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2</m:t>
                          </m:r>
                          <m:r>
                            <a:rPr lang="zh-CN" altLang="en-US" sz="2800" i="1">
                              <a:solidFill>
                                <a:srgbClr val="000000"/>
                              </a:solidFill>
                              <a:latin typeface="Cambria Math" panose="02040503050406030204" pitchFamily="18" charset="0"/>
                            </a:rPr>
                            <m:t>𝑚</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1</m:t>
                          </m:r>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𝑘</m:t>
                                  </m:r>
                                </m:e>
                                <m:sup>
                                  <m:r>
                                    <a:rPr lang="zh-CN" altLang="en-US" sz="2800" i="1">
                                      <a:solidFill>
                                        <a:srgbClr val="000000"/>
                                      </a:solidFill>
                                      <a:latin typeface="Cambria Math" panose="02040503050406030204" pitchFamily="18" charset="0"/>
                                    </a:rPr>
                                    <m:t>2</m:t>
                                  </m:r>
                                  <m:r>
                                    <a:rPr lang="zh-CN" altLang="en-US" sz="2800" i="1">
                                      <a:solidFill>
                                        <a:srgbClr val="000000"/>
                                      </a:solidFill>
                                      <a:latin typeface="Cambria Math" panose="02040503050406030204" pitchFamily="18" charset="0"/>
                                    </a:rPr>
                                    <m:t>𝑚</m:t>
                                  </m:r>
                                </m:sup>
                              </m:sSup>
                            </m:num>
                            <m:den>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𝜔</m:t>
                                  </m:r>
                                </m:e>
                                <m:sup>
                                  <m:r>
                                    <a:rPr lang="zh-CN" altLang="en-US" sz="2800" i="1">
                                      <a:solidFill>
                                        <a:srgbClr val="000000"/>
                                      </a:solidFill>
                                      <a:latin typeface="Cambria Math" panose="02040503050406030204" pitchFamily="18" charset="0"/>
                                    </a:rPr>
                                    <m:t>2</m:t>
                                  </m:r>
                                  <m:r>
                                    <a:rPr lang="zh-CN" altLang="en-US" sz="2800" i="1">
                                      <a:solidFill>
                                        <a:srgbClr val="000000"/>
                                      </a:solidFill>
                                      <a:latin typeface="Cambria Math" panose="02040503050406030204" pitchFamily="18" charset="0"/>
                                    </a:rPr>
                                    <m:t>𝑚</m:t>
                                  </m:r>
                                </m:sup>
                              </m:sSup>
                            </m:den>
                          </m:f>
                        </m:e>
                      </m:nary>
                      <m:sSup>
                        <m:sSupPr>
                          <m:ctrlPr>
                            <a:rPr lang="en-US" altLang="zh-CN" sz="2800" i="1">
                              <a:solidFill>
                                <a:srgbClr val="000000"/>
                              </a:solidFill>
                              <a:latin typeface="Cambria Math" panose="02040503050406030204" pitchFamily="18" charset="0"/>
                            </a:rPr>
                          </m:ctrlPr>
                        </m:sSupPr>
                        <m:e>
                          <m:d>
                            <m:dPr>
                              <m:ctrlPr>
                                <a:rPr lang="en-US" altLang="zh-CN" sz="2800" i="1">
                                  <a:solidFill>
                                    <a:srgbClr val="000000"/>
                                  </a:solidFill>
                                  <a:latin typeface="Cambria Math" panose="02040503050406030204" pitchFamily="18" charset="0"/>
                                </a:rPr>
                              </m:ctrlPr>
                            </m:dPr>
                            <m:e>
                              <m:f>
                                <m:fPr>
                                  <m:ctrlPr>
                                    <a:rPr lang="zh-CN" altLang="en-US" sz="2800" i="1">
                                      <a:solidFill>
                                        <a:srgbClr val="000000"/>
                                      </a:solidFill>
                                      <a:latin typeface="Cambria Math" panose="02040503050406030204" pitchFamily="18" charset="0"/>
                                    </a:rPr>
                                  </m:ctrlPr>
                                </m:fPr>
                                <m:num>
                                  <m:r>
                                    <a:rPr lang="en-US" altLang="zh-CN" sz="2800" i="1">
                                      <a:solidFill>
                                        <a:srgbClr val="000000"/>
                                      </a:solidFill>
                                      <a:latin typeface="Cambria Math" panose="02040503050406030204" pitchFamily="18" charset="0"/>
                                    </a:rPr>
                                    <m:t>𝜅</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𝑇</m:t>
                                      </m:r>
                                    </m:e>
                                    <m:sub>
                                      <m:r>
                                        <a:rPr lang="zh-CN" altLang="en-US" sz="2800" i="1">
                                          <a:solidFill>
                                            <a:srgbClr val="000000"/>
                                          </a:solidFill>
                                          <a:latin typeface="Cambria Math" panose="02040503050406030204" pitchFamily="18" charset="0"/>
                                        </a:rPr>
                                        <m:t>𝛼</m:t>
                                      </m:r>
                                    </m:sub>
                                  </m:sSub>
                                </m:num>
                                <m:den>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𝑚</m:t>
                                      </m:r>
                                    </m:e>
                                    <m:sub>
                                      <m:r>
                                        <a:rPr lang="zh-CN" altLang="en-US" sz="2800" i="1">
                                          <a:solidFill>
                                            <a:srgbClr val="000000"/>
                                          </a:solidFill>
                                          <a:latin typeface="Cambria Math" panose="02040503050406030204" pitchFamily="18" charset="0"/>
                                        </a:rPr>
                                        <m:t>𝛼</m:t>
                                      </m:r>
                                    </m:sub>
                                  </m:sSub>
                                </m:den>
                              </m:f>
                            </m:e>
                          </m:d>
                        </m:e>
                        <m:sup>
                          <m:r>
                            <a:rPr lang="en-US" altLang="zh-CN" sz="2800" i="1">
                              <a:solidFill>
                                <a:srgbClr val="000000"/>
                              </a:solidFill>
                              <a:latin typeface="Cambria Math" panose="02040503050406030204" pitchFamily="18" charset="0"/>
                            </a:rPr>
                            <m:t>𝑚</m:t>
                          </m:r>
                        </m:sup>
                      </m:s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oMath>
                  </m:oMathPara>
                </a14:m>
                <a:endParaRPr lang="zh-CN" altLang="en-US" sz="2800" dirty="0"/>
              </a:p>
              <a:p>
                <a:pPr eaLnBrk="1" hangingPunct="1">
                  <a:lnSpc>
                    <a:spcPct val="110000"/>
                  </a:lnSpc>
                  <a:spcBef>
                    <a:spcPct val="10000"/>
                  </a:spcBef>
                </a:pPr>
                <a:endParaRPr lang="zh-CN" altLang="en-US" sz="2800" dirty="0"/>
              </a:p>
            </p:txBody>
          </p:sp>
        </mc:Choice>
        <mc:Fallback>
          <p:sp>
            <p:nvSpPr>
              <p:cNvPr id="68611" name="Rectangle 3"/>
              <p:cNvSpPr>
                <a:spLocks noRot="1" noChangeAspect="1" noMove="1" noResize="1" noEditPoints="1" noAdjustHandles="1" noChangeArrowheads="1" noChangeShapeType="1" noTextEdit="1"/>
              </p:cNvSpPr>
              <p:nvPr>
                <p:ph type="body" sz="half" idx="1"/>
              </p:nvPr>
            </p:nvSpPr>
            <p:spPr>
              <a:xfrm>
                <a:off x="179388" y="1341438"/>
                <a:ext cx="8749096" cy="5291137"/>
              </a:xfrm>
              <a:blipFill rotWithShape="1">
                <a:blip r:embed="rId1"/>
                <a:stretch>
                  <a:fillRect l="-4" t="-6" r="4" b="-2796"/>
                </a:stretch>
              </a:blipFill>
            </p:spPr>
            <p:txBody>
              <a:bodyPr/>
              <a:lstStyle/>
              <a:p>
                <a:r>
                  <a:rPr lang="zh-CN" altLang="en-US">
                    <a:noFill/>
                  </a:rPr>
                  <a:t> </a:t>
                </a:r>
              </a:p>
            </p:txBody>
          </p:sp>
        </mc:Fallback>
      </mc:AlternateContent>
      <p:sp>
        <p:nvSpPr>
          <p:cNvPr id="68612"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68613"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2"/>
          <p:cNvSpPr>
            <a:spLocks noGrp="1" noChangeArrowheads="1"/>
          </p:cNvSpPr>
          <p:nvPr>
            <p:ph type="title"/>
          </p:nvPr>
        </p:nvSpPr>
        <p:spPr/>
        <p:txBody>
          <a:bodyPr/>
          <a:lstStyle/>
          <a:p>
            <a:pPr eaLnBrk="1" hangingPunct="1"/>
            <a:r>
              <a:rPr lang="zh-CN" altLang="en-US"/>
              <a:t>主值积分的结果</a:t>
            </a:r>
            <a:endParaRPr lang="zh-CN" altLang="en-US"/>
          </a:p>
        </p:txBody>
      </p:sp>
      <mc:AlternateContent xmlns:mc="http://schemas.openxmlformats.org/markup-compatibility/2006">
        <mc:Choice xmlns:a14="http://schemas.microsoft.com/office/drawing/2010/main" Requires="a14">
          <p:sp>
            <p:nvSpPr>
              <p:cNvPr id="69635" name="Rectangle 3"/>
              <p:cNvSpPr>
                <a:spLocks noGrp="1" noChangeArrowheads="1"/>
              </p:cNvSpPr>
              <p:nvPr>
                <p:ph type="body" sz="half" idx="1"/>
              </p:nvPr>
            </p:nvSpPr>
            <p:spPr>
              <a:xfrm>
                <a:off x="179388" y="1341438"/>
                <a:ext cx="8713787" cy="5291137"/>
              </a:xfrm>
            </p:spPr>
            <p:txBody>
              <a:bodyPr/>
              <a:lstStyle/>
              <a:p>
                <a:pPr eaLnBrk="1" hangingPunct="1">
                  <a:lnSpc>
                    <a:spcPct val="110000"/>
                  </a:lnSpc>
                  <a:spcBef>
                    <a:spcPct val="10000"/>
                  </a:spcBef>
                </a:pPr>
                <a:r>
                  <a:rPr lang="zh-CN" altLang="en-US" sz="2800" dirty="0"/>
                  <a:t>取头两项，并考虑主要是电子的贡献，则 ：</a:t>
                </a:r>
                <a:endParaRPr lang="zh-CN" altLang="en-US" sz="2800" dirty="0"/>
              </a:p>
              <a:p>
                <a:pPr marL="0" indent="0" eaLnBrk="1" hangingPunct="1">
                  <a:lnSpc>
                    <a:spcPct val="110000"/>
                  </a:lnSpc>
                  <a:spcBef>
                    <a:spcPct val="10000"/>
                  </a:spcBef>
                  <a:buNone/>
                </a:pPr>
                <a14:m>
                  <m:oMathPara xmlns:m="http://schemas.openxmlformats.org/officeDocument/2006/math">
                    <m:oMathParaPr>
                      <m:jc m:val="centerGroup"/>
                    </m:oMathParaPr>
                    <m:oMath xmlns:m="http://schemas.openxmlformats.org/officeDocument/2006/math">
                      <m:r>
                        <a:rPr lang="zh-CN" altLang="en-US" sz="2800" i="1">
                          <a:solidFill>
                            <a:srgbClr val="000000"/>
                          </a:solidFill>
                          <a:latin typeface="Cambria Math" panose="02040503050406030204" pitchFamily="18" charset="0"/>
                        </a:rPr>
                        <m:t>1</m:t>
                      </m:r>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𝑝𝑒</m:t>
                              </m:r>
                            </m:sub>
                            <m:sup>
                              <m:r>
                                <a:rPr lang="zh-CN" altLang="en-US" sz="2800" i="1">
                                  <a:solidFill>
                                    <a:srgbClr val="000000"/>
                                  </a:solidFill>
                                  <a:latin typeface="Cambria Math" panose="02040503050406030204" pitchFamily="18" charset="0"/>
                                </a:rPr>
                                <m:t>2</m:t>
                              </m:r>
                            </m:sup>
                          </m:sSubSup>
                        </m:num>
                        <m:den>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𝜔</m:t>
                              </m:r>
                            </m:e>
                            <m:sup>
                              <m:r>
                                <a:rPr lang="zh-CN" altLang="en-US" sz="2800" i="1">
                                  <a:solidFill>
                                    <a:srgbClr val="000000"/>
                                  </a:solidFill>
                                  <a:latin typeface="Cambria Math" panose="02040503050406030204" pitchFamily="18" charset="0"/>
                                </a:rPr>
                                <m:t>2</m:t>
                              </m:r>
                            </m:sup>
                          </m:sSup>
                        </m:den>
                      </m:f>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1</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3</m:t>
                      </m:r>
                      <m:f>
                        <m:fPr>
                          <m:ctrlPr>
                            <a:rPr lang="zh-CN" altLang="en-US" sz="2800" i="1">
                              <a:solidFill>
                                <a:srgbClr val="000000"/>
                              </a:solidFill>
                              <a:latin typeface="Cambria Math" panose="02040503050406030204" pitchFamily="18" charset="0"/>
                            </a:rPr>
                          </m:ctrlPr>
                        </m:fPr>
                        <m:num>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𝑘</m:t>
                              </m:r>
                            </m:e>
                            <m:sup>
                              <m:r>
                                <a:rPr lang="zh-CN" altLang="en-US" sz="2800" i="1">
                                  <a:solidFill>
                                    <a:srgbClr val="000000"/>
                                  </a:solidFill>
                                  <a:latin typeface="Cambria Math" panose="02040503050406030204" pitchFamily="18" charset="0"/>
                                </a:rPr>
                                <m:t>2</m:t>
                              </m:r>
                            </m:sup>
                          </m:sSup>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𝑇</m:t>
                              </m:r>
                            </m:e>
                            <m:sub>
                              <m:r>
                                <a:rPr lang="zh-CN" altLang="en-US" sz="2800" i="1">
                                  <a:solidFill>
                                    <a:srgbClr val="000000"/>
                                  </a:solidFill>
                                  <a:latin typeface="Cambria Math" panose="02040503050406030204" pitchFamily="18" charset="0"/>
                                </a:rPr>
                                <m:t>𝑒</m:t>
                              </m:r>
                            </m:sub>
                          </m:sSub>
                        </m:num>
                        <m:den>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𝜔</m:t>
                              </m:r>
                            </m:e>
                            <m:sup>
                              <m:r>
                                <a:rPr lang="zh-CN" altLang="en-US" sz="2800" i="1">
                                  <a:solidFill>
                                    <a:srgbClr val="000000"/>
                                  </a:solidFill>
                                  <a:latin typeface="Cambria Math" panose="02040503050406030204" pitchFamily="18" charset="0"/>
                                </a:rPr>
                                <m:t>2</m:t>
                              </m:r>
                            </m:sup>
                          </m:sSup>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𝑚</m:t>
                              </m:r>
                            </m:e>
                            <m:sub>
                              <m:r>
                                <a:rPr lang="zh-CN" altLang="en-US" sz="2800" i="1">
                                  <a:solidFill>
                                    <a:srgbClr val="000000"/>
                                  </a:solidFill>
                                  <a:latin typeface="Cambria Math" panose="02040503050406030204" pitchFamily="18" charset="0"/>
                                </a:rPr>
                                <m:t>𝑒</m:t>
                              </m:r>
                            </m:sub>
                          </m:sSub>
                        </m:den>
                      </m:f>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oMath>
                  </m:oMathPara>
                </a14:m>
                <a:endParaRPr lang="zh-CN" altLang="en-US" sz="2800" dirty="0"/>
              </a:p>
              <a:p>
                <a:pPr eaLnBrk="1" hangingPunct="1">
                  <a:lnSpc>
                    <a:spcPct val="110000"/>
                  </a:lnSpc>
                  <a:spcBef>
                    <a:spcPct val="10000"/>
                  </a:spcBef>
                </a:pPr>
                <a:r>
                  <a:rPr lang="zh-CN" altLang="en-US" sz="2800" dirty="0"/>
                  <a:t>进一步近似可得 ：</a:t>
                </a:r>
                <a:endParaRPr lang="zh-CN" altLang="en-US" sz="2800" dirty="0"/>
              </a:p>
              <a:p>
                <a:pPr marL="0" indent="0" eaLnBrk="1" hangingPunct="1">
                  <a:lnSpc>
                    <a:spcPct val="110000"/>
                  </a:lnSpc>
                  <a:spcBef>
                    <a:spcPct val="10000"/>
                  </a:spcBef>
                  <a:buNone/>
                </a:pPr>
                <a14:m>
                  <m:oMathPara xmlns:m="http://schemas.openxmlformats.org/officeDocument/2006/math">
                    <m:oMathParaPr>
                      <m:jc m:val="centerGroup"/>
                    </m:oMathParaPr>
                    <m:oMath xmlns:m="http://schemas.openxmlformats.org/officeDocument/2006/math">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𝜔</m:t>
                          </m:r>
                        </m:e>
                        <m:sup>
                          <m:r>
                            <a:rPr lang="zh-CN" altLang="en-US" sz="2800" i="1">
                              <a:solidFill>
                                <a:srgbClr val="000000"/>
                              </a:solidFill>
                              <a:latin typeface="Cambria Math" panose="02040503050406030204" pitchFamily="18" charset="0"/>
                            </a:rPr>
                            <m:t>2</m:t>
                          </m:r>
                        </m:sup>
                      </m:sSup>
                      <m:r>
                        <a:rPr lang="zh-CN" altLang="en-US" sz="2800" i="1">
                          <a:solidFill>
                            <a:srgbClr val="000000"/>
                          </a:solidFill>
                          <a:latin typeface="Cambria Math" panose="02040503050406030204" pitchFamily="18" charset="0"/>
                        </a:rPr>
                        <m:t>=</m:t>
                      </m:r>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𝑝𝑒</m:t>
                          </m:r>
                        </m:sub>
                        <m:sup>
                          <m:r>
                            <a:rPr lang="zh-CN" altLang="en-US" sz="2800" i="1">
                              <a:solidFill>
                                <a:srgbClr val="000000"/>
                              </a:solidFill>
                              <a:latin typeface="Cambria Math" panose="02040503050406030204" pitchFamily="18" charset="0"/>
                            </a:rPr>
                            <m:t>2</m:t>
                          </m:r>
                        </m:sup>
                      </m:sSub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1</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3</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𝑘</m:t>
                          </m:r>
                        </m:e>
                        <m:sup>
                          <m:r>
                            <a:rPr lang="zh-CN" altLang="en-US" sz="2800" i="1">
                              <a:solidFill>
                                <a:srgbClr val="000000"/>
                              </a:solidFill>
                              <a:latin typeface="Cambria Math" panose="02040503050406030204" pitchFamily="18" charset="0"/>
                            </a:rPr>
                            <m:t>2</m:t>
                          </m:r>
                        </m:sup>
                      </m:sSup>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𝜆</m:t>
                          </m:r>
                        </m:e>
                        <m:sub>
                          <m:r>
                            <a:rPr lang="zh-CN" altLang="en-US" sz="2800" i="1">
                              <a:solidFill>
                                <a:srgbClr val="000000"/>
                              </a:solidFill>
                              <a:latin typeface="Cambria Math" panose="02040503050406030204" pitchFamily="18" charset="0"/>
                            </a:rPr>
                            <m:t>𝐷𝑒</m:t>
                          </m:r>
                        </m:sub>
                        <m:sup>
                          <m:r>
                            <a:rPr lang="zh-CN" altLang="en-US" sz="2800" i="1">
                              <a:solidFill>
                                <a:srgbClr val="000000"/>
                              </a:solidFill>
                              <a:latin typeface="Cambria Math" panose="02040503050406030204" pitchFamily="18" charset="0"/>
                            </a:rPr>
                            <m:t>2</m:t>
                          </m:r>
                        </m:sup>
                      </m:sSubSup>
                      <m:r>
                        <a:rPr lang="zh-CN" altLang="en-US" sz="2800" i="1">
                          <a:solidFill>
                            <a:srgbClr val="000000"/>
                          </a:solidFill>
                          <a:latin typeface="Cambria Math" panose="02040503050406030204" pitchFamily="18" charset="0"/>
                        </a:rPr>
                        <m:t>)</m:t>
                      </m:r>
                    </m:oMath>
                  </m:oMathPara>
                </a14:m>
                <a:endParaRPr lang="zh-CN" altLang="en-US" sz="2800" dirty="0"/>
              </a:p>
              <a:p>
                <a:pPr eaLnBrk="1" hangingPunct="1">
                  <a:lnSpc>
                    <a:spcPct val="110000"/>
                  </a:lnSpc>
                  <a:spcBef>
                    <a:spcPct val="10000"/>
                  </a:spcBef>
                </a:pPr>
                <a:r>
                  <a:rPr lang="zh-CN" altLang="en-US" sz="2800" dirty="0"/>
                  <a:t>这个结果和流体理论得到的色散关系完全一致。而朗道认为，以上运算过程中，积分存在奇点问题，即在速度等于波的相速度时，积分的分母为</a:t>
                </a:r>
                <a:r>
                  <a:rPr lang="en-US" altLang="zh-CN" sz="2800" dirty="0"/>
                  <a:t>0</a:t>
                </a:r>
                <a:r>
                  <a:rPr lang="zh-CN" altLang="en-US" sz="2800" dirty="0"/>
                  <a:t>。以上的处理方法只是主值积分，正确的计算需要沿着奇点下方的路径进行。</a:t>
                </a:r>
                <a:endParaRPr lang="zh-CN" altLang="en-US" sz="2800" dirty="0"/>
              </a:p>
            </p:txBody>
          </p:sp>
        </mc:Choice>
        <mc:Fallback>
          <p:sp>
            <p:nvSpPr>
              <p:cNvPr id="69635" name="Rectangle 3"/>
              <p:cNvSpPr>
                <a:spLocks noRot="1" noChangeAspect="1" noMove="1" noResize="1" noEditPoints="1" noAdjustHandles="1" noChangeArrowheads="1" noChangeShapeType="1" noTextEdit="1"/>
              </p:cNvSpPr>
              <p:nvPr>
                <p:ph type="body" sz="half" idx="1"/>
              </p:nvPr>
            </p:nvSpPr>
            <p:spPr>
              <a:xfrm>
                <a:off x="179388" y="1341438"/>
                <a:ext cx="8713787" cy="5291137"/>
              </a:xfrm>
              <a:blipFill rotWithShape="1">
                <a:blip r:embed="rId1"/>
                <a:stretch>
                  <a:fillRect l="-4" t="-6"/>
                </a:stretch>
              </a:blipFill>
            </p:spPr>
            <p:txBody>
              <a:bodyPr/>
              <a:lstStyle/>
              <a:p>
                <a:r>
                  <a:rPr lang="zh-CN" altLang="en-US">
                    <a:noFill/>
                  </a:rPr>
                  <a:t> </a:t>
                </a:r>
              </a:p>
            </p:txBody>
          </p:sp>
        </mc:Fallback>
      </mc:AlternateContent>
      <p:sp>
        <p:nvSpPr>
          <p:cNvPr id="69636"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69637"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2"/>
          <p:cNvSpPr>
            <a:spLocks noGrp="1" noChangeArrowheads="1"/>
          </p:cNvSpPr>
          <p:nvPr>
            <p:ph type="title"/>
          </p:nvPr>
        </p:nvSpPr>
        <p:spPr/>
        <p:txBody>
          <a:bodyPr/>
          <a:lstStyle/>
          <a:p>
            <a:pPr eaLnBrk="1" hangingPunct="1"/>
            <a:r>
              <a:rPr lang="zh-CN" altLang="en-US"/>
              <a:t>朗道积分围道</a:t>
            </a:r>
            <a:endParaRPr lang="zh-CN" altLang="en-US"/>
          </a:p>
        </p:txBody>
      </p:sp>
      <mc:AlternateContent xmlns:mc="http://schemas.openxmlformats.org/markup-compatibility/2006">
        <mc:Choice xmlns:a14="http://schemas.microsoft.com/office/drawing/2010/main" Requires="a14">
          <p:sp>
            <p:nvSpPr>
              <p:cNvPr id="70659" name="Rectangle 3"/>
              <p:cNvSpPr>
                <a:spLocks noGrp="1" noChangeArrowheads="1"/>
              </p:cNvSpPr>
              <p:nvPr>
                <p:ph type="body" sz="half" idx="1"/>
              </p:nvPr>
            </p:nvSpPr>
            <p:spPr>
              <a:xfrm>
                <a:off x="179388" y="1341438"/>
                <a:ext cx="8748712" cy="5291137"/>
              </a:xfrm>
            </p:spPr>
            <p:txBody>
              <a:bodyPr/>
              <a:lstStyle/>
              <a:p>
                <a:pPr eaLnBrk="1" hangingPunct="1">
                  <a:spcBef>
                    <a:spcPts val="0"/>
                  </a:spcBef>
                </a:pPr>
                <a:r>
                  <a:rPr lang="zh-CN" altLang="en-US" sz="2800" dirty="0"/>
                  <a:t>如果按照朗道指出的路径积分，结果为：</a:t>
                </a:r>
                <a:endParaRPr lang="zh-CN" altLang="en-US" sz="2800" dirty="0"/>
              </a:p>
              <a:p>
                <a:pPr marL="0" indent="0" eaLnBrk="1" hangingPunct="1">
                  <a:spcBef>
                    <a:spcPts val="0"/>
                  </a:spcBef>
                  <a:buNone/>
                </a:pPr>
                <a14:m>
                  <m:oMathPara xmlns:m="http://schemas.openxmlformats.org/officeDocument/2006/math">
                    <m:oMathParaPr>
                      <m:jc m:val="centerGroup"/>
                    </m:oMathParaPr>
                    <m:oMath xmlns:m="http://schemas.openxmlformats.org/officeDocument/2006/math">
                      <m:r>
                        <a:rPr lang="zh-CN" altLang="en-US" sz="2800" i="1">
                          <a:solidFill>
                            <a:srgbClr val="000000"/>
                          </a:solidFill>
                          <a:latin typeface="Cambria Math" panose="02040503050406030204" pitchFamily="18" charset="0"/>
                        </a:rPr>
                        <m:t>1</m:t>
                      </m:r>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𝑝𝑒</m:t>
                              </m:r>
                            </m:sub>
                            <m:sup>
                              <m:r>
                                <a:rPr lang="zh-CN" altLang="en-US" sz="2800" i="1">
                                  <a:solidFill>
                                    <a:srgbClr val="000000"/>
                                  </a:solidFill>
                                  <a:latin typeface="Cambria Math" panose="02040503050406030204" pitchFamily="18" charset="0"/>
                                </a:rPr>
                                <m:t>2</m:t>
                              </m:r>
                            </m:sup>
                          </m:sSubSup>
                        </m:num>
                        <m:den>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𝜔</m:t>
                              </m:r>
                            </m:e>
                            <m:sup>
                              <m:r>
                                <a:rPr lang="zh-CN" altLang="en-US" sz="2800" i="1">
                                  <a:solidFill>
                                    <a:srgbClr val="000000"/>
                                  </a:solidFill>
                                  <a:latin typeface="Cambria Math" panose="02040503050406030204" pitchFamily="18" charset="0"/>
                                </a:rPr>
                                <m:t>2</m:t>
                              </m:r>
                            </m:sup>
                          </m:sSup>
                        </m:den>
                      </m:f>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1</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3</m:t>
                      </m:r>
                      <m:f>
                        <m:fPr>
                          <m:ctrlPr>
                            <a:rPr lang="zh-CN" altLang="en-US" sz="2800" i="1">
                              <a:solidFill>
                                <a:srgbClr val="000000"/>
                              </a:solidFill>
                              <a:latin typeface="Cambria Math" panose="02040503050406030204" pitchFamily="18" charset="0"/>
                            </a:rPr>
                          </m:ctrlPr>
                        </m:fPr>
                        <m:num>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𝑘</m:t>
                              </m:r>
                            </m:e>
                            <m:sup>
                              <m:r>
                                <a:rPr lang="zh-CN" altLang="en-US" sz="2800" i="1">
                                  <a:solidFill>
                                    <a:srgbClr val="000000"/>
                                  </a:solidFill>
                                  <a:latin typeface="Cambria Math" panose="02040503050406030204" pitchFamily="18" charset="0"/>
                                </a:rPr>
                                <m:t>2</m:t>
                              </m:r>
                            </m:sup>
                          </m:sSup>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𝑇</m:t>
                              </m:r>
                            </m:e>
                            <m:sub>
                              <m:r>
                                <a:rPr lang="zh-CN" altLang="en-US" sz="2800" i="1">
                                  <a:solidFill>
                                    <a:srgbClr val="000000"/>
                                  </a:solidFill>
                                  <a:latin typeface="Cambria Math" panose="02040503050406030204" pitchFamily="18" charset="0"/>
                                </a:rPr>
                                <m:t>𝑒</m:t>
                              </m:r>
                            </m:sub>
                          </m:sSub>
                        </m:num>
                        <m:den>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𝜔</m:t>
                              </m:r>
                            </m:e>
                            <m:sup>
                              <m:r>
                                <a:rPr lang="zh-CN" altLang="en-US" sz="2800" i="1">
                                  <a:solidFill>
                                    <a:srgbClr val="000000"/>
                                  </a:solidFill>
                                  <a:latin typeface="Cambria Math" panose="02040503050406030204" pitchFamily="18" charset="0"/>
                                </a:rPr>
                                <m:t>2</m:t>
                              </m:r>
                            </m:sup>
                          </m:sSup>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𝑚</m:t>
                              </m:r>
                            </m:e>
                            <m:sub>
                              <m:r>
                                <a:rPr lang="zh-CN" altLang="en-US" sz="2800" i="1">
                                  <a:solidFill>
                                    <a:srgbClr val="000000"/>
                                  </a:solidFill>
                                  <a:latin typeface="Cambria Math" panose="02040503050406030204" pitchFamily="18" charset="0"/>
                                </a:rPr>
                                <m:t>𝑒</m:t>
                              </m:r>
                            </m:sub>
                          </m:sSub>
                        </m:den>
                      </m:f>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𝜋</m:t>
                      </m:r>
                      <m:r>
                        <a:rPr lang="zh-CN" altLang="en-US" sz="2800" i="1">
                          <a:solidFill>
                            <a:srgbClr val="000000"/>
                          </a:solidFill>
                          <a:latin typeface="Cambria Math" panose="02040503050406030204" pitchFamily="18" charset="0"/>
                        </a:rPr>
                        <m:t>𝑖</m:t>
                      </m:r>
                      <m:sSub>
                        <m:sSubPr>
                          <m:ctrlPr>
                            <a:rPr lang="zh-CN" altLang="en-US" sz="2800" i="1">
                              <a:solidFill>
                                <a:srgbClr val="000000"/>
                              </a:solidFill>
                              <a:latin typeface="Cambria Math" panose="02040503050406030204" pitchFamily="18" charset="0"/>
                            </a:rPr>
                          </m:ctrlPr>
                        </m:sSubPr>
                        <m:e>
                          <m:d>
                            <m:dPr>
                              <m:begChr m:val=""/>
                              <m:endChr m:val="|"/>
                              <m:ctrlPr>
                                <a:rPr lang="zh-CN" altLang="en-US" sz="2800" i="1">
                                  <a:solidFill>
                                    <a:srgbClr val="000000"/>
                                  </a:solidFill>
                                  <a:latin typeface="Cambria Math" panose="02040503050406030204" pitchFamily="18" charset="0"/>
                                </a:rPr>
                              </m:ctrlPr>
                            </m:dPr>
                            <m:e>
                              <m:f>
                                <m:fPr>
                                  <m:ctrlPr>
                                    <a:rPr lang="zh-CN" altLang="en-US" sz="2800" i="1">
                                      <a:solidFill>
                                        <a:srgbClr val="000000"/>
                                      </a:solidFill>
                                      <a:latin typeface="Cambria Math" panose="02040503050406030204" pitchFamily="18" charset="0"/>
                                    </a:rPr>
                                  </m:ctrlPr>
                                </m:fPr>
                                <m:num>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𝑝𝑒</m:t>
                                      </m:r>
                                    </m:sub>
                                    <m:sup>
                                      <m:r>
                                        <a:rPr lang="zh-CN" altLang="en-US" sz="2800" i="1">
                                          <a:solidFill>
                                            <a:srgbClr val="000000"/>
                                          </a:solidFill>
                                          <a:latin typeface="Cambria Math" panose="02040503050406030204" pitchFamily="18" charset="0"/>
                                        </a:rPr>
                                        <m:t>2</m:t>
                                      </m:r>
                                    </m:sup>
                                  </m:sSubSup>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m:t>
                                      </m:r>
                                    </m:e>
                                    <m:sub>
                                      <m:r>
                                        <a:rPr lang="zh-CN" altLang="en-US" sz="2800" i="1">
                                          <a:solidFill>
                                            <a:srgbClr val="000000"/>
                                          </a:solidFill>
                                          <a:latin typeface="Cambria Math" panose="02040503050406030204" pitchFamily="18" charset="0"/>
                                        </a:rPr>
                                        <m:t>𝑣</m:t>
                                      </m:r>
                                    </m:sub>
                                  </m:sSub>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𝑓</m:t>
                                      </m:r>
                                    </m:e>
                                    <m:sub>
                                      <m:r>
                                        <a:rPr lang="zh-CN" altLang="en-US" sz="2800" i="1">
                                          <a:solidFill>
                                            <a:srgbClr val="000000"/>
                                          </a:solidFill>
                                          <a:latin typeface="Cambria Math" panose="02040503050406030204" pitchFamily="18" charset="0"/>
                                        </a:rPr>
                                        <m:t>0</m:t>
                                      </m:r>
                                      <m:r>
                                        <a:rPr lang="zh-CN" altLang="en-US" sz="2800" i="1">
                                          <a:solidFill>
                                            <a:srgbClr val="000000"/>
                                          </a:solidFill>
                                          <a:latin typeface="Cambria Math" panose="02040503050406030204" pitchFamily="18" charset="0"/>
                                        </a:rPr>
                                        <m:t>𝑒</m:t>
                                      </m:r>
                                    </m:sub>
                                  </m:sSub>
                                </m:num>
                                <m:den>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𝑛</m:t>
                                      </m:r>
                                    </m:e>
                                    <m:sub>
                                      <m:r>
                                        <a:rPr lang="zh-CN" altLang="en-US" sz="2800" i="1">
                                          <a:solidFill>
                                            <a:srgbClr val="000000"/>
                                          </a:solidFill>
                                          <a:latin typeface="Cambria Math" panose="02040503050406030204" pitchFamily="18" charset="0"/>
                                        </a:rPr>
                                        <m:t>0</m:t>
                                      </m:r>
                                      <m:r>
                                        <a:rPr lang="zh-CN" altLang="en-US" sz="2800" i="1">
                                          <a:solidFill>
                                            <a:srgbClr val="000000"/>
                                          </a:solidFill>
                                          <a:latin typeface="Cambria Math" panose="02040503050406030204" pitchFamily="18" charset="0"/>
                                        </a:rPr>
                                        <m:t>𝑒</m:t>
                                      </m:r>
                                    </m:sub>
                                  </m:sSub>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𝑘</m:t>
                                      </m:r>
                                    </m:e>
                                    <m:sup>
                                      <m:r>
                                        <a:rPr lang="zh-CN" altLang="en-US" sz="2800" i="1">
                                          <a:solidFill>
                                            <a:srgbClr val="000000"/>
                                          </a:solidFill>
                                          <a:latin typeface="Cambria Math" panose="02040503050406030204" pitchFamily="18" charset="0"/>
                                        </a:rPr>
                                        <m:t>2</m:t>
                                      </m:r>
                                    </m:sup>
                                  </m:sSup>
                                </m:den>
                              </m:f>
                            </m:e>
                          </m:d>
                        </m:e>
                        <m:sub>
                          <m:r>
                            <a:rPr lang="zh-CN" altLang="en-US" sz="2800" i="1">
                              <a:solidFill>
                                <a:srgbClr val="000000"/>
                              </a:solidFill>
                              <a:latin typeface="Cambria Math" panose="02040503050406030204" pitchFamily="18" charset="0"/>
                            </a:rPr>
                            <m:t>𝑣</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𝑘</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oMath>
                  </m:oMathPara>
                </a14:m>
                <a:endParaRPr lang="zh-CN" altLang="en-US" sz="2800" dirty="0"/>
              </a:p>
              <a:p>
                <a:pPr eaLnBrk="1" hangingPunct="1">
                  <a:spcBef>
                    <a:spcPts val="0"/>
                  </a:spcBef>
                </a:pPr>
                <a:r>
                  <a:rPr lang="zh-CN" altLang="en-US" sz="2800" dirty="0"/>
                  <a:t>这时，</a:t>
                </a:r>
                <a:r>
                  <a:rPr lang="en-US" altLang="zh-CN" sz="2800" i="1" dirty="0">
                    <a:latin typeface="Symbol" panose="05050102010706020507" pitchFamily="18" charset="2"/>
                  </a:rPr>
                  <a:t>w</a:t>
                </a:r>
                <a:r>
                  <a:rPr lang="zh-CN" altLang="en-US" sz="2800" dirty="0"/>
                  <a:t>不再为实数，而是含有虚部的复数。一般对于形如</a:t>
                </a:r>
                <a:endParaRPr lang="zh-CN" altLang="en-US" sz="2800" dirty="0"/>
              </a:p>
              <a:p>
                <a:pPr marL="0" indent="0" eaLnBrk="1" hangingPunct="1">
                  <a:spcBef>
                    <a:spcPts val="0"/>
                  </a:spcBef>
                  <a:buNone/>
                </a:pPr>
                <a:r>
                  <a:rPr lang="zh-CN" altLang="en-US" sz="2800" dirty="0">
                    <a:solidFill>
                      <a:srgbClr val="000000"/>
                    </a:solidFill>
                  </a:rPr>
                  <a:t>    </a:t>
                </a:r>
                <a14:m>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𝐷</m:t>
                        </m:r>
                      </m:e>
                      <m:sub>
                        <m:r>
                          <a:rPr lang="zh-CN" altLang="en-US" sz="2800" i="1">
                            <a:solidFill>
                              <a:srgbClr val="000000"/>
                            </a:solidFill>
                            <a:latin typeface="Cambria Math" panose="02040503050406030204" pitchFamily="18" charset="0"/>
                          </a:rPr>
                          <m:t>𝑟</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𝑘</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𝑖</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𝐷</m:t>
                        </m:r>
                      </m:e>
                      <m:sub>
                        <m:r>
                          <a:rPr lang="zh-CN" altLang="en-US" sz="2800" i="1">
                            <a:solidFill>
                              <a:srgbClr val="000000"/>
                            </a:solidFill>
                            <a:latin typeface="Cambria Math" panose="02040503050406030204" pitchFamily="18" charset="0"/>
                          </a:rPr>
                          <m:t>𝑖</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𝑘</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oMath>
                </a14:m>
                <a:endParaRPr lang="zh-CN" altLang="en-US" sz="2800" dirty="0"/>
              </a:p>
              <a:p>
                <a:pPr eaLnBrk="1" hangingPunct="1">
                  <a:spcBef>
                    <a:spcPts val="0"/>
                  </a:spcBef>
                </a:pPr>
                <a:r>
                  <a:rPr lang="zh-CN" altLang="en-US" sz="2800" dirty="0"/>
                  <a:t>其中虚部是小量，则</a:t>
                </a:r>
                <a:endParaRPr lang="zh-CN" altLang="en-US" sz="2800" dirty="0"/>
              </a:p>
              <a:p>
                <a:pPr marL="0" indent="0" eaLnBrk="1" hangingPunct="1">
                  <a:spcBef>
                    <a:spcPts val="0"/>
                  </a:spcBef>
                  <a:buNone/>
                </a:pPr>
                <a:r>
                  <a:rPr lang="zh-CN" altLang="en-US" sz="2800" dirty="0">
                    <a:solidFill>
                      <a:srgbClr val="000000"/>
                    </a:solidFill>
                  </a:rPr>
                  <a:t>      </a:t>
                </a:r>
                <a14:m>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𝑖</m:t>
                        </m:r>
                      </m:sub>
                    </m:sSub>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𝐷</m:t>
                            </m:r>
                          </m:e>
                          <m:sub>
                            <m:r>
                              <a:rPr lang="zh-CN" altLang="en-US" sz="2800" i="1">
                                <a:solidFill>
                                  <a:srgbClr val="000000"/>
                                </a:solidFill>
                                <a:latin typeface="Cambria Math" panose="02040503050406030204" pitchFamily="18" charset="0"/>
                              </a:rPr>
                              <m:t>𝑖</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𝑟</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𝑘</m:t>
                        </m:r>
                        <m:r>
                          <a:rPr lang="zh-CN" altLang="en-US" sz="2800" i="1">
                            <a:solidFill>
                              <a:srgbClr val="000000"/>
                            </a:solidFill>
                            <a:latin typeface="Cambria Math" panose="02040503050406030204" pitchFamily="18" charset="0"/>
                          </a:rPr>
                          <m:t>)</m:t>
                        </m:r>
                      </m:num>
                      <m:den>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m:t>
                            </m:r>
                          </m:e>
                          <m:sub>
                            <m:r>
                              <a:rPr lang="zh-CN" altLang="en-US" sz="2800" i="1">
                                <a:solidFill>
                                  <a:srgbClr val="000000"/>
                                </a:solidFill>
                                <a:latin typeface="Cambria Math" panose="02040503050406030204" pitchFamily="18" charset="0"/>
                              </a:rPr>
                              <m:t>𝜔</m:t>
                            </m:r>
                          </m:sub>
                        </m:sSub>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𝐷</m:t>
                            </m:r>
                          </m:e>
                          <m:sub>
                            <m:r>
                              <a:rPr lang="zh-CN" altLang="en-US" sz="2800" i="1">
                                <a:solidFill>
                                  <a:srgbClr val="000000"/>
                                </a:solidFill>
                                <a:latin typeface="Cambria Math" panose="02040503050406030204" pitchFamily="18" charset="0"/>
                              </a:rPr>
                              <m:t>𝑟</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𝑟</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𝑘</m:t>
                        </m:r>
                        <m:r>
                          <a:rPr lang="zh-CN" altLang="en-US" sz="2800" i="1">
                            <a:solidFill>
                              <a:srgbClr val="000000"/>
                            </a:solidFill>
                            <a:latin typeface="Cambria Math" panose="02040503050406030204" pitchFamily="18" charset="0"/>
                          </a:rPr>
                          <m:t>)</m:t>
                        </m:r>
                      </m:den>
                    </m:f>
                  </m:oMath>
                </a14:m>
                <a:endParaRPr lang="zh-CN" altLang="en-US" sz="2800" dirty="0"/>
              </a:p>
              <a:p>
                <a:pPr eaLnBrk="1" hangingPunct="1">
                  <a:spcBef>
                    <a:spcPts val="0"/>
                  </a:spcBef>
                </a:pPr>
                <a:r>
                  <a:rPr lang="zh-CN" altLang="en-US" sz="2800" dirty="0"/>
                  <a:t>这里下标</a:t>
                </a:r>
                <a:r>
                  <a:rPr lang="en-US" altLang="zh-CN" sz="2800" i="1" dirty="0">
                    <a:latin typeface="Times New Roman" panose="02020603050405020304" pitchFamily="18" charset="0"/>
                    <a:cs typeface="Times New Roman" panose="02020603050405020304" pitchFamily="18" charset="0"/>
                  </a:rPr>
                  <a:t>r</a:t>
                </a:r>
                <a:r>
                  <a:rPr lang="zh-CN" altLang="en-US" sz="2800" dirty="0"/>
                  <a:t>、</a:t>
                </a:r>
                <a:r>
                  <a:rPr lang="en-US" altLang="zh-CN" sz="2800" i="1" dirty="0" err="1">
                    <a:latin typeface="Times New Roman" panose="02020603050405020304" pitchFamily="18" charset="0"/>
                    <a:cs typeface="Times New Roman" panose="02020603050405020304" pitchFamily="18" charset="0"/>
                  </a:rPr>
                  <a:t>i</a:t>
                </a:r>
                <a:r>
                  <a:rPr lang="zh-CN" altLang="en-US" sz="2800" dirty="0"/>
                  <a:t>对应为实部和虚部。</a:t>
                </a:r>
                <a:endParaRPr lang="zh-CN" altLang="en-US" sz="2800" dirty="0"/>
              </a:p>
            </p:txBody>
          </p:sp>
        </mc:Choice>
        <mc:Fallback>
          <p:sp>
            <p:nvSpPr>
              <p:cNvPr id="70659" name="Rectangle 3"/>
              <p:cNvSpPr>
                <a:spLocks noRot="1" noChangeAspect="1" noMove="1" noResize="1" noEditPoints="1" noAdjustHandles="1" noChangeArrowheads="1" noChangeShapeType="1" noTextEdit="1"/>
              </p:cNvSpPr>
              <p:nvPr>
                <p:ph type="body" sz="half" idx="1"/>
              </p:nvPr>
            </p:nvSpPr>
            <p:spPr>
              <a:xfrm>
                <a:off x="179388" y="1341438"/>
                <a:ext cx="8748712" cy="5291137"/>
              </a:xfrm>
              <a:blipFill rotWithShape="1">
                <a:blip r:embed="rId1"/>
                <a:stretch>
                  <a:fillRect l="-4" t="-6"/>
                </a:stretch>
              </a:blipFill>
            </p:spPr>
            <p:txBody>
              <a:bodyPr/>
              <a:lstStyle/>
              <a:p>
                <a:r>
                  <a:rPr lang="zh-CN" altLang="en-US">
                    <a:noFill/>
                  </a:rPr>
                  <a:t> </a:t>
                </a:r>
              </a:p>
            </p:txBody>
          </p:sp>
        </mc:Fallback>
      </mc:AlternateContent>
      <p:sp>
        <p:nvSpPr>
          <p:cNvPr id="70660"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70661"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grpSp>
        <p:nvGrpSpPr>
          <p:cNvPr id="70664" name="Group 21"/>
          <p:cNvGrpSpPr/>
          <p:nvPr/>
        </p:nvGrpSpPr>
        <p:grpSpPr bwMode="auto">
          <a:xfrm>
            <a:off x="4803815" y="3609020"/>
            <a:ext cx="4176588" cy="2253618"/>
            <a:chOff x="188" y="2591"/>
            <a:chExt cx="2919" cy="1533"/>
          </a:xfrm>
        </p:grpSpPr>
        <p:sp>
          <p:nvSpPr>
            <p:cNvPr id="70666" name="Line 10"/>
            <p:cNvSpPr>
              <a:spLocks noChangeShapeType="1"/>
            </p:cNvSpPr>
            <p:nvPr/>
          </p:nvSpPr>
          <p:spPr bwMode="auto">
            <a:xfrm>
              <a:off x="188" y="3495"/>
              <a:ext cx="2827" cy="2"/>
            </a:xfrm>
            <a:prstGeom prst="line">
              <a:avLst/>
            </a:prstGeom>
            <a:noFill/>
            <a:ln w="9525">
              <a:solidFill>
                <a:srgbClr val="000000"/>
              </a:solidFill>
              <a:rou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70667" name="Line 11"/>
            <p:cNvSpPr>
              <a:spLocks noChangeShapeType="1"/>
            </p:cNvSpPr>
            <p:nvPr/>
          </p:nvSpPr>
          <p:spPr bwMode="auto">
            <a:xfrm flipV="1">
              <a:off x="942" y="2671"/>
              <a:ext cx="1" cy="1319"/>
            </a:xfrm>
            <a:prstGeom prst="line">
              <a:avLst/>
            </a:prstGeom>
            <a:noFill/>
            <a:ln w="9525">
              <a:solidFill>
                <a:srgbClr val="000000"/>
              </a:solidFill>
              <a:rou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70668" name="Line 12"/>
            <p:cNvSpPr>
              <a:spLocks noChangeShapeType="1"/>
            </p:cNvSpPr>
            <p:nvPr/>
          </p:nvSpPr>
          <p:spPr bwMode="auto">
            <a:xfrm>
              <a:off x="565" y="3495"/>
              <a:ext cx="1131" cy="2"/>
            </a:xfrm>
            <a:prstGeom prst="line">
              <a:avLst/>
            </a:prstGeom>
            <a:noFill/>
            <a:ln w="25400">
              <a:solidFill>
                <a:srgbClr val="000000"/>
              </a:solidFill>
              <a:round/>
            </a:ln>
            <a:extLst>
              <a:ext uri="{909E8E84-426E-40DD-AFC4-6F175D3DCCD1}">
                <a14:hiddenFill xmlns:a14="http://schemas.microsoft.com/office/drawing/2010/main">
                  <a:noFill/>
                </a14:hiddenFill>
              </a:ext>
            </a:extLst>
          </p:spPr>
          <p:txBody>
            <a:bodyPr/>
            <a:lstStyle/>
            <a:p>
              <a:endParaRPr lang="zh-CN" altLang="en-US"/>
            </a:p>
          </p:txBody>
        </p:sp>
        <p:sp>
          <p:nvSpPr>
            <p:cNvPr id="70669" name="Line 13"/>
            <p:cNvSpPr>
              <a:spLocks noChangeShapeType="1"/>
            </p:cNvSpPr>
            <p:nvPr/>
          </p:nvSpPr>
          <p:spPr bwMode="auto">
            <a:xfrm>
              <a:off x="1884" y="3495"/>
              <a:ext cx="754" cy="0"/>
            </a:xfrm>
            <a:prstGeom prst="line">
              <a:avLst/>
            </a:prstGeom>
            <a:noFill/>
            <a:ln w="25400">
              <a:solidFill>
                <a:srgbClr val="000000"/>
              </a:solidFill>
              <a:round/>
            </a:ln>
            <a:extLst>
              <a:ext uri="{909E8E84-426E-40DD-AFC4-6F175D3DCCD1}">
                <a14:hiddenFill xmlns:a14="http://schemas.microsoft.com/office/drawing/2010/main">
                  <a:noFill/>
                </a14:hiddenFill>
              </a:ext>
            </a:extLst>
          </p:spPr>
          <p:txBody>
            <a:bodyPr/>
            <a:lstStyle/>
            <a:p>
              <a:endParaRPr lang="zh-CN" altLang="en-US"/>
            </a:p>
          </p:txBody>
        </p:sp>
        <p:grpSp>
          <p:nvGrpSpPr>
            <p:cNvPr id="70670" name="Group 14"/>
            <p:cNvGrpSpPr/>
            <p:nvPr/>
          </p:nvGrpSpPr>
          <p:grpSpPr bwMode="auto">
            <a:xfrm>
              <a:off x="1696" y="3455"/>
              <a:ext cx="188" cy="165"/>
              <a:chOff x="0" y="0"/>
              <a:chExt cx="1080" cy="624"/>
            </a:xfrm>
          </p:grpSpPr>
          <p:sp>
            <p:nvSpPr>
              <p:cNvPr id="70675" name="Oval 15"/>
              <p:cNvSpPr>
                <a:spLocks noChangeArrowheads="1"/>
              </p:cNvSpPr>
              <p:nvPr/>
            </p:nvSpPr>
            <p:spPr bwMode="auto">
              <a:xfrm flipH="1">
                <a:off x="360" y="0"/>
                <a:ext cx="360" cy="312"/>
              </a:xfrm>
              <a:prstGeom prst="ellipse">
                <a:avLst/>
              </a:prstGeom>
              <a:solidFill>
                <a:srgbClr val="FFFFFF"/>
              </a:solidFill>
              <a:ln w="25400">
                <a:solidFill>
                  <a:srgbClr val="000000"/>
                </a:solidFill>
                <a:round/>
              </a:ln>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70676" name="Arc 16"/>
              <p:cNvSpPr/>
              <p:nvPr/>
            </p:nvSpPr>
            <p:spPr bwMode="auto">
              <a:xfrm flipV="1">
                <a:off x="0" y="156"/>
                <a:ext cx="1080" cy="468"/>
              </a:xfrm>
              <a:custGeom>
                <a:avLst/>
                <a:gdLst>
                  <a:gd name="T0" fmla="*/ 0 w 43200"/>
                  <a:gd name="T1" fmla="*/ 0 h 22539"/>
                  <a:gd name="T2" fmla="*/ 0 w 43200"/>
                  <a:gd name="T3" fmla="*/ 0 h 22539"/>
                  <a:gd name="T4" fmla="*/ 0 w 43200"/>
                  <a:gd name="T5" fmla="*/ 0 h 22539"/>
                  <a:gd name="T6" fmla="*/ 0 60000 65536"/>
                  <a:gd name="T7" fmla="*/ 0 60000 65536"/>
                  <a:gd name="T8" fmla="*/ 0 60000 65536"/>
                  <a:gd name="T9" fmla="*/ 0 w 43200"/>
                  <a:gd name="T10" fmla="*/ 0 h 22539"/>
                  <a:gd name="T11" fmla="*/ 43200 w 43200"/>
                  <a:gd name="T12" fmla="*/ 22539 h 22539"/>
                </a:gdLst>
                <a:ahLst/>
                <a:cxnLst>
                  <a:cxn ang="T6">
                    <a:pos x="T0" y="T1"/>
                  </a:cxn>
                  <a:cxn ang="T7">
                    <a:pos x="T2" y="T3"/>
                  </a:cxn>
                  <a:cxn ang="T8">
                    <a:pos x="T4" y="T5"/>
                  </a:cxn>
                </a:cxnLst>
                <a:rect l="T9" t="T10" r="T11" b="T12"/>
                <a:pathLst>
                  <a:path w="43200" h="22539" fill="none" extrusionOk="0">
                    <a:moveTo>
                      <a:pt x="10" y="22270"/>
                    </a:moveTo>
                    <a:cubicBezTo>
                      <a:pt x="3" y="22047"/>
                      <a:pt x="0" y="21823"/>
                      <a:pt x="0" y="21600"/>
                    </a:cubicBezTo>
                    <a:cubicBezTo>
                      <a:pt x="0" y="9670"/>
                      <a:pt x="9670" y="0"/>
                      <a:pt x="21600" y="0"/>
                    </a:cubicBezTo>
                    <a:cubicBezTo>
                      <a:pt x="33529" y="0"/>
                      <a:pt x="43200" y="9670"/>
                      <a:pt x="43200" y="21600"/>
                    </a:cubicBezTo>
                    <a:cubicBezTo>
                      <a:pt x="43200" y="21913"/>
                      <a:pt x="43193" y="22226"/>
                      <a:pt x="43179" y="22538"/>
                    </a:cubicBezTo>
                  </a:path>
                  <a:path w="43200" h="22539" stroke="0" extrusionOk="0">
                    <a:moveTo>
                      <a:pt x="10" y="22270"/>
                    </a:moveTo>
                    <a:cubicBezTo>
                      <a:pt x="3" y="22047"/>
                      <a:pt x="0" y="21823"/>
                      <a:pt x="0" y="21600"/>
                    </a:cubicBezTo>
                    <a:cubicBezTo>
                      <a:pt x="0" y="9670"/>
                      <a:pt x="9670" y="0"/>
                      <a:pt x="21600" y="0"/>
                    </a:cubicBezTo>
                    <a:cubicBezTo>
                      <a:pt x="33529" y="0"/>
                      <a:pt x="43200" y="9670"/>
                      <a:pt x="43200" y="21600"/>
                    </a:cubicBezTo>
                    <a:cubicBezTo>
                      <a:pt x="43200" y="21913"/>
                      <a:pt x="43193" y="22226"/>
                      <a:pt x="43179" y="22538"/>
                    </a:cubicBezTo>
                    <a:lnTo>
                      <a:pt x="21600" y="21600"/>
                    </a:lnTo>
                    <a:lnTo>
                      <a:pt x="10" y="22270"/>
                    </a:lnTo>
                    <a:close/>
                  </a:path>
                </a:pathLst>
              </a:custGeom>
              <a:noFill/>
              <a:ln w="25400">
                <a:solidFill>
                  <a:srgbClr val="000000"/>
                </a:solidFill>
                <a:round/>
              </a:ln>
              <a:extLst>
                <a:ext uri="{909E8E84-426E-40DD-AFC4-6F175D3DCCD1}">
                  <a14:hiddenFill xmlns:a14="http://schemas.microsoft.com/office/drawing/2010/main">
                    <a:solidFill>
                      <a:srgbClr val="FFFFFF"/>
                    </a:solidFill>
                  </a14:hiddenFill>
                </a:ext>
              </a:extLst>
            </p:spPr>
            <p:txBody>
              <a:bodyPr/>
              <a:lstStyle/>
              <a:p>
                <a:endParaRPr lang="zh-CN" altLang="en-US"/>
              </a:p>
            </p:txBody>
          </p:sp>
        </p:grpSp>
        <p:sp>
          <p:nvSpPr>
            <p:cNvPr id="70671" name="Text Box 17"/>
            <p:cNvSpPr txBox="1">
              <a:spLocks noChangeArrowheads="1"/>
            </p:cNvSpPr>
            <p:nvPr/>
          </p:nvSpPr>
          <p:spPr bwMode="auto">
            <a:xfrm>
              <a:off x="975" y="2591"/>
              <a:ext cx="804" cy="2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lang="en-US" altLang="zh-CN" sz="2400" dirty="0" err="1">
                  <a:latin typeface="Times New Roman" panose="02020603050405020304" pitchFamily="18" charset="0"/>
                </a:rPr>
                <a:t>Im</a:t>
              </a:r>
              <a:r>
                <a:rPr lang="en-US" altLang="zh-CN" sz="2400" dirty="0">
                  <a:latin typeface="Times New Roman" panose="02020603050405020304" pitchFamily="18" charset="0"/>
                </a:rPr>
                <a:t>(</a:t>
              </a:r>
              <a:r>
                <a:rPr lang="en-US" altLang="zh-CN" sz="2400" i="1" dirty="0">
                  <a:latin typeface="Book Antiqua" panose="02040602050305030304" pitchFamily="18" charset="0"/>
                </a:rPr>
                <a:t>v</a:t>
              </a:r>
              <a:r>
                <a:rPr lang="en-US" altLang="zh-CN" sz="2400" dirty="0">
                  <a:latin typeface="Times New Roman" panose="02020603050405020304" pitchFamily="18" charset="0"/>
                </a:rPr>
                <a:t>)</a:t>
              </a:r>
              <a:endParaRPr lang="en-US" altLang="zh-CN" sz="4400" dirty="0"/>
            </a:p>
          </p:txBody>
        </p:sp>
        <p:sp>
          <p:nvSpPr>
            <p:cNvPr id="70672" name="Text Box 18"/>
            <p:cNvSpPr txBox="1">
              <a:spLocks noChangeArrowheads="1"/>
            </p:cNvSpPr>
            <p:nvPr/>
          </p:nvSpPr>
          <p:spPr bwMode="auto">
            <a:xfrm>
              <a:off x="2472" y="3203"/>
              <a:ext cx="635" cy="4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lang="en-US" altLang="zh-CN" sz="2400" dirty="0">
                  <a:latin typeface="Times New Roman" panose="02020603050405020304" pitchFamily="18" charset="0"/>
                </a:rPr>
                <a:t>Re(</a:t>
              </a:r>
              <a:r>
                <a:rPr lang="en-US" altLang="zh-CN" sz="2400" i="1" dirty="0">
                  <a:latin typeface="Book Antiqua" panose="02040602050305030304" pitchFamily="18" charset="0"/>
                </a:rPr>
                <a:t>v</a:t>
              </a:r>
              <a:r>
                <a:rPr lang="en-US" altLang="zh-CN" sz="2400" dirty="0">
                  <a:latin typeface="Times New Roman" panose="02020603050405020304" pitchFamily="18" charset="0"/>
                </a:rPr>
                <a:t>)</a:t>
              </a:r>
              <a:endParaRPr lang="en-US" altLang="zh-CN" sz="4400" dirty="0"/>
            </a:p>
          </p:txBody>
        </p:sp>
        <p:sp>
          <p:nvSpPr>
            <p:cNvPr id="70673" name="Text Box 19"/>
            <p:cNvSpPr txBox="1">
              <a:spLocks noChangeArrowheads="1"/>
            </p:cNvSpPr>
            <p:nvPr/>
          </p:nvSpPr>
          <p:spPr bwMode="auto">
            <a:xfrm>
              <a:off x="1111" y="3793"/>
              <a:ext cx="1425"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lang="zh-CN" altLang="en-US" sz="2400">
                  <a:latin typeface="Times New Roman" panose="02020603050405020304" pitchFamily="18" charset="0"/>
                </a:rPr>
                <a:t>积分围道</a:t>
              </a:r>
              <a:endParaRPr lang="zh-CN" altLang="en-US" sz="4400"/>
            </a:p>
          </p:txBody>
        </p:sp>
        <p:sp>
          <p:nvSpPr>
            <p:cNvPr id="70674" name="Text Box 20"/>
            <p:cNvSpPr txBox="1">
              <a:spLocks noChangeArrowheads="1"/>
            </p:cNvSpPr>
            <p:nvPr/>
          </p:nvSpPr>
          <p:spPr bwMode="auto">
            <a:xfrm>
              <a:off x="1319" y="3001"/>
              <a:ext cx="825"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zh-CN" sz="2000"/>
            </a:p>
          </p:txBody>
        </p:sp>
      </p:grpSp>
    </p:spTree>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2"/>
          <p:cNvSpPr>
            <a:spLocks noGrp="1" noChangeArrowheads="1"/>
          </p:cNvSpPr>
          <p:nvPr>
            <p:ph type="title"/>
          </p:nvPr>
        </p:nvSpPr>
        <p:spPr/>
        <p:txBody>
          <a:bodyPr/>
          <a:lstStyle/>
          <a:p>
            <a:pPr eaLnBrk="1" hangingPunct="1"/>
            <a:r>
              <a:rPr lang="zh-CN" altLang="en-US"/>
              <a:t>朗道阻尼率</a:t>
            </a:r>
            <a:endParaRPr lang="zh-CN" altLang="en-US"/>
          </a:p>
        </p:txBody>
      </p:sp>
      <mc:AlternateContent xmlns:mc="http://schemas.openxmlformats.org/markup-compatibility/2006">
        <mc:Choice xmlns:a14="http://schemas.microsoft.com/office/drawing/2010/main" Requires="a14">
          <p:sp>
            <p:nvSpPr>
              <p:cNvPr id="71683" name="Rectangle 3"/>
              <p:cNvSpPr>
                <a:spLocks noGrp="1" noChangeArrowheads="1"/>
              </p:cNvSpPr>
              <p:nvPr>
                <p:ph type="body" sz="half" idx="1"/>
              </p:nvPr>
            </p:nvSpPr>
            <p:spPr>
              <a:xfrm>
                <a:off x="179388" y="1341438"/>
                <a:ext cx="8713787" cy="5291137"/>
              </a:xfrm>
            </p:spPr>
            <p:txBody>
              <a:bodyPr/>
              <a:lstStyle/>
              <a:p>
                <a:pPr eaLnBrk="1" hangingPunct="1">
                  <a:spcBef>
                    <a:spcPts val="0"/>
                  </a:spcBef>
                </a:pPr>
                <a:r>
                  <a:rPr lang="zh-CN" altLang="en-US" sz="2800" dirty="0"/>
                  <a:t>应用到此处，可以得到电子静电波的阻尼率 ：</a:t>
                </a:r>
                <a:endParaRPr lang="zh-CN" altLang="en-US" sz="2800" dirty="0"/>
              </a:p>
              <a:p>
                <a:pPr marL="0" indent="0" eaLnBrk="1" hangingPunct="1">
                  <a:spcBef>
                    <a:spcPts val="0"/>
                  </a:spcBef>
                  <a:buNone/>
                </a:pPr>
                <a14:m>
                  <m:oMathPara xmlns:m="http://schemas.openxmlformats.org/officeDocument/2006/math">
                    <m:oMathParaPr>
                      <m:jc m:val="centerGroup"/>
                    </m:oMathParaPr>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𝑖</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𝜋</m:t>
                      </m:r>
                      <m:sSub>
                        <m:sSubPr>
                          <m:ctrlPr>
                            <a:rPr lang="zh-CN" altLang="en-US" sz="2800" i="1">
                              <a:solidFill>
                                <a:srgbClr val="000000"/>
                              </a:solidFill>
                              <a:latin typeface="Cambria Math" panose="02040503050406030204" pitchFamily="18" charset="0"/>
                            </a:rPr>
                          </m:ctrlPr>
                        </m:sSubPr>
                        <m:e>
                          <m:d>
                            <m:dPr>
                              <m:begChr m:val=""/>
                              <m:endChr m:val="|"/>
                              <m:ctrlPr>
                                <a:rPr lang="zh-CN" altLang="en-US" sz="2800" i="1">
                                  <a:solidFill>
                                    <a:srgbClr val="000000"/>
                                  </a:solidFill>
                                  <a:latin typeface="Cambria Math" panose="02040503050406030204" pitchFamily="18" charset="0"/>
                                </a:rPr>
                              </m:ctrlPr>
                            </m:dPr>
                            <m:e>
                              <m:f>
                                <m:fPr>
                                  <m:ctrlPr>
                                    <a:rPr lang="zh-CN" altLang="en-US" sz="2800" i="1">
                                      <a:solidFill>
                                        <a:srgbClr val="000000"/>
                                      </a:solidFill>
                                      <a:latin typeface="Cambria Math" panose="02040503050406030204" pitchFamily="18" charset="0"/>
                                    </a:rPr>
                                  </m:ctrlPr>
                                </m:fPr>
                                <m:num>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𝑝𝑒</m:t>
                                      </m:r>
                                    </m:sub>
                                    <m:sup>
                                      <m:r>
                                        <a:rPr lang="zh-CN" altLang="en-US" sz="2800" i="1">
                                          <a:solidFill>
                                            <a:srgbClr val="000000"/>
                                          </a:solidFill>
                                          <a:latin typeface="Cambria Math" panose="02040503050406030204" pitchFamily="18" charset="0"/>
                                        </a:rPr>
                                        <m:t>2</m:t>
                                      </m:r>
                                    </m:sup>
                                  </m:sSubSup>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m:t>
                                      </m:r>
                                    </m:e>
                                    <m:sub>
                                      <m:r>
                                        <a:rPr lang="zh-CN" altLang="en-US" sz="2800" i="1">
                                          <a:solidFill>
                                            <a:srgbClr val="000000"/>
                                          </a:solidFill>
                                          <a:latin typeface="Cambria Math" panose="02040503050406030204" pitchFamily="18" charset="0"/>
                                        </a:rPr>
                                        <m:t>𝑣</m:t>
                                      </m:r>
                                    </m:sub>
                                  </m:sSub>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𝑓</m:t>
                                      </m:r>
                                    </m:e>
                                    <m:sub>
                                      <m:r>
                                        <a:rPr lang="zh-CN" altLang="en-US" sz="2800" i="1">
                                          <a:solidFill>
                                            <a:srgbClr val="000000"/>
                                          </a:solidFill>
                                          <a:latin typeface="Cambria Math" panose="02040503050406030204" pitchFamily="18" charset="0"/>
                                        </a:rPr>
                                        <m:t>0</m:t>
                                      </m:r>
                                      <m:r>
                                        <a:rPr lang="zh-CN" altLang="en-US" sz="2800" i="1">
                                          <a:solidFill>
                                            <a:srgbClr val="000000"/>
                                          </a:solidFill>
                                          <a:latin typeface="Cambria Math" panose="02040503050406030204" pitchFamily="18" charset="0"/>
                                        </a:rPr>
                                        <m:t>𝑒</m:t>
                                      </m:r>
                                    </m:sub>
                                  </m:sSub>
                                </m:num>
                                <m:den>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𝑛</m:t>
                                      </m:r>
                                    </m:e>
                                    <m:sub>
                                      <m:r>
                                        <a:rPr lang="zh-CN" altLang="en-US" sz="2800" i="1">
                                          <a:solidFill>
                                            <a:srgbClr val="000000"/>
                                          </a:solidFill>
                                          <a:latin typeface="Cambria Math" panose="02040503050406030204" pitchFamily="18" charset="0"/>
                                        </a:rPr>
                                        <m:t>0</m:t>
                                      </m:r>
                                      <m:r>
                                        <a:rPr lang="zh-CN" altLang="en-US" sz="2800" i="1">
                                          <a:solidFill>
                                            <a:srgbClr val="000000"/>
                                          </a:solidFill>
                                          <a:latin typeface="Cambria Math" panose="02040503050406030204" pitchFamily="18" charset="0"/>
                                        </a:rPr>
                                        <m:t>𝑒</m:t>
                                      </m:r>
                                    </m:sub>
                                  </m:sSub>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𝑘</m:t>
                                      </m:r>
                                    </m:e>
                                    <m:sup>
                                      <m:r>
                                        <a:rPr lang="zh-CN" altLang="en-US" sz="2800" i="1">
                                          <a:solidFill>
                                            <a:srgbClr val="000000"/>
                                          </a:solidFill>
                                          <a:latin typeface="Cambria Math" panose="02040503050406030204" pitchFamily="18" charset="0"/>
                                        </a:rPr>
                                        <m:t>2</m:t>
                                      </m:r>
                                    </m:sup>
                                  </m:sSup>
                                </m:den>
                              </m:f>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2</m:t>
                                  </m:r>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𝑝𝑒</m:t>
                                      </m:r>
                                    </m:sub>
                                    <m:sup>
                                      <m:r>
                                        <a:rPr lang="zh-CN" altLang="en-US" sz="2800" i="1">
                                          <a:solidFill>
                                            <a:srgbClr val="000000"/>
                                          </a:solidFill>
                                          <a:latin typeface="Cambria Math" panose="02040503050406030204" pitchFamily="18" charset="0"/>
                                        </a:rPr>
                                        <m:t>2</m:t>
                                      </m:r>
                                    </m:sup>
                                  </m:sSubSup>
                                </m:num>
                                <m:den>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𝑟</m:t>
                                      </m:r>
                                    </m:sub>
                                    <m:sup>
                                      <m:r>
                                        <a:rPr lang="zh-CN" altLang="en-US" sz="2800" i="1">
                                          <a:solidFill>
                                            <a:srgbClr val="000000"/>
                                          </a:solidFill>
                                          <a:latin typeface="Cambria Math" panose="02040503050406030204" pitchFamily="18" charset="0"/>
                                        </a:rPr>
                                        <m:t>3</m:t>
                                      </m:r>
                                    </m:sup>
                                  </m:sSubSup>
                                </m:den>
                              </m:f>
                            </m:e>
                          </m:d>
                        </m:e>
                        <m:sub>
                          <m:r>
                            <a:rPr lang="zh-CN" altLang="en-US" sz="2800" i="1">
                              <a:solidFill>
                                <a:srgbClr val="000000"/>
                              </a:solidFill>
                              <a:latin typeface="Cambria Math" panose="02040503050406030204" pitchFamily="18" charset="0"/>
                            </a:rPr>
                            <m:t>𝑣</m:t>
                          </m:r>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𝑟</m:t>
                                  </m:r>
                                </m:sub>
                              </m:sSub>
                            </m:num>
                            <m:den>
                              <m:r>
                                <a:rPr lang="zh-CN" altLang="en-US" sz="2800" i="1">
                                  <a:solidFill>
                                    <a:srgbClr val="000000"/>
                                  </a:solidFill>
                                  <a:latin typeface="Cambria Math" panose="02040503050406030204" pitchFamily="18" charset="0"/>
                                </a:rPr>
                                <m:t>𝑘</m:t>
                              </m:r>
                            </m:den>
                          </m:f>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𝜋</m:t>
                      </m:r>
                      <m:f>
                        <m:fPr>
                          <m:ctrlPr>
                            <a:rPr lang="zh-CN" altLang="en-US" sz="2800" i="1">
                              <a:solidFill>
                                <a:srgbClr val="000000"/>
                              </a:solidFill>
                              <a:latin typeface="Cambria Math" panose="02040503050406030204" pitchFamily="18" charset="0"/>
                            </a:rPr>
                          </m:ctrlPr>
                        </m:fPr>
                        <m:num>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𝑟</m:t>
                              </m:r>
                            </m:sub>
                            <m:sup>
                              <m:r>
                                <a:rPr lang="zh-CN" altLang="en-US" sz="2800" i="1">
                                  <a:solidFill>
                                    <a:srgbClr val="000000"/>
                                  </a:solidFill>
                                  <a:latin typeface="Cambria Math" panose="02040503050406030204" pitchFamily="18" charset="0"/>
                                </a:rPr>
                                <m:t>4</m:t>
                              </m:r>
                            </m:sup>
                          </m:sSubSup>
                        </m:num>
                        <m:den>
                          <m:r>
                            <a:rPr lang="zh-CN" altLang="en-US" sz="2800" i="1">
                              <a:solidFill>
                                <a:srgbClr val="000000"/>
                              </a:solidFill>
                              <a:latin typeface="Cambria Math" panose="02040503050406030204" pitchFamily="18" charset="0"/>
                            </a:rPr>
                            <m:t>2</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𝑛</m:t>
                              </m:r>
                            </m:e>
                            <m:sub>
                              <m:r>
                                <a:rPr lang="zh-CN" altLang="en-US" sz="2800" i="1">
                                  <a:solidFill>
                                    <a:srgbClr val="000000"/>
                                  </a:solidFill>
                                  <a:latin typeface="Cambria Math" panose="02040503050406030204" pitchFamily="18" charset="0"/>
                                </a:rPr>
                                <m:t>0</m:t>
                              </m:r>
                              <m:r>
                                <a:rPr lang="zh-CN" altLang="en-US" sz="2800" i="1">
                                  <a:solidFill>
                                    <a:srgbClr val="000000"/>
                                  </a:solidFill>
                                  <a:latin typeface="Cambria Math" panose="02040503050406030204" pitchFamily="18" charset="0"/>
                                </a:rPr>
                                <m:t>𝑒</m:t>
                              </m:r>
                            </m:sub>
                          </m:sSub>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𝑘</m:t>
                              </m:r>
                            </m:e>
                            <m:sup>
                              <m:r>
                                <a:rPr lang="zh-CN" altLang="en-US" sz="2800" i="1">
                                  <a:solidFill>
                                    <a:srgbClr val="000000"/>
                                  </a:solidFill>
                                  <a:latin typeface="Cambria Math" panose="02040503050406030204" pitchFamily="18" charset="0"/>
                                </a:rPr>
                                <m:t>3</m:t>
                              </m:r>
                            </m:sup>
                          </m:sSup>
                        </m:den>
                      </m:f>
                      <m:f>
                        <m:fPr>
                          <m:ctrlPr>
                            <a:rPr lang="zh-CN" altLang="en-US" sz="2800" i="1">
                              <a:solidFill>
                                <a:srgbClr val="000000"/>
                              </a:solidFill>
                              <a:latin typeface="Cambria Math" panose="02040503050406030204" pitchFamily="18" charset="0"/>
                            </a:rPr>
                          </m:ctrlPr>
                        </m:fPr>
                        <m:num>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𝑚</m:t>
                              </m:r>
                            </m:e>
                            <m:sub>
                              <m:r>
                                <a:rPr lang="zh-CN" altLang="en-US" sz="2800" i="1">
                                  <a:solidFill>
                                    <a:srgbClr val="000000"/>
                                  </a:solidFill>
                                  <a:latin typeface="Cambria Math" panose="02040503050406030204" pitchFamily="18" charset="0"/>
                                </a:rPr>
                                <m:t>𝑒</m:t>
                              </m:r>
                            </m:sub>
                          </m:sSub>
                        </m:num>
                        <m:den>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𝑇</m:t>
                              </m:r>
                            </m:e>
                            <m:sub>
                              <m:r>
                                <a:rPr lang="zh-CN" altLang="en-US" sz="2800" i="1">
                                  <a:solidFill>
                                    <a:srgbClr val="000000"/>
                                  </a:solidFill>
                                  <a:latin typeface="Cambria Math" panose="02040503050406030204" pitchFamily="18" charset="0"/>
                                </a:rPr>
                                <m:t>𝑒</m:t>
                              </m:r>
                            </m:sub>
                          </m:sSub>
                        </m:den>
                      </m:f>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𝑓</m:t>
                          </m:r>
                        </m:e>
                        <m:sub>
                          <m:r>
                            <a:rPr lang="zh-CN" altLang="en-US" sz="2800" i="1">
                              <a:solidFill>
                                <a:srgbClr val="000000"/>
                              </a:solidFill>
                              <a:latin typeface="Cambria Math" panose="02040503050406030204" pitchFamily="18" charset="0"/>
                            </a:rPr>
                            <m:t>0</m:t>
                          </m:r>
                          <m:r>
                            <a:rPr lang="zh-CN" altLang="en-US" sz="2800" i="1">
                              <a:solidFill>
                                <a:srgbClr val="000000"/>
                              </a:solidFill>
                              <a:latin typeface="Cambria Math" panose="02040503050406030204" pitchFamily="18" charset="0"/>
                            </a:rPr>
                            <m:t>𝑒</m:t>
                          </m:r>
                        </m:sub>
                      </m:sSub>
                    </m:oMath>
                    <m:oMath xmlns:m="http://schemas.openxmlformats.org/officeDocument/2006/math">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𝜋</m:t>
                      </m:r>
                      <m:f>
                        <m:fPr>
                          <m:ctrlPr>
                            <a:rPr lang="zh-CN" altLang="en-US" sz="2800" i="1">
                              <a:solidFill>
                                <a:srgbClr val="000000"/>
                              </a:solidFill>
                              <a:latin typeface="Cambria Math" panose="02040503050406030204" pitchFamily="18" charset="0"/>
                            </a:rPr>
                          </m:ctrlPr>
                        </m:fPr>
                        <m:num>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𝑟</m:t>
                              </m:r>
                            </m:sub>
                            <m:sup>
                              <m:r>
                                <a:rPr lang="zh-CN" altLang="en-US" sz="2800" i="1">
                                  <a:solidFill>
                                    <a:srgbClr val="000000"/>
                                  </a:solidFill>
                                  <a:latin typeface="Cambria Math" panose="02040503050406030204" pitchFamily="18" charset="0"/>
                                </a:rPr>
                                <m:t>4</m:t>
                              </m:r>
                            </m:sup>
                          </m:sSubSup>
                        </m:num>
                        <m:den>
                          <m:r>
                            <a:rPr lang="zh-CN" altLang="en-US" sz="2800" i="1">
                              <a:solidFill>
                                <a:srgbClr val="000000"/>
                              </a:solidFill>
                              <a:latin typeface="Cambria Math" panose="02040503050406030204" pitchFamily="18" charset="0"/>
                            </a:rPr>
                            <m:t>2</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𝑘</m:t>
                              </m:r>
                            </m:e>
                            <m:sup>
                              <m:r>
                                <a:rPr lang="zh-CN" altLang="en-US" sz="2800" i="1">
                                  <a:solidFill>
                                    <a:srgbClr val="000000"/>
                                  </a:solidFill>
                                  <a:latin typeface="Cambria Math" panose="02040503050406030204" pitchFamily="18" charset="0"/>
                                </a:rPr>
                                <m:t>3</m:t>
                              </m:r>
                            </m:sup>
                          </m:sSup>
                        </m:den>
                      </m:f>
                      <m:f>
                        <m:fPr>
                          <m:ctrlPr>
                            <a:rPr lang="zh-CN" altLang="en-US" sz="2800" i="1">
                              <a:solidFill>
                                <a:srgbClr val="000000"/>
                              </a:solidFill>
                              <a:latin typeface="Cambria Math" panose="02040503050406030204" pitchFamily="18" charset="0"/>
                            </a:rPr>
                          </m:ctrlPr>
                        </m:fPr>
                        <m:num>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𝑚</m:t>
                              </m:r>
                            </m:e>
                            <m:sub>
                              <m:r>
                                <a:rPr lang="zh-CN" altLang="en-US" sz="2800" i="1">
                                  <a:solidFill>
                                    <a:srgbClr val="000000"/>
                                  </a:solidFill>
                                  <a:latin typeface="Cambria Math" panose="02040503050406030204" pitchFamily="18" charset="0"/>
                                </a:rPr>
                                <m:t>𝑒</m:t>
                              </m:r>
                            </m:sub>
                          </m:sSub>
                        </m:num>
                        <m:den>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𝑇</m:t>
                              </m:r>
                            </m:e>
                            <m:sub>
                              <m:r>
                                <a:rPr lang="zh-CN" altLang="en-US" sz="2800" i="1">
                                  <a:solidFill>
                                    <a:srgbClr val="000000"/>
                                  </a:solidFill>
                                  <a:latin typeface="Cambria Math" panose="02040503050406030204" pitchFamily="18" charset="0"/>
                                </a:rPr>
                                <m:t>𝑒</m:t>
                              </m:r>
                            </m:sub>
                          </m:sSub>
                        </m:den>
                      </m:f>
                      <m:rad>
                        <m:radPr>
                          <m:degHide m:val="on"/>
                          <m:ctrlPr>
                            <a:rPr lang="zh-CN" altLang="en-US" sz="2800" i="1">
                              <a:solidFill>
                                <a:srgbClr val="000000"/>
                              </a:solidFill>
                              <a:latin typeface="Cambria Math" panose="02040503050406030204" pitchFamily="18" charset="0"/>
                            </a:rPr>
                          </m:ctrlPr>
                        </m:radPr>
                        <m:deg/>
                        <m:e>
                          <m:f>
                            <m:fPr>
                              <m:ctrlPr>
                                <a:rPr lang="zh-CN" altLang="en-US" sz="2800" i="1">
                                  <a:solidFill>
                                    <a:srgbClr val="000000"/>
                                  </a:solidFill>
                                  <a:latin typeface="Cambria Math" panose="02040503050406030204" pitchFamily="18" charset="0"/>
                                </a:rPr>
                              </m:ctrlPr>
                            </m:fPr>
                            <m:num>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𝑚</m:t>
                                  </m:r>
                                </m:e>
                                <m:sub>
                                  <m:r>
                                    <a:rPr lang="zh-CN" altLang="en-US" sz="2800" i="1">
                                      <a:solidFill>
                                        <a:srgbClr val="000000"/>
                                      </a:solidFill>
                                      <a:latin typeface="Cambria Math" panose="02040503050406030204" pitchFamily="18" charset="0"/>
                                    </a:rPr>
                                    <m:t>𝑒</m:t>
                                  </m:r>
                                </m:sub>
                              </m:sSub>
                            </m:num>
                            <m:den>
                              <m:r>
                                <a:rPr lang="zh-CN" altLang="en-US" sz="2800" i="1">
                                  <a:solidFill>
                                    <a:srgbClr val="000000"/>
                                  </a:solidFill>
                                  <a:latin typeface="Cambria Math" panose="02040503050406030204" pitchFamily="18" charset="0"/>
                                </a:rPr>
                                <m:t>2</m:t>
                              </m:r>
                              <m:r>
                                <a:rPr lang="zh-CN" altLang="en-US" sz="2800" i="1">
                                  <a:solidFill>
                                    <a:srgbClr val="000000"/>
                                  </a:solidFill>
                                  <a:latin typeface="Cambria Math" panose="02040503050406030204" pitchFamily="18" charset="0"/>
                                </a:rPr>
                                <m:t>𝜋</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𝑇</m:t>
                                  </m:r>
                                </m:e>
                                <m:sub>
                                  <m:r>
                                    <a:rPr lang="zh-CN" altLang="en-US" sz="2800" i="1">
                                      <a:solidFill>
                                        <a:srgbClr val="000000"/>
                                      </a:solidFill>
                                      <a:latin typeface="Cambria Math" panose="02040503050406030204" pitchFamily="18" charset="0"/>
                                    </a:rPr>
                                    <m:t>𝑒</m:t>
                                  </m:r>
                                </m:sub>
                              </m:sSub>
                            </m:den>
                          </m:f>
                        </m:e>
                      </m:rad>
                      <m:func>
                        <m:funcPr>
                          <m:ctrlPr>
                            <a:rPr lang="zh-CN" altLang="en-US" sz="2800" i="1">
                              <a:solidFill>
                                <a:srgbClr val="000000"/>
                              </a:solidFill>
                              <a:latin typeface="Cambria Math" panose="02040503050406030204" pitchFamily="18" charset="0"/>
                            </a:rPr>
                          </m:ctrlPr>
                        </m:funcPr>
                        <m:fName>
                          <m:r>
                            <m:rPr>
                              <m:sty m:val="p"/>
                            </m:rPr>
                            <a:rPr lang="zh-CN" altLang="en-US" sz="2800">
                              <a:solidFill>
                                <a:srgbClr val="000000"/>
                              </a:solidFill>
                              <a:latin typeface="Cambria Math" panose="02040503050406030204" pitchFamily="18" charset="0"/>
                            </a:rPr>
                            <m:t>exp</m:t>
                          </m:r>
                        </m:fName>
                        <m:e>
                          <m:r>
                            <a:rPr lang="zh-CN" altLang="en-US" sz="2800" i="1">
                              <a:solidFill>
                                <a:srgbClr val="000000"/>
                              </a:solidFill>
                              <a:latin typeface="Cambria Math" panose="02040503050406030204" pitchFamily="18" charset="0"/>
                            </a:rPr>
                            <m:t>(</m:t>
                          </m:r>
                        </m:e>
                      </m:func>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𝑚</m:t>
                              </m:r>
                            </m:e>
                            <m:sub>
                              <m:r>
                                <a:rPr lang="zh-CN" altLang="en-US" sz="2800" i="1">
                                  <a:solidFill>
                                    <a:srgbClr val="000000"/>
                                  </a:solidFill>
                                  <a:latin typeface="Cambria Math" panose="02040503050406030204" pitchFamily="18" charset="0"/>
                                </a:rPr>
                                <m:t>𝑒</m:t>
                              </m:r>
                            </m:sub>
                          </m:sSub>
                        </m:num>
                        <m:den>
                          <m:r>
                            <a:rPr lang="zh-CN" altLang="en-US" sz="2800" i="1">
                              <a:solidFill>
                                <a:srgbClr val="000000"/>
                              </a:solidFill>
                              <a:latin typeface="Cambria Math" panose="02040503050406030204" pitchFamily="18" charset="0"/>
                            </a:rPr>
                            <m:t>2</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𝑇</m:t>
                              </m:r>
                            </m:e>
                            <m:sub>
                              <m:r>
                                <a:rPr lang="zh-CN" altLang="en-US" sz="2800" i="1">
                                  <a:solidFill>
                                    <a:srgbClr val="000000"/>
                                  </a:solidFill>
                                  <a:latin typeface="Cambria Math" panose="02040503050406030204" pitchFamily="18" charset="0"/>
                                </a:rPr>
                                <m:t>𝑒</m:t>
                              </m:r>
                            </m:sub>
                          </m:sSub>
                        </m:den>
                      </m:f>
                      <m:f>
                        <m:fPr>
                          <m:ctrlPr>
                            <a:rPr lang="zh-CN" altLang="en-US" sz="2800" i="1">
                              <a:solidFill>
                                <a:srgbClr val="000000"/>
                              </a:solidFill>
                              <a:latin typeface="Cambria Math" panose="02040503050406030204" pitchFamily="18" charset="0"/>
                            </a:rPr>
                          </m:ctrlPr>
                        </m:fPr>
                        <m:num>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𝑟</m:t>
                              </m:r>
                            </m:sub>
                            <m:sup>
                              <m:r>
                                <a:rPr lang="zh-CN" altLang="en-US" sz="2800" i="1">
                                  <a:solidFill>
                                    <a:srgbClr val="000000"/>
                                  </a:solidFill>
                                  <a:latin typeface="Cambria Math" panose="02040503050406030204" pitchFamily="18" charset="0"/>
                                </a:rPr>
                                <m:t>2</m:t>
                              </m:r>
                            </m:sup>
                          </m:sSubSup>
                        </m:num>
                        <m:den>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𝑘</m:t>
                              </m:r>
                            </m:e>
                            <m:sup>
                              <m:r>
                                <a:rPr lang="zh-CN" altLang="en-US" sz="2800" i="1">
                                  <a:solidFill>
                                    <a:srgbClr val="000000"/>
                                  </a:solidFill>
                                  <a:latin typeface="Cambria Math" panose="02040503050406030204" pitchFamily="18" charset="0"/>
                                </a:rPr>
                                <m:t>2</m:t>
                              </m:r>
                            </m:sup>
                          </m:sSup>
                        </m:den>
                      </m:f>
                      <m:r>
                        <a:rPr lang="zh-CN" altLang="en-US" sz="2800" i="1">
                          <a:solidFill>
                            <a:srgbClr val="000000"/>
                          </a:solidFill>
                          <a:latin typeface="Cambria Math" panose="02040503050406030204" pitchFamily="18" charset="0"/>
                        </a:rPr>
                        <m:t>)</m:t>
                      </m:r>
                    </m:oMath>
                    <m:oMath xmlns:m="http://schemas.openxmlformats.org/officeDocument/2006/math">
                      <m:r>
                        <a:rPr lang="zh-CN" altLang="en-US" sz="2800" i="1">
                          <a:solidFill>
                            <a:srgbClr val="000000"/>
                          </a:solidFill>
                          <a:latin typeface="Cambria Math" panose="02040503050406030204" pitchFamily="18" charset="0"/>
                        </a:rPr>
                        <m:t>=−</m:t>
                      </m:r>
                      <m:rad>
                        <m:radPr>
                          <m:degHide m:val="on"/>
                          <m:ctrlPr>
                            <a:rPr lang="zh-CN" altLang="en-US" sz="2800" i="1">
                              <a:solidFill>
                                <a:srgbClr val="000000"/>
                              </a:solidFill>
                              <a:latin typeface="Cambria Math" panose="02040503050406030204" pitchFamily="18" charset="0"/>
                            </a:rPr>
                          </m:ctrlPr>
                        </m:radPr>
                        <m:deg/>
                        <m:e>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𝜋</m:t>
                              </m:r>
                            </m:num>
                            <m:den>
                              <m:r>
                                <a:rPr lang="zh-CN" altLang="en-US" sz="2800" i="1">
                                  <a:solidFill>
                                    <a:srgbClr val="000000"/>
                                  </a:solidFill>
                                  <a:latin typeface="Cambria Math" panose="02040503050406030204" pitchFamily="18" charset="0"/>
                                </a:rPr>
                                <m:t>8</m:t>
                              </m:r>
                            </m:den>
                          </m:f>
                        </m:e>
                      </m:rad>
                      <m:f>
                        <m:fPr>
                          <m:ctrlPr>
                            <a:rPr lang="zh-CN" altLang="en-US" sz="2800" i="1">
                              <a:solidFill>
                                <a:srgbClr val="000000"/>
                              </a:solidFill>
                              <a:latin typeface="Cambria Math" panose="02040503050406030204" pitchFamily="18" charset="0"/>
                            </a:rPr>
                          </m:ctrlPr>
                        </m:fPr>
                        <m:num>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𝑝𝑒</m:t>
                              </m:r>
                            </m:sub>
                          </m:sSub>
                        </m:num>
                        <m:den>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𝑘</m:t>
                              </m:r>
                            </m:e>
                            <m:sup>
                              <m:r>
                                <a:rPr lang="zh-CN" altLang="en-US" sz="2800" i="1">
                                  <a:solidFill>
                                    <a:srgbClr val="000000"/>
                                  </a:solidFill>
                                  <a:latin typeface="Cambria Math" panose="02040503050406030204" pitchFamily="18" charset="0"/>
                                </a:rPr>
                                <m:t>3</m:t>
                              </m:r>
                            </m:sup>
                          </m:sSup>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𝜆</m:t>
                              </m:r>
                            </m:e>
                            <m:sub>
                              <m:r>
                                <a:rPr lang="zh-CN" altLang="en-US" sz="2800" i="1">
                                  <a:solidFill>
                                    <a:srgbClr val="000000"/>
                                  </a:solidFill>
                                  <a:latin typeface="Cambria Math" panose="02040503050406030204" pitchFamily="18" charset="0"/>
                                </a:rPr>
                                <m:t>𝐷𝑒</m:t>
                              </m:r>
                            </m:sub>
                            <m:sup>
                              <m:r>
                                <a:rPr lang="zh-CN" altLang="en-US" sz="2800" i="1">
                                  <a:solidFill>
                                    <a:srgbClr val="000000"/>
                                  </a:solidFill>
                                  <a:latin typeface="Cambria Math" panose="02040503050406030204" pitchFamily="18" charset="0"/>
                                </a:rPr>
                                <m:t>3</m:t>
                              </m:r>
                            </m:sup>
                          </m:sSubSup>
                        </m:den>
                      </m:f>
                      <m:func>
                        <m:funcPr>
                          <m:ctrlPr>
                            <a:rPr lang="zh-CN" altLang="en-US" sz="2800" i="1">
                              <a:solidFill>
                                <a:srgbClr val="000000"/>
                              </a:solidFill>
                              <a:latin typeface="Cambria Math" panose="02040503050406030204" pitchFamily="18" charset="0"/>
                            </a:rPr>
                          </m:ctrlPr>
                        </m:funcPr>
                        <m:fName>
                          <m:r>
                            <m:rPr>
                              <m:sty m:val="p"/>
                            </m:rPr>
                            <a:rPr lang="zh-CN" altLang="en-US" sz="2800">
                              <a:solidFill>
                                <a:srgbClr val="000000"/>
                              </a:solidFill>
                              <a:latin typeface="Cambria Math" panose="02040503050406030204" pitchFamily="18" charset="0"/>
                            </a:rPr>
                            <m:t>exp</m:t>
                          </m:r>
                        </m:fName>
                        <m:e>
                          <m:r>
                            <a:rPr lang="zh-CN" altLang="en-US" sz="2800" i="1">
                              <a:solidFill>
                                <a:srgbClr val="000000"/>
                              </a:solidFill>
                              <a:latin typeface="Cambria Math" panose="02040503050406030204" pitchFamily="18" charset="0"/>
                            </a:rPr>
                            <m:t>(</m:t>
                          </m:r>
                        </m:e>
                      </m:func>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1</m:t>
                          </m:r>
                        </m:num>
                        <m:den>
                          <m:r>
                            <a:rPr lang="zh-CN" altLang="en-US" sz="2800" i="1">
                              <a:solidFill>
                                <a:srgbClr val="000000"/>
                              </a:solidFill>
                              <a:latin typeface="Cambria Math" panose="02040503050406030204" pitchFamily="18" charset="0"/>
                            </a:rPr>
                            <m:t>2</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𝑘</m:t>
                              </m:r>
                            </m:e>
                            <m:sup>
                              <m:r>
                                <a:rPr lang="zh-CN" altLang="en-US" sz="2800" i="1">
                                  <a:solidFill>
                                    <a:srgbClr val="000000"/>
                                  </a:solidFill>
                                  <a:latin typeface="Cambria Math" panose="02040503050406030204" pitchFamily="18" charset="0"/>
                                </a:rPr>
                                <m:t>2</m:t>
                              </m:r>
                            </m:sup>
                          </m:sSup>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𝜆</m:t>
                              </m:r>
                            </m:e>
                            <m:sub>
                              <m:r>
                                <a:rPr lang="zh-CN" altLang="en-US" sz="2800" i="1">
                                  <a:solidFill>
                                    <a:srgbClr val="000000"/>
                                  </a:solidFill>
                                  <a:latin typeface="Cambria Math" panose="02040503050406030204" pitchFamily="18" charset="0"/>
                                </a:rPr>
                                <m:t>𝐷𝑒</m:t>
                              </m:r>
                            </m:sub>
                            <m:sup>
                              <m:r>
                                <a:rPr lang="zh-CN" altLang="en-US" sz="2800" i="1">
                                  <a:solidFill>
                                    <a:srgbClr val="000000"/>
                                  </a:solidFill>
                                  <a:latin typeface="Cambria Math" panose="02040503050406030204" pitchFamily="18" charset="0"/>
                                </a:rPr>
                                <m:t>2</m:t>
                              </m:r>
                            </m:sup>
                          </m:sSubSup>
                        </m:den>
                      </m:f>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3</m:t>
                          </m:r>
                        </m:num>
                        <m:den>
                          <m:r>
                            <a:rPr lang="zh-CN" altLang="en-US" sz="2800" i="1">
                              <a:solidFill>
                                <a:srgbClr val="000000"/>
                              </a:solidFill>
                              <a:latin typeface="Cambria Math" panose="02040503050406030204" pitchFamily="18" charset="0"/>
                            </a:rPr>
                            <m:t>2</m:t>
                          </m:r>
                        </m:den>
                      </m:f>
                      <m:r>
                        <a:rPr lang="zh-CN" altLang="en-US" sz="2800" i="1">
                          <a:solidFill>
                            <a:srgbClr val="000000"/>
                          </a:solidFill>
                          <a:latin typeface="Cambria Math" panose="02040503050406030204" pitchFamily="18" charset="0"/>
                        </a:rPr>
                        <m:t>)</m:t>
                      </m:r>
                    </m:oMath>
                  </m:oMathPara>
                </a14:m>
                <a:endParaRPr lang="zh-CN" altLang="en-US" sz="2800" dirty="0"/>
              </a:p>
              <a:p>
                <a:pPr eaLnBrk="1" hangingPunct="1">
                  <a:spcBef>
                    <a:spcPts val="0"/>
                  </a:spcBef>
                </a:pPr>
                <a:r>
                  <a:rPr lang="zh-CN" altLang="en-US" sz="2800" dirty="0"/>
                  <a:t>至于为什么要使用朗道围道进行积分，还需要从问题本来的物理过程看。</a:t>
                </a:r>
                <a:endParaRPr lang="zh-CN" altLang="en-US" sz="2800" dirty="0"/>
              </a:p>
            </p:txBody>
          </p:sp>
        </mc:Choice>
        <mc:Fallback>
          <p:sp>
            <p:nvSpPr>
              <p:cNvPr id="71683" name="Rectangle 3"/>
              <p:cNvSpPr>
                <a:spLocks noRot="1" noChangeAspect="1" noMove="1" noResize="1" noEditPoints="1" noAdjustHandles="1" noChangeArrowheads="1" noChangeShapeType="1" noTextEdit="1"/>
              </p:cNvSpPr>
              <p:nvPr>
                <p:ph type="body" sz="half" idx="1"/>
              </p:nvPr>
            </p:nvSpPr>
            <p:spPr>
              <a:xfrm>
                <a:off x="179388" y="1341438"/>
                <a:ext cx="8713787" cy="5291137"/>
              </a:xfrm>
              <a:blipFill rotWithShape="1">
                <a:blip r:embed="rId1"/>
                <a:stretch>
                  <a:fillRect l="-4" t="-6"/>
                </a:stretch>
              </a:blipFill>
            </p:spPr>
            <p:txBody>
              <a:bodyPr/>
              <a:lstStyle/>
              <a:p>
                <a:r>
                  <a:rPr lang="zh-CN" altLang="en-US">
                    <a:noFill/>
                  </a:rPr>
                  <a:t> </a:t>
                </a:r>
              </a:p>
            </p:txBody>
          </p:sp>
        </mc:Fallback>
      </mc:AlternateContent>
      <p:sp>
        <p:nvSpPr>
          <p:cNvPr id="71684"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71685"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2"/>
          <p:cNvSpPr>
            <a:spLocks noGrp="1" noChangeArrowheads="1"/>
          </p:cNvSpPr>
          <p:nvPr>
            <p:ph type="title"/>
          </p:nvPr>
        </p:nvSpPr>
        <p:spPr/>
        <p:txBody>
          <a:bodyPr/>
          <a:lstStyle/>
          <a:p>
            <a:pPr eaLnBrk="1" hangingPunct="1"/>
            <a:r>
              <a:rPr lang="zh-CN" altLang="en-US"/>
              <a:t>静电波动的物理过程</a:t>
            </a:r>
            <a:endParaRPr lang="zh-CN" altLang="en-US"/>
          </a:p>
        </p:txBody>
      </p:sp>
      <mc:AlternateContent xmlns:mc="http://schemas.openxmlformats.org/markup-compatibility/2006">
        <mc:Choice xmlns:a14="http://schemas.microsoft.com/office/drawing/2010/main" Requires="a14">
          <p:sp>
            <p:nvSpPr>
              <p:cNvPr id="72707" name="Rectangle 3"/>
              <p:cNvSpPr>
                <a:spLocks noGrp="1" noChangeArrowheads="1"/>
              </p:cNvSpPr>
              <p:nvPr>
                <p:ph type="body" sz="half" idx="1"/>
              </p:nvPr>
            </p:nvSpPr>
            <p:spPr>
              <a:xfrm>
                <a:off x="179512" y="1306764"/>
                <a:ext cx="8713787" cy="5291137"/>
              </a:xfrm>
            </p:spPr>
            <p:txBody>
              <a:bodyPr/>
              <a:lstStyle/>
              <a:p>
                <a:pPr eaLnBrk="1" hangingPunct="1">
                  <a:spcBef>
                    <a:spcPts val="0"/>
                  </a:spcBef>
                  <a:spcAft>
                    <a:spcPts val="0"/>
                  </a:spcAft>
                </a:pPr>
                <a:r>
                  <a:rPr lang="zh-CN" altLang="en-US" sz="2400" dirty="0"/>
                  <a:t>如果最初有扰动，可以对</a:t>
                </a:r>
                <a:r>
                  <a:rPr lang="en-US" altLang="zh-CN" sz="2400" dirty="0"/>
                  <a:t>Vlasov</a:t>
                </a:r>
                <a:r>
                  <a:rPr lang="zh-CN" altLang="en-US" sz="2400" dirty="0"/>
                  <a:t>方程进行时间</a:t>
                </a:r>
                <a:r>
                  <a:rPr lang="en-US" altLang="zh-CN" sz="2400" i="1" dirty="0">
                    <a:latin typeface="Times New Roman" panose="02020603050405020304" pitchFamily="18" charset="0"/>
                    <a:cs typeface="Times New Roman" panose="02020603050405020304" pitchFamily="18" charset="0"/>
                  </a:rPr>
                  <a:t>t</a:t>
                </a:r>
                <a:r>
                  <a:rPr lang="zh-CN" altLang="en-US" sz="2400" dirty="0"/>
                  <a:t>的</a:t>
                </a:r>
                <a:r>
                  <a:rPr lang="en-US" altLang="zh-CN" sz="2400" dirty="0"/>
                  <a:t>Laplace</a:t>
                </a:r>
                <a:r>
                  <a:rPr lang="zh-CN" altLang="en-US" sz="2400" dirty="0"/>
                  <a:t>变换求得以后的扰动电场，而不是做</a:t>
                </a:r>
                <a:r>
                  <a:rPr lang="en-US" altLang="zh-CN" sz="2400" dirty="0"/>
                  <a:t>Fourier</a:t>
                </a:r>
                <a:r>
                  <a:rPr lang="zh-CN" altLang="en-US" sz="2400" dirty="0"/>
                  <a:t>变换（空间上仍然做</a:t>
                </a:r>
                <a:r>
                  <a:rPr lang="en-US" altLang="zh-CN" sz="2400" dirty="0"/>
                  <a:t>Fourier</a:t>
                </a:r>
                <a:r>
                  <a:rPr lang="zh-CN" altLang="en-US" sz="2400" dirty="0"/>
                  <a:t>变换）： </a:t>
                </a:r>
                <a:endParaRPr lang="zh-CN" altLang="en-US" sz="2400"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nary>
                        <m:naryPr>
                          <m:limLoc m:val="undOvr"/>
                          <m:ctrlPr>
                            <a:rPr lang="zh-CN" altLang="en-US" sz="2400" i="1">
                              <a:solidFill>
                                <a:srgbClr val="000000"/>
                              </a:solidFill>
                              <a:latin typeface="Cambria Math" panose="02040503050406030204" pitchFamily="18" charset="0"/>
                            </a:rPr>
                          </m:ctrlPr>
                        </m:naryPr>
                        <m:sub>
                          <m:r>
                            <a:rPr lang="zh-CN" altLang="en-US" sz="2400" i="1">
                              <a:solidFill>
                                <a:srgbClr val="000000"/>
                              </a:solidFill>
                              <a:latin typeface="Cambria Math" panose="02040503050406030204" pitchFamily="18" charset="0"/>
                            </a:rPr>
                            <m:t>0</m:t>
                          </m:r>
                        </m:sub>
                        <m:sup>
                          <m:r>
                            <a:rPr lang="zh-CN" altLang="en-US" sz="2400" i="1">
                              <a:solidFill>
                                <a:srgbClr val="000000"/>
                              </a:solidFill>
                              <a:latin typeface="Cambria Math" panose="02040503050406030204" pitchFamily="18" charset="0"/>
                            </a:rPr>
                            <m:t>+∞</m:t>
                          </m:r>
                        </m:sup>
                        <m:e>
                          <m:sSup>
                            <m:sSupPr>
                              <m:ctrlPr>
                                <a:rPr lang="zh-CN" altLang="en-US" sz="2400" i="1">
                                  <a:solidFill>
                                    <a:srgbClr val="000000"/>
                                  </a:solidFill>
                                  <a:latin typeface="Cambria Math" panose="02040503050406030204" pitchFamily="18" charset="0"/>
                                </a:rPr>
                              </m:ctrlPr>
                            </m:sSupPr>
                            <m:e>
                              <m:r>
                                <a:rPr lang="zh-CN" altLang="en-US" sz="2400" i="1">
                                  <a:solidFill>
                                    <a:srgbClr val="000000"/>
                                  </a:solidFill>
                                  <a:latin typeface="Cambria Math" panose="02040503050406030204" pitchFamily="18" charset="0"/>
                                </a:rPr>
                                <m:t>𝑒</m:t>
                              </m:r>
                            </m:e>
                            <m:sup>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𝑝𝑡</m:t>
                              </m:r>
                            </m:sup>
                          </m:sSup>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m:t>
                              </m:r>
                            </m:e>
                            <m:sub>
                              <m:r>
                                <a:rPr lang="zh-CN" altLang="en-US" sz="2400" i="1">
                                  <a:solidFill>
                                    <a:srgbClr val="000000"/>
                                  </a:solidFill>
                                  <a:latin typeface="Cambria Math" panose="02040503050406030204" pitchFamily="18" charset="0"/>
                                </a:rPr>
                                <m:t>𝑡</m:t>
                              </m:r>
                            </m:sub>
                          </m:sSub>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𝑓</m:t>
                              </m:r>
                            </m:e>
                            <m:sub>
                              <m:r>
                                <a:rPr lang="zh-CN" altLang="en-US" sz="2400" i="1">
                                  <a:solidFill>
                                    <a:srgbClr val="000000"/>
                                  </a:solidFill>
                                  <a:latin typeface="Cambria Math" panose="02040503050406030204" pitchFamily="18" charset="0"/>
                                </a:rPr>
                                <m:t>1</m:t>
                              </m:r>
                            </m:sub>
                          </m:sSub>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𝑣</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m:t>
                              </m:r>
                            </m:e>
                            <m:sub>
                              <m:r>
                                <a:rPr lang="zh-CN" altLang="en-US" sz="2400" i="1">
                                  <a:solidFill>
                                    <a:srgbClr val="000000"/>
                                  </a:solidFill>
                                  <a:latin typeface="Cambria Math" panose="02040503050406030204" pitchFamily="18" charset="0"/>
                                </a:rPr>
                                <m:t>𝑥</m:t>
                              </m:r>
                            </m:sub>
                          </m:sSub>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𝑓</m:t>
                              </m:r>
                            </m:e>
                            <m:sub>
                              <m:r>
                                <a:rPr lang="zh-CN" altLang="en-US" sz="2400" i="1">
                                  <a:solidFill>
                                    <a:srgbClr val="000000"/>
                                  </a:solidFill>
                                  <a:latin typeface="Cambria Math" panose="02040503050406030204" pitchFamily="18" charset="0"/>
                                </a:rPr>
                                <m:t>1</m:t>
                              </m:r>
                            </m:sub>
                          </m:sSub>
                          <m:r>
                            <a:rPr lang="zh-CN" altLang="en-US" sz="2400" i="1">
                              <a:solidFill>
                                <a:srgbClr val="000000"/>
                              </a:solidFill>
                              <a:latin typeface="Cambria Math" panose="02040503050406030204" pitchFamily="18" charset="0"/>
                            </a:rPr>
                            <m:t>+</m:t>
                          </m:r>
                          <m:f>
                            <m:fPr>
                              <m:ctrlPr>
                                <a:rPr lang="zh-CN" altLang="en-US" sz="2400" i="1">
                                  <a:solidFill>
                                    <a:srgbClr val="000000"/>
                                  </a:solidFill>
                                  <a:latin typeface="Cambria Math" panose="02040503050406030204" pitchFamily="18" charset="0"/>
                                </a:rPr>
                              </m:ctrlPr>
                            </m:fPr>
                            <m:num>
                              <m:r>
                                <a:rPr lang="zh-CN" altLang="en-US" sz="2400" i="1">
                                  <a:solidFill>
                                    <a:srgbClr val="000000"/>
                                  </a:solidFill>
                                  <a:latin typeface="Cambria Math" panose="02040503050406030204" pitchFamily="18" charset="0"/>
                                </a:rPr>
                                <m:t>𝑞</m:t>
                              </m:r>
                            </m:num>
                            <m:den>
                              <m:r>
                                <a:rPr lang="zh-CN" altLang="en-US" sz="2400" i="1">
                                  <a:solidFill>
                                    <a:srgbClr val="000000"/>
                                  </a:solidFill>
                                  <a:latin typeface="Cambria Math" panose="02040503050406030204" pitchFamily="18" charset="0"/>
                                </a:rPr>
                                <m:t>𝑚</m:t>
                              </m:r>
                            </m:den>
                          </m:f>
                          <m:r>
                            <a:rPr lang="zh-CN" altLang="en-US" sz="2400" i="1">
                              <a:solidFill>
                                <a:srgbClr val="000000"/>
                              </a:solidFill>
                              <a:latin typeface="Cambria Math" panose="02040503050406030204" pitchFamily="18" charset="0"/>
                            </a:rPr>
                            <m:t>𝐸</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m:t>
                              </m:r>
                            </m:e>
                            <m:sub>
                              <m:r>
                                <a:rPr lang="zh-CN" altLang="en-US" sz="2400" i="1">
                                  <a:solidFill>
                                    <a:srgbClr val="000000"/>
                                  </a:solidFill>
                                  <a:latin typeface="Cambria Math" panose="02040503050406030204" pitchFamily="18" charset="0"/>
                                </a:rPr>
                                <m:t>𝑣</m:t>
                              </m:r>
                            </m:sub>
                          </m:sSub>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𝑓</m:t>
                              </m:r>
                            </m:e>
                            <m:sub>
                              <m:r>
                                <a:rPr lang="zh-CN" altLang="en-US" sz="2400" i="1">
                                  <a:solidFill>
                                    <a:srgbClr val="000000"/>
                                  </a:solidFill>
                                  <a:latin typeface="Cambria Math" panose="02040503050406030204" pitchFamily="18" charset="0"/>
                                </a:rPr>
                                <m:t>0</m:t>
                              </m:r>
                            </m:sub>
                          </m:sSub>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𝑑𝑡</m:t>
                          </m:r>
                        </m:e>
                      </m:nary>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0</m:t>
                      </m:r>
                    </m:oMath>
                  </m:oMathPara>
                </a14:m>
                <a:endParaRPr lang="zh-CN" altLang="en-US" sz="2400" dirty="0"/>
              </a:p>
              <a:p>
                <a:pPr eaLnBrk="1" hangingPunct="1">
                  <a:spcBef>
                    <a:spcPts val="0"/>
                  </a:spcBef>
                  <a:spcAft>
                    <a:spcPts val="0"/>
                  </a:spcAft>
                </a:pPr>
                <a:r>
                  <a:rPr lang="zh-CN" altLang="en-US" sz="2400" dirty="0"/>
                  <a:t>积分可得</a:t>
                </a:r>
                <a:endParaRPr lang="zh-CN" altLang="en-US" sz="2400"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r>
                        <a:rPr lang="zh-CN" altLang="en-US" sz="2400" i="1">
                          <a:solidFill>
                            <a:srgbClr val="000000"/>
                          </a:solidFill>
                          <a:latin typeface="Cambria Math" panose="02040503050406030204" pitchFamily="18" charset="0"/>
                        </a:rPr>
                        <m:t>𝑝</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𝑓</m:t>
                          </m:r>
                        </m:e>
                        <m:sub>
                          <m:r>
                            <a:rPr lang="zh-CN" altLang="en-US" sz="2400" i="1">
                              <a:solidFill>
                                <a:srgbClr val="000000"/>
                              </a:solidFill>
                              <a:latin typeface="Cambria Math" panose="02040503050406030204" pitchFamily="18" charset="0"/>
                            </a:rPr>
                            <m:t>1</m:t>
                          </m:r>
                        </m:sub>
                      </m:sSub>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𝑝</m:t>
                      </m:r>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d>
                            <m:dPr>
                              <m:begChr m:val=""/>
                              <m:endChr m:val="|"/>
                              <m:ctrlPr>
                                <a:rPr lang="zh-CN" altLang="en-US" sz="2400" i="1">
                                  <a:solidFill>
                                    <a:srgbClr val="000000"/>
                                  </a:solidFill>
                                  <a:latin typeface="Cambria Math" panose="02040503050406030204" pitchFamily="18" charset="0"/>
                                </a:rPr>
                              </m:ctrlPr>
                            </m:dPr>
                            <m:e>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𝑓</m:t>
                                  </m:r>
                                </m:e>
                                <m:sub>
                                  <m:r>
                                    <a:rPr lang="zh-CN" altLang="en-US" sz="2400" i="1">
                                      <a:solidFill>
                                        <a:srgbClr val="000000"/>
                                      </a:solidFill>
                                      <a:latin typeface="Cambria Math" panose="02040503050406030204" pitchFamily="18" charset="0"/>
                                    </a:rPr>
                                    <m:t>1</m:t>
                                  </m:r>
                                </m:sub>
                              </m:sSub>
                            </m:e>
                          </m:d>
                        </m:e>
                        <m:sub>
                          <m:r>
                            <a:rPr lang="zh-CN" altLang="en-US" sz="2400" i="1">
                              <a:solidFill>
                                <a:srgbClr val="000000"/>
                              </a:solidFill>
                              <a:latin typeface="Cambria Math" panose="02040503050406030204" pitchFamily="18" charset="0"/>
                            </a:rPr>
                            <m:t>𝑡</m:t>
                          </m:r>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0</m:t>
                          </m:r>
                        </m:sub>
                      </m:sSub>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𝑖𝑘𝑣</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𝑓</m:t>
                          </m:r>
                        </m:e>
                        <m:sub>
                          <m:r>
                            <a:rPr lang="zh-CN" altLang="en-US" sz="2400" i="1">
                              <a:solidFill>
                                <a:srgbClr val="000000"/>
                              </a:solidFill>
                              <a:latin typeface="Cambria Math" panose="02040503050406030204" pitchFamily="18" charset="0"/>
                            </a:rPr>
                            <m:t>1</m:t>
                          </m:r>
                        </m:sub>
                      </m:sSub>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𝑝</m:t>
                      </m:r>
                      <m:r>
                        <a:rPr lang="zh-CN" altLang="en-US" sz="2400" i="1">
                          <a:solidFill>
                            <a:srgbClr val="000000"/>
                          </a:solidFill>
                          <a:latin typeface="Cambria Math" panose="02040503050406030204" pitchFamily="18" charset="0"/>
                        </a:rPr>
                        <m:t>)+</m:t>
                      </m:r>
                      <m:f>
                        <m:fPr>
                          <m:ctrlPr>
                            <a:rPr lang="zh-CN" altLang="en-US" sz="2400" i="1">
                              <a:solidFill>
                                <a:srgbClr val="000000"/>
                              </a:solidFill>
                              <a:latin typeface="Cambria Math" panose="02040503050406030204" pitchFamily="18" charset="0"/>
                            </a:rPr>
                          </m:ctrlPr>
                        </m:fPr>
                        <m:num>
                          <m:r>
                            <a:rPr lang="zh-CN" altLang="en-US" sz="2400" i="1">
                              <a:solidFill>
                                <a:srgbClr val="000000"/>
                              </a:solidFill>
                              <a:latin typeface="Cambria Math" panose="02040503050406030204" pitchFamily="18" charset="0"/>
                            </a:rPr>
                            <m:t>𝑞𝐸</m:t>
                          </m:r>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𝑝</m:t>
                          </m:r>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m:t>
                              </m:r>
                            </m:e>
                            <m:sub>
                              <m:r>
                                <a:rPr lang="zh-CN" altLang="en-US" sz="2400" i="1">
                                  <a:solidFill>
                                    <a:srgbClr val="000000"/>
                                  </a:solidFill>
                                  <a:latin typeface="Cambria Math" panose="02040503050406030204" pitchFamily="18" charset="0"/>
                                </a:rPr>
                                <m:t>𝑣</m:t>
                              </m:r>
                            </m:sub>
                          </m:sSub>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𝑓</m:t>
                              </m:r>
                            </m:e>
                            <m:sub>
                              <m:r>
                                <a:rPr lang="zh-CN" altLang="en-US" sz="2400" i="1">
                                  <a:solidFill>
                                    <a:srgbClr val="000000"/>
                                  </a:solidFill>
                                  <a:latin typeface="Cambria Math" panose="02040503050406030204" pitchFamily="18" charset="0"/>
                                </a:rPr>
                                <m:t>0</m:t>
                              </m:r>
                            </m:sub>
                          </m:sSub>
                        </m:num>
                        <m:den>
                          <m:r>
                            <a:rPr lang="zh-CN" altLang="en-US" sz="2400" i="1">
                              <a:solidFill>
                                <a:srgbClr val="000000"/>
                              </a:solidFill>
                              <a:latin typeface="Cambria Math" panose="02040503050406030204" pitchFamily="18" charset="0"/>
                            </a:rPr>
                            <m:t>𝑚</m:t>
                          </m:r>
                        </m:den>
                      </m:f>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0</m:t>
                      </m:r>
                    </m:oMath>
                  </m:oMathPara>
                </a14:m>
                <a:endParaRPr lang="zh-CN" altLang="en-US" sz="2400"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𝑓</m:t>
                          </m:r>
                        </m:e>
                        <m:sub>
                          <m:r>
                            <a:rPr lang="zh-CN" altLang="en-US" sz="2400" i="1">
                              <a:solidFill>
                                <a:srgbClr val="000000"/>
                              </a:solidFill>
                              <a:latin typeface="Cambria Math" panose="02040503050406030204" pitchFamily="18" charset="0"/>
                            </a:rPr>
                            <m:t>1</m:t>
                          </m:r>
                        </m:sub>
                      </m:sSub>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𝑝</m:t>
                      </m:r>
                      <m:r>
                        <a:rPr lang="zh-CN" altLang="en-US" sz="2400" i="1">
                          <a:solidFill>
                            <a:srgbClr val="000000"/>
                          </a:solidFill>
                          <a:latin typeface="Cambria Math" panose="02040503050406030204" pitchFamily="18" charset="0"/>
                        </a:rPr>
                        <m:t>)=</m:t>
                      </m:r>
                      <m:f>
                        <m:fPr>
                          <m:ctrlPr>
                            <a:rPr lang="zh-CN" altLang="en-US" sz="2400" i="1">
                              <a:solidFill>
                                <a:srgbClr val="000000"/>
                              </a:solidFill>
                              <a:latin typeface="Cambria Math" panose="02040503050406030204" pitchFamily="18" charset="0"/>
                            </a:rPr>
                          </m:ctrlPr>
                        </m:fPr>
                        <m:num>
                          <m:r>
                            <a:rPr lang="zh-CN" altLang="en-US" sz="2400" i="1">
                              <a:solidFill>
                                <a:srgbClr val="000000"/>
                              </a:solidFill>
                              <a:latin typeface="Cambria Math" panose="02040503050406030204" pitchFamily="18" charset="0"/>
                            </a:rPr>
                            <m:t>1</m:t>
                          </m:r>
                        </m:num>
                        <m:den>
                          <m:r>
                            <a:rPr lang="zh-CN" altLang="en-US" sz="2400" i="1">
                              <a:solidFill>
                                <a:srgbClr val="000000"/>
                              </a:solidFill>
                              <a:latin typeface="Cambria Math" panose="02040503050406030204" pitchFamily="18" charset="0"/>
                            </a:rPr>
                            <m:t>𝑝</m:t>
                          </m:r>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𝑖𝑘𝑣</m:t>
                          </m:r>
                        </m:den>
                      </m:f>
                      <m:d>
                        <m:dPr>
                          <m:ctrlPr>
                            <a:rPr lang="zh-CN" altLang="en-US" sz="2400" i="1">
                              <a:solidFill>
                                <a:srgbClr val="000000"/>
                              </a:solidFill>
                              <a:latin typeface="Cambria Math" panose="02040503050406030204" pitchFamily="18" charset="0"/>
                            </a:rPr>
                          </m:ctrlPr>
                        </m:dPr>
                        <m:e>
                          <m:sSub>
                            <m:sSubPr>
                              <m:ctrlPr>
                                <a:rPr lang="zh-CN" altLang="en-US" sz="2400" i="1">
                                  <a:solidFill>
                                    <a:srgbClr val="000000"/>
                                  </a:solidFill>
                                  <a:latin typeface="Cambria Math" panose="02040503050406030204" pitchFamily="18" charset="0"/>
                                </a:rPr>
                              </m:ctrlPr>
                            </m:sSubPr>
                            <m:e>
                              <m:d>
                                <m:dPr>
                                  <m:begChr m:val=""/>
                                  <m:endChr m:val="|"/>
                                  <m:ctrlPr>
                                    <a:rPr lang="zh-CN" altLang="en-US" sz="2400" i="1">
                                      <a:solidFill>
                                        <a:srgbClr val="000000"/>
                                      </a:solidFill>
                                      <a:latin typeface="Cambria Math" panose="02040503050406030204" pitchFamily="18" charset="0"/>
                                    </a:rPr>
                                  </m:ctrlPr>
                                </m:dPr>
                                <m:e>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𝑓</m:t>
                                      </m:r>
                                    </m:e>
                                    <m:sub>
                                      <m:r>
                                        <a:rPr lang="zh-CN" altLang="en-US" sz="2400" i="1">
                                          <a:solidFill>
                                            <a:srgbClr val="000000"/>
                                          </a:solidFill>
                                          <a:latin typeface="Cambria Math" panose="02040503050406030204" pitchFamily="18" charset="0"/>
                                        </a:rPr>
                                        <m:t>1</m:t>
                                      </m:r>
                                    </m:sub>
                                  </m:sSub>
                                </m:e>
                              </m:d>
                            </m:e>
                            <m:sub>
                              <m:r>
                                <a:rPr lang="zh-CN" altLang="en-US" sz="2400" i="1">
                                  <a:solidFill>
                                    <a:srgbClr val="000000"/>
                                  </a:solidFill>
                                  <a:latin typeface="Cambria Math" panose="02040503050406030204" pitchFamily="18" charset="0"/>
                                </a:rPr>
                                <m:t>𝑡</m:t>
                              </m:r>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0</m:t>
                              </m:r>
                            </m:sub>
                          </m:sSub>
                          <m:r>
                            <a:rPr lang="zh-CN" altLang="en-US" sz="2400" i="1">
                              <a:solidFill>
                                <a:srgbClr val="000000"/>
                              </a:solidFill>
                              <a:latin typeface="Cambria Math" panose="02040503050406030204" pitchFamily="18" charset="0"/>
                            </a:rPr>
                            <m:t>−</m:t>
                          </m:r>
                          <m:f>
                            <m:fPr>
                              <m:ctrlPr>
                                <a:rPr lang="zh-CN" altLang="en-US" sz="2400" i="1">
                                  <a:solidFill>
                                    <a:srgbClr val="000000"/>
                                  </a:solidFill>
                                  <a:latin typeface="Cambria Math" panose="02040503050406030204" pitchFamily="18" charset="0"/>
                                </a:rPr>
                              </m:ctrlPr>
                            </m:fPr>
                            <m:num>
                              <m:r>
                                <a:rPr lang="zh-CN" altLang="en-US" sz="2400" i="1">
                                  <a:solidFill>
                                    <a:srgbClr val="000000"/>
                                  </a:solidFill>
                                  <a:latin typeface="Cambria Math" panose="02040503050406030204" pitchFamily="18" charset="0"/>
                                </a:rPr>
                                <m:t>𝑞𝐸</m:t>
                              </m:r>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𝑝</m:t>
                              </m:r>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m:t>
                                  </m:r>
                                </m:e>
                                <m:sub>
                                  <m:r>
                                    <a:rPr lang="zh-CN" altLang="en-US" sz="2400" i="1">
                                      <a:solidFill>
                                        <a:srgbClr val="000000"/>
                                      </a:solidFill>
                                      <a:latin typeface="Cambria Math" panose="02040503050406030204" pitchFamily="18" charset="0"/>
                                    </a:rPr>
                                    <m:t>𝑣</m:t>
                                  </m:r>
                                </m:sub>
                              </m:sSub>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𝑓</m:t>
                                  </m:r>
                                </m:e>
                                <m:sub>
                                  <m:r>
                                    <a:rPr lang="zh-CN" altLang="en-US" sz="2400" i="1">
                                      <a:solidFill>
                                        <a:srgbClr val="000000"/>
                                      </a:solidFill>
                                      <a:latin typeface="Cambria Math" panose="02040503050406030204" pitchFamily="18" charset="0"/>
                                    </a:rPr>
                                    <m:t>0</m:t>
                                  </m:r>
                                </m:sub>
                              </m:sSub>
                            </m:num>
                            <m:den>
                              <m:r>
                                <a:rPr lang="zh-CN" altLang="en-US" sz="2400" i="1">
                                  <a:solidFill>
                                    <a:srgbClr val="000000"/>
                                  </a:solidFill>
                                  <a:latin typeface="Cambria Math" panose="02040503050406030204" pitchFamily="18" charset="0"/>
                                </a:rPr>
                                <m:t>𝑚</m:t>
                              </m:r>
                            </m:den>
                          </m:f>
                        </m:e>
                      </m:d>
                    </m:oMath>
                  </m:oMathPara>
                </a14:m>
                <a:endParaRPr lang="zh-CN" altLang="en-US" sz="2400" dirty="0"/>
              </a:p>
              <a:p>
                <a:pPr eaLnBrk="1" hangingPunct="1">
                  <a:spcBef>
                    <a:spcPts val="0"/>
                  </a:spcBef>
                  <a:spcAft>
                    <a:spcPts val="0"/>
                  </a:spcAft>
                </a:pPr>
                <a:r>
                  <a:rPr lang="zh-CN" altLang="en-US" sz="2400" dirty="0"/>
                  <a:t>代入电场方程</a:t>
                </a:r>
                <a:endParaRPr lang="en-US" altLang="zh-CN" sz="2400"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r>
                        <a:rPr lang="zh-CN" altLang="en-US" sz="2400" i="1">
                          <a:solidFill>
                            <a:srgbClr val="000000"/>
                          </a:solidFill>
                          <a:latin typeface="Cambria Math" panose="02040503050406030204" pitchFamily="18" charset="0"/>
                        </a:rPr>
                        <m:t>𝑖𝑘𝐸</m:t>
                      </m:r>
                      <m:r>
                        <a:rPr lang="zh-CN" altLang="en-US" sz="2400" i="1">
                          <a:solidFill>
                            <a:srgbClr val="000000"/>
                          </a:solidFill>
                          <a:latin typeface="Cambria Math" panose="02040503050406030204" pitchFamily="18" charset="0"/>
                        </a:rPr>
                        <m:t>=</m:t>
                      </m:r>
                      <m:f>
                        <m:fPr>
                          <m:ctrlPr>
                            <a:rPr lang="zh-CN" altLang="en-US" sz="2400" i="1">
                              <a:solidFill>
                                <a:srgbClr val="000000"/>
                              </a:solidFill>
                              <a:latin typeface="Cambria Math" panose="02040503050406030204" pitchFamily="18" charset="0"/>
                            </a:rPr>
                          </m:ctrlPr>
                        </m:fPr>
                        <m:num>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𝑒</m:t>
                          </m:r>
                          <m:r>
                            <a:rPr lang="zh-CN" altLang="en-US" sz="2400" i="1">
                              <a:solidFill>
                                <a:srgbClr val="000000"/>
                              </a:solidFill>
                              <a:latin typeface="Cambria Math" panose="02040503050406030204" pitchFamily="18" charset="0"/>
                            </a:rPr>
                            <m:t>)</m:t>
                          </m:r>
                        </m:num>
                        <m:den>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𝜀</m:t>
                              </m:r>
                            </m:e>
                            <m:sub>
                              <m:r>
                                <a:rPr lang="zh-CN" altLang="en-US" sz="2400" i="1">
                                  <a:solidFill>
                                    <a:srgbClr val="000000"/>
                                  </a:solidFill>
                                  <a:latin typeface="Cambria Math" panose="02040503050406030204" pitchFamily="18" charset="0"/>
                                </a:rPr>
                                <m:t>0</m:t>
                              </m:r>
                            </m:sub>
                          </m:sSub>
                        </m:den>
                      </m:f>
                      <m:nary>
                        <m:naryPr>
                          <m:subHide m:val="on"/>
                          <m:supHide m:val="on"/>
                          <m:ctrlPr>
                            <a:rPr lang="zh-CN" altLang="en-US" sz="2400" i="1">
                              <a:solidFill>
                                <a:srgbClr val="000000"/>
                              </a:solidFill>
                              <a:latin typeface="Cambria Math" panose="02040503050406030204" pitchFamily="18" charset="0"/>
                            </a:rPr>
                          </m:ctrlPr>
                        </m:naryPr>
                        <m:sub/>
                        <m:sup/>
                        <m:e>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𝑓</m:t>
                              </m:r>
                            </m:e>
                            <m:sub>
                              <m:r>
                                <a:rPr lang="zh-CN" altLang="en-US" sz="2400" i="1">
                                  <a:solidFill>
                                    <a:srgbClr val="000000"/>
                                  </a:solidFill>
                                  <a:latin typeface="Cambria Math" panose="02040503050406030204" pitchFamily="18" charset="0"/>
                                </a:rPr>
                                <m:t>1</m:t>
                              </m:r>
                            </m:sub>
                          </m:sSub>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𝑝</m:t>
                          </m:r>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𝑑𝑣</m:t>
                          </m:r>
                        </m:e>
                      </m:nary>
                    </m:oMath>
                  </m:oMathPara>
                </a14:m>
                <a:endParaRPr lang="zh-CN" altLang="en-US" sz="2400" dirty="0"/>
              </a:p>
              <a:p>
                <a:pPr eaLnBrk="1" hangingPunct="1">
                  <a:lnSpc>
                    <a:spcPct val="110000"/>
                  </a:lnSpc>
                  <a:spcBef>
                    <a:spcPct val="10000"/>
                  </a:spcBef>
                </a:pPr>
                <a:endParaRPr lang="zh-CN" altLang="en-US" sz="2800" dirty="0"/>
              </a:p>
            </p:txBody>
          </p:sp>
        </mc:Choice>
        <mc:Fallback>
          <p:sp>
            <p:nvSpPr>
              <p:cNvPr id="72707" name="Rectangle 3"/>
              <p:cNvSpPr>
                <a:spLocks noRot="1" noChangeAspect="1" noMove="1" noResize="1" noEditPoints="1" noAdjustHandles="1" noChangeArrowheads="1" noChangeShapeType="1" noTextEdit="1"/>
              </p:cNvSpPr>
              <p:nvPr>
                <p:ph type="body" sz="half" idx="1"/>
              </p:nvPr>
            </p:nvSpPr>
            <p:spPr>
              <a:xfrm>
                <a:off x="179512" y="1306764"/>
                <a:ext cx="8713787" cy="5291137"/>
              </a:xfrm>
              <a:blipFill rotWithShape="1">
                <a:blip r:embed="rId1"/>
                <a:stretch>
                  <a:fillRect l="-5" t="-11" r="1" b="-7448"/>
                </a:stretch>
              </a:blipFill>
            </p:spPr>
            <p:txBody>
              <a:bodyPr/>
              <a:lstStyle/>
              <a:p>
                <a:r>
                  <a:rPr lang="zh-CN" altLang="en-US">
                    <a:noFill/>
                  </a:rPr>
                  <a:t> </a:t>
                </a:r>
              </a:p>
            </p:txBody>
          </p:sp>
        </mc:Fallback>
      </mc:AlternateContent>
      <p:sp>
        <p:nvSpPr>
          <p:cNvPr id="72708"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72709"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2"/>
          <p:cNvSpPr>
            <a:spLocks noGrp="1" noChangeArrowheads="1"/>
          </p:cNvSpPr>
          <p:nvPr>
            <p:ph type="title"/>
          </p:nvPr>
        </p:nvSpPr>
        <p:spPr/>
        <p:txBody>
          <a:bodyPr/>
          <a:lstStyle/>
          <a:p>
            <a:pPr eaLnBrk="1" hangingPunct="1"/>
            <a:r>
              <a:rPr lang="zh-CN" altLang="en-US"/>
              <a:t>朗道围道的数学解释</a:t>
            </a:r>
            <a:endParaRPr lang="zh-CN" altLang="en-US"/>
          </a:p>
        </p:txBody>
      </p:sp>
      <mc:AlternateContent xmlns:mc="http://schemas.openxmlformats.org/markup-compatibility/2006">
        <mc:Choice xmlns:a14="http://schemas.microsoft.com/office/drawing/2010/main" Requires="a14">
          <p:sp>
            <p:nvSpPr>
              <p:cNvPr id="73731" name="Rectangle 3"/>
              <p:cNvSpPr>
                <a:spLocks noGrp="1" noChangeArrowheads="1"/>
              </p:cNvSpPr>
              <p:nvPr>
                <p:ph type="body" sz="half" idx="1"/>
              </p:nvPr>
            </p:nvSpPr>
            <p:spPr>
              <a:xfrm>
                <a:off x="215106" y="1186141"/>
                <a:ext cx="8713787" cy="5508610"/>
              </a:xfrm>
            </p:spPr>
            <p:txBody>
              <a:bodyPr/>
              <a:lstStyle/>
              <a:p>
                <a:pPr eaLnBrk="1" hangingPunct="1">
                  <a:spcBef>
                    <a:spcPts val="0"/>
                  </a:spcBef>
                  <a:spcAft>
                    <a:spcPts val="0"/>
                  </a:spcAft>
                </a:pPr>
                <a:r>
                  <a:rPr lang="zh-CN" altLang="en-US" sz="2800" dirty="0"/>
                  <a:t>可解出电场 ： </a:t>
                </a:r>
                <a:endParaRPr lang="zh-CN" altLang="en-US" sz="2800"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r>
                        <a:rPr lang="zh-CN" altLang="en-US" sz="2800" i="1">
                          <a:solidFill>
                            <a:srgbClr val="000000"/>
                          </a:solidFill>
                          <a:latin typeface="Cambria Math" panose="02040503050406030204" pitchFamily="18" charset="0"/>
                        </a:rPr>
                        <m:t>𝐸</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𝑝</m:t>
                      </m:r>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𝑞</m:t>
                          </m:r>
                        </m:num>
                        <m:den>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0</m:t>
                              </m:r>
                            </m:sub>
                          </m:sSub>
                        </m:den>
                      </m:f>
                      <m:r>
                        <a:rPr lang="zh-CN" altLang="en-US" sz="2800" i="1">
                          <a:solidFill>
                            <a:srgbClr val="000000"/>
                          </a:solidFill>
                          <a:latin typeface="Cambria Math" panose="02040503050406030204" pitchFamily="18" charset="0"/>
                        </a:rPr>
                        <m:t>(</m:t>
                      </m:r>
                      <m:nary>
                        <m:naryPr>
                          <m:limLoc m:val="undOvr"/>
                          <m:supHide m:val="on"/>
                          <m:ctrlPr>
                            <a:rPr lang="zh-CN" altLang="en-US" sz="2800" i="1">
                              <a:solidFill>
                                <a:srgbClr val="000000"/>
                              </a:solidFill>
                              <a:latin typeface="Cambria Math" panose="02040503050406030204" pitchFamily="18" charset="0"/>
                            </a:rPr>
                          </m:ctrlPr>
                        </m:naryPr>
                        <m:sub>
                          <m:r>
                            <a:rPr lang="zh-CN" altLang="en-US" sz="2800" i="1">
                              <a:solidFill>
                                <a:srgbClr val="000000"/>
                              </a:solidFill>
                              <a:latin typeface="Cambria Math" panose="02040503050406030204" pitchFamily="18" charset="0"/>
                            </a:rPr>
                            <m:t>𝑣</m:t>
                          </m:r>
                        </m:sub>
                        <m:sup/>
                        <m:e>
                          <m:f>
                            <m:fPr>
                              <m:ctrlPr>
                                <a:rPr lang="zh-CN" altLang="en-US" sz="2800" i="1">
                                  <a:solidFill>
                                    <a:srgbClr val="000000"/>
                                  </a:solidFill>
                                  <a:latin typeface="Cambria Math" panose="02040503050406030204" pitchFamily="18" charset="0"/>
                                </a:rPr>
                              </m:ctrlPr>
                            </m:fPr>
                            <m:num>
                              <m:sSub>
                                <m:sSubPr>
                                  <m:ctrlPr>
                                    <a:rPr lang="zh-CN" altLang="en-US" sz="2800" i="1">
                                      <a:solidFill>
                                        <a:srgbClr val="000000"/>
                                      </a:solidFill>
                                      <a:latin typeface="Cambria Math" panose="02040503050406030204" pitchFamily="18" charset="0"/>
                                    </a:rPr>
                                  </m:ctrlPr>
                                </m:sSubPr>
                                <m:e>
                                  <m:d>
                                    <m:dPr>
                                      <m:begChr m:val=""/>
                                      <m:endChr m:val="|"/>
                                      <m:ctrlPr>
                                        <a:rPr lang="zh-CN" altLang="en-US" sz="2800" i="1">
                                          <a:solidFill>
                                            <a:srgbClr val="000000"/>
                                          </a:solidFill>
                                          <a:latin typeface="Cambria Math" panose="02040503050406030204" pitchFamily="18" charset="0"/>
                                        </a:rPr>
                                      </m:ctrlPr>
                                    </m:dPr>
                                    <m:e>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𝑓</m:t>
                                          </m:r>
                                        </m:e>
                                        <m:sub>
                                          <m:r>
                                            <a:rPr lang="zh-CN" altLang="en-US" sz="2800" i="1">
                                              <a:solidFill>
                                                <a:srgbClr val="000000"/>
                                              </a:solidFill>
                                              <a:latin typeface="Cambria Math" panose="02040503050406030204" pitchFamily="18" charset="0"/>
                                            </a:rPr>
                                            <m:t>1</m:t>
                                          </m:r>
                                        </m:sub>
                                      </m:sSub>
                                    </m:e>
                                  </m:d>
                                </m:e>
                                <m:sub>
                                  <m:r>
                                    <a:rPr lang="zh-CN" altLang="en-US" sz="2800" i="1">
                                      <a:solidFill>
                                        <a:srgbClr val="000000"/>
                                      </a:solidFill>
                                      <a:latin typeface="Cambria Math" panose="02040503050406030204" pitchFamily="18" charset="0"/>
                                    </a:rPr>
                                    <m:t>𝑡</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sub>
                              </m:sSub>
                              <m:r>
                                <a:rPr lang="zh-CN" altLang="en-US" sz="2800" i="1">
                                  <a:solidFill>
                                    <a:srgbClr val="000000"/>
                                  </a:solidFill>
                                  <a:latin typeface="Cambria Math" panose="02040503050406030204" pitchFamily="18" charset="0"/>
                                </a:rPr>
                                <m:t>𝑑𝑣</m:t>
                              </m:r>
                            </m:num>
                            <m:den>
                              <m:r>
                                <a:rPr lang="zh-CN" altLang="en-US" sz="2800" i="1">
                                  <a:solidFill>
                                    <a:srgbClr val="000000"/>
                                  </a:solidFill>
                                  <a:latin typeface="Cambria Math" panose="02040503050406030204" pitchFamily="18" charset="0"/>
                                </a:rPr>
                                <m:t>𝑝</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𝑖𝑘𝑣</m:t>
                              </m:r>
                            </m:den>
                          </m:f>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𝑖𝑘</m:t>
                          </m:r>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𝑝</m:t>
                                  </m:r>
                                </m:sub>
                                <m:sup>
                                  <m:r>
                                    <a:rPr lang="zh-CN" altLang="en-US" sz="2800" i="1">
                                      <a:solidFill>
                                        <a:srgbClr val="000000"/>
                                      </a:solidFill>
                                      <a:latin typeface="Cambria Math" panose="02040503050406030204" pitchFamily="18" charset="0"/>
                                    </a:rPr>
                                    <m:t>2</m:t>
                                  </m:r>
                                </m:sup>
                              </m:sSubSup>
                            </m:num>
                            <m:den>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𝑛</m:t>
                                  </m:r>
                                </m:e>
                                <m:sub>
                                  <m:r>
                                    <a:rPr lang="zh-CN" altLang="en-US" sz="2800" i="1">
                                      <a:solidFill>
                                        <a:srgbClr val="000000"/>
                                      </a:solidFill>
                                      <a:latin typeface="Cambria Math" panose="02040503050406030204" pitchFamily="18" charset="0"/>
                                    </a:rPr>
                                    <m:t>0</m:t>
                                  </m:r>
                                </m:sub>
                              </m:sSub>
                            </m:den>
                          </m:f>
                          <m:nary>
                            <m:naryPr>
                              <m:limLoc m:val="undOvr"/>
                              <m:supHide m:val="on"/>
                              <m:ctrlPr>
                                <a:rPr lang="zh-CN" altLang="en-US" sz="2800" i="1">
                                  <a:solidFill>
                                    <a:srgbClr val="000000"/>
                                  </a:solidFill>
                                  <a:latin typeface="Cambria Math" panose="02040503050406030204" pitchFamily="18" charset="0"/>
                                </a:rPr>
                              </m:ctrlPr>
                            </m:naryPr>
                            <m:sub>
                              <m:r>
                                <a:rPr lang="zh-CN" altLang="en-US" sz="2800" i="1">
                                  <a:solidFill>
                                    <a:srgbClr val="000000"/>
                                  </a:solidFill>
                                  <a:latin typeface="Cambria Math" panose="02040503050406030204" pitchFamily="18" charset="0"/>
                                </a:rPr>
                                <m:t>𝑣</m:t>
                              </m:r>
                            </m:sub>
                            <m:sup/>
                            <m:e>
                              <m:f>
                                <m:fPr>
                                  <m:ctrlPr>
                                    <a:rPr lang="zh-CN" altLang="en-US" sz="2800" i="1">
                                      <a:solidFill>
                                        <a:srgbClr val="000000"/>
                                      </a:solidFill>
                                      <a:latin typeface="Cambria Math" panose="02040503050406030204" pitchFamily="18" charset="0"/>
                                    </a:rPr>
                                  </m:ctrlPr>
                                </m:fPr>
                                <m:num>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m:t>
                                      </m:r>
                                    </m:e>
                                    <m:sub>
                                      <m:r>
                                        <a:rPr lang="zh-CN" altLang="en-US" sz="2800" i="1">
                                          <a:solidFill>
                                            <a:srgbClr val="000000"/>
                                          </a:solidFill>
                                          <a:latin typeface="Cambria Math" panose="02040503050406030204" pitchFamily="18" charset="0"/>
                                        </a:rPr>
                                        <m:t>𝑣</m:t>
                                      </m:r>
                                    </m:sub>
                                  </m:sSub>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𝑓</m:t>
                                      </m:r>
                                    </m:e>
                                    <m:sub>
                                      <m:r>
                                        <a:rPr lang="zh-CN" altLang="en-US" sz="2800" i="1">
                                          <a:solidFill>
                                            <a:srgbClr val="000000"/>
                                          </a:solidFill>
                                          <a:latin typeface="Cambria Math" panose="02040503050406030204" pitchFamily="18" charset="0"/>
                                        </a:rPr>
                                        <m:t>0</m:t>
                                      </m:r>
                                    </m:sub>
                                  </m:sSub>
                                  <m:r>
                                    <a:rPr lang="zh-CN" altLang="en-US" sz="2800" i="1">
                                      <a:solidFill>
                                        <a:srgbClr val="000000"/>
                                      </a:solidFill>
                                      <a:latin typeface="Cambria Math" panose="02040503050406030204" pitchFamily="18" charset="0"/>
                                    </a:rPr>
                                    <m:t>𝑑𝑣</m:t>
                                  </m:r>
                                </m:num>
                                <m:den>
                                  <m:r>
                                    <a:rPr lang="zh-CN" altLang="en-US" sz="2800" i="1">
                                      <a:solidFill>
                                        <a:srgbClr val="000000"/>
                                      </a:solidFill>
                                      <a:latin typeface="Cambria Math" panose="02040503050406030204" pitchFamily="18" charset="0"/>
                                    </a:rPr>
                                    <m:t>𝑝</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𝑖𝑘𝑣</m:t>
                                  </m:r>
                                </m:den>
                              </m:f>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m:t>
                                  </m:r>
                                </m:e>
                                <m: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1</m:t>
                                  </m:r>
                                </m:sup>
                              </m:sSup>
                            </m:e>
                          </m:nary>
                        </m:e>
                      </m:nary>
                    </m:oMath>
                  </m:oMathPara>
                </a14:m>
                <a:endParaRPr lang="zh-CN" altLang="en-US" sz="2800" dirty="0"/>
              </a:p>
              <a:p>
                <a:pPr eaLnBrk="1" hangingPunct="1">
                  <a:spcBef>
                    <a:spcPts val="0"/>
                  </a:spcBef>
                  <a:spcAft>
                    <a:spcPts val="0"/>
                  </a:spcAft>
                </a:pPr>
                <a:r>
                  <a:rPr lang="zh-CN" altLang="en-US" sz="2800" dirty="0"/>
                  <a:t>经</a:t>
                </a:r>
                <a:r>
                  <a:rPr lang="en-US" altLang="zh-CN" sz="2800" dirty="0"/>
                  <a:t>Laplace</a:t>
                </a:r>
                <a:r>
                  <a:rPr lang="zh-CN" altLang="en-US" sz="2800" dirty="0"/>
                  <a:t>反变换</a:t>
                </a:r>
                <a:endParaRPr lang="zh-CN" altLang="en-US" sz="2800"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r>
                        <a:rPr lang="zh-CN" altLang="en-US" sz="2800" i="1">
                          <a:solidFill>
                            <a:srgbClr val="000000"/>
                          </a:solidFill>
                          <a:latin typeface="Cambria Math" panose="02040503050406030204" pitchFamily="18" charset="0"/>
                        </a:rPr>
                        <m:t>𝐸</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𝑡</m:t>
                      </m:r>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1</m:t>
                          </m:r>
                        </m:num>
                        <m:den>
                          <m:r>
                            <a:rPr lang="zh-CN" altLang="en-US" sz="2800" i="1">
                              <a:solidFill>
                                <a:srgbClr val="000000"/>
                              </a:solidFill>
                              <a:latin typeface="Cambria Math" panose="02040503050406030204" pitchFamily="18" charset="0"/>
                            </a:rPr>
                            <m:t>2</m:t>
                          </m:r>
                          <m:r>
                            <a:rPr lang="zh-CN" altLang="en-US" sz="2800" i="1">
                              <a:solidFill>
                                <a:srgbClr val="000000"/>
                              </a:solidFill>
                              <a:latin typeface="Cambria Math" panose="02040503050406030204" pitchFamily="18" charset="0"/>
                            </a:rPr>
                            <m:t>𝜋</m:t>
                          </m:r>
                          <m:r>
                            <a:rPr lang="zh-CN" altLang="en-US" sz="2800" i="1">
                              <a:solidFill>
                                <a:srgbClr val="000000"/>
                              </a:solidFill>
                              <a:latin typeface="Cambria Math" panose="02040503050406030204" pitchFamily="18" charset="0"/>
                            </a:rPr>
                            <m:t>𝑖</m:t>
                          </m:r>
                        </m:den>
                      </m:f>
                      <m:nary>
                        <m:naryPr>
                          <m:limLoc m:val="undOvr"/>
                          <m:ctrlPr>
                            <a:rPr lang="zh-CN" altLang="en-US" sz="2800" i="1">
                              <a:solidFill>
                                <a:srgbClr val="000000"/>
                              </a:solidFill>
                              <a:latin typeface="Cambria Math" panose="02040503050406030204" pitchFamily="18" charset="0"/>
                            </a:rPr>
                          </m:ctrlPr>
                        </m:naryPr>
                        <m:sub>
                          <m:r>
                            <a:rPr lang="zh-CN" altLang="en-US" sz="2800" i="1">
                              <a:solidFill>
                                <a:srgbClr val="000000"/>
                              </a:solidFill>
                              <a:latin typeface="Cambria Math" panose="02040503050406030204" pitchFamily="18" charset="0"/>
                            </a:rPr>
                            <m:t>𝜎</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𝑖</m:t>
                          </m:r>
                          <m:r>
                            <a:rPr lang="zh-CN" altLang="en-US" sz="2800" i="1">
                              <a:solidFill>
                                <a:srgbClr val="000000"/>
                              </a:solidFill>
                              <a:latin typeface="Cambria Math" panose="02040503050406030204" pitchFamily="18" charset="0"/>
                            </a:rPr>
                            <m:t>∞</m:t>
                          </m:r>
                        </m:sub>
                        <m:sup>
                          <m:r>
                            <a:rPr lang="zh-CN" altLang="en-US" sz="2800" i="1">
                              <a:solidFill>
                                <a:srgbClr val="000000"/>
                              </a:solidFill>
                              <a:latin typeface="Cambria Math" panose="02040503050406030204" pitchFamily="18" charset="0"/>
                            </a:rPr>
                            <m:t>𝜎</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𝑖</m:t>
                          </m:r>
                          <m:r>
                            <a:rPr lang="zh-CN" altLang="en-US" sz="2800" i="1">
                              <a:solidFill>
                                <a:srgbClr val="000000"/>
                              </a:solidFill>
                              <a:latin typeface="Cambria Math" panose="02040503050406030204" pitchFamily="18" charset="0"/>
                            </a:rPr>
                            <m:t>∞</m:t>
                          </m:r>
                        </m:sup>
                        <m:e>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𝑒</m:t>
                              </m:r>
                            </m:e>
                            <m:sup>
                              <m:r>
                                <a:rPr lang="zh-CN" altLang="en-US" sz="2800" i="1">
                                  <a:solidFill>
                                    <a:srgbClr val="000000"/>
                                  </a:solidFill>
                                  <a:latin typeface="Cambria Math" panose="02040503050406030204" pitchFamily="18" charset="0"/>
                                </a:rPr>
                                <m:t>𝑝𝑡</m:t>
                              </m:r>
                            </m:sup>
                          </m:sSup>
                          <m:r>
                            <a:rPr lang="zh-CN" altLang="en-US" sz="2800" i="1">
                              <a:solidFill>
                                <a:srgbClr val="000000"/>
                              </a:solidFill>
                              <a:latin typeface="Cambria Math" panose="02040503050406030204" pitchFamily="18" charset="0"/>
                            </a:rPr>
                            <m:t>𝐸</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𝑝</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𝑑𝑝</m:t>
                          </m:r>
                        </m:e>
                      </m:nary>
                    </m:oMath>
                  </m:oMathPara>
                </a14:m>
                <a:endParaRPr lang="zh-CN" altLang="en-US" sz="2800" dirty="0"/>
              </a:p>
              <a:p>
                <a:pPr eaLnBrk="1" hangingPunct="1">
                  <a:spcBef>
                    <a:spcPts val="0"/>
                  </a:spcBef>
                  <a:spcAft>
                    <a:spcPts val="0"/>
                  </a:spcAft>
                </a:pPr>
                <a:r>
                  <a:rPr lang="zh-CN" altLang="en-US" sz="2800" dirty="0"/>
                  <a:t>这里</a:t>
                </a:r>
                <a:r>
                  <a:rPr lang="en-US" altLang="zh-CN" sz="2800" dirty="0">
                    <a:latin typeface="Symbol" panose="05050102010706020507" pitchFamily="18" charset="2"/>
                  </a:rPr>
                  <a:t>s</a:t>
                </a:r>
                <a:r>
                  <a:rPr lang="zh-CN" altLang="en-US" sz="2800" dirty="0"/>
                  <a:t>是充分大的实数，使得所有积分奇点都在积分线路的左边。而这些奇点（使分母为</a:t>
                </a:r>
                <a:r>
                  <a:rPr lang="en-US" altLang="zh-CN" sz="2800" dirty="0"/>
                  <a:t>0</a:t>
                </a:r>
                <a:r>
                  <a:rPr lang="zh-CN" altLang="en-US" sz="2800" dirty="0"/>
                  <a:t>）就是经过对应</a:t>
                </a:r>
                <a14:m>
                  <m:oMath xmlns:m="http://schemas.openxmlformats.org/officeDocument/2006/math">
                    <m:r>
                      <a:rPr lang="zh-CN" altLang="en-US" sz="2800" i="1">
                        <a:solidFill>
                          <a:srgbClr val="000000"/>
                        </a:solidFill>
                        <a:latin typeface="Cambria Math" panose="02040503050406030204" pitchFamily="18" charset="0"/>
                      </a:rPr>
                      <m:t>𝑝</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𝑖</m:t>
                    </m:r>
                    <m:r>
                      <a:rPr lang="zh-CN" altLang="en-US" sz="2800" i="1">
                        <a:solidFill>
                          <a:srgbClr val="000000"/>
                        </a:solidFill>
                        <a:latin typeface="Cambria Math" panose="02040503050406030204" pitchFamily="18" charset="0"/>
                      </a:rPr>
                      <m:t>𝜔</m:t>
                    </m:r>
                  </m:oMath>
                </a14:m>
                <a:r>
                  <a:rPr lang="zh-CN" altLang="en-US" sz="2800" dirty="0"/>
                  <a:t>之后的色散方程。而</a:t>
                </a:r>
                <a:r>
                  <a:rPr lang="en-US" altLang="zh-CN" sz="2800" dirty="0">
                    <a:latin typeface="Symbol" panose="05050102010706020507" pitchFamily="18" charset="2"/>
                  </a:rPr>
                  <a:t>s</a:t>
                </a:r>
                <a:r>
                  <a:rPr lang="zh-CN" altLang="en-US" sz="2800" dirty="0"/>
                  <a:t>是充分大的条件对应于色散方程对速度 </a:t>
                </a:r>
                <a14:m>
                  <m:oMath xmlns:m="http://schemas.openxmlformats.org/officeDocument/2006/math">
                    <m:r>
                      <a:rPr lang="zh-CN" altLang="en-US" sz="2800" i="1">
                        <a:solidFill>
                          <a:srgbClr val="000000"/>
                        </a:solidFill>
                        <a:latin typeface="Cambria Math" panose="02040503050406030204" pitchFamily="18" charset="0"/>
                      </a:rPr>
                      <m:t>𝑣</m:t>
                    </m:r>
                  </m:oMath>
                </a14:m>
                <a:r>
                  <a:rPr lang="en-US" altLang="zh-CN" sz="2800" dirty="0"/>
                  <a:t> </a:t>
                </a:r>
                <a:r>
                  <a:rPr lang="zh-CN" altLang="en-US" sz="2800" dirty="0"/>
                  <a:t>的积分中，奇点</a:t>
                </a:r>
                <a14:m>
                  <m:oMath xmlns:m="http://schemas.openxmlformats.org/officeDocument/2006/math">
                    <m:r>
                      <a:rPr lang="zh-CN" altLang="en-US" sz="2800" i="1">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𝑘</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𝑖𝑝</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𝑘</m:t>
                    </m:r>
                  </m:oMath>
                </a14:m>
                <a:r>
                  <a:rPr lang="zh-CN" altLang="en-US" sz="2800" dirty="0"/>
                  <a:t>具有充分大的虚部，因此积分是从奇点下方通过的。 </a:t>
                </a:r>
                <a:endParaRPr lang="zh-CN" altLang="en-US" sz="2800" dirty="0"/>
              </a:p>
            </p:txBody>
          </p:sp>
        </mc:Choice>
        <mc:Fallback>
          <p:sp>
            <p:nvSpPr>
              <p:cNvPr id="73731" name="Rectangle 3"/>
              <p:cNvSpPr>
                <a:spLocks noRot="1" noChangeAspect="1" noMove="1" noResize="1" noEditPoints="1" noAdjustHandles="1" noChangeArrowheads="1" noChangeShapeType="1" noTextEdit="1"/>
              </p:cNvSpPr>
              <p:nvPr>
                <p:ph type="body" sz="half" idx="1"/>
              </p:nvPr>
            </p:nvSpPr>
            <p:spPr>
              <a:xfrm>
                <a:off x="215106" y="1186141"/>
                <a:ext cx="8713787" cy="5508610"/>
              </a:xfrm>
              <a:blipFill rotWithShape="1">
                <a:blip r:embed="rId1"/>
                <a:stretch>
                  <a:fillRect l="-5" t="-11" r="2" b="11"/>
                </a:stretch>
              </a:blipFill>
            </p:spPr>
            <p:txBody>
              <a:bodyPr/>
              <a:lstStyle/>
              <a:p>
                <a:r>
                  <a:rPr lang="zh-CN" altLang="en-US">
                    <a:noFill/>
                  </a:rPr>
                  <a:t> </a:t>
                </a:r>
              </a:p>
            </p:txBody>
          </p:sp>
        </mc:Fallback>
      </mc:AlternateContent>
      <p:sp>
        <p:nvSpPr>
          <p:cNvPr id="73732"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73733"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2"/>
          <p:cNvSpPr>
            <a:spLocks noGrp="1" noChangeArrowheads="1"/>
          </p:cNvSpPr>
          <p:nvPr>
            <p:ph type="title"/>
          </p:nvPr>
        </p:nvSpPr>
        <p:spPr/>
        <p:txBody>
          <a:bodyPr/>
          <a:lstStyle/>
          <a:p>
            <a:pPr eaLnBrk="1" hangingPunct="1"/>
            <a:r>
              <a:rPr lang="zh-CN" altLang="en-US"/>
              <a:t>朗道阻尼的物理解释</a:t>
            </a:r>
            <a:endParaRPr lang="zh-CN" altLang="en-US"/>
          </a:p>
        </p:txBody>
      </p:sp>
      <p:sp>
        <p:nvSpPr>
          <p:cNvPr id="74755" name="Rectangle 3"/>
          <p:cNvSpPr>
            <a:spLocks noGrp="1" noChangeArrowheads="1"/>
          </p:cNvSpPr>
          <p:nvPr>
            <p:ph type="body" sz="half" idx="1"/>
          </p:nvPr>
        </p:nvSpPr>
        <p:spPr>
          <a:xfrm>
            <a:off x="179388" y="1268413"/>
            <a:ext cx="8713787" cy="5516562"/>
          </a:xfrm>
        </p:spPr>
        <p:txBody>
          <a:bodyPr/>
          <a:lstStyle/>
          <a:p>
            <a:pPr algn="just" eaLnBrk="1" hangingPunct="1">
              <a:lnSpc>
                <a:spcPct val="110000"/>
              </a:lnSpc>
              <a:spcBef>
                <a:spcPct val="10000"/>
              </a:spcBef>
            </a:pPr>
            <a:r>
              <a:rPr lang="zh-CN" altLang="en-US" sz="2800"/>
              <a:t>有趣的是，朗道阐明了要解决这个物理问题，积分围道需从下方绕过，才能满足数学上的要求。而一些数学家则认为这种做法只是纯数学的东西，没有物理意义。直到后来实验和模拟都证实了朗道阻尼的存在，朗道的处理方法才被普遍的接受。</a:t>
            </a:r>
            <a:endParaRPr lang="zh-CN" altLang="en-US" sz="2800"/>
          </a:p>
          <a:p>
            <a:pPr algn="just" eaLnBrk="1" hangingPunct="1">
              <a:lnSpc>
                <a:spcPct val="110000"/>
              </a:lnSpc>
              <a:spcBef>
                <a:spcPct val="10000"/>
              </a:spcBef>
            </a:pPr>
            <a:r>
              <a:rPr lang="zh-CN" altLang="en-US" sz="2800"/>
              <a:t>从物理上看，朗道阻尼其实是波与电子的共振相互作用。当电子的运动速度与波的相速度相差不大时，电子就被波的势阱捕获，从而与波一起运动。开始时速度小于波速的粒子得到加速，而开始时速度大于波速的粒子被减速，最后被捕获的粒子平均速度都与波的速度相同。</a:t>
            </a:r>
            <a:endParaRPr lang="zh-CN" altLang="en-US" sz="2800"/>
          </a:p>
        </p:txBody>
      </p:sp>
      <p:sp>
        <p:nvSpPr>
          <p:cNvPr id="74756"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74757"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p:txBody>
          <a:bodyPr/>
          <a:lstStyle/>
          <a:p>
            <a:pPr eaLnBrk="1" hangingPunct="1"/>
            <a:r>
              <a:rPr lang="zh-CN" altLang="en-US"/>
              <a:t>朗道围道的物理解释</a:t>
            </a:r>
            <a:endParaRPr lang="zh-CN" altLang="en-US"/>
          </a:p>
        </p:txBody>
      </p:sp>
      <p:sp>
        <p:nvSpPr>
          <p:cNvPr id="75779" name="Rectangle 3"/>
          <p:cNvSpPr>
            <a:spLocks noGrp="1" noChangeArrowheads="1"/>
          </p:cNvSpPr>
          <p:nvPr>
            <p:ph type="body" sz="half" idx="1"/>
          </p:nvPr>
        </p:nvSpPr>
        <p:spPr>
          <a:xfrm>
            <a:off x="287338" y="1449388"/>
            <a:ext cx="8534400" cy="5183187"/>
          </a:xfrm>
        </p:spPr>
        <p:txBody>
          <a:bodyPr/>
          <a:lstStyle/>
          <a:p>
            <a:pPr algn="just" eaLnBrk="1" hangingPunct="1">
              <a:lnSpc>
                <a:spcPct val="110000"/>
              </a:lnSpc>
              <a:spcBef>
                <a:spcPct val="10000"/>
              </a:spcBef>
            </a:pPr>
            <a:r>
              <a:rPr lang="zh-CN" altLang="en-US" sz="2800" dirty="0"/>
              <a:t>对于</a:t>
            </a:r>
            <a:r>
              <a:rPr lang="en-US" altLang="zh-CN" sz="2800" dirty="0"/>
              <a:t>Maxwellian</a:t>
            </a:r>
            <a:r>
              <a:rPr lang="zh-CN" altLang="en-US" sz="2800" dirty="0"/>
              <a:t>分布，运动速度在波速附近的粒子中，速度慢的比速度快的粒子更多。从而获得加速的粒子多于减速的粒子。总体看来，波失去能量而粒子获得能量。波的幅度就会逐渐减小，形成阻尼。</a:t>
            </a:r>
            <a:endParaRPr lang="zh-CN" altLang="en-US" sz="2800" dirty="0"/>
          </a:p>
        </p:txBody>
      </p:sp>
      <p:sp>
        <p:nvSpPr>
          <p:cNvPr id="75780"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75781"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grpSp>
        <p:nvGrpSpPr>
          <p:cNvPr id="75782" name="Group 39"/>
          <p:cNvGrpSpPr/>
          <p:nvPr/>
        </p:nvGrpSpPr>
        <p:grpSpPr bwMode="auto">
          <a:xfrm>
            <a:off x="468313" y="3619500"/>
            <a:ext cx="8532812" cy="2516188"/>
            <a:chOff x="295" y="2280"/>
            <a:chExt cx="5375" cy="1585"/>
          </a:xfrm>
        </p:grpSpPr>
        <p:grpSp>
          <p:nvGrpSpPr>
            <p:cNvPr id="75783" name="Group 37"/>
            <p:cNvGrpSpPr/>
            <p:nvPr/>
          </p:nvGrpSpPr>
          <p:grpSpPr bwMode="auto">
            <a:xfrm>
              <a:off x="2948" y="2280"/>
              <a:ext cx="2722" cy="955"/>
              <a:chOff x="3016" y="2546"/>
              <a:chExt cx="2722" cy="955"/>
            </a:xfrm>
          </p:grpSpPr>
          <p:sp>
            <p:nvSpPr>
              <p:cNvPr id="75794" name="Rectangle 19"/>
              <p:cNvSpPr>
                <a:spLocks noChangeArrowheads="1"/>
              </p:cNvSpPr>
              <p:nvPr/>
            </p:nvSpPr>
            <p:spPr bwMode="auto">
              <a:xfrm>
                <a:off x="4672" y="2796"/>
                <a:ext cx="90" cy="680"/>
              </a:xfrm>
              <a:prstGeom prst="rect">
                <a:avLst/>
              </a:prstGeom>
              <a:solidFill>
                <a:srgbClr val="00C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75795" name="Rectangle 18"/>
              <p:cNvSpPr>
                <a:spLocks noChangeArrowheads="1"/>
              </p:cNvSpPr>
              <p:nvPr/>
            </p:nvSpPr>
            <p:spPr bwMode="auto">
              <a:xfrm>
                <a:off x="4581" y="2796"/>
                <a:ext cx="91" cy="680"/>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75796" name="Line 10"/>
              <p:cNvSpPr>
                <a:spLocks noChangeShapeType="1"/>
              </p:cNvSpPr>
              <p:nvPr/>
            </p:nvSpPr>
            <p:spPr bwMode="auto">
              <a:xfrm>
                <a:off x="3016" y="3476"/>
                <a:ext cx="2654" cy="0"/>
              </a:xfrm>
              <a:prstGeom prst="line">
                <a:avLst/>
              </a:prstGeom>
              <a:noFill/>
              <a:ln w="9525">
                <a:solidFill>
                  <a:schemeClr val="tx1"/>
                </a:solidFill>
                <a:rou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75797" name="Line 11"/>
              <p:cNvSpPr>
                <a:spLocks noChangeShapeType="1"/>
              </p:cNvSpPr>
              <p:nvPr/>
            </p:nvSpPr>
            <p:spPr bwMode="auto">
              <a:xfrm flipV="1">
                <a:off x="4309" y="2592"/>
                <a:ext cx="0" cy="884"/>
              </a:xfrm>
              <a:prstGeom prst="line">
                <a:avLst/>
              </a:prstGeom>
              <a:noFill/>
              <a:ln w="9525">
                <a:solidFill>
                  <a:schemeClr val="tx1"/>
                </a:solidFill>
                <a:rou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75798" name="Arc 12"/>
              <p:cNvSpPr/>
              <p:nvPr/>
            </p:nvSpPr>
            <p:spPr bwMode="auto">
              <a:xfrm>
                <a:off x="3925" y="2813"/>
                <a:ext cx="741" cy="499"/>
              </a:xfrm>
              <a:custGeom>
                <a:avLst/>
                <a:gdLst>
                  <a:gd name="T0" fmla="*/ 0 w 38944"/>
                  <a:gd name="T1" fmla="*/ 0 h 21600"/>
                  <a:gd name="T2" fmla="*/ 0 w 38944"/>
                  <a:gd name="T3" fmla="*/ 0 h 21600"/>
                  <a:gd name="T4" fmla="*/ 0 w 38944"/>
                  <a:gd name="T5" fmla="*/ 0 h 21600"/>
                  <a:gd name="T6" fmla="*/ 0 60000 65536"/>
                  <a:gd name="T7" fmla="*/ 0 60000 65536"/>
                  <a:gd name="T8" fmla="*/ 0 60000 65536"/>
                  <a:gd name="T9" fmla="*/ 0 w 38944"/>
                  <a:gd name="T10" fmla="*/ 0 h 21600"/>
                  <a:gd name="T11" fmla="*/ 38944 w 38944"/>
                  <a:gd name="T12" fmla="*/ 21600 h 21600"/>
                </a:gdLst>
                <a:ahLst/>
                <a:cxnLst>
                  <a:cxn ang="T6">
                    <a:pos x="T0" y="T1"/>
                  </a:cxn>
                  <a:cxn ang="T7">
                    <a:pos x="T2" y="T3"/>
                  </a:cxn>
                  <a:cxn ang="T8">
                    <a:pos x="T4" y="T5"/>
                  </a:cxn>
                </a:cxnLst>
                <a:rect l="T9" t="T10" r="T11" b="T12"/>
                <a:pathLst>
                  <a:path w="38944" h="21600" fill="none" extrusionOk="0">
                    <a:moveTo>
                      <a:pt x="-1" y="12381"/>
                    </a:moveTo>
                    <a:cubicBezTo>
                      <a:pt x="3566" y="4822"/>
                      <a:pt x="11175" y="-1"/>
                      <a:pt x="19534" y="0"/>
                    </a:cubicBezTo>
                    <a:cubicBezTo>
                      <a:pt x="27789" y="0"/>
                      <a:pt x="35322" y="4705"/>
                      <a:pt x="38944" y="12123"/>
                    </a:cubicBezTo>
                  </a:path>
                  <a:path w="38944" h="21600" stroke="0" extrusionOk="0">
                    <a:moveTo>
                      <a:pt x="-1" y="12381"/>
                    </a:moveTo>
                    <a:cubicBezTo>
                      <a:pt x="3566" y="4822"/>
                      <a:pt x="11175" y="-1"/>
                      <a:pt x="19534" y="0"/>
                    </a:cubicBezTo>
                    <a:cubicBezTo>
                      <a:pt x="27789" y="0"/>
                      <a:pt x="35322" y="4705"/>
                      <a:pt x="38944" y="12123"/>
                    </a:cubicBezTo>
                    <a:lnTo>
                      <a:pt x="19534" y="21600"/>
                    </a:lnTo>
                    <a:lnTo>
                      <a:pt x="-1" y="12381"/>
                    </a:lnTo>
                    <a:close/>
                  </a:path>
                </a:pathLst>
              </a:custGeom>
              <a:noFill/>
              <a:ln w="9525">
                <a:solidFill>
                  <a:schemeClr val="tx1"/>
                </a:solidFill>
                <a:round/>
              </a:ln>
              <a:extLst>
                <a:ext uri="{909E8E84-426E-40DD-AFC4-6F175D3DCCD1}">
                  <a14:hiddenFill xmlns:a14="http://schemas.microsoft.com/office/drawing/2010/main">
                    <a:solidFill>
                      <a:srgbClr val="FFFFFF"/>
                    </a:solidFill>
                  </a14:hiddenFill>
                </a:ext>
              </a:extLst>
            </p:spPr>
            <p:txBody>
              <a:bodyPr wrap="none" anchor="ctr"/>
              <a:lstStyle/>
              <a:p>
                <a:endParaRPr lang="zh-CN" altLang="en-US"/>
              </a:p>
            </p:txBody>
          </p:sp>
          <p:sp>
            <p:nvSpPr>
              <p:cNvPr id="75799" name="Arc 13"/>
              <p:cNvSpPr/>
              <p:nvPr/>
            </p:nvSpPr>
            <p:spPr bwMode="auto">
              <a:xfrm flipV="1">
                <a:off x="4672" y="2743"/>
                <a:ext cx="665" cy="711"/>
              </a:xfrm>
              <a:custGeom>
                <a:avLst/>
                <a:gdLst>
                  <a:gd name="T0" fmla="*/ 0 w 19005"/>
                  <a:gd name="T1" fmla="*/ 0 h 21600"/>
                  <a:gd name="T2" fmla="*/ 0 w 19005"/>
                  <a:gd name="T3" fmla="*/ 0 h 21600"/>
                  <a:gd name="T4" fmla="*/ 0 w 19005"/>
                  <a:gd name="T5" fmla="*/ 0 h 21600"/>
                  <a:gd name="T6" fmla="*/ 0 60000 65536"/>
                  <a:gd name="T7" fmla="*/ 0 60000 65536"/>
                  <a:gd name="T8" fmla="*/ 0 60000 65536"/>
                  <a:gd name="T9" fmla="*/ 0 w 19005"/>
                  <a:gd name="T10" fmla="*/ 0 h 21600"/>
                  <a:gd name="T11" fmla="*/ 19005 w 19005"/>
                  <a:gd name="T12" fmla="*/ 21600 h 21600"/>
                </a:gdLst>
                <a:ahLst/>
                <a:cxnLst>
                  <a:cxn ang="T6">
                    <a:pos x="T0" y="T1"/>
                  </a:cxn>
                  <a:cxn ang="T7">
                    <a:pos x="T2" y="T3"/>
                  </a:cxn>
                  <a:cxn ang="T8">
                    <a:pos x="T4" y="T5"/>
                  </a:cxn>
                </a:cxnLst>
                <a:rect l="T9" t="T10" r="T11" b="T12"/>
                <a:pathLst>
                  <a:path w="19005" h="21600" fill="none" extrusionOk="0">
                    <a:moveTo>
                      <a:pt x="0" y="10995"/>
                    </a:moveTo>
                    <a:cubicBezTo>
                      <a:pt x="3828" y="4202"/>
                      <a:pt x="11020" y="-1"/>
                      <a:pt x="18818" y="0"/>
                    </a:cubicBezTo>
                    <a:cubicBezTo>
                      <a:pt x="18880" y="0"/>
                      <a:pt x="18942" y="0"/>
                      <a:pt x="19005" y="0"/>
                    </a:cubicBezTo>
                  </a:path>
                  <a:path w="19005" h="21600" stroke="0" extrusionOk="0">
                    <a:moveTo>
                      <a:pt x="0" y="10995"/>
                    </a:moveTo>
                    <a:cubicBezTo>
                      <a:pt x="3828" y="4202"/>
                      <a:pt x="11020" y="-1"/>
                      <a:pt x="18818" y="0"/>
                    </a:cubicBezTo>
                    <a:cubicBezTo>
                      <a:pt x="18880" y="0"/>
                      <a:pt x="18942" y="0"/>
                      <a:pt x="19005" y="0"/>
                    </a:cubicBezTo>
                    <a:lnTo>
                      <a:pt x="18818" y="21600"/>
                    </a:lnTo>
                    <a:lnTo>
                      <a:pt x="0" y="10995"/>
                    </a:lnTo>
                    <a:close/>
                  </a:path>
                </a:pathLst>
              </a:custGeom>
              <a:noFill/>
              <a:ln w="9525">
                <a:solidFill>
                  <a:schemeClr val="tx1"/>
                </a:solidFill>
                <a:round/>
              </a:ln>
              <a:extLst>
                <a:ext uri="{909E8E84-426E-40DD-AFC4-6F175D3DCCD1}">
                  <a14:hiddenFill xmlns:a14="http://schemas.microsoft.com/office/drawing/2010/main">
                    <a:solidFill>
                      <a:srgbClr val="FFFFFF"/>
                    </a:solidFill>
                  </a14:hiddenFill>
                </a:ext>
              </a:extLst>
            </p:spPr>
            <p:txBody>
              <a:bodyPr wrap="none" anchor="ctr"/>
              <a:lstStyle/>
              <a:p>
                <a:endParaRPr lang="zh-CN" altLang="en-US"/>
              </a:p>
            </p:txBody>
          </p:sp>
          <p:sp>
            <p:nvSpPr>
              <p:cNvPr id="75800" name="Arc 14"/>
              <p:cNvSpPr/>
              <p:nvPr/>
            </p:nvSpPr>
            <p:spPr bwMode="auto">
              <a:xfrm flipH="1" flipV="1">
                <a:off x="3266" y="2746"/>
                <a:ext cx="658" cy="708"/>
              </a:xfrm>
              <a:custGeom>
                <a:avLst/>
                <a:gdLst>
                  <a:gd name="T0" fmla="*/ 0 w 18818"/>
                  <a:gd name="T1" fmla="*/ 0 h 21502"/>
                  <a:gd name="T2" fmla="*/ 0 w 18818"/>
                  <a:gd name="T3" fmla="*/ 0 h 21502"/>
                  <a:gd name="T4" fmla="*/ 0 w 18818"/>
                  <a:gd name="T5" fmla="*/ 0 h 21502"/>
                  <a:gd name="T6" fmla="*/ 0 60000 65536"/>
                  <a:gd name="T7" fmla="*/ 0 60000 65536"/>
                  <a:gd name="T8" fmla="*/ 0 60000 65536"/>
                  <a:gd name="T9" fmla="*/ 0 w 18818"/>
                  <a:gd name="T10" fmla="*/ 0 h 21502"/>
                  <a:gd name="T11" fmla="*/ 18818 w 18818"/>
                  <a:gd name="T12" fmla="*/ 21502 h 21502"/>
                </a:gdLst>
                <a:ahLst/>
                <a:cxnLst>
                  <a:cxn ang="T6">
                    <a:pos x="T0" y="T1"/>
                  </a:cxn>
                  <a:cxn ang="T7">
                    <a:pos x="T2" y="T3"/>
                  </a:cxn>
                  <a:cxn ang="T8">
                    <a:pos x="T4" y="T5"/>
                  </a:cxn>
                </a:cxnLst>
                <a:rect l="T9" t="T10" r="T11" b="T12"/>
                <a:pathLst>
                  <a:path w="18818" h="21502" fill="none" extrusionOk="0">
                    <a:moveTo>
                      <a:pt x="0" y="10897"/>
                    </a:moveTo>
                    <a:cubicBezTo>
                      <a:pt x="3469" y="4741"/>
                      <a:pt x="9730" y="671"/>
                      <a:pt x="16763" y="-1"/>
                    </a:cubicBezTo>
                  </a:path>
                  <a:path w="18818" h="21502" stroke="0" extrusionOk="0">
                    <a:moveTo>
                      <a:pt x="0" y="10897"/>
                    </a:moveTo>
                    <a:cubicBezTo>
                      <a:pt x="3469" y="4741"/>
                      <a:pt x="9730" y="671"/>
                      <a:pt x="16763" y="-1"/>
                    </a:cubicBezTo>
                    <a:lnTo>
                      <a:pt x="18818" y="21502"/>
                    </a:lnTo>
                    <a:lnTo>
                      <a:pt x="0" y="10897"/>
                    </a:lnTo>
                    <a:close/>
                  </a:path>
                </a:pathLst>
              </a:custGeom>
              <a:noFill/>
              <a:ln w="9525">
                <a:solidFill>
                  <a:schemeClr val="tx1"/>
                </a:solidFill>
                <a:round/>
              </a:ln>
              <a:extLst>
                <a:ext uri="{909E8E84-426E-40DD-AFC4-6F175D3DCCD1}">
                  <a14:hiddenFill xmlns:a14="http://schemas.microsoft.com/office/drawing/2010/main">
                    <a:solidFill>
                      <a:srgbClr val="FFFFFF"/>
                    </a:solidFill>
                  </a14:hiddenFill>
                </a:ext>
              </a:extLst>
            </p:spPr>
            <p:txBody>
              <a:bodyPr wrap="none" anchor="ctr"/>
              <a:lstStyle/>
              <a:p>
                <a:endParaRPr lang="zh-CN" altLang="en-US"/>
              </a:p>
            </p:txBody>
          </p:sp>
          <p:sp>
            <p:nvSpPr>
              <p:cNvPr id="75801" name="Line 15"/>
              <p:cNvSpPr>
                <a:spLocks noChangeShapeType="1"/>
              </p:cNvSpPr>
              <p:nvPr/>
            </p:nvSpPr>
            <p:spPr bwMode="auto">
              <a:xfrm flipV="1">
                <a:off x="4672" y="2796"/>
                <a:ext cx="0" cy="680"/>
              </a:xfrm>
              <a:prstGeom prst="line">
                <a:avLst/>
              </a:prstGeom>
              <a:noFill/>
              <a:ln w="9525">
                <a:solidFill>
                  <a:schemeClr val="tx1"/>
                </a:solidFill>
                <a:round/>
              </a:ln>
              <a:extLst>
                <a:ext uri="{909E8E84-426E-40DD-AFC4-6F175D3DCCD1}">
                  <a14:hiddenFill xmlns:a14="http://schemas.microsoft.com/office/drawing/2010/main">
                    <a:noFill/>
                  </a14:hiddenFill>
                </a:ext>
              </a:extLst>
            </p:spPr>
            <p:txBody>
              <a:bodyPr/>
              <a:lstStyle/>
              <a:p>
                <a:endParaRPr lang="zh-CN" altLang="en-US"/>
              </a:p>
            </p:txBody>
          </p:sp>
          <p:sp>
            <p:nvSpPr>
              <p:cNvPr id="75802" name="Line 16"/>
              <p:cNvSpPr>
                <a:spLocks noChangeShapeType="1"/>
              </p:cNvSpPr>
              <p:nvPr/>
            </p:nvSpPr>
            <p:spPr bwMode="auto">
              <a:xfrm flipV="1">
                <a:off x="4762" y="2796"/>
                <a:ext cx="0" cy="680"/>
              </a:xfrm>
              <a:prstGeom prst="line">
                <a:avLst/>
              </a:prstGeom>
              <a:noFill/>
              <a:ln w="9525">
                <a:solidFill>
                  <a:schemeClr val="tx1"/>
                </a:solidFill>
                <a:round/>
              </a:ln>
              <a:extLst>
                <a:ext uri="{909E8E84-426E-40DD-AFC4-6F175D3DCCD1}">
                  <a14:hiddenFill xmlns:a14="http://schemas.microsoft.com/office/drawing/2010/main">
                    <a:noFill/>
                  </a14:hiddenFill>
                </a:ext>
              </a:extLst>
            </p:spPr>
            <p:txBody>
              <a:bodyPr/>
              <a:lstStyle/>
              <a:p>
                <a:endParaRPr lang="zh-CN" altLang="en-US"/>
              </a:p>
            </p:txBody>
          </p:sp>
          <p:sp>
            <p:nvSpPr>
              <p:cNvPr id="75803" name="Line 17"/>
              <p:cNvSpPr>
                <a:spLocks noChangeShapeType="1"/>
              </p:cNvSpPr>
              <p:nvPr/>
            </p:nvSpPr>
            <p:spPr bwMode="auto">
              <a:xfrm flipV="1">
                <a:off x="4581" y="2796"/>
                <a:ext cx="0" cy="680"/>
              </a:xfrm>
              <a:prstGeom prst="line">
                <a:avLst/>
              </a:prstGeom>
              <a:noFill/>
              <a:ln w="9525">
                <a:solidFill>
                  <a:schemeClr val="tx1"/>
                </a:solidFill>
                <a:round/>
              </a:ln>
              <a:extLst>
                <a:ext uri="{909E8E84-426E-40DD-AFC4-6F175D3DCCD1}">
                  <a14:hiddenFill xmlns:a14="http://schemas.microsoft.com/office/drawing/2010/main">
                    <a:noFill/>
                  </a14:hiddenFill>
                </a:ext>
              </a:extLst>
            </p:spPr>
            <p:txBody>
              <a:bodyPr/>
              <a:lstStyle/>
              <a:p>
                <a:endParaRPr lang="zh-CN" altLang="en-US"/>
              </a:p>
            </p:txBody>
          </p:sp>
          <p:sp>
            <p:nvSpPr>
              <p:cNvPr id="75804" name="Text Box 21"/>
              <p:cNvSpPr txBox="1">
                <a:spLocks noChangeArrowheads="1"/>
              </p:cNvSpPr>
              <p:nvPr/>
            </p:nvSpPr>
            <p:spPr bwMode="auto">
              <a:xfrm>
                <a:off x="3946" y="2546"/>
                <a:ext cx="362" cy="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buNone/>
                </a:pPr>
                <a:r>
                  <a:rPr lang="en-US" altLang="zh-CN" sz="2000" i="1" dirty="0">
                    <a:latin typeface="Times New Roman" panose="02020603050405020304" pitchFamily="18" charset="0"/>
                    <a:cs typeface="Times New Roman" panose="02020603050405020304" pitchFamily="18" charset="0"/>
                  </a:rPr>
                  <a:t>f </a:t>
                </a:r>
                <a:r>
                  <a:rPr lang="en-US" altLang="zh-CN" sz="2000" dirty="0"/>
                  <a:t>(</a:t>
                </a:r>
                <a:r>
                  <a:rPr lang="en-US" altLang="zh-CN" sz="2000" i="1" dirty="0">
                    <a:latin typeface="Book Antiqua" panose="02040602050305030304" pitchFamily="18" charset="0"/>
                  </a:rPr>
                  <a:t>v</a:t>
                </a:r>
                <a:r>
                  <a:rPr lang="en-US" altLang="zh-CN" sz="2000" dirty="0"/>
                  <a:t>)</a:t>
                </a:r>
                <a:endParaRPr lang="en-US" altLang="zh-CN" sz="2000" dirty="0"/>
              </a:p>
            </p:txBody>
          </p:sp>
          <p:sp>
            <p:nvSpPr>
              <p:cNvPr id="75805" name="Text Box 22"/>
              <p:cNvSpPr txBox="1">
                <a:spLocks noChangeArrowheads="1"/>
              </p:cNvSpPr>
              <p:nvPr/>
            </p:nvSpPr>
            <p:spPr bwMode="auto">
              <a:xfrm>
                <a:off x="5421" y="3250"/>
                <a:ext cx="317" cy="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buFontTx/>
                  <a:buNone/>
                </a:pPr>
                <a:r>
                  <a:rPr lang="en-US" altLang="zh-CN" sz="2000" i="1" dirty="0">
                    <a:latin typeface="Book Antiqua" panose="02040602050305030304" pitchFamily="18" charset="0"/>
                  </a:rPr>
                  <a:t>v</a:t>
                </a:r>
                <a:endParaRPr lang="en-US" altLang="zh-CN" sz="2000" i="1" dirty="0">
                  <a:latin typeface="Book Antiqua" panose="02040602050305030304" pitchFamily="18" charset="0"/>
                </a:endParaRPr>
              </a:p>
            </p:txBody>
          </p:sp>
        </p:grpSp>
        <p:sp>
          <p:nvSpPr>
            <p:cNvPr id="75784" name="Arc 28"/>
            <p:cNvSpPr/>
            <p:nvPr/>
          </p:nvSpPr>
          <p:spPr bwMode="auto">
            <a:xfrm>
              <a:off x="295" y="2680"/>
              <a:ext cx="741" cy="499"/>
            </a:xfrm>
            <a:custGeom>
              <a:avLst/>
              <a:gdLst>
                <a:gd name="T0" fmla="*/ 0 w 38944"/>
                <a:gd name="T1" fmla="*/ 0 h 21600"/>
                <a:gd name="T2" fmla="*/ 0 w 38944"/>
                <a:gd name="T3" fmla="*/ 0 h 21600"/>
                <a:gd name="T4" fmla="*/ 0 w 38944"/>
                <a:gd name="T5" fmla="*/ 0 h 21600"/>
                <a:gd name="T6" fmla="*/ 0 60000 65536"/>
                <a:gd name="T7" fmla="*/ 0 60000 65536"/>
                <a:gd name="T8" fmla="*/ 0 60000 65536"/>
                <a:gd name="T9" fmla="*/ 0 w 38944"/>
                <a:gd name="T10" fmla="*/ 0 h 21600"/>
                <a:gd name="T11" fmla="*/ 38944 w 38944"/>
                <a:gd name="T12" fmla="*/ 21600 h 21600"/>
              </a:gdLst>
              <a:ahLst/>
              <a:cxnLst>
                <a:cxn ang="T6">
                  <a:pos x="T0" y="T1"/>
                </a:cxn>
                <a:cxn ang="T7">
                  <a:pos x="T2" y="T3"/>
                </a:cxn>
                <a:cxn ang="T8">
                  <a:pos x="T4" y="T5"/>
                </a:cxn>
              </a:cxnLst>
              <a:rect l="T9" t="T10" r="T11" b="T12"/>
              <a:pathLst>
                <a:path w="38944" h="21600" fill="none" extrusionOk="0">
                  <a:moveTo>
                    <a:pt x="-1" y="12381"/>
                  </a:moveTo>
                  <a:cubicBezTo>
                    <a:pt x="3566" y="4822"/>
                    <a:pt x="11175" y="-1"/>
                    <a:pt x="19534" y="0"/>
                  </a:cubicBezTo>
                  <a:cubicBezTo>
                    <a:pt x="27789" y="0"/>
                    <a:pt x="35322" y="4705"/>
                    <a:pt x="38944" y="12123"/>
                  </a:cubicBezTo>
                </a:path>
                <a:path w="38944" h="21600" stroke="0" extrusionOk="0">
                  <a:moveTo>
                    <a:pt x="-1" y="12381"/>
                  </a:moveTo>
                  <a:cubicBezTo>
                    <a:pt x="3566" y="4822"/>
                    <a:pt x="11175" y="-1"/>
                    <a:pt x="19534" y="0"/>
                  </a:cubicBezTo>
                  <a:cubicBezTo>
                    <a:pt x="27789" y="0"/>
                    <a:pt x="35322" y="4705"/>
                    <a:pt x="38944" y="12123"/>
                  </a:cubicBezTo>
                  <a:lnTo>
                    <a:pt x="19534" y="21600"/>
                  </a:lnTo>
                  <a:lnTo>
                    <a:pt x="-1" y="12381"/>
                  </a:lnTo>
                  <a:close/>
                </a:path>
              </a:pathLst>
            </a:custGeom>
            <a:noFill/>
            <a:ln w="9525">
              <a:solidFill>
                <a:schemeClr val="tx1"/>
              </a:solidFill>
              <a:round/>
            </a:ln>
            <a:extLst>
              <a:ext uri="{909E8E84-426E-40DD-AFC4-6F175D3DCCD1}">
                <a14:hiddenFill xmlns:a14="http://schemas.microsoft.com/office/drawing/2010/main">
                  <a:solidFill>
                    <a:srgbClr val="FFFFFF"/>
                  </a:solidFill>
                </a14:hiddenFill>
              </a:ext>
            </a:extLst>
          </p:spPr>
          <p:txBody>
            <a:bodyPr wrap="none" anchor="ctr"/>
            <a:lstStyle/>
            <a:p>
              <a:endParaRPr lang="zh-CN" altLang="en-US"/>
            </a:p>
          </p:txBody>
        </p:sp>
        <p:sp>
          <p:nvSpPr>
            <p:cNvPr id="75785" name="Arc 29"/>
            <p:cNvSpPr/>
            <p:nvPr/>
          </p:nvSpPr>
          <p:spPr bwMode="auto">
            <a:xfrm flipV="1">
              <a:off x="1043" y="2748"/>
              <a:ext cx="741" cy="499"/>
            </a:xfrm>
            <a:custGeom>
              <a:avLst/>
              <a:gdLst>
                <a:gd name="T0" fmla="*/ 0 w 38944"/>
                <a:gd name="T1" fmla="*/ 0 h 21600"/>
                <a:gd name="T2" fmla="*/ 0 w 38944"/>
                <a:gd name="T3" fmla="*/ 0 h 21600"/>
                <a:gd name="T4" fmla="*/ 0 w 38944"/>
                <a:gd name="T5" fmla="*/ 0 h 21600"/>
                <a:gd name="T6" fmla="*/ 0 60000 65536"/>
                <a:gd name="T7" fmla="*/ 0 60000 65536"/>
                <a:gd name="T8" fmla="*/ 0 60000 65536"/>
                <a:gd name="T9" fmla="*/ 0 w 38944"/>
                <a:gd name="T10" fmla="*/ 0 h 21600"/>
                <a:gd name="T11" fmla="*/ 38944 w 38944"/>
                <a:gd name="T12" fmla="*/ 21600 h 21600"/>
              </a:gdLst>
              <a:ahLst/>
              <a:cxnLst>
                <a:cxn ang="T6">
                  <a:pos x="T0" y="T1"/>
                </a:cxn>
                <a:cxn ang="T7">
                  <a:pos x="T2" y="T3"/>
                </a:cxn>
                <a:cxn ang="T8">
                  <a:pos x="T4" y="T5"/>
                </a:cxn>
              </a:cxnLst>
              <a:rect l="T9" t="T10" r="T11" b="T12"/>
              <a:pathLst>
                <a:path w="38944" h="21600" fill="none" extrusionOk="0">
                  <a:moveTo>
                    <a:pt x="-1" y="12381"/>
                  </a:moveTo>
                  <a:cubicBezTo>
                    <a:pt x="3566" y="4822"/>
                    <a:pt x="11175" y="-1"/>
                    <a:pt x="19534" y="0"/>
                  </a:cubicBezTo>
                  <a:cubicBezTo>
                    <a:pt x="27789" y="0"/>
                    <a:pt x="35322" y="4705"/>
                    <a:pt x="38944" y="12123"/>
                  </a:cubicBezTo>
                </a:path>
                <a:path w="38944" h="21600" stroke="0" extrusionOk="0">
                  <a:moveTo>
                    <a:pt x="-1" y="12381"/>
                  </a:moveTo>
                  <a:cubicBezTo>
                    <a:pt x="3566" y="4822"/>
                    <a:pt x="11175" y="-1"/>
                    <a:pt x="19534" y="0"/>
                  </a:cubicBezTo>
                  <a:cubicBezTo>
                    <a:pt x="27789" y="0"/>
                    <a:pt x="35322" y="4705"/>
                    <a:pt x="38944" y="12123"/>
                  </a:cubicBezTo>
                  <a:lnTo>
                    <a:pt x="19534" y="21600"/>
                  </a:lnTo>
                  <a:lnTo>
                    <a:pt x="-1" y="12381"/>
                  </a:lnTo>
                  <a:close/>
                </a:path>
              </a:pathLst>
            </a:custGeom>
            <a:noFill/>
            <a:ln w="9525">
              <a:solidFill>
                <a:schemeClr val="tx1"/>
              </a:solidFill>
              <a:round/>
            </a:ln>
            <a:extLst>
              <a:ext uri="{909E8E84-426E-40DD-AFC4-6F175D3DCCD1}">
                <a14:hiddenFill xmlns:a14="http://schemas.microsoft.com/office/drawing/2010/main">
                  <a:solidFill>
                    <a:srgbClr val="FFFFFF"/>
                  </a:solidFill>
                </a14:hiddenFill>
              </a:ext>
            </a:extLst>
          </p:spPr>
          <p:txBody>
            <a:bodyPr wrap="none" anchor="ctr"/>
            <a:lstStyle/>
            <a:p>
              <a:endParaRPr lang="zh-CN" altLang="en-US"/>
            </a:p>
          </p:txBody>
        </p:sp>
        <p:sp>
          <p:nvSpPr>
            <p:cNvPr id="75786" name="Arc 30"/>
            <p:cNvSpPr/>
            <p:nvPr/>
          </p:nvSpPr>
          <p:spPr bwMode="auto">
            <a:xfrm>
              <a:off x="1784" y="2680"/>
              <a:ext cx="741" cy="499"/>
            </a:xfrm>
            <a:custGeom>
              <a:avLst/>
              <a:gdLst>
                <a:gd name="T0" fmla="*/ 0 w 38944"/>
                <a:gd name="T1" fmla="*/ 0 h 21600"/>
                <a:gd name="T2" fmla="*/ 0 w 38944"/>
                <a:gd name="T3" fmla="*/ 0 h 21600"/>
                <a:gd name="T4" fmla="*/ 0 w 38944"/>
                <a:gd name="T5" fmla="*/ 0 h 21600"/>
                <a:gd name="T6" fmla="*/ 0 60000 65536"/>
                <a:gd name="T7" fmla="*/ 0 60000 65536"/>
                <a:gd name="T8" fmla="*/ 0 60000 65536"/>
                <a:gd name="T9" fmla="*/ 0 w 38944"/>
                <a:gd name="T10" fmla="*/ 0 h 21600"/>
                <a:gd name="T11" fmla="*/ 38944 w 38944"/>
                <a:gd name="T12" fmla="*/ 21600 h 21600"/>
              </a:gdLst>
              <a:ahLst/>
              <a:cxnLst>
                <a:cxn ang="T6">
                  <a:pos x="T0" y="T1"/>
                </a:cxn>
                <a:cxn ang="T7">
                  <a:pos x="T2" y="T3"/>
                </a:cxn>
                <a:cxn ang="T8">
                  <a:pos x="T4" y="T5"/>
                </a:cxn>
              </a:cxnLst>
              <a:rect l="T9" t="T10" r="T11" b="T12"/>
              <a:pathLst>
                <a:path w="38944" h="21600" fill="none" extrusionOk="0">
                  <a:moveTo>
                    <a:pt x="-1" y="12381"/>
                  </a:moveTo>
                  <a:cubicBezTo>
                    <a:pt x="3566" y="4822"/>
                    <a:pt x="11175" y="-1"/>
                    <a:pt x="19534" y="0"/>
                  </a:cubicBezTo>
                  <a:cubicBezTo>
                    <a:pt x="27789" y="0"/>
                    <a:pt x="35322" y="4705"/>
                    <a:pt x="38944" y="12123"/>
                  </a:cubicBezTo>
                </a:path>
                <a:path w="38944" h="21600" stroke="0" extrusionOk="0">
                  <a:moveTo>
                    <a:pt x="-1" y="12381"/>
                  </a:moveTo>
                  <a:cubicBezTo>
                    <a:pt x="3566" y="4822"/>
                    <a:pt x="11175" y="-1"/>
                    <a:pt x="19534" y="0"/>
                  </a:cubicBezTo>
                  <a:cubicBezTo>
                    <a:pt x="27789" y="0"/>
                    <a:pt x="35322" y="4705"/>
                    <a:pt x="38944" y="12123"/>
                  </a:cubicBezTo>
                  <a:lnTo>
                    <a:pt x="19534" y="21600"/>
                  </a:lnTo>
                  <a:lnTo>
                    <a:pt x="-1" y="12381"/>
                  </a:lnTo>
                  <a:close/>
                </a:path>
              </a:pathLst>
            </a:custGeom>
            <a:noFill/>
            <a:ln w="9525">
              <a:solidFill>
                <a:schemeClr val="tx1"/>
              </a:solidFill>
              <a:round/>
            </a:ln>
            <a:extLst>
              <a:ext uri="{909E8E84-426E-40DD-AFC4-6F175D3DCCD1}">
                <a14:hiddenFill xmlns:a14="http://schemas.microsoft.com/office/drawing/2010/main">
                  <a:solidFill>
                    <a:srgbClr val="FFFFFF"/>
                  </a:solidFill>
                </a14:hiddenFill>
              </a:ext>
            </a:extLst>
          </p:spPr>
          <p:txBody>
            <a:bodyPr wrap="none" anchor="ctr"/>
            <a:lstStyle/>
            <a:p>
              <a:endParaRPr lang="zh-CN" altLang="en-US"/>
            </a:p>
          </p:txBody>
        </p:sp>
        <p:sp>
          <p:nvSpPr>
            <p:cNvPr id="75787" name="Arc 31"/>
            <p:cNvSpPr/>
            <p:nvPr/>
          </p:nvSpPr>
          <p:spPr bwMode="auto">
            <a:xfrm flipV="1">
              <a:off x="2531" y="2750"/>
              <a:ext cx="372" cy="498"/>
            </a:xfrm>
            <a:custGeom>
              <a:avLst/>
              <a:gdLst>
                <a:gd name="T0" fmla="*/ 0 w 19534"/>
                <a:gd name="T1" fmla="*/ 0 h 21549"/>
                <a:gd name="T2" fmla="*/ 0 w 19534"/>
                <a:gd name="T3" fmla="*/ 0 h 21549"/>
                <a:gd name="T4" fmla="*/ 0 w 19534"/>
                <a:gd name="T5" fmla="*/ 0 h 21549"/>
                <a:gd name="T6" fmla="*/ 0 60000 65536"/>
                <a:gd name="T7" fmla="*/ 0 60000 65536"/>
                <a:gd name="T8" fmla="*/ 0 60000 65536"/>
                <a:gd name="T9" fmla="*/ 0 w 19534"/>
                <a:gd name="T10" fmla="*/ 0 h 21549"/>
                <a:gd name="T11" fmla="*/ 19534 w 19534"/>
                <a:gd name="T12" fmla="*/ 21549 h 21549"/>
              </a:gdLst>
              <a:ahLst/>
              <a:cxnLst>
                <a:cxn ang="T6">
                  <a:pos x="T0" y="T1"/>
                </a:cxn>
                <a:cxn ang="T7">
                  <a:pos x="T2" y="T3"/>
                </a:cxn>
                <a:cxn ang="T8">
                  <a:pos x="T4" y="T5"/>
                </a:cxn>
              </a:cxnLst>
              <a:rect l="T9" t="T10" r="T11" b="T12"/>
              <a:pathLst>
                <a:path w="19534" h="21549" fill="none" extrusionOk="0">
                  <a:moveTo>
                    <a:pt x="-1" y="12330"/>
                  </a:moveTo>
                  <a:cubicBezTo>
                    <a:pt x="3338" y="5255"/>
                    <a:pt x="10242" y="538"/>
                    <a:pt x="18047" y="0"/>
                  </a:cubicBezTo>
                </a:path>
                <a:path w="19534" h="21549" stroke="0" extrusionOk="0">
                  <a:moveTo>
                    <a:pt x="-1" y="12330"/>
                  </a:moveTo>
                  <a:cubicBezTo>
                    <a:pt x="3338" y="5255"/>
                    <a:pt x="10242" y="538"/>
                    <a:pt x="18047" y="0"/>
                  </a:cubicBezTo>
                  <a:lnTo>
                    <a:pt x="19534" y="21549"/>
                  </a:lnTo>
                  <a:lnTo>
                    <a:pt x="-1" y="12330"/>
                  </a:lnTo>
                  <a:close/>
                </a:path>
              </a:pathLst>
            </a:custGeom>
            <a:noFill/>
            <a:ln w="9525">
              <a:solidFill>
                <a:schemeClr val="tx1"/>
              </a:solidFill>
              <a:round/>
            </a:ln>
            <a:extLst>
              <a:ext uri="{909E8E84-426E-40DD-AFC4-6F175D3DCCD1}">
                <a14:hiddenFill xmlns:a14="http://schemas.microsoft.com/office/drawing/2010/main">
                  <a:solidFill>
                    <a:srgbClr val="FFFFFF"/>
                  </a:solidFill>
                </a14:hiddenFill>
              </a:ext>
            </a:extLst>
          </p:spPr>
          <p:txBody>
            <a:bodyPr wrap="none" anchor="ctr"/>
            <a:lstStyle/>
            <a:p>
              <a:endParaRPr lang="zh-CN" altLang="en-US"/>
            </a:p>
          </p:txBody>
        </p:sp>
        <p:sp>
          <p:nvSpPr>
            <p:cNvPr id="240672" name="Oval 32"/>
            <p:cNvSpPr>
              <a:spLocks noChangeArrowheads="1"/>
            </p:cNvSpPr>
            <p:nvPr/>
          </p:nvSpPr>
          <p:spPr bwMode="auto">
            <a:xfrm>
              <a:off x="976" y="2772"/>
              <a:ext cx="113" cy="114"/>
            </a:xfrm>
            <a:prstGeom prst="ellipse">
              <a:avLst/>
            </a:prstGeom>
            <a:gradFill rotWithShape="1">
              <a:gsLst>
                <a:gs pos="0">
                  <a:schemeClr val="accent1"/>
                </a:gs>
                <a:gs pos="100000">
                  <a:schemeClr val="accent1">
                    <a:gamma/>
                    <a:shade val="46275"/>
                    <a:invGamma/>
                  </a:schemeClr>
                </a:gs>
              </a:gsLst>
              <a:path path="shape">
                <a:fillToRect l="50000" t="50000" r="50000" b="50000"/>
              </a:path>
            </a:gradFill>
            <a:ln w="9525" algn="ctr">
              <a:solidFill>
                <a:schemeClr val="tx1"/>
              </a:solidFill>
              <a:round/>
            </a:ln>
            <a:effectLst/>
          </p:spPr>
          <p:txBody>
            <a:bodyPr wrap="none" anchor="ctr"/>
            <a:lstStyle/>
            <a:p>
              <a:pPr algn="ctr" eaLnBrk="1" hangingPunct="1">
                <a:defRPr/>
              </a:pPr>
              <a:endParaRPr lang="zh-CN" altLang="en-US">
                <a:latin typeface="Arial" panose="020B0604020202020204" pitchFamily="34" charset="0"/>
              </a:endParaRPr>
            </a:p>
          </p:txBody>
        </p:sp>
        <p:sp>
          <p:nvSpPr>
            <p:cNvPr id="75789" name="AutoShape 33"/>
            <p:cNvSpPr>
              <a:spLocks noChangeArrowheads="1"/>
            </p:cNvSpPr>
            <p:nvPr/>
          </p:nvSpPr>
          <p:spPr bwMode="auto">
            <a:xfrm>
              <a:off x="1248" y="2613"/>
              <a:ext cx="385" cy="158"/>
            </a:xfrm>
            <a:prstGeom prst="rightArrow">
              <a:avLst>
                <a:gd name="adj1" fmla="val 50000"/>
                <a:gd name="adj2" fmla="val 60918"/>
              </a:avLst>
            </a:prstGeom>
            <a:solidFill>
              <a:srgbClr val="0000FF"/>
            </a:solidFill>
            <a:ln w="9525" algn="ctr">
              <a:solidFill>
                <a:schemeClr val="tx1"/>
              </a:solidFill>
              <a:miter lim="800000"/>
            </a:ln>
          </p:spPr>
          <p:txBody>
            <a:bodyPr wrap="none"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240674" name="Oval 34"/>
            <p:cNvSpPr>
              <a:spLocks noChangeArrowheads="1"/>
            </p:cNvSpPr>
            <p:nvPr/>
          </p:nvSpPr>
          <p:spPr bwMode="auto">
            <a:xfrm>
              <a:off x="2019" y="2567"/>
              <a:ext cx="113" cy="114"/>
            </a:xfrm>
            <a:prstGeom prst="ellipse">
              <a:avLst/>
            </a:prstGeom>
            <a:gradFill rotWithShape="1">
              <a:gsLst>
                <a:gs pos="0">
                  <a:schemeClr val="accent1"/>
                </a:gs>
                <a:gs pos="100000">
                  <a:schemeClr val="accent1">
                    <a:gamma/>
                    <a:shade val="46275"/>
                    <a:invGamma/>
                  </a:schemeClr>
                </a:gs>
              </a:gsLst>
              <a:path path="shape">
                <a:fillToRect l="50000" t="50000" r="50000" b="50000"/>
              </a:path>
            </a:gradFill>
            <a:ln w="9525" algn="ctr">
              <a:solidFill>
                <a:schemeClr val="tx1"/>
              </a:solidFill>
              <a:round/>
            </a:ln>
            <a:effectLst/>
          </p:spPr>
          <p:txBody>
            <a:bodyPr wrap="none" anchor="ctr"/>
            <a:lstStyle/>
            <a:p>
              <a:pPr algn="ctr" eaLnBrk="1" hangingPunct="1">
                <a:defRPr/>
              </a:pPr>
              <a:endParaRPr lang="zh-CN" altLang="en-US">
                <a:latin typeface="Arial" panose="020B0604020202020204" pitchFamily="34" charset="0"/>
              </a:endParaRPr>
            </a:p>
          </p:txBody>
        </p:sp>
        <p:sp>
          <p:nvSpPr>
            <p:cNvPr id="240675" name="Oval 35"/>
            <p:cNvSpPr>
              <a:spLocks noChangeArrowheads="1"/>
            </p:cNvSpPr>
            <p:nvPr/>
          </p:nvSpPr>
          <p:spPr bwMode="auto">
            <a:xfrm>
              <a:off x="1633" y="2954"/>
              <a:ext cx="113" cy="114"/>
            </a:xfrm>
            <a:prstGeom prst="ellipse">
              <a:avLst/>
            </a:prstGeom>
            <a:gradFill rotWithShape="1">
              <a:gsLst>
                <a:gs pos="0">
                  <a:schemeClr val="accent1"/>
                </a:gs>
                <a:gs pos="100000">
                  <a:schemeClr val="accent1">
                    <a:gamma/>
                    <a:shade val="46275"/>
                    <a:invGamma/>
                  </a:schemeClr>
                </a:gs>
              </a:gsLst>
              <a:path path="shape">
                <a:fillToRect l="50000" t="50000" r="50000" b="50000"/>
              </a:path>
            </a:gradFill>
            <a:ln w="9525" algn="ctr">
              <a:solidFill>
                <a:schemeClr val="tx1"/>
              </a:solidFill>
              <a:round/>
            </a:ln>
            <a:effectLst/>
          </p:spPr>
          <p:txBody>
            <a:bodyPr wrap="none" anchor="ctr"/>
            <a:lstStyle/>
            <a:p>
              <a:pPr algn="ctr" eaLnBrk="1" hangingPunct="1">
                <a:defRPr/>
              </a:pPr>
              <a:endParaRPr lang="zh-CN" altLang="en-US">
                <a:latin typeface="Arial" panose="020B0604020202020204" pitchFamily="34" charset="0"/>
              </a:endParaRPr>
            </a:p>
          </p:txBody>
        </p:sp>
        <p:sp>
          <p:nvSpPr>
            <p:cNvPr id="75792" name="Text Box 36"/>
            <p:cNvSpPr txBox="1">
              <a:spLocks noChangeArrowheads="1"/>
            </p:cNvSpPr>
            <p:nvPr/>
          </p:nvSpPr>
          <p:spPr bwMode="auto">
            <a:xfrm>
              <a:off x="386" y="3498"/>
              <a:ext cx="2381" cy="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buFontTx/>
                <a:buNone/>
              </a:pPr>
              <a:r>
                <a:rPr lang="zh-CN" altLang="en-US" sz="2000"/>
                <a:t>通行粒子和波的势阱中捕获粒子</a:t>
              </a:r>
              <a:endParaRPr lang="zh-CN" altLang="en-US" sz="2000"/>
            </a:p>
          </p:txBody>
        </p:sp>
        <p:sp>
          <p:nvSpPr>
            <p:cNvPr id="75793" name="Text Box 38"/>
            <p:cNvSpPr txBox="1">
              <a:spLocks noChangeArrowheads="1"/>
            </p:cNvSpPr>
            <p:nvPr/>
          </p:nvSpPr>
          <p:spPr bwMode="auto">
            <a:xfrm>
              <a:off x="3084" y="3323"/>
              <a:ext cx="2518" cy="5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buFontTx/>
                <a:buNone/>
              </a:pPr>
              <a:r>
                <a:rPr lang="zh-CN" altLang="en-US" sz="2000"/>
                <a:t>被波加速的粒子（绿色）</a:t>
              </a:r>
              <a:endParaRPr lang="zh-CN" altLang="en-US" sz="2000"/>
            </a:p>
            <a:p>
              <a:pPr algn="ctr" eaLnBrk="1" hangingPunct="1">
                <a:spcBef>
                  <a:spcPct val="50000"/>
                </a:spcBef>
                <a:buFontTx/>
                <a:buNone/>
              </a:pPr>
              <a:r>
                <a:rPr lang="zh-CN" altLang="en-US" sz="2000"/>
                <a:t>和被波减速的粒子（蓝色）</a:t>
              </a:r>
              <a:endParaRPr lang="zh-CN" altLang="en-US" sz="2000"/>
            </a:p>
          </p:txBody>
        </p:sp>
      </p:grpSp>
    </p:spTree>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p:txBody>
          <a:bodyPr/>
          <a:lstStyle/>
          <a:p>
            <a:pPr eaLnBrk="1" hangingPunct="1"/>
            <a:r>
              <a:rPr lang="zh-CN" altLang="en-US"/>
              <a:t>磁化等离子体中波动的动理论</a:t>
            </a:r>
            <a:endParaRPr lang="zh-CN" altLang="en-US"/>
          </a:p>
        </p:txBody>
      </p:sp>
      <mc:AlternateContent xmlns:mc="http://schemas.openxmlformats.org/markup-compatibility/2006">
        <mc:Choice xmlns:a14="http://schemas.microsoft.com/office/drawing/2010/main" Requires="a14">
          <p:sp>
            <p:nvSpPr>
              <p:cNvPr id="76803" name="Rectangle 3"/>
              <p:cNvSpPr>
                <a:spLocks noGrp="1" noChangeArrowheads="1"/>
              </p:cNvSpPr>
              <p:nvPr>
                <p:ph type="body" sz="half" idx="1"/>
              </p:nvPr>
            </p:nvSpPr>
            <p:spPr>
              <a:xfrm>
                <a:off x="179388" y="1341438"/>
                <a:ext cx="8713787" cy="5291137"/>
              </a:xfrm>
            </p:spPr>
            <p:txBody>
              <a:bodyPr/>
              <a:lstStyle/>
              <a:p>
                <a:pPr eaLnBrk="1" hangingPunct="1">
                  <a:spcBef>
                    <a:spcPts val="0"/>
                  </a:spcBef>
                </a:pPr>
                <a:r>
                  <a:rPr lang="zh-CN" altLang="en-US" sz="2800" dirty="0"/>
                  <a:t>设磁场沿</a:t>
                </a:r>
                <a:r>
                  <a:rPr lang="en-US" altLang="zh-CN" sz="2800" i="1" dirty="0">
                    <a:latin typeface="Times New Roman" panose="02020603050405020304" pitchFamily="18" charset="0"/>
                    <a:cs typeface="Times New Roman" panose="02020603050405020304" pitchFamily="18" charset="0"/>
                  </a:rPr>
                  <a:t>z</a:t>
                </a:r>
                <a:r>
                  <a:rPr lang="zh-CN" altLang="en-US" sz="2800" dirty="0"/>
                  <a:t>方向，而波矢为 ：</a:t>
                </a:r>
                <a:endParaRPr lang="zh-CN" altLang="en-US" sz="2800" dirty="0"/>
              </a:p>
              <a:p>
                <a:pPr marL="0" indent="0" eaLnBrk="1" hangingPunct="1">
                  <a:spcBef>
                    <a:spcPts val="0"/>
                  </a:spcBef>
                  <a:buNone/>
                </a:pPr>
                <a14:m>
                  <m:oMathPara xmlns:m="http://schemas.openxmlformats.org/officeDocument/2006/math">
                    <m:oMathParaPr>
                      <m:jc m:val="centerGroup"/>
                    </m:oMathParaPr>
                    <m:oMath xmlns:m="http://schemas.openxmlformats.org/officeDocument/2006/math">
                      <m:r>
                        <a:rPr lang="zh-CN" altLang="en-US" sz="2800" b="1" i="1">
                          <a:solidFill>
                            <a:srgbClr val="000000"/>
                          </a:solidFill>
                          <a:latin typeface="Cambria Math" panose="02040503050406030204" pitchFamily="18" charset="0"/>
                        </a:rPr>
                        <m:t>𝒌</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𝑘</m:t>
                          </m:r>
                        </m:e>
                        <m:sub>
                          <m:r>
                            <a:rPr lang="zh-CN" altLang="en-US" sz="2800" i="1">
                              <a:solidFill>
                                <a:srgbClr val="000000"/>
                              </a:solidFill>
                              <a:latin typeface="Cambria Math" panose="02040503050406030204" pitchFamily="18" charset="0"/>
                            </a:rPr>
                            <m:t>𝑧</m:t>
                          </m:r>
                        </m:sub>
                      </m:sSub>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𝒆</m:t>
                          </m:r>
                        </m:e>
                        <m:sub>
                          <m:r>
                            <a:rPr lang="zh-CN" altLang="en-US" sz="2800" i="1">
                              <a:solidFill>
                                <a:srgbClr val="000000"/>
                              </a:solidFill>
                              <a:latin typeface="Cambria Math" panose="02040503050406030204" pitchFamily="18" charset="0"/>
                            </a:rPr>
                            <m:t>𝑧</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𝑘</m:t>
                          </m:r>
                        </m:e>
                        <m:sub>
                          <m:r>
                            <a:rPr lang="zh-CN" altLang="en-US" sz="2800" i="1">
                              <a:solidFill>
                                <a:srgbClr val="000000"/>
                              </a:solidFill>
                              <a:latin typeface="Cambria Math" panose="02040503050406030204" pitchFamily="18" charset="0"/>
                            </a:rPr>
                            <m:t>⊥</m:t>
                          </m:r>
                        </m:sub>
                      </m:sSub>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𝒆</m:t>
                          </m:r>
                        </m:e>
                        <m:sub>
                          <m:r>
                            <a:rPr lang="zh-CN" altLang="en-US" sz="2800" i="1">
                              <a:solidFill>
                                <a:srgbClr val="000000"/>
                              </a:solidFill>
                              <a:latin typeface="Cambria Math" panose="02040503050406030204" pitchFamily="18" charset="0"/>
                            </a:rPr>
                            <m:t>𝑥</m:t>
                          </m:r>
                        </m:sub>
                      </m:sSub>
                    </m:oMath>
                  </m:oMathPara>
                </a14:m>
                <a:endParaRPr lang="zh-CN" altLang="en-US" sz="2800" dirty="0"/>
              </a:p>
              <a:p>
                <a:pPr eaLnBrk="1" hangingPunct="1">
                  <a:spcBef>
                    <a:spcPts val="0"/>
                  </a:spcBef>
                </a:pPr>
                <a:r>
                  <a:rPr lang="zh-CN" altLang="en-US" sz="2800" dirty="0"/>
                  <a:t>对于动力论方程</a:t>
                </a:r>
                <a:endParaRPr lang="zh-CN" altLang="en-US" sz="2800" dirty="0"/>
              </a:p>
              <a:p>
                <a:pPr marL="0" indent="0" eaLnBrk="1" hangingPunct="1">
                  <a:spcBef>
                    <a:spcPts val="0"/>
                  </a:spcBef>
                  <a:buNone/>
                </a:pPr>
                <a14:m>
                  <m:oMathPara xmlns:m="http://schemas.openxmlformats.org/officeDocument/2006/math">
                    <m:oMathParaPr>
                      <m:jc m:val="centerGroup"/>
                    </m:oMathParaPr>
                    <m:oMath xmlns:m="http://schemas.openxmlformats.org/officeDocument/2006/math">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𝑓</m:t>
                          </m:r>
                        </m:num>
                        <m:den>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𝑡</m:t>
                          </m:r>
                        </m:den>
                      </m:f>
                      <m:r>
                        <a:rPr lang="zh-CN" altLang="en-US" sz="2800" i="1">
                          <a:solidFill>
                            <a:srgbClr val="000000"/>
                          </a:solidFill>
                          <a:latin typeface="Cambria Math" panose="02040503050406030204" pitchFamily="18" charset="0"/>
                        </a:rPr>
                        <m:t>+</m:t>
                      </m:r>
                      <m:r>
                        <a:rPr lang="zh-CN" altLang="en-US" sz="2800" b="1" i="1">
                          <a:solidFill>
                            <a:srgbClr val="000000"/>
                          </a:solidFill>
                          <a:latin typeface="Cambria Math" panose="02040503050406030204" pitchFamily="18" charset="0"/>
                        </a:rPr>
                        <m:t>𝒗</m:t>
                      </m:r>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𝑓</m:t>
                          </m:r>
                        </m:num>
                        <m:den>
                          <m:r>
                            <a:rPr lang="zh-CN" altLang="en-US" sz="2800" i="1">
                              <a:solidFill>
                                <a:srgbClr val="000000"/>
                              </a:solidFill>
                              <a:latin typeface="Cambria Math" panose="02040503050406030204" pitchFamily="18" charset="0"/>
                            </a:rPr>
                            <m:t>𝜕</m:t>
                          </m:r>
                          <m:r>
                            <a:rPr lang="zh-CN" altLang="en-US" sz="2800" b="1" i="1">
                              <a:solidFill>
                                <a:srgbClr val="000000"/>
                              </a:solidFill>
                              <a:latin typeface="Cambria Math" panose="02040503050406030204" pitchFamily="18" charset="0"/>
                            </a:rPr>
                            <m:t>𝒙</m:t>
                          </m:r>
                        </m:den>
                      </m:f>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b="1" i="1">
                              <a:solidFill>
                                <a:srgbClr val="000000"/>
                              </a:solidFill>
                              <a:latin typeface="Cambria Math" panose="02040503050406030204" pitchFamily="18" charset="0"/>
                            </a:rPr>
                            <m:t>𝑭</m:t>
                          </m:r>
                        </m:num>
                        <m:den>
                          <m:r>
                            <a:rPr lang="zh-CN" altLang="en-US" sz="2800" i="1">
                              <a:solidFill>
                                <a:srgbClr val="000000"/>
                              </a:solidFill>
                              <a:latin typeface="Cambria Math" panose="02040503050406030204" pitchFamily="18" charset="0"/>
                            </a:rPr>
                            <m:t>𝑚</m:t>
                          </m:r>
                        </m:den>
                      </m:f>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𝑓</m:t>
                          </m:r>
                        </m:num>
                        <m:den>
                          <m:r>
                            <a:rPr lang="zh-CN" altLang="en-US" sz="2800" i="1">
                              <a:solidFill>
                                <a:srgbClr val="000000"/>
                              </a:solidFill>
                              <a:latin typeface="Cambria Math" panose="02040503050406030204" pitchFamily="18" charset="0"/>
                            </a:rPr>
                            <m:t>𝜕</m:t>
                          </m:r>
                          <m:r>
                            <a:rPr lang="zh-CN" altLang="en-US" sz="2800" b="1" i="1">
                              <a:solidFill>
                                <a:srgbClr val="000000"/>
                              </a:solidFill>
                              <a:latin typeface="Cambria Math" panose="02040503050406030204" pitchFamily="18" charset="0"/>
                            </a:rPr>
                            <m:t>𝒗</m:t>
                          </m:r>
                        </m:den>
                      </m:f>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oMath>
                  </m:oMathPara>
                </a14:m>
                <a:endParaRPr lang="zh-CN" altLang="en-US" sz="2800" dirty="0"/>
              </a:p>
              <a:p>
                <a:pPr eaLnBrk="1" hangingPunct="1">
                  <a:spcBef>
                    <a:spcPts val="0"/>
                  </a:spcBef>
                </a:pPr>
                <a:r>
                  <a:rPr lang="zh-CN" altLang="en-US" sz="2800" dirty="0"/>
                  <a:t>线性化之后</a:t>
                </a:r>
                <a:endParaRPr lang="en-US" altLang="zh-CN" sz="2800" dirty="0"/>
              </a:p>
              <a:p>
                <a:pPr marL="0" indent="0" eaLnBrk="1" hangingPunct="1">
                  <a:spcBef>
                    <a:spcPts val="0"/>
                  </a:spcBef>
                  <a:buNone/>
                </a:pPr>
                <a14:m>
                  <m:oMathPara xmlns:m="http://schemas.openxmlformats.org/officeDocument/2006/math">
                    <m:oMathParaPr>
                      <m:jc m:val="centerGroup"/>
                    </m:oMathParaPr>
                    <m:oMath xmlns:m="http://schemas.openxmlformats.org/officeDocument/2006/math">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𝑖</m:t>
                      </m:r>
                      <m:r>
                        <a:rPr lang="zh-CN" altLang="en-US" sz="2400" i="1">
                          <a:solidFill>
                            <a:srgbClr val="000000"/>
                          </a:solidFill>
                          <a:latin typeface="Cambria Math" panose="02040503050406030204" pitchFamily="18" charset="0"/>
                        </a:rPr>
                        <m:t>𝜔</m:t>
                      </m:r>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𝑖</m:t>
                      </m:r>
                      <m:r>
                        <a:rPr lang="zh-CN" altLang="en-US" sz="2400" b="1" i="1">
                          <a:solidFill>
                            <a:srgbClr val="000000"/>
                          </a:solidFill>
                          <a:latin typeface="Cambria Math" panose="02040503050406030204" pitchFamily="18" charset="0"/>
                        </a:rPr>
                        <m:t>𝒌</m:t>
                      </m:r>
                      <m:r>
                        <a:rPr lang="zh-CN" altLang="en-US" sz="2400" b="1" i="1">
                          <a:solidFill>
                            <a:srgbClr val="000000"/>
                          </a:solidFill>
                          <a:latin typeface="Cambria Math" panose="02040503050406030204" pitchFamily="18" charset="0"/>
                        </a:rPr>
                        <m:t>⋅</m:t>
                      </m:r>
                      <m:r>
                        <a:rPr lang="zh-CN" altLang="en-US" sz="2400" b="1" i="1">
                          <a:solidFill>
                            <a:srgbClr val="000000"/>
                          </a:solidFill>
                          <a:latin typeface="Cambria Math" panose="02040503050406030204" pitchFamily="18" charset="0"/>
                        </a:rPr>
                        <m:t>𝒗</m:t>
                      </m:r>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𝑓</m:t>
                          </m:r>
                        </m:e>
                        <m:sub>
                          <m:r>
                            <a:rPr lang="zh-CN" altLang="en-US" sz="2400" i="1">
                              <a:solidFill>
                                <a:srgbClr val="000000"/>
                              </a:solidFill>
                              <a:latin typeface="Cambria Math" panose="02040503050406030204" pitchFamily="18" charset="0"/>
                            </a:rPr>
                            <m:t>1</m:t>
                          </m:r>
                        </m:sub>
                      </m:sSub>
                      <m:r>
                        <a:rPr lang="zh-CN" altLang="en-US" sz="2400" i="1">
                          <a:solidFill>
                            <a:srgbClr val="000000"/>
                          </a:solidFill>
                          <a:latin typeface="Cambria Math" panose="02040503050406030204" pitchFamily="18" charset="0"/>
                        </a:rPr>
                        <m:t>+</m:t>
                      </m:r>
                      <m:f>
                        <m:fPr>
                          <m:ctrlPr>
                            <a:rPr lang="zh-CN" altLang="en-US" sz="2400" i="1">
                              <a:solidFill>
                                <a:srgbClr val="000000"/>
                              </a:solidFill>
                              <a:latin typeface="Cambria Math" panose="02040503050406030204" pitchFamily="18" charset="0"/>
                            </a:rPr>
                          </m:ctrlPr>
                        </m:fPr>
                        <m:num>
                          <m:r>
                            <a:rPr lang="zh-CN" altLang="en-US" sz="2400" i="1">
                              <a:solidFill>
                                <a:srgbClr val="000000"/>
                              </a:solidFill>
                              <a:latin typeface="Cambria Math" panose="02040503050406030204" pitchFamily="18" charset="0"/>
                            </a:rPr>
                            <m:t>𝑞</m:t>
                          </m:r>
                        </m:num>
                        <m:den>
                          <m:r>
                            <a:rPr lang="zh-CN" altLang="en-US" sz="2400" i="1">
                              <a:solidFill>
                                <a:srgbClr val="000000"/>
                              </a:solidFill>
                              <a:latin typeface="Cambria Math" panose="02040503050406030204" pitchFamily="18" charset="0"/>
                            </a:rPr>
                            <m:t>𝑚</m:t>
                          </m:r>
                        </m:den>
                      </m:f>
                      <m:r>
                        <a:rPr lang="zh-CN" altLang="en-US" sz="2400" i="1">
                          <a:solidFill>
                            <a:srgbClr val="000000"/>
                          </a:solidFill>
                          <a:latin typeface="Cambria Math" panose="02040503050406030204" pitchFamily="18" charset="0"/>
                        </a:rPr>
                        <m:t>(</m:t>
                      </m:r>
                      <m:sSub>
                        <m:sSubPr>
                          <m:ctrlPr>
                            <a:rPr lang="zh-CN" altLang="en-US" sz="2400" b="1" i="1">
                              <a:solidFill>
                                <a:srgbClr val="000000"/>
                              </a:solidFill>
                              <a:latin typeface="Cambria Math" panose="02040503050406030204" pitchFamily="18" charset="0"/>
                            </a:rPr>
                          </m:ctrlPr>
                        </m:sSubPr>
                        <m:e>
                          <m:r>
                            <a:rPr lang="zh-CN" altLang="en-US" sz="2400" b="1" i="1">
                              <a:solidFill>
                                <a:srgbClr val="000000"/>
                              </a:solidFill>
                              <a:latin typeface="Cambria Math" panose="02040503050406030204" pitchFamily="18" charset="0"/>
                            </a:rPr>
                            <m:t>𝑬</m:t>
                          </m:r>
                        </m:e>
                        <m:sub>
                          <m:r>
                            <a:rPr lang="zh-CN" altLang="en-US" sz="2400" b="0" i="1">
                              <a:solidFill>
                                <a:srgbClr val="000000"/>
                              </a:solidFill>
                              <a:latin typeface="Cambria Math" panose="02040503050406030204" pitchFamily="18" charset="0"/>
                            </a:rPr>
                            <m:t>1</m:t>
                          </m:r>
                        </m:sub>
                      </m:sSub>
                      <m:r>
                        <a:rPr lang="zh-CN" altLang="en-US" sz="2400" b="1" i="1">
                          <a:solidFill>
                            <a:srgbClr val="000000"/>
                          </a:solidFill>
                          <a:latin typeface="Cambria Math" panose="02040503050406030204" pitchFamily="18" charset="0"/>
                        </a:rPr>
                        <m:t>+</m:t>
                      </m:r>
                      <m:r>
                        <a:rPr lang="zh-CN" altLang="en-US" sz="2400" b="1" i="1">
                          <a:solidFill>
                            <a:srgbClr val="000000"/>
                          </a:solidFill>
                          <a:latin typeface="Cambria Math" panose="02040503050406030204" pitchFamily="18" charset="0"/>
                        </a:rPr>
                        <m:t>𝒗</m:t>
                      </m:r>
                      <m:r>
                        <a:rPr lang="zh-CN" altLang="en-US" sz="2400" b="1" i="1">
                          <a:solidFill>
                            <a:srgbClr val="000000"/>
                          </a:solidFill>
                          <a:latin typeface="Cambria Math" panose="02040503050406030204" pitchFamily="18" charset="0"/>
                        </a:rPr>
                        <m:t>×</m:t>
                      </m:r>
                      <m:sSub>
                        <m:sSubPr>
                          <m:ctrlPr>
                            <a:rPr lang="zh-CN" altLang="en-US" sz="2400" b="1" i="1">
                              <a:solidFill>
                                <a:srgbClr val="000000"/>
                              </a:solidFill>
                              <a:latin typeface="Cambria Math" panose="02040503050406030204" pitchFamily="18" charset="0"/>
                            </a:rPr>
                          </m:ctrlPr>
                        </m:sSubPr>
                        <m:e>
                          <m:r>
                            <a:rPr lang="zh-CN" altLang="en-US" sz="2400" b="1" i="1">
                              <a:solidFill>
                                <a:srgbClr val="000000"/>
                              </a:solidFill>
                              <a:latin typeface="Cambria Math" panose="02040503050406030204" pitchFamily="18" charset="0"/>
                            </a:rPr>
                            <m:t>𝑩</m:t>
                          </m:r>
                        </m:e>
                        <m:sub>
                          <m:r>
                            <a:rPr lang="zh-CN" altLang="en-US" sz="2400" b="0" i="1">
                              <a:solidFill>
                                <a:srgbClr val="000000"/>
                              </a:solidFill>
                              <a:latin typeface="Cambria Math" panose="02040503050406030204" pitchFamily="18" charset="0"/>
                            </a:rPr>
                            <m:t>1</m:t>
                          </m:r>
                        </m:sub>
                      </m:sSub>
                      <m:r>
                        <a:rPr lang="zh-CN" altLang="en-US" sz="2400" i="1">
                          <a:solidFill>
                            <a:srgbClr val="000000"/>
                          </a:solidFill>
                          <a:latin typeface="Cambria Math" panose="02040503050406030204" pitchFamily="18" charset="0"/>
                        </a:rPr>
                        <m:t>)⋅</m:t>
                      </m:r>
                      <m:f>
                        <m:fPr>
                          <m:ctrlPr>
                            <a:rPr lang="zh-CN" altLang="en-US" sz="2400" i="1">
                              <a:solidFill>
                                <a:srgbClr val="000000"/>
                              </a:solidFill>
                              <a:latin typeface="Cambria Math" panose="02040503050406030204" pitchFamily="18" charset="0"/>
                            </a:rPr>
                          </m:ctrlPr>
                        </m:fPr>
                        <m:num>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𝑓</m:t>
                              </m:r>
                            </m:e>
                            <m:sub>
                              <m:r>
                                <a:rPr lang="zh-CN" altLang="en-US" sz="2400" i="1">
                                  <a:solidFill>
                                    <a:srgbClr val="000000"/>
                                  </a:solidFill>
                                  <a:latin typeface="Cambria Math" panose="02040503050406030204" pitchFamily="18" charset="0"/>
                                </a:rPr>
                                <m:t>0</m:t>
                              </m:r>
                            </m:sub>
                          </m:sSub>
                        </m:num>
                        <m:den>
                          <m:r>
                            <a:rPr lang="zh-CN" altLang="en-US" sz="2400" i="1">
                              <a:solidFill>
                                <a:srgbClr val="000000"/>
                              </a:solidFill>
                              <a:latin typeface="Cambria Math" panose="02040503050406030204" pitchFamily="18" charset="0"/>
                            </a:rPr>
                            <m:t>𝜕</m:t>
                          </m:r>
                          <m:r>
                            <a:rPr lang="zh-CN" altLang="en-US" sz="2400" b="1" i="1">
                              <a:solidFill>
                                <a:srgbClr val="000000"/>
                              </a:solidFill>
                              <a:latin typeface="Cambria Math" panose="02040503050406030204" pitchFamily="18" charset="0"/>
                            </a:rPr>
                            <m:t>𝒗</m:t>
                          </m:r>
                        </m:den>
                      </m:f>
                      <m:r>
                        <a:rPr lang="zh-CN" altLang="en-US" sz="2400" i="1">
                          <a:solidFill>
                            <a:srgbClr val="000000"/>
                          </a:solidFill>
                          <a:latin typeface="Cambria Math" panose="02040503050406030204" pitchFamily="18" charset="0"/>
                        </a:rPr>
                        <m:t>+</m:t>
                      </m:r>
                      <m:f>
                        <m:fPr>
                          <m:ctrlPr>
                            <a:rPr lang="zh-CN" altLang="en-US" sz="2400" i="1">
                              <a:solidFill>
                                <a:srgbClr val="000000"/>
                              </a:solidFill>
                              <a:latin typeface="Cambria Math" panose="02040503050406030204" pitchFamily="18" charset="0"/>
                            </a:rPr>
                          </m:ctrlPr>
                        </m:fPr>
                        <m:num>
                          <m:r>
                            <a:rPr lang="zh-CN" altLang="en-US" sz="2400" i="1">
                              <a:solidFill>
                                <a:srgbClr val="000000"/>
                              </a:solidFill>
                              <a:latin typeface="Cambria Math" panose="02040503050406030204" pitchFamily="18" charset="0"/>
                            </a:rPr>
                            <m:t>𝑞</m:t>
                          </m:r>
                        </m:num>
                        <m:den>
                          <m:r>
                            <a:rPr lang="zh-CN" altLang="en-US" sz="2400" i="1">
                              <a:solidFill>
                                <a:srgbClr val="000000"/>
                              </a:solidFill>
                              <a:latin typeface="Cambria Math" panose="02040503050406030204" pitchFamily="18" charset="0"/>
                            </a:rPr>
                            <m:t>𝑚</m:t>
                          </m:r>
                        </m:den>
                      </m:f>
                      <m:r>
                        <a:rPr lang="zh-CN" altLang="en-US" sz="2400" i="1">
                          <a:solidFill>
                            <a:srgbClr val="000000"/>
                          </a:solidFill>
                          <a:latin typeface="Cambria Math" panose="02040503050406030204" pitchFamily="18" charset="0"/>
                        </a:rPr>
                        <m:t>(</m:t>
                      </m:r>
                      <m:r>
                        <a:rPr lang="zh-CN" altLang="en-US" sz="2400" b="1" i="1">
                          <a:solidFill>
                            <a:srgbClr val="000000"/>
                          </a:solidFill>
                          <a:latin typeface="Cambria Math" panose="02040503050406030204" pitchFamily="18" charset="0"/>
                        </a:rPr>
                        <m:t>𝒗</m:t>
                      </m:r>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a:rPr lang="zh-CN" altLang="en-US" sz="2400" b="1" i="1">
                              <a:solidFill>
                                <a:srgbClr val="000000"/>
                              </a:solidFill>
                              <a:latin typeface="Cambria Math" panose="02040503050406030204" pitchFamily="18" charset="0"/>
                            </a:rPr>
                            <m:t>𝑩</m:t>
                          </m:r>
                        </m:e>
                        <m:sub>
                          <m:r>
                            <a:rPr lang="zh-CN" altLang="en-US" sz="2400" i="1">
                              <a:solidFill>
                                <a:srgbClr val="000000"/>
                              </a:solidFill>
                              <a:latin typeface="Cambria Math" panose="02040503050406030204" pitchFamily="18" charset="0"/>
                            </a:rPr>
                            <m:t>0</m:t>
                          </m:r>
                        </m:sub>
                      </m:sSub>
                      <m:r>
                        <a:rPr lang="zh-CN" altLang="en-US" sz="2400" i="1">
                          <a:solidFill>
                            <a:srgbClr val="000000"/>
                          </a:solidFill>
                          <a:latin typeface="Cambria Math" panose="02040503050406030204" pitchFamily="18" charset="0"/>
                        </a:rPr>
                        <m:t>)⋅</m:t>
                      </m:r>
                      <m:f>
                        <m:fPr>
                          <m:ctrlPr>
                            <a:rPr lang="zh-CN" altLang="en-US" sz="2400" i="1">
                              <a:solidFill>
                                <a:srgbClr val="000000"/>
                              </a:solidFill>
                              <a:latin typeface="Cambria Math" panose="02040503050406030204" pitchFamily="18" charset="0"/>
                            </a:rPr>
                          </m:ctrlPr>
                        </m:fPr>
                        <m:num>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𝑓</m:t>
                              </m:r>
                            </m:e>
                            <m:sub>
                              <m:r>
                                <a:rPr lang="zh-CN" altLang="en-US" sz="2400" i="1">
                                  <a:solidFill>
                                    <a:srgbClr val="000000"/>
                                  </a:solidFill>
                                  <a:latin typeface="Cambria Math" panose="02040503050406030204" pitchFamily="18" charset="0"/>
                                </a:rPr>
                                <m:t>1</m:t>
                              </m:r>
                            </m:sub>
                          </m:sSub>
                        </m:num>
                        <m:den>
                          <m:r>
                            <a:rPr lang="zh-CN" altLang="en-US" sz="2400" i="1">
                              <a:solidFill>
                                <a:srgbClr val="000000"/>
                              </a:solidFill>
                              <a:latin typeface="Cambria Math" panose="02040503050406030204" pitchFamily="18" charset="0"/>
                            </a:rPr>
                            <m:t>𝜕</m:t>
                          </m:r>
                          <m:r>
                            <a:rPr lang="zh-CN" altLang="en-US" sz="2400" b="1" i="1">
                              <a:solidFill>
                                <a:srgbClr val="000000"/>
                              </a:solidFill>
                              <a:latin typeface="Cambria Math" panose="02040503050406030204" pitchFamily="18" charset="0"/>
                            </a:rPr>
                            <m:t>𝒗</m:t>
                          </m:r>
                        </m:den>
                      </m:f>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0</m:t>
                      </m:r>
                    </m:oMath>
                  </m:oMathPara>
                </a14:m>
                <a:endParaRPr lang="zh-CN" altLang="en-US" sz="2400" dirty="0"/>
              </a:p>
              <a:p>
                <a:pPr eaLnBrk="1" hangingPunct="1">
                  <a:spcBef>
                    <a:spcPts val="0"/>
                  </a:spcBef>
                </a:pPr>
                <a:r>
                  <a:rPr lang="zh-CN" altLang="en-US" sz="2800" dirty="0"/>
                  <a:t>在速度空间的柱坐标系</a:t>
                </a:r>
                <a14:m>
                  <m:oMath xmlns:m="http://schemas.openxmlformats.org/officeDocument/2006/math">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𝜃</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𝑧</m:t>
                        </m:r>
                      </m:sub>
                    </m:sSub>
                    <m:r>
                      <a:rPr lang="zh-CN" altLang="en-US" sz="2800" i="1">
                        <a:solidFill>
                          <a:srgbClr val="000000"/>
                        </a:solidFill>
                        <a:latin typeface="Cambria Math" panose="02040503050406030204" pitchFamily="18" charset="0"/>
                      </a:rPr>
                      <m:t>)</m:t>
                    </m:r>
                  </m:oMath>
                </a14:m>
                <a:r>
                  <a:rPr lang="zh-CN" altLang="en-US" sz="2800" dirty="0"/>
                  <a:t>中，有</a:t>
                </a:r>
                <a:endParaRPr lang="en-US" altLang="zh-CN" sz="2800" dirty="0"/>
              </a:p>
              <a:p>
                <a:pPr marL="0" indent="0" eaLnBrk="1" hangingPunct="1">
                  <a:spcBef>
                    <a:spcPts val="0"/>
                  </a:spcBef>
                  <a:buNone/>
                </a:pPr>
                <a14:m>
                  <m:oMathPara xmlns:m="http://schemas.openxmlformats.org/officeDocument/2006/math">
                    <m:oMathParaPr>
                      <m:jc m:val="centerGroup"/>
                    </m:oMathParaPr>
                    <m:oMath xmlns:m="http://schemas.openxmlformats.org/officeDocument/2006/math">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𝑖</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m:t>
                      </m:r>
                      <m:r>
                        <a:rPr lang="zh-CN" altLang="en-US" sz="2800" b="1" i="1">
                          <a:solidFill>
                            <a:srgbClr val="000000"/>
                          </a:solidFill>
                          <a:latin typeface="Cambria Math" panose="02040503050406030204" pitchFamily="18" charset="0"/>
                        </a:rPr>
                        <m:t>𝒌</m:t>
                      </m:r>
                      <m:r>
                        <a:rPr lang="zh-CN" altLang="en-US" sz="2800" b="1" i="1">
                          <a:solidFill>
                            <a:srgbClr val="000000"/>
                          </a:solidFill>
                          <a:latin typeface="Cambria Math" panose="02040503050406030204" pitchFamily="18" charset="0"/>
                        </a:rPr>
                        <m:t>⋅</m:t>
                      </m:r>
                      <m:r>
                        <a:rPr lang="zh-CN" altLang="en-US" sz="2800" b="1" i="1">
                          <a:solidFill>
                            <a:srgbClr val="000000"/>
                          </a:solidFill>
                          <a:latin typeface="Cambria Math" panose="02040503050406030204" pitchFamily="18" charset="0"/>
                        </a:rPr>
                        <m:t>𝒗</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𝑓</m:t>
                          </m:r>
                        </m:e>
                        <m:sub>
                          <m:r>
                            <a:rPr lang="zh-CN" altLang="en-US" sz="2800" i="1">
                              <a:solidFill>
                                <a:srgbClr val="000000"/>
                              </a:solidFill>
                              <a:latin typeface="Cambria Math" panose="02040503050406030204" pitchFamily="18" charset="0"/>
                            </a:rPr>
                            <m:t>1</m:t>
                          </m:r>
                        </m:sub>
                      </m:sSub>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𝑞</m:t>
                          </m:r>
                        </m:num>
                        <m:den>
                          <m:r>
                            <a:rPr lang="zh-CN" altLang="en-US" sz="2800" i="1">
                              <a:solidFill>
                                <a:srgbClr val="000000"/>
                              </a:solidFill>
                              <a:latin typeface="Cambria Math" panose="02040503050406030204" pitchFamily="18" charset="0"/>
                            </a:rPr>
                            <m:t>𝑚</m:t>
                          </m:r>
                        </m:den>
                      </m:f>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𝑬</m:t>
                          </m:r>
                        </m:e>
                        <m:sub>
                          <m:r>
                            <a:rPr lang="zh-CN" altLang="en-US" sz="2800" i="1">
                              <a:solidFill>
                                <a:srgbClr val="000000"/>
                              </a:solidFill>
                              <a:latin typeface="Cambria Math" panose="02040503050406030204" pitchFamily="18" charset="0"/>
                            </a:rPr>
                            <m:t>1</m:t>
                          </m:r>
                        </m:sub>
                      </m:sSub>
                      <m:r>
                        <a:rPr lang="zh-CN" altLang="en-US" sz="2800" i="1">
                          <a:solidFill>
                            <a:srgbClr val="000000"/>
                          </a:solidFill>
                          <a:latin typeface="Cambria Math" panose="02040503050406030204" pitchFamily="18" charset="0"/>
                        </a:rPr>
                        <m:t>+</m:t>
                      </m:r>
                      <m:r>
                        <a:rPr lang="zh-CN" altLang="en-US" sz="2800" b="1" i="1">
                          <a:solidFill>
                            <a:srgbClr val="000000"/>
                          </a:solidFill>
                          <a:latin typeface="Cambria Math" panose="02040503050406030204" pitchFamily="18" charset="0"/>
                        </a:rPr>
                        <m:t>𝒗</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𝑩</m:t>
                          </m:r>
                        </m:e>
                        <m:sub>
                          <m:r>
                            <a:rPr lang="zh-CN" altLang="en-US" sz="2800" i="1">
                              <a:solidFill>
                                <a:srgbClr val="000000"/>
                              </a:solidFill>
                              <a:latin typeface="Cambria Math" panose="02040503050406030204" pitchFamily="18" charset="0"/>
                            </a:rPr>
                            <m:t>1</m:t>
                          </m:r>
                        </m:sub>
                      </m:sSub>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𝑓</m:t>
                              </m:r>
                            </m:e>
                            <m:sub>
                              <m:r>
                                <a:rPr lang="zh-CN" altLang="en-US" sz="2800" i="1">
                                  <a:solidFill>
                                    <a:srgbClr val="000000"/>
                                  </a:solidFill>
                                  <a:latin typeface="Cambria Math" panose="02040503050406030204" pitchFamily="18" charset="0"/>
                                </a:rPr>
                                <m:t>0</m:t>
                              </m:r>
                            </m:sub>
                          </m:sSub>
                        </m:num>
                        <m:den>
                          <m:r>
                            <a:rPr lang="zh-CN" altLang="en-US" sz="2800" i="1">
                              <a:solidFill>
                                <a:srgbClr val="000000"/>
                              </a:solidFill>
                              <a:latin typeface="Cambria Math" panose="02040503050406030204" pitchFamily="18" charset="0"/>
                            </a:rPr>
                            <m:t>𝜕</m:t>
                          </m:r>
                          <m:r>
                            <a:rPr lang="zh-CN" altLang="en-US" sz="2800" b="1" i="1">
                              <a:solidFill>
                                <a:srgbClr val="000000"/>
                              </a:solidFill>
                              <a:latin typeface="Cambria Math" panose="02040503050406030204" pitchFamily="18" charset="0"/>
                            </a:rPr>
                            <m:t>𝒗</m:t>
                          </m:r>
                        </m:den>
                      </m:f>
                      <m:r>
                        <a:rPr lang="zh-CN" altLang="en-US" sz="2800" i="1">
                          <a:solidFill>
                            <a:srgbClr val="000000"/>
                          </a:solidFill>
                          <a:latin typeface="Cambria Math" panose="02040503050406030204" pitchFamily="18" charset="0"/>
                        </a:rPr>
                        <m:t>−</m:t>
                      </m:r>
                      <m:r>
                        <m:rPr>
                          <m:sty m:val="p"/>
                        </m:rPr>
                        <a:rPr lang="zh-CN" altLang="en-US" sz="2800" i="1">
                          <a:solidFill>
                            <a:srgbClr val="000000"/>
                          </a:solidFill>
                          <a:latin typeface="Cambria Math" panose="02040503050406030204" pitchFamily="18" charset="0"/>
                        </a:rPr>
                        <m:t>Ω</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𝑓</m:t>
                              </m:r>
                            </m:e>
                            <m:sub>
                              <m:r>
                                <a:rPr lang="zh-CN" altLang="en-US" sz="2800" i="1">
                                  <a:solidFill>
                                    <a:srgbClr val="000000"/>
                                  </a:solidFill>
                                  <a:latin typeface="Cambria Math" panose="02040503050406030204" pitchFamily="18" charset="0"/>
                                </a:rPr>
                                <m:t>1</m:t>
                              </m:r>
                            </m:sub>
                          </m:sSub>
                        </m:num>
                        <m:den>
                          <m:r>
                            <a:rPr lang="zh-CN" altLang="en-US" sz="2800" i="1">
                              <a:solidFill>
                                <a:srgbClr val="000000"/>
                              </a:solidFill>
                              <a:latin typeface="Cambria Math" panose="02040503050406030204" pitchFamily="18" charset="0"/>
                            </a:rPr>
                            <m:t>𝜕𝜃</m:t>
                          </m:r>
                        </m:den>
                      </m:f>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oMath>
                  </m:oMathPara>
                </a14:m>
                <a:endParaRPr lang="zh-CN" altLang="en-US" sz="2800" dirty="0"/>
              </a:p>
              <a:p>
                <a:pPr eaLnBrk="1" hangingPunct="1">
                  <a:lnSpc>
                    <a:spcPct val="110000"/>
                  </a:lnSpc>
                  <a:spcBef>
                    <a:spcPct val="10000"/>
                  </a:spcBef>
                </a:pPr>
                <a:endParaRPr lang="zh-CN" altLang="en-US" sz="2800" dirty="0"/>
              </a:p>
            </p:txBody>
          </p:sp>
        </mc:Choice>
        <mc:Fallback>
          <p:sp>
            <p:nvSpPr>
              <p:cNvPr id="76803" name="Rectangle 3"/>
              <p:cNvSpPr>
                <a:spLocks noRot="1" noChangeAspect="1" noMove="1" noResize="1" noEditPoints="1" noAdjustHandles="1" noChangeArrowheads="1" noChangeShapeType="1" noTextEdit="1"/>
              </p:cNvSpPr>
              <p:nvPr>
                <p:ph type="body" sz="half" idx="1"/>
              </p:nvPr>
            </p:nvSpPr>
            <p:spPr>
              <a:xfrm>
                <a:off x="179388" y="1341438"/>
                <a:ext cx="8713787" cy="5291137"/>
              </a:xfrm>
              <a:blipFill rotWithShape="1">
                <a:blip r:embed="rId1"/>
                <a:stretch>
                  <a:fillRect l="-4" t="-6" b="-1212"/>
                </a:stretch>
              </a:blipFill>
            </p:spPr>
            <p:txBody>
              <a:bodyPr/>
              <a:lstStyle/>
              <a:p>
                <a:r>
                  <a:rPr lang="zh-CN" altLang="en-US">
                    <a:noFill/>
                  </a:rPr>
                  <a:t> </a:t>
                </a:r>
              </a:p>
            </p:txBody>
          </p:sp>
        </mc:Fallback>
      </mc:AlternateContent>
      <p:sp>
        <p:nvSpPr>
          <p:cNvPr id="76804"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76805"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2"/>
          <p:cNvSpPr>
            <a:spLocks noGrp="1" noChangeArrowheads="1"/>
          </p:cNvSpPr>
          <p:nvPr>
            <p:ph type="title"/>
          </p:nvPr>
        </p:nvSpPr>
        <p:spPr/>
        <p:txBody>
          <a:bodyPr/>
          <a:lstStyle/>
          <a:p>
            <a:pPr eaLnBrk="1" hangingPunct="1"/>
            <a:r>
              <a:rPr lang="zh-CN" altLang="en-US" dirty="0"/>
              <a:t>磁化等离子体波的扰动分布函数</a:t>
            </a:r>
            <a:endParaRPr lang="zh-CN" altLang="en-US" dirty="0"/>
          </a:p>
        </p:txBody>
      </p:sp>
      <mc:AlternateContent xmlns:mc="http://schemas.openxmlformats.org/markup-compatibility/2006">
        <mc:Choice xmlns:a14="http://schemas.microsoft.com/office/drawing/2010/main" Requires="a14">
          <p:sp>
            <p:nvSpPr>
              <p:cNvPr id="77827" name="Rectangle 3"/>
              <p:cNvSpPr>
                <a:spLocks noGrp="1" noChangeArrowheads="1"/>
              </p:cNvSpPr>
              <p:nvPr>
                <p:ph type="body" sz="half" idx="1"/>
              </p:nvPr>
            </p:nvSpPr>
            <p:spPr>
              <a:xfrm>
                <a:off x="395288" y="1450975"/>
                <a:ext cx="8353425" cy="4966356"/>
              </a:xfrm>
            </p:spPr>
            <p:txBody>
              <a:bodyPr/>
              <a:lstStyle/>
              <a:p>
                <a:pPr eaLnBrk="1" hangingPunct="1">
                  <a:spcBef>
                    <a:spcPts val="0"/>
                  </a:spcBef>
                </a:pPr>
                <a:r>
                  <a:rPr lang="zh-CN" altLang="en-US" sz="2800" dirty="0"/>
                  <a:t>对于</a:t>
                </a:r>
                <a:r>
                  <a:rPr lang="en-US" altLang="zh-CN" sz="2800" dirty="0"/>
                  <a:t>Maxwellian</a:t>
                </a:r>
                <a:r>
                  <a:rPr lang="zh-CN" altLang="en-US" sz="2800" dirty="0"/>
                  <a:t>的初始分布 ：</a:t>
                </a:r>
                <a:endParaRPr lang="zh-CN" altLang="en-US" sz="2800" dirty="0"/>
              </a:p>
              <a:p>
                <a:pPr marL="0" indent="0" eaLnBrk="1" hangingPunct="1">
                  <a:spcBef>
                    <a:spcPts val="0"/>
                  </a:spcBef>
                  <a:buNone/>
                </a:pPr>
                <a14:m>
                  <m:oMathPara xmlns:m="http://schemas.openxmlformats.org/officeDocument/2006/math">
                    <m:oMathParaPr>
                      <m:jc m:val="centerGroup"/>
                    </m:oMathParaPr>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𝑓</m:t>
                          </m:r>
                        </m:e>
                        <m:sub>
                          <m:r>
                            <a:rPr lang="zh-CN" altLang="en-US" sz="2800" i="1">
                              <a:solidFill>
                                <a:srgbClr val="000000"/>
                              </a:solidFill>
                              <a:latin typeface="Cambria Math" panose="02040503050406030204" pitchFamily="18" charset="0"/>
                            </a:rPr>
                            <m:t>0</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𝑛</m:t>
                          </m:r>
                        </m:e>
                        <m:sub>
                          <m:r>
                            <a:rPr lang="zh-CN" altLang="en-US" sz="2800" i="1">
                              <a:solidFill>
                                <a:srgbClr val="000000"/>
                              </a:solidFill>
                              <a:latin typeface="Cambria Math" panose="02040503050406030204" pitchFamily="18" charset="0"/>
                            </a:rPr>
                            <m:t>0</m:t>
                          </m:r>
                        </m:sub>
                      </m:sSub>
                      <m:sSup>
                        <m:sSupPr>
                          <m:ctrlPr>
                            <a:rPr lang="zh-CN" altLang="en-US" sz="2800" i="1">
                              <a:solidFill>
                                <a:srgbClr val="000000"/>
                              </a:solidFill>
                              <a:latin typeface="Cambria Math" panose="02040503050406030204" pitchFamily="18" charset="0"/>
                            </a:rPr>
                          </m:ctrlPr>
                        </m:sSupPr>
                        <m:e>
                          <m:d>
                            <m:dPr>
                              <m:ctrlPr>
                                <a:rPr lang="zh-CN" altLang="en-US" sz="2800" i="1">
                                  <a:solidFill>
                                    <a:srgbClr val="000000"/>
                                  </a:solidFill>
                                  <a:latin typeface="Cambria Math" panose="02040503050406030204" pitchFamily="18" charset="0"/>
                                </a:rPr>
                              </m:ctrlPr>
                            </m:dPr>
                            <m:e>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𝑚</m:t>
                                  </m:r>
                                </m:num>
                                <m:den>
                                  <m:r>
                                    <a:rPr lang="zh-CN" altLang="en-US" sz="2800" i="1">
                                      <a:solidFill>
                                        <a:srgbClr val="000000"/>
                                      </a:solidFill>
                                      <a:latin typeface="Cambria Math" panose="02040503050406030204" pitchFamily="18" charset="0"/>
                                    </a:rPr>
                                    <m:t>2</m:t>
                                  </m:r>
                                  <m:r>
                                    <a:rPr lang="zh-CN" altLang="en-US" sz="2800" i="1">
                                      <a:solidFill>
                                        <a:srgbClr val="000000"/>
                                      </a:solidFill>
                                      <a:latin typeface="Cambria Math" panose="02040503050406030204" pitchFamily="18" charset="0"/>
                                    </a:rPr>
                                    <m:t>𝜋</m:t>
                                  </m:r>
                                  <m:r>
                                    <a:rPr lang="zh-CN" altLang="en-US" sz="2800" i="1">
                                      <a:solidFill>
                                        <a:srgbClr val="000000"/>
                                      </a:solidFill>
                                      <a:latin typeface="Cambria Math" panose="02040503050406030204" pitchFamily="18" charset="0"/>
                                    </a:rPr>
                                    <m:t>𝑇</m:t>
                                  </m:r>
                                </m:den>
                              </m:f>
                            </m:e>
                          </m:d>
                        </m:e>
                        <m:sup>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3</m:t>
                              </m:r>
                            </m:num>
                            <m:den>
                              <m:r>
                                <a:rPr lang="zh-CN" altLang="en-US" sz="2800" i="1">
                                  <a:solidFill>
                                    <a:srgbClr val="000000"/>
                                  </a:solidFill>
                                  <a:latin typeface="Cambria Math" panose="02040503050406030204" pitchFamily="18" charset="0"/>
                                </a:rPr>
                                <m:t>2</m:t>
                              </m:r>
                            </m:den>
                          </m:f>
                        </m:sup>
                      </m:sSup>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𝑒</m:t>
                          </m:r>
                        </m:e>
                        <m:sup>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𝑚</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𝑣</m:t>
                                  </m:r>
                                </m:e>
                                <m:sup>
                                  <m:r>
                                    <a:rPr lang="zh-CN" altLang="en-US" sz="2800" i="1">
                                      <a:solidFill>
                                        <a:srgbClr val="000000"/>
                                      </a:solidFill>
                                      <a:latin typeface="Cambria Math" panose="02040503050406030204" pitchFamily="18" charset="0"/>
                                    </a:rPr>
                                    <m:t>2</m:t>
                                  </m:r>
                                </m:sup>
                              </m:sSup>
                            </m:num>
                            <m:den>
                              <m:r>
                                <a:rPr lang="zh-CN" altLang="en-US" sz="2800" i="1">
                                  <a:solidFill>
                                    <a:srgbClr val="000000"/>
                                  </a:solidFill>
                                  <a:latin typeface="Cambria Math" panose="02040503050406030204" pitchFamily="18" charset="0"/>
                                </a:rPr>
                                <m:t>2</m:t>
                              </m:r>
                              <m:r>
                                <a:rPr lang="zh-CN" altLang="en-US" sz="2800" i="1">
                                  <a:solidFill>
                                    <a:srgbClr val="000000"/>
                                  </a:solidFill>
                                  <a:latin typeface="Cambria Math" panose="02040503050406030204" pitchFamily="18" charset="0"/>
                                </a:rPr>
                                <m:t>𝑇</m:t>
                              </m:r>
                            </m:den>
                          </m:f>
                        </m:sup>
                      </m:sSup>
                      <m:r>
                        <a:rPr lang="zh-CN" altLang="en-US" sz="2800" i="1">
                          <a:solidFill>
                            <a:srgbClr val="000000"/>
                          </a:solidFill>
                          <a:latin typeface="Cambria Math" panose="02040503050406030204" pitchFamily="18" charset="0"/>
                        </a:rPr>
                        <m:t> ⇒</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𝑓</m:t>
                              </m:r>
                            </m:e>
                            <m:sub>
                              <m:r>
                                <a:rPr lang="zh-CN" altLang="en-US" sz="2800" i="1">
                                  <a:solidFill>
                                    <a:srgbClr val="000000"/>
                                  </a:solidFill>
                                  <a:latin typeface="Cambria Math" panose="02040503050406030204" pitchFamily="18" charset="0"/>
                                </a:rPr>
                                <m:t>0</m:t>
                              </m:r>
                            </m:sub>
                          </m:sSub>
                        </m:num>
                        <m:den>
                          <m:r>
                            <a:rPr lang="zh-CN" altLang="en-US" sz="2800" i="1">
                              <a:solidFill>
                                <a:srgbClr val="000000"/>
                              </a:solidFill>
                              <a:latin typeface="Cambria Math" panose="02040503050406030204" pitchFamily="18" charset="0"/>
                            </a:rPr>
                            <m:t>𝜕</m:t>
                          </m:r>
                          <m:r>
                            <a:rPr lang="zh-CN" altLang="en-US" sz="2800" b="1" i="1">
                              <a:solidFill>
                                <a:srgbClr val="000000"/>
                              </a:solidFill>
                              <a:latin typeface="Cambria Math" panose="02040503050406030204" pitchFamily="18" charset="0"/>
                            </a:rPr>
                            <m:t>𝒗</m:t>
                          </m:r>
                        </m:den>
                      </m:f>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𝑚</m:t>
                          </m:r>
                          <m:r>
                            <a:rPr lang="zh-CN" altLang="en-US" sz="2800" b="1" i="1">
                              <a:solidFill>
                                <a:srgbClr val="000000"/>
                              </a:solidFill>
                              <a:latin typeface="Cambria Math" panose="02040503050406030204" pitchFamily="18" charset="0"/>
                            </a:rPr>
                            <m:t>𝒗</m:t>
                          </m:r>
                        </m:num>
                        <m:den>
                          <m:r>
                            <a:rPr lang="zh-CN" altLang="en-US" sz="2800" i="1">
                              <a:solidFill>
                                <a:srgbClr val="000000"/>
                              </a:solidFill>
                              <a:latin typeface="Cambria Math" panose="02040503050406030204" pitchFamily="18" charset="0"/>
                            </a:rPr>
                            <m:t>𝑇</m:t>
                          </m:r>
                        </m:den>
                      </m:f>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𝑓</m:t>
                          </m:r>
                        </m:e>
                        <m:sub>
                          <m:r>
                            <a:rPr lang="zh-CN" altLang="en-US" sz="2800" i="1">
                              <a:solidFill>
                                <a:srgbClr val="000000"/>
                              </a:solidFill>
                              <a:latin typeface="Cambria Math" panose="02040503050406030204" pitchFamily="18" charset="0"/>
                            </a:rPr>
                            <m:t>0</m:t>
                          </m:r>
                        </m:sub>
                      </m:sSub>
                    </m:oMath>
                  </m:oMathPara>
                </a14:m>
                <a:endParaRPr lang="zh-CN" altLang="en-US" sz="2800" dirty="0"/>
              </a:p>
              <a:p>
                <a:pPr eaLnBrk="1" hangingPunct="1">
                  <a:spcBef>
                    <a:spcPts val="0"/>
                  </a:spcBef>
                </a:pPr>
                <a:r>
                  <a:rPr lang="zh-CN" altLang="en-US" sz="2800" dirty="0"/>
                  <a:t>代入得</a:t>
                </a:r>
                <a:endParaRPr lang="zh-CN" altLang="en-US" sz="2800" dirty="0"/>
              </a:p>
              <a:p>
                <a:pPr marL="0" indent="0" eaLnBrk="1" hangingPunct="1">
                  <a:spcBef>
                    <a:spcPts val="0"/>
                  </a:spcBef>
                  <a:buNone/>
                </a:pPr>
                <a14:m>
                  <m:oMathPara xmlns:m="http://schemas.openxmlformats.org/officeDocument/2006/math">
                    <m:oMathParaPr>
                      <m:jc m:val="centerGroup"/>
                    </m:oMathParaPr>
                    <m:oMath xmlns:m="http://schemas.openxmlformats.org/officeDocument/2006/math">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𝑓</m:t>
                              </m:r>
                            </m:e>
                            <m:sub>
                              <m:r>
                                <a:rPr lang="zh-CN" altLang="en-US" sz="2800" i="1">
                                  <a:solidFill>
                                    <a:srgbClr val="000000"/>
                                  </a:solidFill>
                                  <a:latin typeface="Cambria Math" panose="02040503050406030204" pitchFamily="18" charset="0"/>
                                </a:rPr>
                                <m:t>1</m:t>
                              </m:r>
                            </m:sub>
                          </m:sSub>
                        </m:num>
                        <m:den>
                          <m:r>
                            <a:rPr lang="zh-CN" altLang="en-US" sz="2800" i="1">
                              <a:solidFill>
                                <a:srgbClr val="000000"/>
                              </a:solidFill>
                              <a:latin typeface="Cambria Math" panose="02040503050406030204" pitchFamily="18" charset="0"/>
                            </a:rPr>
                            <m:t>𝜕𝜃</m:t>
                          </m:r>
                        </m:den>
                      </m:f>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𝑖</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m:t>
                          </m:r>
                          <m:r>
                            <a:rPr lang="zh-CN" altLang="en-US" sz="2800" b="1" i="1">
                              <a:solidFill>
                                <a:srgbClr val="000000"/>
                              </a:solidFill>
                              <a:latin typeface="Cambria Math" panose="02040503050406030204" pitchFamily="18" charset="0"/>
                            </a:rPr>
                            <m:t>𝒌</m:t>
                          </m:r>
                          <m:r>
                            <a:rPr lang="zh-CN" altLang="en-US" sz="2800" b="1" i="1">
                              <a:solidFill>
                                <a:srgbClr val="000000"/>
                              </a:solidFill>
                              <a:latin typeface="Cambria Math" panose="02040503050406030204" pitchFamily="18" charset="0"/>
                            </a:rPr>
                            <m:t>⋅</m:t>
                          </m:r>
                          <m:r>
                            <a:rPr lang="zh-CN" altLang="en-US" sz="2800" b="1" i="1">
                              <a:solidFill>
                                <a:srgbClr val="000000"/>
                              </a:solidFill>
                              <a:latin typeface="Cambria Math" panose="02040503050406030204" pitchFamily="18" charset="0"/>
                            </a:rPr>
                            <m:t>𝒗</m:t>
                          </m:r>
                          <m:r>
                            <a:rPr lang="zh-CN" altLang="en-US" sz="2800" i="1">
                              <a:solidFill>
                                <a:srgbClr val="000000"/>
                              </a:solidFill>
                              <a:latin typeface="Cambria Math" panose="02040503050406030204" pitchFamily="18" charset="0"/>
                            </a:rPr>
                            <m:t>)</m:t>
                          </m:r>
                        </m:num>
                        <m:den>
                          <m:r>
                            <m:rPr>
                              <m:sty m:val="p"/>
                            </m:rPr>
                            <a:rPr lang="zh-CN" altLang="en-US" sz="2800" i="1">
                              <a:solidFill>
                                <a:srgbClr val="000000"/>
                              </a:solidFill>
                              <a:latin typeface="Cambria Math" panose="02040503050406030204" pitchFamily="18" charset="0"/>
                            </a:rPr>
                            <m:t>Ω</m:t>
                          </m:r>
                        </m:den>
                      </m:f>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𝑓</m:t>
                          </m:r>
                        </m:e>
                        <m:sub>
                          <m:r>
                            <a:rPr lang="zh-CN" altLang="en-US" sz="2800" i="1">
                              <a:solidFill>
                                <a:srgbClr val="000000"/>
                              </a:solidFill>
                              <a:latin typeface="Cambria Math" panose="02040503050406030204" pitchFamily="18" charset="0"/>
                            </a:rPr>
                            <m:t>1</m:t>
                          </m:r>
                        </m:sub>
                      </m:sSub>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𝑚</m:t>
                          </m:r>
                        </m:num>
                        <m:den>
                          <m:r>
                            <a:rPr lang="zh-CN" altLang="en-US" sz="2800" i="1">
                              <a:solidFill>
                                <a:srgbClr val="000000"/>
                              </a:solidFill>
                              <a:latin typeface="Cambria Math" panose="02040503050406030204" pitchFamily="18" charset="0"/>
                            </a:rPr>
                            <m:t>𝑇</m:t>
                          </m:r>
                        </m:den>
                      </m:f>
                      <m:f>
                        <m:fPr>
                          <m:ctrlPr>
                            <a:rPr lang="zh-CN" altLang="en-US" sz="2800" i="1">
                              <a:solidFill>
                                <a:srgbClr val="000000"/>
                              </a:solidFill>
                              <a:latin typeface="Cambria Math" panose="02040503050406030204" pitchFamily="18" charset="0"/>
                            </a:rPr>
                          </m:ctrlPr>
                        </m:fPr>
                        <m:num>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𝑬</m:t>
                              </m:r>
                            </m:e>
                            <m:sub>
                              <m:r>
                                <a:rPr lang="zh-CN" altLang="en-US" sz="2800" i="1">
                                  <a:solidFill>
                                    <a:srgbClr val="000000"/>
                                  </a:solidFill>
                                  <a:latin typeface="Cambria Math" panose="02040503050406030204" pitchFamily="18" charset="0"/>
                                </a:rPr>
                                <m:t>1</m:t>
                              </m:r>
                            </m:sub>
                          </m:sSub>
                          <m:r>
                            <a:rPr lang="zh-CN" altLang="en-US" sz="2800" i="1">
                              <a:solidFill>
                                <a:srgbClr val="000000"/>
                              </a:solidFill>
                              <a:latin typeface="Cambria Math" panose="02040503050406030204" pitchFamily="18" charset="0"/>
                            </a:rPr>
                            <m:t>⋅</m:t>
                          </m:r>
                          <m:r>
                            <a:rPr lang="zh-CN" altLang="en-US" sz="2800" b="1" i="1">
                              <a:solidFill>
                                <a:srgbClr val="000000"/>
                              </a:solidFill>
                              <a:latin typeface="Cambria Math" panose="02040503050406030204" pitchFamily="18" charset="0"/>
                            </a:rPr>
                            <m:t>𝒗</m:t>
                          </m:r>
                        </m:num>
                        <m:den>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𝐵</m:t>
                              </m:r>
                            </m:e>
                            <m:sub>
                              <m:r>
                                <a:rPr lang="zh-CN" altLang="en-US" sz="2800" i="1">
                                  <a:solidFill>
                                    <a:srgbClr val="000000"/>
                                  </a:solidFill>
                                  <a:latin typeface="Cambria Math" panose="02040503050406030204" pitchFamily="18" charset="0"/>
                                </a:rPr>
                                <m:t>0</m:t>
                              </m:r>
                            </m:sub>
                          </m:sSub>
                        </m:den>
                      </m:f>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𝑓</m:t>
                          </m:r>
                        </m:e>
                        <m:sub>
                          <m:r>
                            <a:rPr lang="zh-CN" altLang="en-US" sz="2800" i="1">
                              <a:solidFill>
                                <a:srgbClr val="000000"/>
                              </a:solidFill>
                              <a:latin typeface="Cambria Math" panose="02040503050406030204" pitchFamily="18" charset="0"/>
                            </a:rPr>
                            <m:t>0</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oMath>
                  </m:oMathPara>
                </a14:m>
                <a:endParaRPr lang="zh-CN" altLang="en-US" sz="2800" dirty="0"/>
              </a:p>
              <a:p>
                <a:pPr eaLnBrk="1" hangingPunct="1">
                  <a:spcBef>
                    <a:spcPts val="0"/>
                  </a:spcBef>
                </a:pPr>
                <a:r>
                  <a:rPr lang="zh-CN" altLang="en-US" sz="2800" dirty="0"/>
                  <a:t>解此微分方程： </a:t>
                </a:r>
                <a:endParaRPr lang="zh-CN" altLang="en-US" sz="2800" dirty="0"/>
              </a:p>
              <a:p>
                <a:pPr marL="0" indent="0" eaLnBrk="1" hangingPunct="1">
                  <a:spcBef>
                    <a:spcPts val="0"/>
                  </a:spcBef>
                  <a:buNone/>
                </a:pPr>
                <a14:m>
                  <m:oMathPara xmlns:m="http://schemas.openxmlformats.org/officeDocument/2006/math">
                    <m:oMathParaPr>
                      <m:jc m:val="centerGroup"/>
                    </m:oMathParaPr>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𝑓</m:t>
                          </m:r>
                        </m:e>
                        <m:sub>
                          <m:r>
                            <a:rPr lang="zh-CN" altLang="en-US" sz="2800" i="1">
                              <a:solidFill>
                                <a:srgbClr val="000000"/>
                              </a:solidFill>
                              <a:latin typeface="Cambria Math" panose="02040503050406030204" pitchFamily="18" charset="0"/>
                            </a:rPr>
                            <m:t>1</m:t>
                          </m:r>
                        </m:sub>
                      </m:sSub>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𝑚</m:t>
                          </m:r>
                        </m:num>
                        <m:den>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𝐵</m:t>
                              </m:r>
                            </m:e>
                            <m:sub>
                              <m:r>
                                <a:rPr lang="zh-CN" altLang="en-US" sz="2800" i="1">
                                  <a:solidFill>
                                    <a:srgbClr val="000000"/>
                                  </a:solidFill>
                                  <a:latin typeface="Cambria Math" panose="02040503050406030204" pitchFamily="18" charset="0"/>
                                </a:rPr>
                                <m:t>0</m:t>
                              </m:r>
                            </m:sub>
                          </m:sSub>
                          <m:r>
                            <a:rPr lang="zh-CN" altLang="en-US" sz="2800" i="1">
                              <a:solidFill>
                                <a:srgbClr val="000000"/>
                              </a:solidFill>
                              <a:latin typeface="Cambria Math" panose="02040503050406030204" pitchFamily="18" charset="0"/>
                            </a:rPr>
                            <m:t>𝑇</m:t>
                          </m:r>
                        </m:den>
                      </m:f>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𝑒</m:t>
                          </m:r>
                        </m:e>
                        <m: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𝑖𝑔</m:t>
                          </m:r>
                        </m:sup>
                      </m:sSup>
                      <m:nary>
                        <m:naryPr>
                          <m:subHide m:val="on"/>
                          <m:supHide m:val="on"/>
                          <m:ctrlPr>
                            <a:rPr lang="zh-CN" altLang="en-US" sz="2800" i="1">
                              <a:solidFill>
                                <a:srgbClr val="000000"/>
                              </a:solidFill>
                              <a:latin typeface="Cambria Math" panose="02040503050406030204" pitchFamily="18" charset="0"/>
                            </a:rPr>
                          </m:ctrlPr>
                        </m:naryPr>
                        <m:sub/>
                        <m:sup/>
                        <m:e>
                          <m:r>
                            <a:rPr lang="zh-CN" altLang="en-US" sz="2800" i="1">
                              <a:solidFill>
                                <a:srgbClr val="000000"/>
                              </a:solidFill>
                              <a:latin typeface="Cambria Math" panose="02040503050406030204" pitchFamily="18" charset="0"/>
                            </a:rPr>
                            <m:t>𝑑</m:t>
                          </m:r>
                          <m:r>
                            <a:rPr lang="zh-CN" altLang="en-US" sz="2800" i="1">
                              <a:solidFill>
                                <a:srgbClr val="000000"/>
                              </a:solidFill>
                              <a:latin typeface="Cambria Math" panose="02040503050406030204" pitchFamily="18" charset="0"/>
                            </a:rPr>
                            <m:t>𝜃</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𝑒</m:t>
                              </m:r>
                            </m:e>
                            <m:sup>
                              <m:r>
                                <a:rPr lang="zh-CN" altLang="en-US" sz="2800" i="1">
                                  <a:solidFill>
                                    <a:srgbClr val="000000"/>
                                  </a:solidFill>
                                  <a:latin typeface="Cambria Math" panose="02040503050406030204" pitchFamily="18" charset="0"/>
                                </a:rPr>
                                <m:t>𝑖𝑔</m:t>
                              </m:r>
                            </m:sup>
                          </m:sSup>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𝑓</m:t>
                              </m:r>
                            </m:e>
                            <m:sub>
                              <m:r>
                                <a:rPr lang="zh-CN" altLang="en-US" sz="2800" i="1">
                                  <a:solidFill>
                                    <a:srgbClr val="000000"/>
                                  </a:solidFill>
                                  <a:latin typeface="Cambria Math" panose="02040503050406030204" pitchFamily="18" charset="0"/>
                                </a:rPr>
                                <m:t>0</m:t>
                              </m:r>
                            </m:sub>
                          </m:sSub>
                          <m:r>
                            <a:rPr lang="zh-CN" altLang="en-US" sz="2800" b="1" i="1">
                              <a:solidFill>
                                <a:srgbClr val="000000"/>
                              </a:solidFill>
                              <a:latin typeface="Cambria Math" panose="02040503050406030204" pitchFamily="18" charset="0"/>
                            </a:rPr>
                            <m:t>𝒗</m:t>
                          </m:r>
                        </m:e>
                      </m:nary>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𝑬</m:t>
                          </m:r>
                        </m:e>
                        <m:sub>
                          <m:r>
                            <a:rPr lang="zh-CN" altLang="en-US" sz="2800" i="1">
                              <a:solidFill>
                                <a:srgbClr val="000000"/>
                              </a:solidFill>
                              <a:latin typeface="Cambria Math" panose="02040503050406030204" pitchFamily="18" charset="0"/>
                            </a:rPr>
                            <m:t>1</m:t>
                          </m:r>
                        </m:sub>
                      </m:sSub>
                    </m:oMath>
                  </m:oMathPara>
                </a14:m>
                <a:br>
                  <a:rPr lang="zh-CN" altLang="en-US" sz="2800" i="1" dirty="0">
                    <a:solidFill>
                      <a:srgbClr val="000000"/>
                    </a:solidFill>
                    <a:latin typeface="Cambria Math" panose="02040503050406030204" pitchFamily="18" charset="0"/>
                  </a:rPr>
                </a:br>
                <a:r>
                  <a:rPr lang="zh-CN" altLang="en-US" sz="2800" dirty="0"/>
                  <a:t>其中，</a:t>
                </a:r>
                <a14:m>
                  <m:oMath xmlns:m="http://schemas.openxmlformats.org/officeDocument/2006/math">
                    <m:r>
                      <a:rPr lang="zh-CN" altLang="en-US" sz="2800" i="1">
                        <a:solidFill>
                          <a:srgbClr val="000000"/>
                        </a:solidFill>
                        <a:latin typeface="Cambria Math" panose="02040503050406030204" pitchFamily="18" charset="0"/>
                      </a:rPr>
                      <m:t>𝑔</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𝑎</m:t>
                    </m:r>
                    <m:r>
                      <a:rPr lang="zh-CN" altLang="en-US" sz="2800" i="1">
                        <a:solidFill>
                          <a:srgbClr val="000000"/>
                        </a:solidFill>
                        <a:latin typeface="Cambria Math" panose="02040503050406030204" pitchFamily="18" charset="0"/>
                      </a:rPr>
                      <m:t>𝜃</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𝑏</m:t>
                    </m:r>
                    <m:func>
                      <m:funcPr>
                        <m:ctrlPr>
                          <a:rPr lang="zh-CN" altLang="en-US" sz="2800" i="1">
                            <a:solidFill>
                              <a:srgbClr val="000000"/>
                            </a:solidFill>
                            <a:latin typeface="Cambria Math" panose="02040503050406030204" pitchFamily="18" charset="0"/>
                          </a:rPr>
                        </m:ctrlPr>
                      </m:funcPr>
                      <m:fName>
                        <m:r>
                          <m:rPr>
                            <m:sty m:val="p"/>
                          </m:rPr>
                          <a:rPr lang="zh-CN" altLang="en-US" sz="2800">
                            <a:solidFill>
                              <a:srgbClr val="000000"/>
                            </a:solidFill>
                            <a:latin typeface="Cambria Math" panose="02040503050406030204" pitchFamily="18" charset="0"/>
                          </a:rPr>
                          <m:t>sin</m:t>
                        </m:r>
                      </m:fName>
                      <m:e>
                        <m:r>
                          <a:rPr lang="zh-CN" altLang="en-US" sz="2800" i="1">
                            <a:solidFill>
                              <a:srgbClr val="000000"/>
                            </a:solidFill>
                            <a:latin typeface="Cambria Math" panose="02040503050406030204" pitchFamily="18" charset="0"/>
                          </a:rPr>
                          <m:t>𝜃</m:t>
                        </m:r>
                      </m:e>
                    </m:func>
                    <m:r>
                      <a:rPr lang="zh-CN" altLang="en-US" sz="2800" i="1">
                        <a:solidFill>
                          <a:srgbClr val="000000"/>
                        </a:solidFill>
                        <a:latin typeface="Cambria Math" panose="02040503050406030204" pitchFamily="18" charset="0"/>
                      </a:rPr>
                      <m:t>, </m:t>
                    </m:r>
                    <m:r>
                      <a:rPr lang="zh-CN" altLang="en-US" sz="2800" i="1">
                        <a:solidFill>
                          <a:srgbClr val="000000"/>
                        </a:solidFill>
                        <a:latin typeface="Cambria Math" panose="02040503050406030204" pitchFamily="18" charset="0"/>
                      </a:rPr>
                      <m:t>𝑎</m:t>
                    </m:r>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𝑘</m:t>
                            </m:r>
                          </m:e>
                          <m:sub>
                            <m:r>
                              <a:rPr lang="zh-CN" altLang="en-US" sz="2800" i="1">
                                <a:solidFill>
                                  <a:srgbClr val="000000"/>
                                </a:solidFill>
                                <a:latin typeface="Cambria Math" panose="02040503050406030204" pitchFamily="18" charset="0"/>
                              </a:rPr>
                              <m:t>𝑧</m:t>
                            </m:r>
                          </m:sub>
                        </m:sSub>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𝑧</m:t>
                            </m:r>
                          </m:sub>
                        </m:sSub>
                      </m:num>
                      <m:den>
                        <m:r>
                          <m:rPr>
                            <m:sty m:val="p"/>
                          </m:rPr>
                          <a:rPr lang="zh-CN" altLang="en-US" sz="2800" i="1">
                            <a:solidFill>
                              <a:srgbClr val="000000"/>
                            </a:solidFill>
                            <a:latin typeface="Cambria Math" panose="02040503050406030204" pitchFamily="18" charset="0"/>
                          </a:rPr>
                          <m:t>Ω</m:t>
                        </m:r>
                      </m:den>
                    </m:f>
                    <m:r>
                      <a:rPr lang="zh-CN" altLang="en-US" sz="2800" i="1">
                        <a:solidFill>
                          <a:srgbClr val="000000"/>
                        </a:solidFill>
                        <a:latin typeface="Cambria Math" panose="02040503050406030204" pitchFamily="18" charset="0"/>
                      </a:rPr>
                      <m:t>, </m:t>
                    </m:r>
                    <m:r>
                      <a:rPr lang="zh-CN" altLang="en-US" sz="2800" i="1">
                        <a:solidFill>
                          <a:srgbClr val="000000"/>
                        </a:solidFill>
                        <a:latin typeface="Cambria Math" panose="02040503050406030204" pitchFamily="18" charset="0"/>
                      </a:rPr>
                      <m:t>𝑏</m:t>
                    </m:r>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𝑘</m:t>
                            </m:r>
                          </m:e>
                          <m:sub>
                            <m:r>
                              <a:rPr lang="zh-CN" altLang="en-US" sz="2800" i="1">
                                <a:solidFill>
                                  <a:srgbClr val="000000"/>
                                </a:solidFill>
                                <a:latin typeface="Cambria Math" panose="02040503050406030204" pitchFamily="18" charset="0"/>
                              </a:rPr>
                              <m:t>⊥</m:t>
                            </m:r>
                          </m:sub>
                        </m:sSub>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m:t>
                            </m:r>
                          </m:sub>
                        </m:sSub>
                      </m:num>
                      <m:den>
                        <m:r>
                          <m:rPr>
                            <m:sty m:val="p"/>
                          </m:rPr>
                          <a:rPr lang="zh-CN" altLang="en-US" sz="2800" i="1">
                            <a:solidFill>
                              <a:srgbClr val="000000"/>
                            </a:solidFill>
                            <a:latin typeface="Cambria Math" panose="02040503050406030204" pitchFamily="18" charset="0"/>
                          </a:rPr>
                          <m:t>Ω</m:t>
                        </m:r>
                      </m:den>
                    </m:f>
                  </m:oMath>
                </a14:m>
                <a:endParaRPr lang="zh-CN" altLang="en-US" sz="2800" dirty="0"/>
              </a:p>
            </p:txBody>
          </p:sp>
        </mc:Choice>
        <mc:Fallback>
          <p:sp>
            <p:nvSpPr>
              <p:cNvPr id="77827" name="Rectangle 3"/>
              <p:cNvSpPr>
                <a:spLocks noRot="1" noChangeAspect="1" noMove="1" noResize="1" noEditPoints="1" noAdjustHandles="1" noChangeArrowheads="1" noChangeShapeType="1" noTextEdit="1"/>
              </p:cNvSpPr>
              <p:nvPr>
                <p:ph type="body" sz="half" idx="1"/>
              </p:nvPr>
            </p:nvSpPr>
            <p:spPr>
              <a:xfrm>
                <a:off x="395288" y="1450975"/>
                <a:ext cx="8353425" cy="4966356"/>
              </a:xfrm>
              <a:blipFill rotWithShape="1">
                <a:blip r:embed="rId1"/>
                <a:stretch>
                  <a:fillRect l="-4" r="4"/>
                </a:stretch>
              </a:blipFill>
            </p:spPr>
            <p:txBody>
              <a:bodyPr/>
              <a:lstStyle/>
              <a:p>
                <a:r>
                  <a:rPr lang="zh-CN" altLang="en-US">
                    <a:noFill/>
                  </a:rPr>
                  <a:t> </a:t>
                </a:r>
              </a:p>
            </p:txBody>
          </p:sp>
        </mc:Fallback>
      </mc:AlternateContent>
      <p:sp>
        <p:nvSpPr>
          <p:cNvPr id="77828"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77829"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mc:Choice xmlns:a14="http://schemas.microsoft.com/office/drawing/2010/main" Requires="a14">
          <p:sp>
            <p:nvSpPr>
              <p:cNvPr id="22531" name="文本占位符 37890"/>
              <p:cNvSpPr>
                <a:spLocks noGrp="1"/>
              </p:cNvSpPr>
              <p:nvPr>
                <p:ph idx="1"/>
              </p:nvPr>
            </p:nvSpPr>
            <p:spPr>
              <a:xfrm>
                <a:off x="457199" y="1600200"/>
                <a:ext cx="6977053" cy="4525963"/>
              </a:xfrm>
            </p:spPr>
            <p:txBody>
              <a:bodyPr anchor="t"/>
              <a:lstStyle/>
              <a:p>
                <a:r>
                  <a:rPr lang="zh-CN" altLang="en-US" sz="2800" dirty="0"/>
                  <a:t>流体中的线段元在 </a:t>
                </a:r>
                <a:r>
                  <a:rPr lang="en-US" altLang="zh-CN" sz="2800" i="1" dirty="0">
                    <a:latin typeface="Times New Roman" panose="02020603050405020304" pitchFamily="18" charset="0"/>
                    <a:cs typeface="Times New Roman" panose="02020603050405020304" pitchFamily="18" charset="0"/>
                  </a:rPr>
                  <a:t>t</a:t>
                </a:r>
                <a:r>
                  <a:rPr lang="en-US" altLang="zh-CN" sz="2800" baseline="-25000" dirty="0"/>
                  <a:t>1 </a:t>
                </a:r>
                <a:r>
                  <a:rPr lang="zh-CN" altLang="en-US" sz="2800" dirty="0"/>
                  <a:t>时刻</a:t>
                </a:r>
                <a:endParaRPr lang="en-US" altLang="zh-CN" sz="2800" dirty="0"/>
              </a:p>
              <a:p>
                <a:pPr marL="0" indent="0">
                  <a:buNone/>
                </a:pPr>
                <a:r>
                  <a:rPr lang="en-US" altLang="zh-CN" sz="2800" dirty="0"/>
                  <a:t>   </a:t>
                </a:r>
                <a:r>
                  <a:rPr lang="zh-CN" altLang="en-US" sz="2800" dirty="0"/>
                  <a:t>和</a:t>
                </a:r>
                <a:r>
                  <a:rPr lang="en-US" altLang="zh-CN" sz="2800" i="1" dirty="0">
                    <a:latin typeface="Times New Roman" panose="02020603050405020304" pitchFamily="18" charset="0"/>
                    <a:cs typeface="Times New Roman" panose="02020603050405020304" pitchFamily="18" charset="0"/>
                  </a:rPr>
                  <a:t>t</a:t>
                </a:r>
                <a:r>
                  <a:rPr lang="en-US" altLang="zh-CN" sz="2800" baseline="-25000" dirty="0"/>
                  <a:t>2 </a:t>
                </a:r>
                <a:r>
                  <a:rPr lang="zh-CN" altLang="en-US" sz="2800" dirty="0"/>
                  <a:t>时刻分别为 </a:t>
                </a:r>
                <a:endParaRPr lang="en-US" altLang="zh-CN" sz="2800" dirty="0"/>
              </a:p>
              <a:p>
                <a:pPr marL="0" indent="0">
                  <a:buNone/>
                </a:pPr>
                <a14:m>
                  <m:oMathPara xmlns:m="http://schemas.openxmlformats.org/officeDocument/2006/math">
                    <m:oMathParaPr>
                      <m:jc m:val="centerGroup"/>
                    </m:oMathParaPr>
                    <m:oMath xmlns:m="http://schemas.openxmlformats.org/officeDocument/2006/math">
                      <m:sSub>
                        <m:sSubPr>
                          <m:ctrlPr>
                            <a:rPr lang="en-US" altLang="zh-CN" sz="2800" b="1" i="1" smtClean="0">
                              <a:latin typeface="Cambria Math" panose="02040503050406030204" pitchFamily="18" charset="0"/>
                            </a:rPr>
                          </m:ctrlPr>
                        </m:sSubPr>
                        <m:e>
                          <m:r>
                            <a:rPr lang="en-US" altLang="zh-CN" sz="2800" b="1" i="1">
                              <a:latin typeface="Cambria Math" panose="02040503050406030204" pitchFamily="18" charset="0"/>
                            </a:rPr>
                            <m:t>𝒍</m:t>
                          </m:r>
                        </m:e>
                        <m:sub>
                          <m:r>
                            <a:rPr lang="en-US" altLang="zh-CN" sz="2800" b="0" i="1" smtClean="0">
                              <a:latin typeface="Cambria Math" panose="02040503050406030204" pitchFamily="18" charset="0"/>
                            </a:rPr>
                            <m:t>1</m:t>
                          </m:r>
                        </m:sub>
                      </m:sSub>
                      <m:r>
                        <a:rPr lang="en-US" altLang="zh-CN" sz="2800" i="1" smtClean="0">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b="1" i="1">
                              <a:latin typeface="Cambria Math" panose="02040503050406030204" pitchFamily="18" charset="0"/>
                            </a:rPr>
                            <m:t>𝒓</m:t>
                          </m:r>
                        </m:e>
                        <m:sub>
                          <m:r>
                            <a:rPr lang="en-US" altLang="zh-CN" sz="2800" b="1" i="1">
                              <a:latin typeface="Cambria Math" panose="02040503050406030204" pitchFamily="18" charset="0"/>
                            </a:rPr>
                            <m:t>1</m:t>
                          </m:r>
                          <m:r>
                            <m:rPr>
                              <m:sty m:val="p"/>
                            </m:rPr>
                            <a:rPr lang="en-US" altLang="zh-CN" sz="2800" i="1">
                              <a:latin typeface="Cambria Math" panose="02040503050406030204" pitchFamily="18" charset="0"/>
                            </a:rPr>
                            <m:t>B</m:t>
                          </m:r>
                        </m:sub>
                      </m:sSub>
                      <m:r>
                        <a:rPr lang="en-US" altLang="zh-CN" sz="2800" b="0" i="1" smtClean="0">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b="1" i="1">
                              <a:latin typeface="Cambria Math" panose="02040503050406030204" pitchFamily="18" charset="0"/>
                            </a:rPr>
                            <m:t>𝒓</m:t>
                          </m:r>
                        </m:e>
                        <m:sub>
                          <m:r>
                            <a:rPr lang="en-US" altLang="zh-CN" sz="2800" b="1" i="1">
                              <a:latin typeface="Cambria Math" panose="02040503050406030204" pitchFamily="18" charset="0"/>
                            </a:rPr>
                            <m:t>1</m:t>
                          </m:r>
                          <m:r>
                            <m:rPr>
                              <m:sty m:val="p"/>
                            </m:rPr>
                            <a:rPr lang="en-US" altLang="zh-CN" sz="2800">
                              <a:latin typeface="Cambria Math" panose="02040503050406030204" pitchFamily="18" charset="0"/>
                            </a:rPr>
                            <m:t>A</m:t>
                          </m:r>
                        </m:sub>
                      </m:sSub>
                      <m:r>
                        <a:rPr lang="zh-CN" altLang="en-US" sz="2800" i="1">
                          <a:latin typeface="Cambria Math" panose="02040503050406030204" pitchFamily="18" charset="0"/>
                        </a:rPr>
                        <m:t>，</m:t>
                      </m:r>
                      <m:sSub>
                        <m:sSubPr>
                          <m:ctrlPr>
                            <a:rPr lang="en-US" altLang="zh-CN" sz="2800" b="1" i="1">
                              <a:latin typeface="Cambria Math" panose="02040503050406030204" pitchFamily="18" charset="0"/>
                            </a:rPr>
                          </m:ctrlPr>
                        </m:sSubPr>
                        <m:e>
                          <m:r>
                            <a:rPr lang="en-US" altLang="zh-CN" sz="2800" b="1" i="1">
                              <a:latin typeface="Cambria Math" panose="02040503050406030204" pitchFamily="18" charset="0"/>
                            </a:rPr>
                            <m:t>𝒍</m:t>
                          </m:r>
                        </m:e>
                        <m:sub>
                          <m:r>
                            <a:rPr lang="en-US" altLang="zh-CN" sz="2800" i="1" smtClean="0">
                              <a:latin typeface="Cambria Math" panose="02040503050406030204" pitchFamily="18" charset="0"/>
                            </a:rPr>
                            <m:t>2</m:t>
                          </m:r>
                        </m:sub>
                      </m:sSub>
                      <m:r>
                        <a:rPr lang="en-US" altLang="zh-CN" sz="2800" i="1">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b="1" i="1">
                              <a:latin typeface="Cambria Math" panose="02040503050406030204" pitchFamily="18" charset="0"/>
                            </a:rPr>
                            <m:t>𝒓</m:t>
                          </m:r>
                        </m:e>
                        <m:sub>
                          <m:r>
                            <a:rPr lang="en-US" altLang="zh-CN" sz="2800" b="1" i="1">
                              <a:latin typeface="Cambria Math" panose="02040503050406030204" pitchFamily="18" charset="0"/>
                            </a:rPr>
                            <m:t>2</m:t>
                          </m:r>
                          <m:r>
                            <m:rPr>
                              <m:sty m:val="p"/>
                            </m:rPr>
                            <a:rPr lang="en-US" altLang="zh-CN" sz="2800" i="1">
                              <a:latin typeface="Cambria Math" panose="02040503050406030204" pitchFamily="18" charset="0"/>
                            </a:rPr>
                            <m:t>B</m:t>
                          </m:r>
                        </m:sub>
                      </m:sSub>
                      <m:r>
                        <a:rPr lang="en-US" altLang="zh-CN" sz="2800" i="1">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b="1" i="1">
                              <a:latin typeface="Cambria Math" panose="02040503050406030204" pitchFamily="18" charset="0"/>
                            </a:rPr>
                            <m:t>𝒓</m:t>
                          </m:r>
                        </m:e>
                        <m:sub>
                          <m:r>
                            <a:rPr lang="en-US" altLang="zh-CN" sz="2800" b="1" i="1">
                              <a:latin typeface="Cambria Math" panose="02040503050406030204" pitchFamily="18" charset="0"/>
                            </a:rPr>
                            <m:t>2</m:t>
                          </m:r>
                          <m:r>
                            <m:rPr>
                              <m:sty m:val="p"/>
                            </m:rPr>
                            <a:rPr lang="en-US" altLang="zh-CN" sz="2800">
                              <a:latin typeface="Cambria Math" panose="02040503050406030204" pitchFamily="18" charset="0"/>
                            </a:rPr>
                            <m:t>A</m:t>
                          </m:r>
                        </m:sub>
                      </m:sSub>
                    </m:oMath>
                  </m:oMathPara>
                </a14:m>
                <a:endParaRPr lang="en-US" altLang="zh-CN" sz="2800" dirty="0"/>
              </a:p>
              <a:p>
                <a:r>
                  <a:rPr lang="zh-CN" altLang="en-US" sz="2800" dirty="0"/>
                  <a:t>设</a:t>
                </a:r>
                <a14:m>
                  <m:oMath xmlns:m="http://schemas.openxmlformats.org/officeDocument/2006/math">
                    <m:r>
                      <a:rPr lang="en-US" altLang="zh-CN" sz="2800" i="1">
                        <a:latin typeface="Cambria Math" panose="02040503050406030204" pitchFamily="18" charset="0"/>
                        <a:ea typeface="Cambria Math" panose="02040503050406030204" pitchFamily="18" charset="0"/>
                      </a:rPr>
                      <m:t>∆</m:t>
                    </m:r>
                    <m:r>
                      <a:rPr lang="en-US" altLang="zh-CN" sz="2800" i="1">
                        <a:latin typeface="Cambria Math" panose="02040503050406030204" pitchFamily="18" charset="0"/>
                        <a:ea typeface="Cambria Math" panose="02040503050406030204" pitchFamily="18" charset="0"/>
                      </a:rPr>
                      <m:t>𝑡</m:t>
                    </m:r>
                    <m:r>
                      <a:rPr lang="en-US" altLang="zh-CN" sz="2800" i="1" smtClean="0">
                        <a:latin typeface="Cambria Math" panose="02040503050406030204" pitchFamily="18" charset="0"/>
                        <a:ea typeface="Cambria Math" panose="02040503050406030204" pitchFamily="18" charset="0"/>
                      </a:rPr>
                      <m:t>=</m:t>
                    </m:r>
                    <m:sSub>
                      <m:sSubPr>
                        <m:ctrlPr>
                          <a:rPr lang="en-US" altLang="zh-CN" sz="2800" i="1" smtClean="0">
                            <a:latin typeface="Cambria Math" panose="02040503050406030204" pitchFamily="18" charset="0"/>
                            <a:ea typeface="Cambria Math" panose="02040503050406030204" pitchFamily="18" charset="0"/>
                          </a:rPr>
                        </m:ctrlPr>
                      </m:sSubPr>
                      <m:e>
                        <m:r>
                          <a:rPr lang="en-US" altLang="zh-CN" sz="2800" b="0" i="1" smtClean="0">
                            <a:latin typeface="Cambria Math" panose="02040503050406030204" pitchFamily="18" charset="0"/>
                            <a:ea typeface="Cambria Math" panose="02040503050406030204" pitchFamily="18" charset="0"/>
                          </a:rPr>
                          <m:t>𝑡</m:t>
                        </m:r>
                      </m:e>
                      <m:sub>
                        <m:r>
                          <a:rPr lang="en-US" altLang="zh-CN" sz="2800" b="0" i="1" smtClean="0">
                            <a:latin typeface="Cambria Math" panose="02040503050406030204" pitchFamily="18" charset="0"/>
                            <a:ea typeface="Cambria Math" panose="02040503050406030204" pitchFamily="18" charset="0"/>
                          </a:rPr>
                          <m:t>2</m:t>
                        </m:r>
                      </m:sub>
                    </m:sSub>
                    <m:r>
                      <a:rPr lang="en-US" altLang="zh-CN" sz="2800" b="0" i="1" smtClean="0">
                        <a:latin typeface="Cambria Math" panose="02040503050406030204" pitchFamily="18" charset="0"/>
                        <a:ea typeface="Cambria Math" panose="02040503050406030204" pitchFamily="18" charset="0"/>
                      </a:rPr>
                      <m:t>−</m:t>
                    </m:r>
                    <m:sSub>
                      <m:sSubPr>
                        <m:ctrlPr>
                          <a:rPr lang="en-US" altLang="zh-CN" sz="2800" i="1">
                            <a:latin typeface="Cambria Math" panose="02040503050406030204" pitchFamily="18" charset="0"/>
                            <a:ea typeface="Cambria Math" panose="02040503050406030204" pitchFamily="18" charset="0"/>
                          </a:rPr>
                        </m:ctrlPr>
                      </m:sSubPr>
                      <m:e>
                        <m:r>
                          <a:rPr lang="en-US" altLang="zh-CN" sz="2800" i="1">
                            <a:latin typeface="Cambria Math" panose="02040503050406030204" pitchFamily="18" charset="0"/>
                            <a:ea typeface="Cambria Math" panose="02040503050406030204" pitchFamily="18" charset="0"/>
                          </a:rPr>
                          <m:t>𝑡</m:t>
                        </m:r>
                      </m:e>
                      <m:sub>
                        <m:r>
                          <a:rPr lang="en-US" altLang="zh-CN" sz="2800" b="0" i="1" smtClean="0">
                            <a:latin typeface="Cambria Math" panose="02040503050406030204" pitchFamily="18" charset="0"/>
                            <a:ea typeface="Cambria Math" panose="02040503050406030204" pitchFamily="18" charset="0"/>
                          </a:rPr>
                          <m:t>1</m:t>
                        </m:r>
                      </m:sub>
                    </m:sSub>
                  </m:oMath>
                </a14:m>
                <a:r>
                  <a:rPr lang="zh-CN" altLang="en-US" sz="2800" dirty="0"/>
                  <a:t>是小量，则</a:t>
                </a:r>
                <a:endParaRPr lang="zh-CN" altLang="en-US" sz="2800" dirty="0"/>
              </a:p>
              <a:p>
                <a:pPr marL="0" indent="0">
                  <a:buNone/>
                </a:pPr>
                <a14:m>
                  <m:oMath xmlns:m="http://schemas.openxmlformats.org/officeDocument/2006/math">
                    <m:sSub>
                      <m:sSubPr>
                        <m:ctrlPr>
                          <a:rPr lang="en-US" altLang="zh-CN" sz="2800" b="1" i="1">
                            <a:latin typeface="Cambria Math" panose="02040503050406030204" pitchFamily="18" charset="0"/>
                          </a:rPr>
                        </m:ctrlPr>
                      </m:sSubPr>
                      <m:e>
                        <m:r>
                          <a:rPr lang="en-US" altLang="zh-CN" sz="2800" b="1" i="1">
                            <a:latin typeface="Cambria Math" panose="02040503050406030204" pitchFamily="18" charset="0"/>
                          </a:rPr>
                          <m:t>𝒍</m:t>
                        </m:r>
                      </m:e>
                      <m:sub>
                        <m:r>
                          <a:rPr lang="en-US" altLang="zh-CN" sz="2800" i="1">
                            <a:latin typeface="Cambria Math" panose="02040503050406030204" pitchFamily="18" charset="0"/>
                          </a:rPr>
                          <m:t>2</m:t>
                        </m:r>
                      </m:sub>
                    </m:sSub>
                    <m:r>
                      <a:rPr lang="en-US" altLang="zh-CN" sz="2800" i="1">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b="1" i="1">
                            <a:latin typeface="Cambria Math" panose="02040503050406030204" pitchFamily="18" charset="0"/>
                          </a:rPr>
                          <m:t>𝒓</m:t>
                        </m:r>
                      </m:e>
                      <m:sub>
                        <m:r>
                          <a:rPr lang="en-US" altLang="zh-CN" sz="2800" b="1" i="1">
                            <a:latin typeface="Cambria Math" panose="02040503050406030204" pitchFamily="18" charset="0"/>
                          </a:rPr>
                          <m:t>1</m:t>
                        </m:r>
                        <m:r>
                          <m:rPr>
                            <m:sty m:val="p"/>
                          </m:rPr>
                          <a:rPr lang="en-US" altLang="zh-CN" sz="2800" i="1">
                            <a:latin typeface="Cambria Math" panose="02040503050406030204" pitchFamily="18" charset="0"/>
                          </a:rPr>
                          <m:t>B</m:t>
                        </m:r>
                      </m:sub>
                    </m:sSub>
                    <m:r>
                      <a:rPr lang="en-US" altLang="zh-CN" sz="2800" b="0" i="1" smtClean="0">
                        <a:latin typeface="Cambria Math" panose="02040503050406030204" pitchFamily="18" charset="0"/>
                      </a:rPr>
                      <m:t>+</m:t>
                    </m:r>
                    <m:r>
                      <a:rPr lang="en-US" altLang="zh-CN" sz="2800" b="1" i="1">
                        <a:latin typeface="Cambria Math" panose="02040503050406030204" pitchFamily="18" charset="0"/>
                      </a:rPr>
                      <m:t>𝒗</m:t>
                    </m:r>
                    <m:d>
                      <m:dPr>
                        <m:ctrlPr>
                          <a:rPr lang="en-US" altLang="zh-CN" sz="2800" b="1" i="1">
                            <a:latin typeface="Cambria Math" panose="02040503050406030204" pitchFamily="18" charset="0"/>
                          </a:rPr>
                        </m:ctrlPr>
                      </m:dPr>
                      <m:e>
                        <m:sSub>
                          <m:sSubPr>
                            <m:ctrlPr>
                              <a:rPr lang="en-US" altLang="zh-CN" sz="2800" i="1">
                                <a:latin typeface="Cambria Math" panose="02040503050406030204" pitchFamily="18" charset="0"/>
                              </a:rPr>
                            </m:ctrlPr>
                          </m:sSubPr>
                          <m:e>
                            <m:r>
                              <a:rPr lang="en-US" altLang="zh-CN" sz="2800" b="1" i="1" smtClean="0">
                                <a:latin typeface="Cambria Math" panose="02040503050406030204" pitchFamily="18" charset="0"/>
                              </a:rPr>
                              <m:t>𝒓</m:t>
                            </m:r>
                          </m:e>
                          <m:sub>
                            <m:r>
                              <a:rPr lang="en-US" altLang="zh-CN" sz="2800" b="1" i="1">
                                <a:latin typeface="Cambria Math" panose="02040503050406030204" pitchFamily="18" charset="0"/>
                              </a:rPr>
                              <m:t>1</m:t>
                            </m:r>
                            <m:r>
                              <m:rPr>
                                <m:sty m:val="p"/>
                              </m:rPr>
                              <a:rPr lang="en-US" altLang="zh-CN" sz="2800" i="1">
                                <a:latin typeface="Cambria Math" panose="02040503050406030204" pitchFamily="18" charset="0"/>
                              </a:rPr>
                              <m:t>B</m:t>
                            </m:r>
                          </m:sub>
                        </m:sSub>
                      </m:e>
                    </m:d>
                    <m:r>
                      <a:rPr lang="en-US" altLang="zh-CN" sz="2800" i="1">
                        <a:latin typeface="Cambria Math" panose="02040503050406030204" pitchFamily="18" charset="0"/>
                        <a:ea typeface="Cambria Math" panose="02040503050406030204" pitchFamily="18" charset="0"/>
                      </a:rPr>
                      <m:t>∆</m:t>
                    </m:r>
                    <m:r>
                      <a:rPr lang="en-US" altLang="zh-CN" sz="2800" i="1">
                        <a:latin typeface="Cambria Math" panose="02040503050406030204" pitchFamily="18" charset="0"/>
                        <a:ea typeface="Cambria Math" panose="02040503050406030204" pitchFamily="18" charset="0"/>
                      </a:rPr>
                      <m:t>𝑡</m:t>
                    </m:r>
                    <m:r>
                      <a:rPr lang="en-US" altLang="zh-CN" sz="2800" b="0" i="1" smtClean="0">
                        <a:latin typeface="Cambria Math" panose="02040503050406030204" pitchFamily="18" charset="0"/>
                        <a:ea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b="1" i="1">
                            <a:latin typeface="Cambria Math" panose="02040503050406030204" pitchFamily="18" charset="0"/>
                          </a:rPr>
                          <m:t>𝒓</m:t>
                        </m:r>
                      </m:e>
                      <m:sub>
                        <m:r>
                          <a:rPr lang="en-US" altLang="zh-CN" sz="2800" b="1" i="1">
                            <a:latin typeface="Cambria Math" panose="02040503050406030204" pitchFamily="18" charset="0"/>
                          </a:rPr>
                          <m:t>1</m:t>
                        </m:r>
                        <m:r>
                          <m:rPr>
                            <m:sty m:val="p"/>
                          </m:rPr>
                          <a:rPr lang="en-US" altLang="zh-CN" sz="2800" i="1">
                            <a:latin typeface="Cambria Math" panose="02040503050406030204" pitchFamily="18" charset="0"/>
                          </a:rPr>
                          <m:t>A</m:t>
                        </m:r>
                      </m:sub>
                    </m:sSub>
                    <m:r>
                      <a:rPr lang="en-US" altLang="zh-CN" sz="2800" b="1" i="1" smtClean="0">
                        <a:latin typeface="Cambria Math" panose="02040503050406030204" pitchFamily="18" charset="0"/>
                      </a:rPr>
                      <m:t>−</m:t>
                    </m:r>
                    <m:r>
                      <a:rPr lang="en-US" altLang="zh-CN" sz="2800" b="1" i="1">
                        <a:latin typeface="Cambria Math" panose="02040503050406030204" pitchFamily="18" charset="0"/>
                      </a:rPr>
                      <m:t>𝒗</m:t>
                    </m:r>
                    <m:d>
                      <m:dPr>
                        <m:ctrlPr>
                          <a:rPr lang="en-US" altLang="zh-CN" sz="2800" b="1" i="1">
                            <a:latin typeface="Cambria Math" panose="02040503050406030204" pitchFamily="18" charset="0"/>
                          </a:rPr>
                        </m:ctrlPr>
                      </m:dPr>
                      <m:e>
                        <m:sSub>
                          <m:sSubPr>
                            <m:ctrlPr>
                              <a:rPr lang="en-US" altLang="zh-CN" sz="2800" i="1">
                                <a:latin typeface="Cambria Math" panose="02040503050406030204" pitchFamily="18" charset="0"/>
                              </a:rPr>
                            </m:ctrlPr>
                          </m:sSubPr>
                          <m:e>
                            <m:r>
                              <a:rPr lang="en-US" altLang="zh-CN" sz="2800" b="1" i="1">
                                <a:latin typeface="Cambria Math" panose="02040503050406030204" pitchFamily="18" charset="0"/>
                              </a:rPr>
                              <m:t>𝒓</m:t>
                            </m:r>
                          </m:e>
                          <m:sub>
                            <m:r>
                              <a:rPr lang="en-US" altLang="zh-CN" sz="2800" b="1" i="1">
                                <a:latin typeface="Cambria Math" panose="02040503050406030204" pitchFamily="18" charset="0"/>
                              </a:rPr>
                              <m:t>1</m:t>
                            </m:r>
                            <m:r>
                              <m:rPr>
                                <m:sty m:val="p"/>
                              </m:rPr>
                              <a:rPr lang="en-US" altLang="zh-CN" sz="2800" b="0" i="0" smtClean="0">
                                <a:latin typeface="Cambria Math" panose="02040503050406030204" pitchFamily="18" charset="0"/>
                              </a:rPr>
                              <m:t>A</m:t>
                            </m:r>
                          </m:sub>
                        </m:sSub>
                      </m:e>
                    </m:d>
                    <m:r>
                      <a:rPr lang="en-US" altLang="zh-CN" sz="2800" i="1">
                        <a:latin typeface="Cambria Math" panose="02040503050406030204" pitchFamily="18" charset="0"/>
                        <a:ea typeface="Cambria Math" panose="02040503050406030204" pitchFamily="18" charset="0"/>
                      </a:rPr>
                      <m:t>∆</m:t>
                    </m:r>
                    <m:r>
                      <a:rPr lang="en-US" altLang="zh-CN" sz="2800" i="1">
                        <a:latin typeface="Cambria Math" panose="02040503050406030204" pitchFamily="18" charset="0"/>
                        <a:ea typeface="Cambria Math" panose="02040503050406030204" pitchFamily="18" charset="0"/>
                      </a:rPr>
                      <m:t>𝑡</m:t>
                    </m:r>
                  </m:oMath>
                </a14:m>
                <a:r>
                  <a:rPr lang="en-US" altLang="zh-CN" sz="2800" i="1" dirty="0">
                    <a:latin typeface="Cambria Math" panose="02040503050406030204" pitchFamily="18" charset="0"/>
                    <a:ea typeface="Cambria Math" panose="02040503050406030204" pitchFamily="18" charset="0"/>
                  </a:rPr>
                  <a:t> </a:t>
                </a:r>
                <a:endParaRPr lang="en-US" altLang="zh-CN" sz="2800" i="1" dirty="0">
                  <a:latin typeface="Cambria Math" panose="02040503050406030204" pitchFamily="18" charset="0"/>
                  <a:ea typeface="Cambria Math" panose="02040503050406030204" pitchFamily="18" charset="0"/>
                </a:endParaRPr>
              </a:p>
              <a:p>
                <a:pPr marL="0" indent="0">
                  <a:buNone/>
                </a:pPr>
                <a14:m>
                  <m:oMath xmlns:m="http://schemas.openxmlformats.org/officeDocument/2006/math">
                    <m:r>
                      <a:rPr lang="en-US" altLang="zh-CN" sz="2800" b="0" i="1" smtClean="0">
                        <a:latin typeface="Cambria Math" panose="02040503050406030204" pitchFamily="18" charset="0"/>
                        <a:ea typeface="Cambria Math" panose="02040503050406030204" pitchFamily="18" charset="0"/>
                      </a:rPr>
                      <m:t>=</m:t>
                    </m:r>
                    <m:sSub>
                      <m:sSubPr>
                        <m:ctrlPr>
                          <a:rPr lang="en-US" altLang="zh-CN" sz="2800" b="1" i="1">
                            <a:latin typeface="Cambria Math" panose="02040503050406030204" pitchFamily="18" charset="0"/>
                          </a:rPr>
                        </m:ctrlPr>
                      </m:sSubPr>
                      <m:e>
                        <m:r>
                          <a:rPr lang="en-US" altLang="zh-CN" sz="2800" b="1" i="1">
                            <a:latin typeface="Cambria Math" panose="02040503050406030204" pitchFamily="18" charset="0"/>
                          </a:rPr>
                          <m:t>𝒍</m:t>
                        </m:r>
                      </m:e>
                      <m:sub>
                        <m:r>
                          <a:rPr lang="en-US" altLang="zh-CN" sz="2800" i="1">
                            <a:latin typeface="Cambria Math" panose="02040503050406030204" pitchFamily="18" charset="0"/>
                          </a:rPr>
                          <m:t>1</m:t>
                        </m:r>
                      </m:sub>
                    </m:sSub>
                    <m:r>
                      <a:rPr lang="en-US" altLang="zh-CN" sz="2800" b="1" i="1" smtClean="0">
                        <a:latin typeface="Cambria Math" panose="02040503050406030204" pitchFamily="18" charset="0"/>
                      </a:rPr>
                      <m:t>+</m:t>
                    </m:r>
                    <m:d>
                      <m:dPr>
                        <m:ctrlPr>
                          <a:rPr lang="en-US" altLang="zh-CN" sz="2800" b="1" i="1" smtClean="0">
                            <a:latin typeface="Cambria Math" panose="02040503050406030204" pitchFamily="18" charset="0"/>
                          </a:rPr>
                        </m:ctrlPr>
                      </m:dPr>
                      <m:e>
                        <m:r>
                          <a:rPr lang="en-US" altLang="zh-CN" sz="2800" b="1" i="1">
                            <a:latin typeface="Cambria Math" panose="02040503050406030204" pitchFamily="18" charset="0"/>
                          </a:rPr>
                          <m:t>𝒗</m:t>
                        </m:r>
                        <m:d>
                          <m:dPr>
                            <m:ctrlPr>
                              <a:rPr lang="en-US" altLang="zh-CN" sz="2800" b="1" i="1">
                                <a:latin typeface="Cambria Math" panose="02040503050406030204" pitchFamily="18" charset="0"/>
                              </a:rPr>
                            </m:ctrlPr>
                          </m:dPr>
                          <m:e>
                            <m:sSub>
                              <m:sSubPr>
                                <m:ctrlPr>
                                  <a:rPr lang="en-US" altLang="zh-CN" sz="2800" i="1">
                                    <a:latin typeface="Cambria Math" panose="02040503050406030204" pitchFamily="18" charset="0"/>
                                  </a:rPr>
                                </m:ctrlPr>
                              </m:sSubPr>
                              <m:e>
                                <m:r>
                                  <a:rPr lang="en-US" altLang="zh-CN" sz="2800" b="1" i="1">
                                    <a:latin typeface="Cambria Math" panose="02040503050406030204" pitchFamily="18" charset="0"/>
                                  </a:rPr>
                                  <m:t>𝒓</m:t>
                                </m:r>
                              </m:e>
                              <m:sub>
                                <m:r>
                                  <a:rPr lang="en-US" altLang="zh-CN" sz="2800" b="1" i="1">
                                    <a:latin typeface="Cambria Math" panose="02040503050406030204" pitchFamily="18" charset="0"/>
                                  </a:rPr>
                                  <m:t>1</m:t>
                                </m:r>
                                <m:r>
                                  <m:rPr>
                                    <m:sty m:val="p"/>
                                  </m:rPr>
                                  <a:rPr lang="en-US" altLang="zh-CN" sz="2800" i="1">
                                    <a:latin typeface="Cambria Math" panose="02040503050406030204" pitchFamily="18" charset="0"/>
                                  </a:rPr>
                                  <m:t>B</m:t>
                                </m:r>
                              </m:sub>
                            </m:sSub>
                          </m:e>
                        </m:d>
                        <m:r>
                          <a:rPr lang="en-US" altLang="zh-CN" sz="2800" b="1" i="1" smtClean="0">
                            <a:latin typeface="Cambria Math" panose="02040503050406030204" pitchFamily="18" charset="0"/>
                          </a:rPr>
                          <m:t>−</m:t>
                        </m:r>
                        <m:r>
                          <a:rPr lang="en-US" altLang="zh-CN" sz="2800" b="1" i="1">
                            <a:latin typeface="Cambria Math" panose="02040503050406030204" pitchFamily="18" charset="0"/>
                          </a:rPr>
                          <m:t>𝒗</m:t>
                        </m:r>
                        <m:d>
                          <m:dPr>
                            <m:ctrlPr>
                              <a:rPr lang="en-US" altLang="zh-CN" sz="2800" b="1" i="1">
                                <a:latin typeface="Cambria Math" panose="02040503050406030204" pitchFamily="18" charset="0"/>
                              </a:rPr>
                            </m:ctrlPr>
                          </m:dPr>
                          <m:e>
                            <m:sSub>
                              <m:sSubPr>
                                <m:ctrlPr>
                                  <a:rPr lang="en-US" altLang="zh-CN" sz="2800" i="1">
                                    <a:latin typeface="Cambria Math" panose="02040503050406030204" pitchFamily="18" charset="0"/>
                                  </a:rPr>
                                </m:ctrlPr>
                              </m:sSubPr>
                              <m:e>
                                <m:r>
                                  <a:rPr lang="en-US" altLang="zh-CN" sz="2800" b="1" i="1">
                                    <a:latin typeface="Cambria Math" panose="02040503050406030204" pitchFamily="18" charset="0"/>
                                  </a:rPr>
                                  <m:t>𝒓</m:t>
                                </m:r>
                              </m:e>
                              <m:sub>
                                <m:r>
                                  <a:rPr lang="en-US" altLang="zh-CN" sz="2800" b="1" i="1">
                                    <a:latin typeface="Cambria Math" panose="02040503050406030204" pitchFamily="18" charset="0"/>
                                  </a:rPr>
                                  <m:t>1</m:t>
                                </m:r>
                                <m:r>
                                  <m:rPr>
                                    <m:sty m:val="p"/>
                                  </m:rPr>
                                  <a:rPr lang="en-US" altLang="zh-CN" sz="2800">
                                    <a:latin typeface="Cambria Math" panose="02040503050406030204" pitchFamily="18" charset="0"/>
                                  </a:rPr>
                                  <m:t>A</m:t>
                                </m:r>
                              </m:sub>
                            </m:sSub>
                          </m:e>
                        </m:d>
                      </m:e>
                    </m:d>
                    <m:r>
                      <a:rPr lang="en-US" altLang="zh-CN" sz="2800" i="1">
                        <a:latin typeface="Cambria Math" panose="02040503050406030204" pitchFamily="18" charset="0"/>
                        <a:ea typeface="Cambria Math" panose="02040503050406030204" pitchFamily="18" charset="0"/>
                      </a:rPr>
                      <m:t>∆</m:t>
                    </m:r>
                    <m:r>
                      <a:rPr lang="en-US" altLang="zh-CN" sz="2800" i="1">
                        <a:latin typeface="Cambria Math" panose="02040503050406030204" pitchFamily="18" charset="0"/>
                        <a:ea typeface="Cambria Math" panose="02040503050406030204" pitchFamily="18" charset="0"/>
                      </a:rPr>
                      <m:t>𝑡</m:t>
                    </m:r>
                  </m:oMath>
                </a14:m>
                <a:r>
                  <a:rPr lang="en-US" altLang="zh-CN" sz="2800" dirty="0"/>
                  <a:t> </a:t>
                </a:r>
                <a:endParaRPr lang="en-US" altLang="zh-CN" sz="2800" dirty="0"/>
              </a:p>
              <a:p>
                <a:pPr marL="0" indent="0">
                  <a:buNone/>
                </a:pPr>
                <a14:m>
                  <m:oMath xmlns:m="http://schemas.openxmlformats.org/officeDocument/2006/math">
                    <m:f>
                      <m:fPr>
                        <m:ctrlPr>
                          <a:rPr lang="en-US" altLang="zh-CN" sz="2800" i="1">
                            <a:latin typeface="Cambria Math" panose="02040503050406030204" pitchFamily="18" charset="0"/>
                          </a:rPr>
                        </m:ctrlPr>
                      </m:fPr>
                      <m:num>
                        <m:sSub>
                          <m:sSubPr>
                            <m:ctrlPr>
                              <a:rPr lang="en-US" altLang="zh-CN" sz="2800" b="1" i="1">
                                <a:latin typeface="Cambria Math" panose="02040503050406030204" pitchFamily="18" charset="0"/>
                              </a:rPr>
                            </m:ctrlPr>
                          </m:sSubPr>
                          <m:e>
                            <m:r>
                              <a:rPr lang="en-US" altLang="zh-CN" sz="2800" b="1" i="1">
                                <a:latin typeface="Cambria Math" panose="02040503050406030204" pitchFamily="18" charset="0"/>
                              </a:rPr>
                              <m:t>𝒍</m:t>
                            </m:r>
                          </m:e>
                          <m:sub>
                            <m:r>
                              <a:rPr lang="en-US" altLang="zh-CN" sz="2800" i="1">
                                <a:latin typeface="Cambria Math" panose="02040503050406030204" pitchFamily="18" charset="0"/>
                              </a:rPr>
                              <m:t>2</m:t>
                            </m:r>
                          </m:sub>
                        </m:sSub>
                        <m:r>
                          <a:rPr lang="en-US" altLang="zh-CN" sz="2800" b="1" i="1" smtClean="0">
                            <a:latin typeface="Cambria Math" panose="02040503050406030204" pitchFamily="18" charset="0"/>
                          </a:rPr>
                          <m:t>−</m:t>
                        </m:r>
                        <m:sSub>
                          <m:sSubPr>
                            <m:ctrlPr>
                              <a:rPr lang="en-US" altLang="zh-CN" sz="2800" b="1" i="1">
                                <a:latin typeface="Cambria Math" panose="02040503050406030204" pitchFamily="18" charset="0"/>
                              </a:rPr>
                            </m:ctrlPr>
                          </m:sSubPr>
                          <m:e>
                            <m:r>
                              <a:rPr lang="en-US" altLang="zh-CN" sz="2800" b="1" i="1">
                                <a:latin typeface="Cambria Math" panose="02040503050406030204" pitchFamily="18" charset="0"/>
                              </a:rPr>
                              <m:t>𝒍</m:t>
                            </m:r>
                          </m:e>
                          <m:sub>
                            <m:r>
                              <a:rPr lang="en-US" altLang="zh-CN" sz="2800" i="1">
                                <a:latin typeface="Cambria Math" panose="02040503050406030204" pitchFamily="18" charset="0"/>
                              </a:rPr>
                              <m:t>1</m:t>
                            </m:r>
                          </m:sub>
                        </m:sSub>
                      </m:num>
                      <m:den>
                        <m:r>
                          <a:rPr lang="en-US" altLang="zh-CN" sz="2800" i="1">
                            <a:latin typeface="Cambria Math" panose="02040503050406030204" pitchFamily="18" charset="0"/>
                            <a:ea typeface="Cambria Math" panose="02040503050406030204" pitchFamily="18" charset="0"/>
                          </a:rPr>
                          <m:t>∆</m:t>
                        </m:r>
                        <m:r>
                          <a:rPr lang="en-US" altLang="zh-CN" sz="2800" i="1">
                            <a:latin typeface="Cambria Math" panose="02040503050406030204" pitchFamily="18" charset="0"/>
                            <a:ea typeface="Cambria Math" panose="02040503050406030204" pitchFamily="18" charset="0"/>
                          </a:rPr>
                          <m:t>𝑡</m:t>
                        </m:r>
                      </m:den>
                    </m:f>
                    <m:r>
                      <a:rPr lang="en-US" altLang="zh-CN" sz="2800" b="0" i="1" smtClean="0">
                        <a:latin typeface="Cambria Math" panose="02040503050406030204" pitchFamily="18" charset="0"/>
                        <a:ea typeface="Cambria Math" panose="02040503050406030204" pitchFamily="18" charset="0"/>
                      </a:rPr>
                      <m:t>=</m:t>
                    </m:r>
                    <m:r>
                      <a:rPr lang="en-US" altLang="zh-CN" sz="2800" b="1" i="1">
                        <a:latin typeface="Cambria Math" panose="02040503050406030204" pitchFamily="18" charset="0"/>
                      </a:rPr>
                      <m:t>𝒗</m:t>
                    </m:r>
                    <m:d>
                      <m:dPr>
                        <m:ctrlPr>
                          <a:rPr lang="en-US" altLang="zh-CN" sz="2800" b="1" i="1">
                            <a:latin typeface="Cambria Math" panose="02040503050406030204" pitchFamily="18" charset="0"/>
                          </a:rPr>
                        </m:ctrlPr>
                      </m:dPr>
                      <m:e>
                        <m:sSub>
                          <m:sSubPr>
                            <m:ctrlPr>
                              <a:rPr lang="en-US" altLang="zh-CN" sz="2800" i="1">
                                <a:latin typeface="Cambria Math" panose="02040503050406030204" pitchFamily="18" charset="0"/>
                              </a:rPr>
                            </m:ctrlPr>
                          </m:sSubPr>
                          <m:e>
                            <m:r>
                              <a:rPr lang="en-US" altLang="zh-CN" sz="2800" b="1" i="1">
                                <a:latin typeface="Cambria Math" panose="02040503050406030204" pitchFamily="18" charset="0"/>
                              </a:rPr>
                              <m:t>𝒓</m:t>
                            </m:r>
                          </m:e>
                          <m:sub>
                            <m:r>
                              <a:rPr lang="en-US" altLang="zh-CN" sz="2800" b="1" i="1">
                                <a:latin typeface="Cambria Math" panose="02040503050406030204" pitchFamily="18" charset="0"/>
                              </a:rPr>
                              <m:t>1</m:t>
                            </m:r>
                            <m:r>
                              <m:rPr>
                                <m:sty m:val="p"/>
                              </m:rPr>
                              <a:rPr lang="en-US" altLang="zh-CN" sz="2800" i="1">
                                <a:latin typeface="Cambria Math" panose="02040503050406030204" pitchFamily="18" charset="0"/>
                              </a:rPr>
                              <m:t>B</m:t>
                            </m:r>
                          </m:sub>
                        </m:sSub>
                      </m:e>
                    </m:d>
                    <m:r>
                      <a:rPr lang="en-US" altLang="zh-CN" sz="2800" b="1" i="1">
                        <a:latin typeface="Cambria Math" panose="02040503050406030204" pitchFamily="18" charset="0"/>
                      </a:rPr>
                      <m:t>−</m:t>
                    </m:r>
                    <m:r>
                      <a:rPr lang="en-US" altLang="zh-CN" sz="2800" b="1" i="1">
                        <a:latin typeface="Cambria Math" panose="02040503050406030204" pitchFamily="18" charset="0"/>
                      </a:rPr>
                      <m:t>𝒗</m:t>
                    </m:r>
                    <m:d>
                      <m:dPr>
                        <m:ctrlPr>
                          <a:rPr lang="en-US" altLang="zh-CN" sz="2800" b="1" i="1">
                            <a:latin typeface="Cambria Math" panose="02040503050406030204" pitchFamily="18" charset="0"/>
                          </a:rPr>
                        </m:ctrlPr>
                      </m:dPr>
                      <m:e>
                        <m:sSub>
                          <m:sSubPr>
                            <m:ctrlPr>
                              <a:rPr lang="en-US" altLang="zh-CN" sz="2800" i="1">
                                <a:latin typeface="Cambria Math" panose="02040503050406030204" pitchFamily="18" charset="0"/>
                              </a:rPr>
                            </m:ctrlPr>
                          </m:sSubPr>
                          <m:e>
                            <m:r>
                              <a:rPr lang="en-US" altLang="zh-CN" sz="2800" b="1" i="1">
                                <a:latin typeface="Cambria Math" panose="02040503050406030204" pitchFamily="18" charset="0"/>
                              </a:rPr>
                              <m:t>𝒓</m:t>
                            </m:r>
                          </m:e>
                          <m:sub>
                            <m:r>
                              <a:rPr lang="en-US" altLang="zh-CN" sz="2800" b="1" i="1">
                                <a:latin typeface="Cambria Math" panose="02040503050406030204" pitchFamily="18" charset="0"/>
                              </a:rPr>
                              <m:t>1</m:t>
                            </m:r>
                            <m:r>
                              <m:rPr>
                                <m:sty m:val="p"/>
                              </m:rPr>
                              <a:rPr lang="en-US" altLang="zh-CN" sz="2800">
                                <a:latin typeface="Cambria Math" panose="02040503050406030204" pitchFamily="18" charset="0"/>
                              </a:rPr>
                              <m:t>A</m:t>
                            </m:r>
                          </m:sub>
                        </m:sSub>
                      </m:e>
                    </m:d>
                    <m:r>
                      <a:rPr lang="en-US" altLang="zh-CN" sz="2800" i="1">
                        <a:latin typeface="Cambria Math" panose="02040503050406030204" pitchFamily="18" charset="0"/>
                        <a:ea typeface="Cambria Math" panose="02040503050406030204" pitchFamily="18" charset="0"/>
                      </a:rPr>
                      <m:t>≈</m:t>
                    </m:r>
                    <m:d>
                      <m:dPr>
                        <m:ctrlPr>
                          <a:rPr lang="en-US" altLang="zh-CN" sz="2800" b="1" i="1">
                            <a:latin typeface="Cambria Math" panose="02040503050406030204" pitchFamily="18" charset="0"/>
                          </a:rPr>
                        </m:ctrlPr>
                      </m:dPr>
                      <m:e>
                        <m:sSub>
                          <m:sSubPr>
                            <m:ctrlPr>
                              <a:rPr lang="en-US" altLang="zh-CN" sz="2800" i="1">
                                <a:latin typeface="Cambria Math" panose="02040503050406030204" pitchFamily="18" charset="0"/>
                              </a:rPr>
                            </m:ctrlPr>
                          </m:sSubPr>
                          <m:e>
                            <m:r>
                              <a:rPr lang="en-US" altLang="zh-CN" sz="2800" b="1" i="1">
                                <a:latin typeface="Cambria Math" panose="02040503050406030204" pitchFamily="18" charset="0"/>
                              </a:rPr>
                              <m:t>𝒓</m:t>
                            </m:r>
                          </m:e>
                          <m:sub>
                            <m:r>
                              <a:rPr lang="en-US" altLang="zh-CN" sz="2800" b="1" i="1">
                                <a:latin typeface="Cambria Math" panose="02040503050406030204" pitchFamily="18" charset="0"/>
                              </a:rPr>
                              <m:t>1</m:t>
                            </m:r>
                            <m:r>
                              <m:rPr>
                                <m:sty m:val="p"/>
                              </m:rPr>
                              <a:rPr lang="en-US" altLang="zh-CN" sz="2800" i="1">
                                <a:latin typeface="Cambria Math" panose="02040503050406030204" pitchFamily="18" charset="0"/>
                              </a:rPr>
                              <m:t>B</m:t>
                            </m:r>
                          </m:sub>
                        </m:sSub>
                        <m:r>
                          <a:rPr lang="en-US" altLang="zh-CN" sz="2800" b="1" i="1" smtClean="0">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b="1" i="1">
                                <a:latin typeface="Cambria Math" panose="02040503050406030204" pitchFamily="18" charset="0"/>
                              </a:rPr>
                              <m:t>𝒓</m:t>
                            </m:r>
                          </m:e>
                          <m:sub>
                            <m:r>
                              <a:rPr lang="en-US" altLang="zh-CN" sz="2800" b="1" i="1">
                                <a:latin typeface="Cambria Math" panose="02040503050406030204" pitchFamily="18" charset="0"/>
                              </a:rPr>
                              <m:t>1</m:t>
                            </m:r>
                            <m:r>
                              <m:rPr>
                                <m:sty m:val="p"/>
                              </m:rPr>
                              <a:rPr lang="en-US" altLang="zh-CN" sz="2800">
                                <a:latin typeface="Cambria Math" panose="02040503050406030204" pitchFamily="18" charset="0"/>
                              </a:rPr>
                              <m:t>A</m:t>
                            </m:r>
                          </m:sub>
                        </m:sSub>
                      </m:e>
                    </m:d>
                    <m:r>
                      <a:rPr lang="en-US" altLang="zh-CN" sz="2800" b="1" i="1" smtClean="0">
                        <a:latin typeface="Cambria Math" panose="02040503050406030204" pitchFamily="18" charset="0"/>
                        <a:ea typeface="Cambria Math" panose="02040503050406030204" pitchFamily="18" charset="0"/>
                      </a:rPr>
                      <m:t>⋅</m:t>
                    </m:r>
                    <m:r>
                      <a:rPr lang="zh-CN" altLang="en-US" sz="2800" b="0" i="1" smtClean="0">
                        <a:latin typeface="Cambria Math" panose="02040503050406030204" pitchFamily="18" charset="0"/>
                        <a:ea typeface="Cambria Math" panose="02040503050406030204" pitchFamily="18" charset="0"/>
                      </a:rPr>
                      <m:t>𝛻</m:t>
                    </m:r>
                    <m:r>
                      <a:rPr lang="en-US" altLang="zh-CN" sz="2800" b="1" i="1">
                        <a:latin typeface="Cambria Math" panose="02040503050406030204" pitchFamily="18" charset="0"/>
                      </a:rPr>
                      <m:t>𝒗</m:t>
                    </m:r>
                  </m:oMath>
                </a14:m>
                <a:r>
                  <a:rPr lang="zh-CN" altLang="en-US" sz="2800" dirty="0"/>
                  <a:t> </a:t>
                </a:r>
                <a:endParaRPr lang="zh-CN" altLang="en-US" sz="2800" dirty="0"/>
              </a:p>
              <a:p>
                <a:r>
                  <a:rPr lang="zh-CN" altLang="en-US" sz="2800" dirty="0"/>
                  <a:t>取</a:t>
                </a:r>
                <a14:m>
                  <m:oMath xmlns:m="http://schemas.openxmlformats.org/officeDocument/2006/math">
                    <m:r>
                      <a:rPr lang="en-US" altLang="zh-CN" sz="2800" i="1">
                        <a:latin typeface="Cambria Math" panose="02040503050406030204" pitchFamily="18" charset="0"/>
                        <a:ea typeface="Cambria Math" panose="02040503050406030204" pitchFamily="18" charset="0"/>
                      </a:rPr>
                      <m:t>∆</m:t>
                    </m:r>
                    <m:r>
                      <a:rPr lang="en-US" altLang="zh-CN" sz="2800" i="1">
                        <a:latin typeface="Cambria Math" panose="02040503050406030204" pitchFamily="18" charset="0"/>
                        <a:ea typeface="Cambria Math" panose="02040503050406030204" pitchFamily="18" charset="0"/>
                      </a:rPr>
                      <m:t>𝑡</m:t>
                    </m:r>
                    <m:r>
                      <a:rPr lang="en-US" altLang="zh-CN" sz="2800" b="0" i="1" smtClean="0">
                        <a:latin typeface="Cambria Math" panose="02040503050406030204" pitchFamily="18" charset="0"/>
                        <a:ea typeface="Cambria Math" panose="02040503050406030204" pitchFamily="18" charset="0"/>
                      </a:rPr>
                      <m:t>→</m:t>
                    </m:r>
                    <m:r>
                      <a:rPr lang="en-US" altLang="zh-CN" sz="2800" b="0" i="1" smtClean="0">
                        <a:latin typeface="Cambria Math" panose="02040503050406030204" pitchFamily="18" charset="0"/>
                        <a:ea typeface="Cambria Math" panose="02040503050406030204" pitchFamily="18" charset="0"/>
                      </a:rPr>
                      <m:t>0</m:t>
                    </m:r>
                  </m:oMath>
                </a14:m>
                <a:r>
                  <a:rPr lang="zh-CN" altLang="en-US" sz="2800" dirty="0"/>
                  <a:t>的极限有：</a:t>
                </a:r>
                <a14:m>
                  <m:oMath xmlns:m="http://schemas.openxmlformats.org/officeDocument/2006/math">
                    <m:f>
                      <m:fPr>
                        <m:ctrlPr>
                          <a:rPr lang="en-US" altLang="zh-CN" sz="2800" i="1">
                            <a:latin typeface="Cambria Math" panose="02040503050406030204" pitchFamily="18" charset="0"/>
                          </a:rPr>
                        </m:ctrlPr>
                      </m:fPr>
                      <m:num>
                        <m:r>
                          <a:rPr lang="en-US" altLang="zh-CN" sz="2800" i="1">
                            <a:latin typeface="Cambria Math" panose="02040503050406030204" pitchFamily="18" charset="0"/>
                          </a:rPr>
                          <m:t>𝑑</m:t>
                        </m:r>
                        <m:r>
                          <a:rPr lang="en-US" altLang="zh-CN" sz="2800" b="1" i="1">
                            <a:latin typeface="Cambria Math" panose="02040503050406030204" pitchFamily="18" charset="0"/>
                          </a:rPr>
                          <m:t>𝒍</m:t>
                        </m:r>
                      </m:num>
                      <m:den>
                        <m:r>
                          <a:rPr lang="en-US" altLang="zh-CN" sz="2800" i="1">
                            <a:latin typeface="Cambria Math" panose="02040503050406030204" pitchFamily="18" charset="0"/>
                          </a:rPr>
                          <m:t>𝑑𝑡</m:t>
                        </m:r>
                      </m:den>
                    </m:f>
                    <m:r>
                      <a:rPr lang="en-US" altLang="zh-CN" sz="2800" i="1">
                        <a:latin typeface="Cambria Math" panose="02040503050406030204" pitchFamily="18" charset="0"/>
                        <a:ea typeface="Cambria Math" panose="02040503050406030204" pitchFamily="18" charset="0"/>
                      </a:rPr>
                      <m:t>=</m:t>
                    </m:r>
                    <m:r>
                      <a:rPr lang="en-US" altLang="zh-CN" sz="2800" b="1" i="1">
                        <a:latin typeface="Cambria Math" panose="02040503050406030204" pitchFamily="18" charset="0"/>
                      </a:rPr>
                      <m:t>𝒍</m:t>
                    </m:r>
                    <m:r>
                      <a:rPr lang="en-US" altLang="zh-CN" sz="2800" b="1" i="1">
                        <a:latin typeface="Cambria Math" panose="02040503050406030204" pitchFamily="18" charset="0"/>
                        <a:ea typeface="Cambria Math" panose="02040503050406030204" pitchFamily="18" charset="0"/>
                      </a:rPr>
                      <m:t>⋅</m:t>
                    </m:r>
                    <m:r>
                      <a:rPr lang="zh-CN" altLang="en-US" sz="2800" i="1">
                        <a:latin typeface="Cambria Math" panose="02040503050406030204" pitchFamily="18" charset="0"/>
                        <a:ea typeface="Cambria Math" panose="02040503050406030204" pitchFamily="18" charset="0"/>
                      </a:rPr>
                      <m:t>𝛻</m:t>
                    </m:r>
                    <m:r>
                      <a:rPr lang="en-US" altLang="zh-CN" sz="2800" b="1" i="1">
                        <a:latin typeface="Cambria Math" panose="02040503050406030204" pitchFamily="18" charset="0"/>
                      </a:rPr>
                      <m:t>𝒗</m:t>
                    </m:r>
                  </m:oMath>
                </a14:m>
                <a:endParaRPr lang="zh-CN" altLang="en-US" sz="2800" dirty="0"/>
              </a:p>
              <a:p>
                <a:endParaRPr lang="zh-CN" altLang="en-US" dirty="0"/>
              </a:p>
            </p:txBody>
          </p:sp>
        </mc:Choice>
        <mc:Fallback>
          <p:sp>
            <p:nvSpPr>
              <p:cNvPr id="22531" name="文本占位符 37890"/>
              <p:cNvSpPr>
                <a:spLocks noRot="1" noChangeAspect="1" noMove="1" noResize="1" noEditPoints="1" noAdjustHandles="1" noChangeArrowheads="1" noChangeShapeType="1" noTextEdit="1"/>
              </p:cNvSpPr>
              <p:nvPr>
                <p:ph idx="1"/>
              </p:nvPr>
            </p:nvSpPr>
            <p:spPr>
              <a:xfrm>
                <a:off x="457199" y="1600200"/>
                <a:ext cx="6977053" cy="4525963"/>
              </a:xfrm>
              <a:blipFill rotWithShape="1">
                <a:blip r:embed="rId1"/>
                <a:stretch>
                  <a:fillRect l="-9" r="4" b="-13504"/>
                </a:stretch>
              </a:blipFill>
            </p:spPr>
            <p:txBody>
              <a:bodyPr/>
              <a:lstStyle/>
              <a:p>
                <a:r>
                  <a:rPr lang="zh-CN" altLang="en-US">
                    <a:noFill/>
                  </a:rPr>
                  <a:t> </a:t>
                </a:r>
              </a:p>
            </p:txBody>
          </p:sp>
        </mc:Fallback>
      </mc:AlternateContent>
      <p:sp>
        <p:nvSpPr>
          <p:cNvPr id="22530" name="标题 37889"/>
          <p:cNvSpPr>
            <a:spLocks noGrp="1"/>
          </p:cNvSpPr>
          <p:nvPr>
            <p:ph type="title"/>
          </p:nvPr>
        </p:nvSpPr>
        <p:spPr>
          <a:xfrm>
            <a:off x="468313" y="260350"/>
            <a:ext cx="5003787" cy="1143000"/>
          </a:xfrm>
        </p:spPr>
        <p:txBody>
          <a:bodyPr anchor="ctr"/>
          <a:lstStyle/>
          <a:p>
            <a:r>
              <a:rPr lang="zh-CN" altLang="en-US" dirty="0"/>
              <a:t>流体中的线段元</a:t>
            </a:r>
            <a:endParaRPr lang="zh-CN" altLang="en-US" dirty="0"/>
          </a:p>
        </p:txBody>
      </p:sp>
      <p:grpSp>
        <p:nvGrpSpPr>
          <p:cNvPr id="22535" name="组合 37894"/>
          <p:cNvGrpSpPr/>
          <p:nvPr/>
        </p:nvGrpSpPr>
        <p:grpSpPr>
          <a:xfrm>
            <a:off x="6120172" y="404664"/>
            <a:ext cx="2268252" cy="2073989"/>
            <a:chOff x="0" y="0"/>
            <a:chExt cx="6574" cy="4212"/>
          </a:xfrm>
        </p:grpSpPr>
        <p:sp>
          <p:nvSpPr>
            <p:cNvPr id="22536" name="矩形 37895"/>
            <p:cNvSpPr>
              <a:spLocks noChangeAspect="1"/>
            </p:cNvSpPr>
            <p:nvPr/>
          </p:nvSpPr>
          <p:spPr>
            <a:xfrm>
              <a:off x="0" y="0"/>
              <a:ext cx="6574" cy="4212"/>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22539" name="直接连接符 37898"/>
            <p:cNvSpPr/>
            <p:nvPr/>
          </p:nvSpPr>
          <p:spPr>
            <a:xfrm>
              <a:off x="2817" y="1495"/>
              <a:ext cx="627" cy="815"/>
            </a:xfrm>
            <a:prstGeom prst="line">
              <a:avLst/>
            </a:prstGeom>
            <a:ln w="38100" cap="flat" cmpd="sng">
              <a:solidFill>
                <a:srgbClr val="000000"/>
              </a:solidFill>
              <a:prstDash val="solid"/>
              <a:round/>
              <a:headEnd type="none" w="med" len="med"/>
              <a:tailEnd type="none" w="med" len="med"/>
            </a:ln>
          </p:spPr>
        </p:sp>
        <p:sp>
          <p:nvSpPr>
            <p:cNvPr id="22540" name="未知"/>
            <p:cNvSpPr/>
            <p:nvPr/>
          </p:nvSpPr>
          <p:spPr>
            <a:xfrm>
              <a:off x="0" y="272"/>
              <a:ext cx="6261" cy="2038"/>
            </a:xfrm>
            <a:custGeom>
              <a:avLst/>
              <a:gdLst/>
              <a:ahLst/>
              <a:cxnLst/>
              <a:rect l="0" t="0" r="0" b="0"/>
              <a:pathLst>
                <a:path w="3600" h="1404">
                  <a:moveTo>
                    <a:pt x="0" y="1404"/>
                  </a:moveTo>
                  <a:cubicBezTo>
                    <a:pt x="225" y="1118"/>
                    <a:pt x="450" y="832"/>
                    <a:pt x="720" y="624"/>
                  </a:cubicBezTo>
                  <a:cubicBezTo>
                    <a:pt x="990" y="416"/>
                    <a:pt x="1290" y="260"/>
                    <a:pt x="1620" y="156"/>
                  </a:cubicBezTo>
                  <a:cubicBezTo>
                    <a:pt x="1950" y="52"/>
                    <a:pt x="2370" y="0"/>
                    <a:pt x="2700" y="0"/>
                  </a:cubicBezTo>
                  <a:cubicBezTo>
                    <a:pt x="3030" y="0"/>
                    <a:pt x="3315" y="78"/>
                    <a:pt x="3600" y="156"/>
                  </a:cubicBezTo>
                </a:path>
              </a:pathLst>
            </a:custGeom>
            <a:noFill/>
            <a:ln w="9525" cap="flat" cmpd="sng">
              <a:solidFill>
                <a:srgbClr val="000000"/>
              </a:solidFill>
              <a:prstDash val="solid"/>
              <a:round/>
              <a:headEnd type="none" w="med" len="med"/>
              <a:tailEnd type="none" w="med" len="med"/>
            </a:ln>
          </p:spPr>
          <p:txBody>
            <a:bodyPr/>
            <a:lstStyle/>
            <a:p>
              <a:endParaRPr lang="zh-CN" altLang="en-US"/>
            </a:p>
          </p:txBody>
        </p:sp>
        <p:sp>
          <p:nvSpPr>
            <p:cNvPr id="22541" name="未知"/>
            <p:cNvSpPr/>
            <p:nvPr/>
          </p:nvSpPr>
          <p:spPr>
            <a:xfrm>
              <a:off x="313" y="2174"/>
              <a:ext cx="6260" cy="2038"/>
            </a:xfrm>
            <a:custGeom>
              <a:avLst/>
              <a:gdLst/>
              <a:ahLst/>
              <a:cxnLst/>
              <a:rect l="0" t="0" r="0" b="0"/>
              <a:pathLst>
                <a:path w="3600" h="1404">
                  <a:moveTo>
                    <a:pt x="0" y="1404"/>
                  </a:moveTo>
                  <a:cubicBezTo>
                    <a:pt x="225" y="1118"/>
                    <a:pt x="450" y="832"/>
                    <a:pt x="720" y="624"/>
                  </a:cubicBezTo>
                  <a:cubicBezTo>
                    <a:pt x="990" y="416"/>
                    <a:pt x="1290" y="260"/>
                    <a:pt x="1620" y="156"/>
                  </a:cubicBezTo>
                  <a:cubicBezTo>
                    <a:pt x="1950" y="52"/>
                    <a:pt x="2370" y="0"/>
                    <a:pt x="2700" y="0"/>
                  </a:cubicBezTo>
                  <a:cubicBezTo>
                    <a:pt x="3030" y="0"/>
                    <a:pt x="3315" y="78"/>
                    <a:pt x="3600" y="156"/>
                  </a:cubicBezTo>
                </a:path>
              </a:pathLst>
            </a:custGeom>
            <a:noFill/>
            <a:ln w="9525" cap="flat" cmpd="sng">
              <a:solidFill>
                <a:srgbClr val="000000"/>
              </a:solidFill>
              <a:prstDash val="solid"/>
              <a:round/>
              <a:headEnd type="none" w="med" len="med"/>
              <a:tailEnd type="none" w="med" len="med"/>
            </a:ln>
          </p:spPr>
          <p:txBody>
            <a:bodyPr/>
            <a:lstStyle/>
            <a:p>
              <a:endParaRPr lang="zh-CN" altLang="en-US"/>
            </a:p>
          </p:txBody>
        </p:sp>
        <p:sp>
          <p:nvSpPr>
            <p:cNvPr id="22542" name="未知"/>
            <p:cNvSpPr/>
            <p:nvPr/>
          </p:nvSpPr>
          <p:spPr>
            <a:xfrm>
              <a:off x="157" y="1223"/>
              <a:ext cx="6260" cy="2038"/>
            </a:xfrm>
            <a:custGeom>
              <a:avLst/>
              <a:gdLst/>
              <a:ahLst/>
              <a:cxnLst/>
              <a:rect l="0" t="0" r="0" b="0"/>
              <a:pathLst>
                <a:path w="3600" h="1404">
                  <a:moveTo>
                    <a:pt x="0" y="1404"/>
                  </a:moveTo>
                  <a:cubicBezTo>
                    <a:pt x="225" y="1118"/>
                    <a:pt x="450" y="832"/>
                    <a:pt x="720" y="624"/>
                  </a:cubicBezTo>
                  <a:cubicBezTo>
                    <a:pt x="990" y="416"/>
                    <a:pt x="1290" y="260"/>
                    <a:pt x="1620" y="156"/>
                  </a:cubicBezTo>
                  <a:cubicBezTo>
                    <a:pt x="1950" y="52"/>
                    <a:pt x="2370" y="0"/>
                    <a:pt x="2700" y="0"/>
                  </a:cubicBezTo>
                  <a:cubicBezTo>
                    <a:pt x="3030" y="0"/>
                    <a:pt x="3315" y="78"/>
                    <a:pt x="3600" y="156"/>
                  </a:cubicBezTo>
                </a:path>
              </a:pathLst>
            </a:custGeom>
            <a:noFill/>
            <a:ln w="9525" cap="flat" cmpd="sng">
              <a:solidFill>
                <a:srgbClr val="000000"/>
              </a:solidFill>
              <a:prstDash val="solid"/>
              <a:round/>
              <a:headEnd type="none" w="med" len="med"/>
              <a:tailEnd type="none" w="med" len="med"/>
            </a:ln>
          </p:spPr>
          <p:txBody>
            <a:bodyPr/>
            <a:lstStyle/>
            <a:p>
              <a:endParaRPr lang="zh-CN" altLang="en-US"/>
            </a:p>
          </p:txBody>
        </p:sp>
        <p:sp>
          <p:nvSpPr>
            <p:cNvPr id="22543" name="直接连接符 37902"/>
            <p:cNvSpPr/>
            <p:nvPr/>
          </p:nvSpPr>
          <p:spPr>
            <a:xfrm>
              <a:off x="4696" y="272"/>
              <a:ext cx="155" cy="1"/>
            </a:xfrm>
            <a:prstGeom prst="line">
              <a:avLst/>
            </a:prstGeom>
            <a:ln w="9525" cap="flat" cmpd="sng">
              <a:solidFill>
                <a:srgbClr val="000000"/>
              </a:solidFill>
              <a:prstDash val="solid"/>
              <a:round/>
              <a:headEnd type="none" w="med" len="med"/>
              <a:tailEnd type="triangle" w="med" len="med"/>
            </a:ln>
          </p:spPr>
        </p:sp>
        <p:sp>
          <p:nvSpPr>
            <p:cNvPr id="22544" name="直接连接符 37903"/>
            <p:cNvSpPr/>
            <p:nvPr/>
          </p:nvSpPr>
          <p:spPr>
            <a:xfrm>
              <a:off x="4696" y="1223"/>
              <a:ext cx="155" cy="1"/>
            </a:xfrm>
            <a:prstGeom prst="line">
              <a:avLst/>
            </a:prstGeom>
            <a:ln w="9525" cap="flat" cmpd="sng">
              <a:solidFill>
                <a:srgbClr val="000000"/>
              </a:solidFill>
              <a:prstDash val="solid"/>
              <a:round/>
              <a:headEnd type="none" w="med" len="med"/>
              <a:tailEnd type="triangle" w="med" len="med"/>
            </a:ln>
          </p:spPr>
        </p:sp>
        <p:sp>
          <p:nvSpPr>
            <p:cNvPr id="22545" name="直接连接符 37904"/>
            <p:cNvSpPr/>
            <p:nvPr/>
          </p:nvSpPr>
          <p:spPr>
            <a:xfrm>
              <a:off x="4852" y="2174"/>
              <a:ext cx="156" cy="1"/>
            </a:xfrm>
            <a:prstGeom prst="line">
              <a:avLst/>
            </a:prstGeom>
            <a:ln w="9525" cap="flat" cmpd="sng">
              <a:solidFill>
                <a:srgbClr val="000000"/>
              </a:solidFill>
              <a:prstDash val="solid"/>
              <a:round/>
              <a:headEnd type="none" w="med" len="med"/>
              <a:tailEnd type="triangle" w="med" len="med"/>
            </a:ln>
          </p:spPr>
        </p:sp>
        <p:sp>
          <p:nvSpPr>
            <p:cNvPr id="22546" name="直接连接符 37905"/>
            <p:cNvSpPr/>
            <p:nvPr/>
          </p:nvSpPr>
          <p:spPr>
            <a:xfrm>
              <a:off x="3600" y="1359"/>
              <a:ext cx="626" cy="815"/>
            </a:xfrm>
            <a:prstGeom prst="line">
              <a:avLst/>
            </a:prstGeom>
            <a:ln w="38100" cap="flat" cmpd="sng">
              <a:solidFill>
                <a:srgbClr val="000000"/>
              </a:solidFill>
              <a:prstDash val="solid"/>
              <a:round/>
              <a:headEnd type="none" w="med" len="med"/>
              <a:tailEnd type="none" w="med" len="med"/>
            </a:ln>
          </p:spPr>
        </p:sp>
        <p:sp>
          <p:nvSpPr>
            <p:cNvPr id="22549" name="文本框 37908"/>
            <p:cNvSpPr txBox="1"/>
            <p:nvPr/>
          </p:nvSpPr>
          <p:spPr>
            <a:xfrm>
              <a:off x="3913" y="1162"/>
              <a:ext cx="1252" cy="944"/>
            </a:xfrm>
            <a:prstGeom prst="rect">
              <a:avLst/>
            </a:prstGeom>
            <a:noFill/>
            <a:ln w="9525">
              <a:noFill/>
            </a:ln>
          </p:spPr>
          <p:txBody>
            <a:bodyPr anchor="t"/>
            <a:lstStyle/>
            <a:p>
              <a:pPr algn="just"/>
              <a:r>
                <a:rPr lang="en-US" altLang="zh-CN" sz="2400" b="1" i="1" dirty="0">
                  <a:latin typeface="Times New Roman" panose="02020603050405020304" pitchFamily="18" charset="0"/>
                </a:rPr>
                <a:t>l</a:t>
              </a:r>
              <a:r>
                <a:rPr lang="en-US" altLang="zh-CN" sz="2400" baseline="-25000" dirty="0">
                  <a:latin typeface="Times New Roman" panose="02020603050405020304" pitchFamily="18" charset="0"/>
                </a:rPr>
                <a:t>2</a:t>
              </a:r>
              <a:endParaRPr lang="en-US" altLang="zh-CN" sz="2400" baseline="-25000" dirty="0"/>
            </a:p>
          </p:txBody>
        </p:sp>
        <p:sp>
          <p:nvSpPr>
            <p:cNvPr id="24" name="文本框 37908"/>
            <p:cNvSpPr txBox="1"/>
            <p:nvPr/>
          </p:nvSpPr>
          <p:spPr>
            <a:xfrm>
              <a:off x="626" y="415"/>
              <a:ext cx="1252" cy="944"/>
            </a:xfrm>
            <a:prstGeom prst="rect">
              <a:avLst/>
            </a:prstGeom>
            <a:noFill/>
            <a:ln w="9525">
              <a:noFill/>
            </a:ln>
          </p:spPr>
          <p:txBody>
            <a:bodyPr anchor="t"/>
            <a:lstStyle/>
            <a:p>
              <a:pPr algn="just"/>
              <a:r>
                <a:rPr lang="en-US" altLang="zh-CN" sz="2400" b="1" i="1" dirty="0">
                  <a:latin typeface="Book Antiqua" panose="02040602050305030304" pitchFamily="18" charset="0"/>
                </a:rPr>
                <a:t>v</a:t>
              </a:r>
              <a:endParaRPr lang="en-US" altLang="zh-CN" sz="2400" b="1" i="1" dirty="0">
                <a:latin typeface="Book Antiqua" panose="02040602050305030304" pitchFamily="18" charset="0"/>
              </a:endParaRPr>
            </a:p>
          </p:txBody>
        </p:sp>
        <p:sp>
          <p:nvSpPr>
            <p:cNvPr id="26" name="文本框 37908"/>
            <p:cNvSpPr txBox="1"/>
            <p:nvPr/>
          </p:nvSpPr>
          <p:spPr>
            <a:xfrm>
              <a:off x="2278" y="1527"/>
              <a:ext cx="1252" cy="944"/>
            </a:xfrm>
            <a:prstGeom prst="rect">
              <a:avLst/>
            </a:prstGeom>
            <a:noFill/>
            <a:ln w="9525">
              <a:noFill/>
            </a:ln>
          </p:spPr>
          <p:txBody>
            <a:bodyPr anchor="t"/>
            <a:lstStyle/>
            <a:p>
              <a:pPr algn="just"/>
              <a:r>
                <a:rPr lang="en-US" altLang="zh-CN" sz="2400" b="1" i="1" dirty="0">
                  <a:latin typeface="Times New Roman" panose="02020603050405020304" pitchFamily="18" charset="0"/>
                </a:rPr>
                <a:t>l</a:t>
              </a:r>
              <a:r>
                <a:rPr lang="en-US" altLang="zh-CN" sz="2400" baseline="-25000" dirty="0">
                  <a:latin typeface="Times New Roman" panose="02020603050405020304" pitchFamily="18" charset="0"/>
                </a:rPr>
                <a:t>1</a:t>
              </a:r>
              <a:endParaRPr lang="en-US" altLang="zh-CN" sz="2400" baseline="-25000" dirty="0"/>
            </a:p>
          </p:txBody>
        </p:sp>
      </p:grpSp>
    </p:spTree>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2"/>
          <p:cNvSpPr>
            <a:spLocks noGrp="1" noChangeArrowheads="1"/>
          </p:cNvSpPr>
          <p:nvPr>
            <p:ph type="title"/>
          </p:nvPr>
        </p:nvSpPr>
        <p:spPr/>
        <p:txBody>
          <a:bodyPr/>
          <a:lstStyle/>
          <a:p>
            <a:pPr eaLnBrk="1" hangingPunct="1"/>
            <a:r>
              <a:rPr lang="zh-CN" altLang="en-US" dirty="0"/>
              <a:t>磁化等离子体波的扰动分布函数</a:t>
            </a:r>
            <a:endParaRPr lang="zh-CN" altLang="en-US" dirty="0"/>
          </a:p>
        </p:txBody>
      </p:sp>
      <mc:AlternateContent xmlns:mc="http://schemas.openxmlformats.org/markup-compatibility/2006">
        <mc:Choice xmlns:a14="http://schemas.microsoft.com/office/drawing/2010/main" Requires="a14">
          <p:sp>
            <p:nvSpPr>
              <p:cNvPr id="78851" name="Rectangle 3"/>
              <p:cNvSpPr>
                <a:spLocks noGrp="1" noChangeArrowheads="1"/>
              </p:cNvSpPr>
              <p:nvPr>
                <p:ph type="body" sz="half" idx="1"/>
              </p:nvPr>
            </p:nvSpPr>
            <p:spPr>
              <a:xfrm>
                <a:off x="251520" y="1401599"/>
                <a:ext cx="8713787" cy="5291137"/>
              </a:xfrm>
            </p:spPr>
            <p:txBody>
              <a:bodyPr/>
              <a:lstStyle/>
              <a:p>
                <a:pPr eaLnBrk="1" hangingPunct="1">
                  <a:spcBef>
                    <a:spcPts val="0"/>
                  </a:spcBef>
                  <a:spcAft>
                    <a:spcPts val="0"/>
                  </a:spcAft>
                </a:pPr>
                <a:r>
                  <a:rPr lang="zh-CN" altLang="en-US" sz="2800" dirty="0"/>
                  <a:t>利用</a:t>
                </a:r>
                <a:r>
                  <a:rPr lang="en-US" altLang="zh-CN" sz="2800" dirty="0" err="1"/>
                  <a:t>Fourior</a:t>
                </a:r>
                <a:r>
                  <a:rPr lang="zh-CN" altLang="en-US" sz="2800" dirty="0"/>
                  <a:t>展开式 ：</a:t>
                </a:r>
                <a:endParaRPr lang="en-US" altLang="zh-CN" sz="2800" i="1" dirty="0">
                  <a:solidFill>
                    <a:srgbClr val="000000"/>
                  </a:solidFill>
                  <a:latin typeface="Cambria Math" panose="02040503050406030204" pitchFamily="18" charset="0"/>
                </a:endParaRPr>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𝑒</m:t>
                          </m:r>
                        </m:e>
                        <m: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𝑖𝑏</m:t>
                          </m:r>
                          <m:func>
                            <m:funcPr>
                              <m:ctrlPr>
                                <a:rPr lang="zh-CN" altLang="en-US" sz="2800" i="1">
                                  <a:solidFill>
                                    <a:srgbClr val="000000"/>
                                  </a:solidFill>
                                  <a:latin typeface="Cambria Math" panose="02040503050406030204" pitchFamily="18" charset="0"/>
                                </a:rPr>
                              </m:ctrlPr>
                            </m:funcPr>
                            <m:fName>
                              <m:r>
                                <m:rPr>
                                  <m:sty m:val="p"/>
                                </m:rPr>
                                <a:rPr lang="zh-CN" altLang="en-US" sz="2800">
                                  <a:solidFill>
                                    <a:srgbClr val="000000"/>
                                  </a:solidFill>
                                  <a:latin typeface="Cambria Math" panose="02040503050406030204" pitchFamily="18" charset="0"/>
                                </a:rPr>
                                <m:t>sin</m:t>
                              </m:r>
                            </m:fName>
                            <m:e>
                              <m:r>
                                <a:rPr lang="zh-CN" altLang="en-US" sz="2800" i="1">
                                  <a:solidFill>
                                    <a:srgbClr val="000000"/>
                                  </a:solidFill>
                                  <a:latin typeface="Cambria Math" panose="02040503050406030204" pitchFamily="18" charset="0"/>
                                </a:rPr>
                                <m:t>𝜃</m:t>
                              </m:r>
                            </m:e>
                          </m:func>
                        </m:sup>
                      </m:sSup>
                      <m:r>
                        <a:rPr lang="zh-CN" altLang="en-US" sz="2800" i="1">
                          <a:solidFill>
                            <a:srgbClr val="000000"/>
                          </a:solidFill>
                          <a:latin typeface="Cambria Math" panose="02040503050406030204" pitchFamily="18" charset="0"/>
                        </a:rPr>
                        <m:t>=</m:t>
                      </m:r>
                      <m:nary>
                        <m:naryPr>
                          <m:chr m:val="∑"/>
                          <m:ctrlPr>
                            <a:rPr lang="zh-CN" altLang="en-US" sz="2800" i="1">
                              <a:solidFill>
                                <a:srgbClr val="000000"/>
                              </a:solidFill>
                              <a:latin typeface="Cambria Math" panose="02040503050406030204" pitchFamily="18" charset="0"/>
                            </a:rPr>
                          </m:ctrlPr>
                        </m:naryPr>
                        <m:sub>
                          <m:r>
                            <a:rPr lang="zh-CN" altLang="en-US" sz="2800" i="1">
                              <a:solidFill>
                                <a:srgbClr val="000000"/>
                              </a:solidFill>
                              <a:latin typeface="Cambria Math" panose="02040503050406030204" pitchFamily="18" charset="0"/>
                            </a:rPr>
                            <m:t>𝑛</m:t>
                          </m:r>
                          <m:r>
                            <a:rPr lang="zh-CN" altLang="en-US" sz="2800" i="1">
                              <a:solidFill>
                                <a:srgbClr val="000000"/>
                              </a:solidFill>
                              <a:latin typeface="Cambria Math" panose="02040503050406030204" pitchFamily="18" charset="0"/>
                            </a:rPr>
                            <m:t>=−∞</m:t>
                          </m:r>
                        </m:sub>
                        <m:sup>
                          <m:r>
                            <a:rPr lang="zh-CN" altLang="en-US" sz="2800" i="1">
                              <a:solidFill>
                                <a:srgbClr val="000000"/>
                              </a:solidFill>
                              <a:latin typeface="Cambria Math" panose="02040503050406030204" pitchFamily="18" charset="0"/>
                            </a:rPr>
                            <m:t>∞</m:t>
                          </m:r>
                        </m:sup>
                        <m:e>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𝐽</m:t>
                              </m:r>
                            </m:e>
                            <m:sub>
                              <m:r>
                                <a:rPr lang="zh-CN" altLang="en-US" sz="2800" i="1">
                                  <a:solidFill>
                                    <a:srgbClr val="000000"/>
                                  </a:solidFill>
                                  <a:latin typeface="Cambria Math" panose="02040503050406030204" pitchFamily="18" charset="0"/>
                                </a:rPr>
                                <m:t>𝑛</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𝑏</m:t>
                          </m:r>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𝑒</m:t>
                              </m:r>
                            </m:e>
                            <m: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𝑖𝑛</m:t>
                              </m:r>
                              <m:r>
                                <a:rPr lang="zh-CN" altLang="en-US" sz="2800" i="1">
                                  <a:solidFill>
                                    <a:srgbClr val="000000"/>
                                  </a:solidFill>
                                  <a:latin typeface="Cambria Math" panose="02040503050406030204" pitchFamily="18" charset="0"/>
                                </a:rPr>
                                <m:t>𝜃</m:t>
                              </m:r>
                            </m:sup>
                          </m:sSup>
                        </m:e>
                      </m:nary>
                    </m:oMath>
                  </m:oMathPara>
                </a14:m>
                <a:endParaRPr lang="zh-CN" altLang="en-US" sz="2800" dirty="0"/>
              </a:p>
              <a:p>
                <a:pPr marL="0" indent="0" eaLnBrk="1" hangingPunct="1">
                  <a:spcBef>
                    <a:spcPts val="0"/>
                  </a:spcBef>
                  <a:spcAft>
                    <a:spcPts val="0"/>
                  </a:spcAft>
                  <a:buNone/>
                </a:pPr>
                <a:r>
                  <a:rPr lang="zh-CN" altLang="zh-CN" sz="2800" dirty="0"/>
                  <a:t>以及此式对</a:t>
                </a:r>
                <a:r>
                  <a:rPr lang="zh-CN" altLang="en-US" sz="2800" dirty="0"/>
                  <a:t> </a:t>
                </a:r>
                <a:r>
                  <a:rPr lang="en-US" altLang="zh-CN" sz="2800" i="1" dirty="0">
                    <a:latin typeface="Symbol" panose="05050102010706020507" pitchFamily="18" charset="2"/>
                  </a:rPr>
                  <a:t>q</a:t>
                </a:r>
                <a:r>
                  <a:rPr lang="en-US" altLang="zh-CN" sz="2800" dirty="0"/>
                  <a:t> </a:t>
                </a:r>
                <a:r>
                  <a:rPr lang="zh-CN" altLang="zh-CN" sz="2800" dirty="0"/>
                  <a:t>和</a:t>
                </a:r>
                <a:r>
                  <a:rPr lang="zh-CN" altLang="en-US" sz="2800" dirty="0"/>
                  <a:t> </a:t>
                </a:r>
                <a:r>
                  <a:rPr lang="en-US" altLang="zh-CN" sz="2800" i="1" dirty="0">
                    <a:latin typeface="Times New Roman" panose="02020603050405020304" pitchFamily="18" charset="0"/>
                    <a:cs typeface="Times New Roman" panose="02020603050405020304" pitchFamily="18" charset="0"/>
                  </a:rPr>
                  <a:t>b</a:t>
                </a:r>
                <a:r>
                  <a:rPr lang="en-US" altLang="zh-CN" sz="2800" dirty="0"/>
                  <a:t> </a:t>
                </a:r>
                <a:r>
                  <a:rPr lang="zh-CN" altLang="en-US" sz="2800" dirty="0"/>
                  <a:t>的</a:t>
                </a:r>
                <a:r>
                  <a:rPr lang="zh-CN" altLang="zh-CN" sz="2800" dirty="0"/>
                  <a:t>偏导：</a:t>
                </a:r>
                <a:endParaRPr lang="zh-CN" altLang="en-US" sz="2800"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func>
                        <m:funcPr>
                          <m:ctrlPr>
                            <a:rPr lang="zh-CN" altLang="en-US" sz="2800" i="1">
                              <a:solidFill>
                                <a:srgbClr val="000000"/>
                              </a:solidFill>
                              <a:latin typeface="Cambria Math" panose="02040503050406030204" pitchFamily="18" charset="0"/>
                            </a:rPr>
                          </m:ctrlPr>
                        </m:funcPr>
                        <m:fName>
                          <m:r>
                            <m:rPr>
                              <m:sty m:val="p"/>
                            </m:rPr>
                            <a:rPr lang="zh-CN" altLang="en-US" sz="2800">
                              <a:solidFill>
                                <a:srgbClr val="000000"/>
                              </a:solidFill>
                              <a:latin typeface="Cambria Math" panose="02040503050406030204" pitchFamily="18" charset="0"/>
                            </a:rPr>
                            <m:t>cos</m:t>
                          </m:r>
                        </m:fName>
                        <m:e>
                          <m:r>
                            <a:rPr lang="zh-CN" altLang="en-US" sz="2800" i="1">
                              <a:solidFill>
                                <a:srgbClr val="000000"/>
                              </a:solidFill>
                              <a:latin typeface="Cambria Math" panose="02040503050406030204" pitchFamily="18" charset="0"/>
                            </a:rPr>
                            <m:t>𝜃</m:t>
                          </m:r>
                        </m:e>
                      </m:func>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𝑒</m:t>
                          </m:r>
                        </m:e>
                        <m: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𝑖𝑏</m:t>
                          </m:r>
                          <m:func>
                            <m:funcPr>
                              <m:ctrlPr>
                                <a:rPr lang="zh-CN" altLang="en-US" sz="2800" i="1">
                                  <a:solidFill>
                                    <a:srgbClr val="000000"/>
                                  </a:solidFill>
                                  <a:latin typeface="Cambria Math" panose="02040503050406030204" pitchFamily="18" charset="0"/>
                                </a:rPr>
                              </m:ctrlPr>
                            </m:funcPr>
                            <m:fName>
                              <m:r>
                                <m:rPr>
                                  <m:sty m:val="p"/>
                                </m:rPr>
                                <a:rPr lang="zh-CN" altLang="en-US" sz="2800">
                                  <a:solidFill>
                                    <a:srgbClr val="000000"/>
                                  </a:solidFill>
                                  <a:latin typeface="Cambria Math" panose="02040503050406030204" pitchFamily="18" charset="0"/>
                                </a:rPr>
                                <m:t>sin</m:t>
                              </m:r>
                            </m:fName>
                            <m:e>
                              <m:r>
                                <a:rPr lang="zh-CN" altLang="en-US" sz="2800" i="1">
                                  <a:solidFill>
                                    <a:srgbClr val="000000"/>
                                  </a:solidFill>
                                  <a:latin typeface="Cambria Math" panose="02040503050406030204" pitchFamily="18" charset="0"/>
                                </a:rPr>
                                <m:t>𝜃</m:t>
                              </m:r>
                            </m:e>
                          </m:func>
                        </m:sup>
                      </m:sSup>
                      <m:r>
                        <a:rPr lang="zh-CN" altLang="en-US" sz="2800" i="1">
                          <a:solidFill>
                            <a:srgbClr val="000000"/>
                          </a:solidFill>
                          <a:latin typeface="Cambria Math" panose="02040503050406030204" pitchFamily="18" charset="0"/>
                        </a:rPr>
                        <m:t>=</m:t>
                      </m:r>
                      <m:nary>
                        <m:naryPr>
                          <m:chr m:val="∑"/>
                          <m:ctrlPr>
                            <a:rPr lang="zh-CN" altLang="en-US" sz="2800" i="1">
                              <a:solidFill>
                                <a:srgbClr val="000000"/>
                              </a:solidFill>
                              <a:latin typeface="Cambria Math" panose="02040503050406030204" pitchFamily="18" charset="0"/>
                            </a:rPr>
                          </m:ctrlPr>
                        </m:naryPr>
                        <m:sub>
                          <m:r>
                            <a:rPr lang="zh-CN" altLang="en-US" sz="2800" i="1">
                              <a:solidFill>
                                <a:srgbClr val="000000"/>
                              </a:solidFill>
                              <a:latin typeface="Cambria Math" panose="02040503050406030204" pitchFamily="18" charset="0"/>
                            </a:rPr>
                            <m:t>𝑛</m:t>
                          </m:r>
                          <m:r>
                            <a:rPr lang="zh-CN" altLang="en-US" sz="2800" i="1">
                              <a:solidFill>
                                <a:srgbClr val="000000"/>
                              </a:solidFill>
                              <a:latin typeface="Cambria Math" panose="02040503050406030204" pitchFamily="18" charset="0"/>
                            </a:rPr>
                            <m:t>=−∞</m:t>
                          </m:r>
                        </m:sub>
                        <m:sup>
                          <m:r>
                            <a:rPr lang="zh-CN" altLang="en-US" sz="2800" i="1">
                              <a:solidFill>
                                <a:srgbClr val="000000"/>
                              </a:solidFill>
                              <a:latin typeface="Cambria Math" panose="02040503050406030204" pitchFamily="18" charset="0"/>
                            </a:rPr>
                            <m:t>∞</m:t>
                          </m:r>
                        </m:sup>
                        <m:e>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𝑛</m:t>
                              </m:r>
                            </m:num>
                            <m:den>
                              <m:r>
                                <a:rPr lang="zh-CN" altLang="en-US" sz="2800" i="1">
                                  <a:solidFill>
                                    <a:srgbClr val="000000"/>
                                  </a:solidFill>
                                  <a:latin typeface="Cambria Math" panose="02040503050406030204" pitchFamily="18" charset="0"/>
                                </a:rPr>
                                <m:t>𝑏</m:t>
                              </m:r>
                            </m:den>
                          </m:f>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𝐽</m:t>
                              </m:r>
                            </m:e>
                            <m:sub>
                              <m:r>
                                <a:rPr lang="zh-CN" altLang="en-US" sz="2800" i="1">
                                  <a:solidFill>
                                    <a:srgbClr val="000000"/>
                                  </a:solidFill>
                                  <a:latin typeface="Cambria Math" panose="02040503050406030204" pitchFamily="18" charset="0"/>
                                </a:rPr>
                                <m:t>𝑛</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𝑏</m:t>
                          </m:r>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𝑒</m:t>
                              </m:r>
                            </m:e>
                            <m: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𝑖𝑛</m:t>
                              </m:r>
                              <m:r>
                                <a:rPr lang="zh-CN" altLang="en-US" sz="2800" i="1">
                                  <a:solidFill>
                                    <a:srgbClr val="000000"/>
                                  </a:solidFill>
                                  <a:latin typeface="Cambria Math" panose="02040503050406030204" pitchFamily="18" charset="0"/>
                                </a:rPr>
                                <m:t>𝜃</m:t>
                              </m:r>
                            </m:sup>
                          </m:sSup>
                        </m:e>
                      </m:nary>
                      <m:r>
                        <a:rPr lang="zh-CN" altLang="en-US" sz="2800" i="1">
                          <a:solidFill>
                            <a:srgbClr val="000000"/>
                          </a:solidFill>
                          <a:latin typeface="Cambria Math" panose="02040503050406030204" pitchFamily="18" charset="0"/>
                        </a:rPr>
                        <m:t>,</m:t>
                      </m:r>
                    </m:oMath>
                  </m:oMathPara>
                </a14:m>
                <a:endParaRPr lang="en-US" altLang="zh-CN" sz="2800" i="1" dirty="0">
                  <a:solidFill>
                    <a:srgbClr val="000000"/>
                  </a:solidFill>
                  <a:latin typeface="Cambria Math" panose="02040503050406030204" pitchFamily="18" charset="0"/>
                </a:endParaRPr>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func>
                        <m:funcPr>
                          <m:ctrlPr>
                            <a:rPr lang="zh-CN" altLang="en-US" sz="2800" i="1">
                              <a:solidFill>
                                <a:srgbClr val="000000"/>
                              </a:solidFill>
                              <a:latin typeface="Cambria Math" panose="02040503050406030204" pitchFamily="18" charset="0"/>
                            </a:rPr>
                          </m:ctrlPr>
                        </m:funcPr>
                        <m:fName>
                          <m:r>
                            <m:rPr>
                              <m:sty m:val="p"/>
                            </m:rPr>
                            <a:rPr lang="zh-CN" altLang="en-US" sz="2800">
                              <a:solidFill>
                                <a:srgbClr val="000000"/>
                              </a:solidFill>
                              <a:latin typeface="Cambria Math" panose="02040503050406030204" pitchFamily="18" charset="0"/>
                            </a:rPr>
                            <m:t>sin</m:t>
                          </m:r>
                        </m:fName>
                        <m:e>
                          <m:r>
                            <a:rPr lang="zh-CN" altLang="en-US" sz="2800" i="1">
                              <a:solidFill>
                                <a:srgbClr val="000000"/>
                              </a:solidFill>
                              <a:latin typeface="Cambria Math" panose="02040503050406030204" pitchFamily="18" charset="0"/>
                            </a:rPr>
                            <m:t>𝜃</m:t>
                          </m:r>
                        </m:e>
                      </m:func>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𝑒</m:t>
                          </m:r>
                        </m:e>
                        <m: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𝑖𝑏</m:t>
                          </m:r>
                          <m:func>
                            <m:funcPr>
                              <m:ctrlPr>
                                <a:rPr lang="zh-CN" altLang="en-US" sz="2800" i="1">
                                  <a:solidFill>
                                    <a:srgbClr val="000000"/>
                                  </a:solidFill>
                                  <a:latin typeface="Cambria Math" panose="02040503050406030204" pitchFamily="18" charset="0"/>
                                </a:rPr>
                              </m:ctrlPr>
                            </m:funcPr>
                            <m:fName>
                              <m:r>
                                <m:rPr>
                                  <m:sty m:val="p"/>
                                </m:rPr>
                                <a:rPr lang="zh-CN" altLang="en-US" sz="2800">
                                  <a:solidFill>
                                    <a:srgbClr val="000000"/>
                                  </a:solidFill>
                                  <a:latin typeface="Cambria Math" panose="02040503050406030204" pitchFamily="18" charset="0"/>
                                </a:rPr>
                                <m:t>sin</m:t>
                              </m:r>
                            </m:fName>
                            <m:e>
                              <m:r>
                                <a:rPr lang="zh-CN" altLang="en-US" sz="2800" i="1">
                                  <a:solidFill>
                                    <a:srgbClr val="000000"/>
                                  </a:solidFill>
                                  <a:latin typeface="Cambria Math" panose="02040503050406030204" pitchFamily="18" charset="0"/>
                                </a:rPr>
                                <m:t>𝜃</m:t>
                              </m:r>
                            </m:e>
                          </m:func>
                        </m:sup>
                      </m:sSup>
                      <m:r>
                        <a:rPr lang="zh-CN" altLang="en-US" sz="2800" i="1">
                          <a:solidFill>
                            <a:srgbClr val="000000"/>
                          </a:solidFill>
                          <a:latin typeface="Cambria Math" panose="02040503050406030204" pitchFamily="18" charset="0"/>
                        </a:rPr>
                        <m:t>=</m:t>
                      </m:r>
                      <m:nary>
                        <m:naryPr>
                          <m:chr m:val="∑"/>
                          <m:ctrlPr>
                            <a:rPr lang="zh-CN" altLang="en-US" sz="2800" i="1">
                              <a:solidFill>
                                <a:srgbClr val="000000"/>
                              </a:solidFill>
                              <a:latin typeface="Cambria Math" panose="02040503050406030204" pitchFamily="18" charset="0"/>
                            </a:rPr>
                          </m:ctrlPr>
                        </m:naryPr>
                        <m:sub>
                          <m:r>
                            <a:rPr lang="zh-CN" altLang="en-US" sz="2800" i="1">
                              <a:solidFill>
                                <a:srgbClr val="000000"/>
                              </a:solidFill>
                              <a:latin typeface="Cambria Math" panose="02040503050406030204" pitchFamily="18" charset="0"/>
                            </a:rPr>
                            <m:t>𝑛</m:t>
                          </m:r>
                          <m:r>
                            <a:rPr lang="zh-CN" altLang="en-US" sz="2800" i="1">
                              <a:solidFill>
                                <a:srgbClr val="000000"/>
                              </a:solidFill>
                              <a:latin typeface="Cambria Math" panose="02040503050406030204" pitchFamily="18" charset="0"/>
                            </a:rPr>
                            <m:t>=−∞</m:t>
                          </m:r>
                        </m:sub>
                        <m:sup>
                          <m:r>
                            <a:rPr lang="zh-CN" altLang="en-US" sz="2800" i="1">
                              <a:solidFill>
                                <a:srgbClr val="000000"/>
                              </a:solidFill>
                              <a:latin typeface="Cambria Math" panose="02040503050406030204" pitchFamily="18" charset="0"/>
                            </a:rPr>
                            <m:t>∞</m:t>
                          </m:r>
                        </m:sup>
                        <m:e>
                          <m:r>
                            <a:rPr lang="zh-CN" altLang="en-US" sz="2800" i="1">
                              <a:solidFill>
                                <a:srgbClr val="000000"/>
                              </a:solidFill>
                              <a:latin typeface="Cambria Math" panose="02040503050406030204" pitchFamily="18" charset="0"/>
                            </a:rPr>
                            <m:t>𝑖</m:t>
                          </m:r>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𝐽</m:t>
                              </m:r>
                            </m:e>
                            <m:sub>
                              <m:r>
                                <a:rPr lang="zh-CN" altLang="en-US" sz="2800" i="1">
                                  <a:solidFill>
                                    <a:srgbClr val="000000"/>
                                  </a:solidFill>
                                  <a:latin typeface="Cambria Math" panose="02040503050406030204" pitchFamily="18" charset="0"/>
                                </a:rPr>
                                <m:t>𝑛</m:t>
                              </m:r>
                            </m:sub>
                            <m:sup>
                              <m:r>
                                <a:rPr lang="zh-CN" altLang="en-US" sz="2800" i="1">
                                  <a:solidFill>
                                    <a:srgbClr val="000000"/>
                                  </a:solidFill>
                                  <a:latin typeface="Cambria Math" panose="02040503050406030204" pitchFamily="18" charset="0"/>
                                </a:rPr>
                                <m:t>′</m:t>
                              </m:r>
                            </m:sup>
                          </m:sSub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𝑏</m:t>
                          </m:r>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𝑒</m:t>
                              </m:r>
                            </m:e>
                            <m: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𝑖𝑛</m:t>
                              </m:r>
                              <m:r>
                                <a:rPr lang="zh-CN" altLang="en-US" sz="2800" i="1">
                                  <a:solidFill>
                                    <a:srgbClr val="000000"/>
                                  </a:solidFill>
                                  <a:latin typeface="Cambria Math" panose="02040503050406030204" pitchFamily="18" charset="0"/>
                                </a:rPr>
                                <m:t>𝜃</m:t>
                              </m:r>
                            </m:sup>
                          </m:sSup>
                        </m:e>
                      </m:nary>
                    </m:oMath>
                  </m:oMathPara>
                </a14:m>
                <a:endParaRPr lang="zh-CN" altLang="en-US" sz="2800" dirty="0"/>
              </a:p>
              <a:p>
                <a:pPr marL="0" indent="0" eaLnBrk="1" hangingPunct="1">
                  <a:spcBef>
                    <a:spcPts val="0"/>
                  </a:spcBef>
                  <a:spcAft>
                    <a:spcPts val="0"/>
                  </a:spcAft>
                  <a:buNone/>
                </a:pPr>
                <a:r>
                  <a:rPr lang="zh-CN" altLang="en-US" sz="2800" dirty="0"/>
                  <a:t>可积分求</a:t>
                </a:r>
                <a14:m>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𝑓</m:t>
                        </m:r>
                      </m:e>
                      <m:sub>
                        <m:r>
                          <a:rPr lang="zh-CN" altLang="en-US" sz="2800" i="1">
                            <a:solidFill>
                              <a:srgbClr val="000000"/>
                            </a:solidFill>
                            <a:latin typeface="Cambria Math" panose="02040503050406030204" pitchFamily="18" charset="0"/>
                          </a:rPr>
                          <m:t>1</m:t>
                        </m:r>
                      </m:sub>
                    </m:sSub>
                  </m:oMath>
                </a14:m>
                <a:r>
                  <a:rPr lang="zh-CN" altLang="en-US" sz="2800" dirty="0"/>
                  <a:t>。</a:t>
                </a:r>
                <a:endParaRPr lang="zh-CN" altLang="en-US" sz="2800" dirty="0"/>
              </a:p>
            </p:txBody>
          </p:sp>
        </mc:Choice>
        <mc:Fallback>
          <p:sp>
            <p:nvSpPr>
              <p:cNvPr id="78851" name="Rectangle 3"/>
              <p:cNvSpPr>
                <a:spLocks noRot="1" noChangeAspect="1" noMove="1" noResize="1" noEditPoints="1" noAdjustHandles="1" noChangeArrowheads="1" noChangeShapeType="1" noTextEdit="1"/>
              </p:cNvSpPr>
              <p:nvPr>
                <p:ph type="body" sz="half" idx="1"/>
              </p:nvPr>
            </p:nvSpPr>
            <p:spPr>
              <a:xfrm>
                <a:off x="251520" y="1401599"/>
                <a:ext cx="8713787" cy="5291137"/>
              </a:xfrm>
              <a:blipFill rotWithShape="1">
                <a:blip r:embed="rId1"/>
                <a:stretch>
                  <a:fillRect l="-1" t="-3" r="4" b="9"/>
                </a:stretch>
              </a:blipFill>
            </p:spPr>
            <p:txBody>
              <a:bodyPr/>
              <a:lstStyle/>
              <a:p>
                <a:r>
                  <a:rPr lang="zh-CN" altLang="en-US">
                    <a:noFill/>
                  </a:rPr>
                  <a:t> </a:t>
                </a:r>
              </a:p>
            </p:txBody>
          </p:sp>
        </mc:Fallback>
      </mc:AlternateContent>
      <p:sp>
        <p:nvSpPr>
          <p:cNvPr id="78852"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78853"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2"/>
          <p:cNvSpPr>
            <a:spLocks noGrp="1" noChangeArrowheads="1"/>
          </p:cNvSpPr>
          <p:nvPr>
            <p:ph type="title"/>
          </p:nvPr>
        </p:nvSpPr>
        <p:spPr/>
        <p:txBody>
          <a:bodyPr/>
          <a:lstStyle/>
          <a:p>
            <a:pPr eaLnBrk="1" hangingPunct="1"/>
            <a:r>
              <a:rPr lang="zh-CN" altLang="en-US" dirty="0"/>
              <a:t>磁化等离子体波的扰动分布函数</a:t>
            </a:r>
            <a:endParaRPr lang="zh-CN" altLang="en-US" dirty="0"/>
          </a:p>
        </p:txBody>
      </p:sp>
      <mc:AlternateContent xmlns:mc="http://schemas.openxmlformats.org/markup-compatibility/2006">
        <mc:Choice xmlns:a14="http://schemas.microsoft.com/office/drawing/2010/main" Requires="a14">
          <p:sp>
            <p:nvSpPr>
              <p:cNvPr id="78851" name="Rectangle 3"/>
              <p:cNvSpPr>
                <a:spLocks noGrp="1" noChangeArrowheads="1"/>
              </p:cNvSpPr>
              <p:nvPr>
                <p:ph type="body" sz="half" idx="1"/>
              </p:nvPr>
            </p:nvSpPr>
            <p:spPr>
              <a:xfrm>
                <a:off x="251520" y="1401599"/>
                <a:ext cx="8713787" cy="5291137"/>
              </a:xfrm>
            </p:spPr>
            <p:txBody>
              <a:bodyPr/>
              <a:lstStyle/>
              <a:p>
                <a:pPr eaLnBrk="1" hangingPunct="1">
                  <a:spcBef>
                    <a:spcPts val="0"/>
                  </a:spcBef>
                  <a:spcAft>
                    <a:spcPts val="0"/>
                  </a:spcAft>
                </a:pPr>
                <a:r>
                  <a:rPr lang="zh-CN" altLang="en-US" sz="2800" dirty="0"/>
                  <a:t>积分求</a:t>
                </a:r>
                <a14:m>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𝑓</m:t>
                        </m:r>
                      </m:e>
                      <m:sub>
                        <m:r>
                          <a:rPr lang="zh-CN" altLang="en-US" sz="2800" i="1">
                            <a:solidFill>
                              <a:srgbClr val="000000"/>
                            </a:solidFill>
                            <a:latin typeface="Cambria Math" panose="02040503050406030204" pitchFamily="18" charset="0"/>
                          </a:rPr>
                          <m:t>1</m:t>
                        </m:r>
                      </m:sub>
                    </m:sSub>
                  </m:oMath>
                </a14:m>
                <a:r>
                  <a:rPr lang="zh-CN" altLang="en-US" sz="2800" dirty="0"/>
                  <a:t>得：</a:t>
                </a:r>
                <a:endParaRPr lang="en-US" altLang="zh-CN" sz="2800" i="1" dirty="0">
                  <a:solidFill>
                    <a:srgbClr val="000000"/>
                  </a:solidFill>
                  <a:latin typeface="Cambria Math" panose="02040503050406030204" pitchFamily="18" charset="0"/>
                </a:endParaRPr>
              </a:p>
              <a:p>
                <a:pPr marL="0" indent="0" eaLnBrk="1" hangingPunct="1">
                  <a:spcBef>
                    <a:spcPts val="0"/>
                  </a:spcBef>
                  <a:spcAft>
                    <a:spcPts val="0"/>
                  </a:spcAft>
                  <a:buNone/>
                </a:pPr>
                <a:r>
                  <a:rPr lang="zh-CN" altLang="en-US" sz="2800" dirty="0">
                    <a:solidFill>
                      <a:srgbClr val="000000"/>
                    </a:solidFill>
                  </a:rPr>
                  <a:t>    </a:t>
                </a:r>
                <a14:m>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𝑓</m:t>
                        </m:r>
                      </m:e>
                      <m:sub>
                        <m:r>
                          <a:rPr lang="zh-CN" altLang="en-US" sz="2800" i="1">
                            <a:solidFill>
                              <a:srgbClr val="000000"/>
                            </a:solidFill>
                            <a:latin typeface="Cambria Math" panose="02040503050406030204" pitchFamily="18" charset="0"/>
                          </a:rPr>
                          <m:t>1</m:t>
                        </m:r>
                      </m:sub>
                    </m:sSub>
                    <m:r>
                      <a:rPr lang="zh-CN" altLang="en-US" sz="2800" i="1">
                        <a:solidFill>
                          <a:srgbClr val="000000"/>
                        </a:solidFill>
                        <a:latin typeface="Cambria Math" panose="02040503050406030204" pitchFamily="18" charset="0"/>
                      </a:rPr>
                      <m:t>=</m:t>
                    </m:r>
                  </m:oMath>
                </a14:m>
                <a:endParaRPr lang="zh-CN" altLang="en-US" sz="2800"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𝑓</m:t>
                              </m:r>
                            </m:e>
                            <m:sub>
                              <m:r>
                                <a:rPr lang="zh-CN" altLang="en-US" sz="2800" i="1">
                                  <a:solidFill>
                                    <a:srgbClr val="000000"/>
                                  </a:solidFill>
                                  <a:latin typeface="Cambria Math" panose="02040503050406030204" pitchFamily="18" charset="0"/>
                                </a:rPr>
                                <m:t>0</m:t>
                              </m:r>
                            </m:sub>
                          </m:sSub>
                          <m:r>
                            <a:rPr lang="zh-CN" altLang="en-US" sz="2800" i="1">
                              <a:solidFill>
                                <a:srgbClr val="000000"/>
                              </a:solidFill>
                              <a:latin typeface="Cambria Math" panose="02040503050406030204" pitchFamily="18" charset="0"/>
                            </a:rPr>
                            <m:t>𝑚</m:t>
                          </m:r>
                        </m:num>
                        <m:den>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𝐵</m:t>
                              </m:r>
                            </m:e>
                            <m:sub>
                              <m:r>
                                <a:rPr lang="zh-CN" altLang="en-US" sz="2800" i="1">
                                  <a:solidFill>
                                    <a:srgbClr val="000000"/>
                                  </a:solidFill>
                                  <a:latin typeface="Cambria Math" panose="02040503050406030204" pitchFamily="18" charset="0"/>
                                </a:rPr>
                                <m:t>0</m:t>
                              </m:r>
                            </m:sub>
                          </m:sSub>
                          <m:r>
                            <a:rPr lang="zh-CN" altLang="en-US" sz="2800" i="1">
                              <a:solidFill>
                                <a:srgbClr val="000000"/>
                              </a:solidFill>
                              <a:latin typeface="Cambria Math" panose="02040503050406030204" pitchFamily="18" charset="0"/>
                            </a:rPr>
                            <m:t>𝑇</m:t>
                          </m:r>
                        </m:den>
                      </m:f>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𝑒</m:t>
                          </m:r>
                        </m:e>
                        <m: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𝑖𝑔</m:t>
                          </m:r>
                        </m:sup>
                      </m:sSup>
                      <m:d>
                        <m:dPr>
                          <m:begChr m:val="["/>
                          <m:endChr m:val="]"/>
                          <m:ctrlPr>
                            <a:rPr lang="zh-CN" altLang="en-US" sz="2800" i="1">
                              <a:solidFill>
                                <a:srgbClr val="000000"/>
                              </a:solidFill>
                              <a:latin typeface="Cambria Math" panose="02040503050406030204" pitchFamily="18" charset="0"/>
                            </a:rPr>
                          </m:ctrlPr>
                        </m:dPr>
                        <m:e>
                          <m:nary>
                            <m:naryPr>
                              <m:chr m:val="∑"/>
                              <m:ctrlPr>
                                <a:rPr lang="zh-CN" altLang="en-US" sz="2800" i="1">
                                  <a:solidFill>
                                    <a:srgbClr val="000000"/>
                                  </a:solidFill>
                                  <a:latin typeface="Cambria Math" panose="02040503050406030204" pitchFamily="18" charset="0"/>
                                </a:rPr>
                              </m:ctrlPr>
                            </m:naryPr>
                            <m:sub>
                              <m:r>
                                <a:rPr lang="zh-CN" altLang="en-US" sz="2800" i="1">
                                  <a:solidFill>
                                    <a:srgbClr val="000000"/>
                                  </a:solidFill>
                                  <a:latin typeface="Cambria Math" panose="02040503050406030204" pitchFamily="18" charset="0"/>
                                </a:rPr>
                                <m:t>𝑛</m:t>
                              </m:r>
                              <m:r>
                                <a:rPr lang="zh-CN" altLang="en-US" sz="2800" i="1">
                                  <a:solidFill>
                                    <a:srgbClr val="000000"/>
                                  </a:solidFill>
                                  <a:latin typeface="Cambria Math" panose="02040503050406030204" pitchFamily="18" charset="0"/>
                                </a:rPr>
                                <m:t>=−∞</m:t>
                              </m:r>
                            </m:sub>
                            <m:sup>
                              <m:r>
                                <a:rPr lang="zh-CN" altLang="en-US" sz="2800" i="1">
                                  <a:solidFill>
                                    <a:srgbClr val="000000"/>
                                  </a:solidFill>
                                  <a:latin typeface="Cambria Math" panose="02040503050406030204" pitchFamily="18" charset="0"/>
                                </a:rPr>
                                <m:t>∞</m:t>
                              </m:r>
                            </m:sup>
                            <m:e>
                              <m:f>
                                <m:fPr>
                                  <m:ctrlPr>
                                    <a:rPr lang="zh-CN" altLang="en-US" sz="2800" i="1">
                                      <a:solidFill>
                                        <a:srgbClr val="000000"/>
                                      </a:solidFill>
                                      <a:latin typeface="Cambria Math" panose="02040503050406030204" pitchFamily="18" charset="0"/>
                                    </a:rPr>
                                  </m:ctrlPr>
                                </m:fPr>
                                <m:num>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𝑒</m:t>
                                      </m:r>
                                    </m:e>
                                    <m:sup>
                                      <m:r>
                                        <a:rPr lang="zh-CN" altLang="en-US" sz="2800" i="1">
                                          <a:solidFill>
                                            <a:srgbClr val="000000"/>
                                          </a:solidFill>
                                          <a:latin typeface="Cambria Math" panose="02040503050406030204" pitchFamily="18" charset="0"/>
                                        </a:rPr>
                                        <m:t>𝑖</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𝑎</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𝑛</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𝜃</m:t>
                                      </m:r>
                                    </m:sup>
                                  </m:sSup>
                                </m:num>
                                <m:den>
                                  <m:r>
                                    <a:rPr lang="zh-CN" altLang="en-US" sz="2800" i="1">
                                      <a:solidFill>
                                        <a:srgbClr val="000000"/>
                                      </a:solidFill>
                                      <a:latin typeface="Cambria Math" panose="02040503050406030204" pitchFamily="18" charset="0"/>
                                    </a:rPr>
                                    <m:t>𝑖</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𝑎</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𝑛</m:t>
                                  </m:r>
                                  <m:r>
                                    <a:rPr lang="zh-CN" altLang="en-US" sz="2800" i="1">
                                      <a:solidFill>
                                        <a:srgbClr val="000000"/>
                                      </a:solidFill>
                                      <a:latin typeface="Cambria Math" panose="02040503050406030204" pitchFamily="18" charset="0"/>
                                    </a:rPr>
                                    <m:t>)</m:t>
                                  </m:r>
                                </m:den>
                              </m:f>
                              <m:d>
                                <m:dPr>
                                  <m:ctrlPr>
                                    <a:rPr lang="zh-CN" altLang="en-US" sz="2800" i="1">
                                      <a:solidFill>
                                        <a:srgbClr val="000000"/>
                                      </a:solidFill>
                                      <a:latin typeface="Cambria Math" panose="02040503050406030204" pitchFamily="18" charset="0"/>
                                    </a:rPr>
                                  </m:ctrlPr>
                                </m:dPr>
                                <m:e>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𝑧</m:t>
                                      </m:r>
                                    </m:sub>
                                  </m:sSub>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𝒆</m:t>
                                      </m:r>
                                    </m:e>
                                    <m:sub>
                                      <m:r>
                                        <a:rPr lang="zh-CN" altLang="en-US" sz="2800" i="1">
                                          <a:solidFill>
                                            <a:srgbClr val="000000"/>
                                          </a:solidFill>
                                          <a:latin typeface="Cambria Math" panose="02040503050406030204" pitchFamily="18" charset="0"/>
                                        </a:rPr>
                                        <m:t>𝑧</m:t>
                                      </m:r>
                                    </m:sub>
                                  </m:sSub>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𝐽</m:t>
                                      </m:r>
                                    </m:e>
                                    <m:sub>
                                      <m:r>
                                        <a:rPr lang="zh-CN" altLang="en-US" sz="2800" i="1">
                                          <a:solidFill>
                                            <a:srgbClr val="000000"/>
                                          </a:solidFill>
                                          <a:latin typeface="Cambria Math" panose="02040503050406030204" pitchFamily="18" charset="0"/>
                                        </a:rPr>
                                        <m:t>𝑛</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𝑏</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m:t>
                                      </m:r>
                                    </m:sub>
                                  </m:sSub>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𝒆</m:t>
                                      </m:r>
                                    </m:e>
                                    <m:sub>
                                      <m:r>
                                        <a:rPr lang="zh-CN" altLang="en-US" sz="2800" i="1">
                                          <a:solidFill>
                                            <a:srgbClr val="000000"/>
                                          </a:solidFill>
                                          <a:latin typeface="Cambria Math" panose="02040503050406030204" pitchFamily="18" charset="0"/>
                                        </a:rPr>
                                        <m:t>𝑥</m:t>
                                      </m:r>
                                    </m:sub>
                                  </m:sSub>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𝑛</m:t>
                                      </m:r>
                                    </m:num>
                                    <m:den>
                                      <m:r>
                                        <a:rPr lang="zh-CN" altLang="en-US" sz="2800" i="1">
                                          <a:solidFill>
                                            <a:srgbClr val="000000"/>
                                          </a:solidFill>
                                          <a:latin typeface="Cambria Math" panose="02040503050406030204" pitchFamily="18" charset="0"/>
                                        </a:rPr>
                                        <m:t>𝑏</m:t>
                                      </m:r>
                                    </m:den>
                                  </m:f>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𝐽</m:t>
                                      </m:r>
                                    </m:e>
                                    <m:sub>
                                      <m:r>
                                        <a:rPr lang="zh-CN" altLang="en-US" sz="2800" i="1">
                                          <a:solidFill>
                                            <a:srgbClr val="000000"/>
                                          </a:solidFill>
                                          <a:latin typeface="Cambria Math" panose="02040503050406030204" pitchFamily="18" charset="0"/>
                                        </a:rPr>
                                        <m:t>𝑛</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𝑏</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m:t>
                                      </m:r>
                                    </m:sub>
                                  </m:sSub>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𝒆</m:t>
                                      </m:r>
                                    </m:e>
                                    <m:sub>
                                      <m:r>
                                        <a:rPr lang="zh-CN" altLang="en-US" sz="2800" i="1">
                                          <a:solidFill>
                                            <a:srgbClr val="000000"/>
                                          </a:solidFill>
                                          <a:latin typeface="Cambria Math" panose="02040503050406030204" pitchFamily="18" charset="0"/>
                                        </a:rPr>
                                        <m:t>𝑦</m:t>
                                      </m:r>
                                    </m:sub>
                                  </m:sSub>
                                  <m:r>
                                    <a:rPr lang="zh-CN" altLang="en-US" sz="2800" i="1">
                                      <a:solidFill>
                                        <a:srgbClr val="000000"/>
                                      </a:solidFill>
                                      <a:latin typeface="Cambria Math" panose="02040503050406030204" pitchFamily="18" charset="0"/>
                                    </a:rPr>
                                    <m:t>𝑖</m:t>
                                  </m:r>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𝐽</m:t>
                                      </m:r>
                                    </m:e>
                                    <m:sub>
                                      <m:r>
                                        <a:rPr lang="zh-CN" altLang="en-US" sz="2800" i="1">
                                          <a:solidFill>
                                            <a:srgbClr val="000000"/>
                                          </a:solidFill>
                                          <a:latin typeface="Cambria Math" panose="02040503050406030204" pitchFamily="18" charset="0"/>
                                        </a:rPr>
                                        <m:t>𝑛</m:t>
                                      </m:r>
                                    </m:sub>
                                    <m:sup>
                                      <m:r>
                                        <a:rPr lang="zh-CN" altLang="en-US" sz="2800" i="1">
                                          <a:solidFill>
                                            <a:srgbClr val="000000"/>
                                          </a:solidFill>
                                          <a:latin typeface="Cambria Math" panose="02040503050406030204" pitchFamily="18" charset="0"/>
                                        </a:rPr>
                                        <m:t>′</m:t>
                                      </m:r>
                                    </m:sup>
                                  </m:sSub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𝑏</m:t>
                                  </m:r>
                                  <m:r>
                                    <a:rPr lang="zh-CN" altLang="en-US" sz="2800" i="1">
                                      <a:solidFill>
                                        <a:srgbClr val="000000"/>
                                      </a:solidFill>
                                      <a:latin typeface="Cambria Math" panose="02040503050406030204" pitchFamily="18" charset="0"/>
                                    </a:rPr>
                                    <m:t>)</m:t>
                                  </m:r>
                                </m:e>
                              </m:d>
                              <m:r>
                                <a:rPr lang="zh-CN" altLang="en-US" sz="2800" i="1">
                                  <a:solidFill>
                                    <a:srgbClr val="000000"/>
                                  </a:solidFill>
                                  <a:latin typeface="Cambria Math" panose="02040503050406030204" pitchFamily="18" charset="0"/>
                                </a:rPr>
                                <m:t>+</m:t>
                              </m:r>
                              <m:r>
                                <a:rPr lang="zh-CN" altLang="en-US" sz="2800" b="1" i="1">
                                  <a:solidFill>
                                    <a:srgbClr val="000000"/>
                                  </a:solidFill>
                                  <a:latin typeface="Cambria Math" panose="02040503050406030204" pitchFamily="18" charset="0"/>
                                </a:rPr>
                                <m:t>𝒄</m:t>
                              </m:r>
                            </m:e>
                          </m:nary>
                        </m:e>
                      </m:d>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𝑬</m:t>
                          </m:r>
                        </m:e>
                        <m:sub>
                          <m:r>
                            <a:rPr lang="zh-CN" altLang="en-US" sz="2800" i="1">
                              <a:solidFill>
                                <a:srgbClr val="000000"/>
                              </a:solidFill>
                              <a:latin typeface="Cambria Math" panose="02040503050406030204" pitchFamily="18" charset="0"/>
                            </a:rPr>
                            <m:t>1</m:t>
                          </m:r>
                        </m:sub>
                      </m:sSub>
                    </m:oMath>
                  </m:oMathPara>
                </a14:m>
                <a:endParaRPr lang="zh-CN" altLang="en-US" sz="2800" dirty="0"/>
              </a:p>
              <a:p>
                <a:pPr eaLnBrk="1" hangingPunct="1">
                  <a:spcBef>
                    <a:spcPts val="0"/>
                  </a:spcBef>
                  <a:spcAft>
                    <a:spcPts val="0"/>
                  </a:spcAft>
                </a:pPr>
                <a:r>
                  <a:rPr lang="zh-CN" altLang="en-US" sz="2800" dirty="0"/>
                  <a:t>其中，</a:t>
                </a:r>
                <a14:m>
                  <m:oMath xmlns:m="http://schemas.openxmlformats.org/officeDocument/2006/math">
                    <m:r>
                      <a:rPr lang="zh-CN" altLang="en-US" sz="2800" b="1" i="1">
                        <a:solidFill>
                          <a:srgbClr val="000000"/>
                        </a:solidFill>
                        <a:latin typeface="Cambria Math" panose="02040503050406030204" pitchFamily="18" charset="0"/>
                      </a:rPr>
                      <m:t>𝒄</m:t>
                    </m:r>
                  </m:oMath>
                </a14:m>
                <a:r>
                  <a:rPr lang="zh-CN" altLang="en-US" sz="2800" dirty="0"/>
                  <a:t>是对</a:t>
                </a:r>
                <a:r>
                  <a:rPr lang="en-US" altLang="zh-CN" sz="2800" i="1" dirty="0">
                    <a:latin typeface="Symbol" panose="05050102010706020507" pitchFamily="18" charset="2"/>
                  </a:rPr>
                  <a:t>q </a:t>
                </a:r>
                <a:r>
                  <a:rPr lang="zh-CN" altLang="en-US" sz="2800" dirty="0">
                    <a:latin typeface="Symbol" panose="05050102010706020507" pitchFamily="18" charset="2"/>
                  </a:rPr>
                  <a:t>做不定</a:t>
                </a:r>
                <a:r>
                  <a:rPr lang="zh-CN" altLang="en-US" sz="2800" dirty="0"/>
                  <a:t>积分产生的常矢量，虽然它可以是</a:t>
                </a:r>
                <a14:m>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𝑧</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m:t>
                        </m:r>
                      </m:sub>
                    </m:sSub>
                  </m:oMath>
                </a14:m>
                <a:r>
                  <a:rPr lang="zh-CN" altLang="en-US" sz="2800" dirty="0"/>
                  <a:t>的函数，但由于</a:t>
                </a:r>
                <a14:m>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𝑓</m:t>
                        </m:r>
                      </m:e>
                      <m:sub>
                        <m:r>
                          <a:rPr lang="zh-CN" altLang="en-US" sz="2800" i="1">
                            <a:solidFill>
                              <a:srgbClr val="000000"/>
                            </a:solidFill>
                            <a:latin typeface="Cambria Math" panose="02040503050406030204" pitchFamily="18" charset="0"/>
                          </a:rPr>
                          <m:t>1</m:t>
                        </m:r>
                      </m:sub>
                    </m:sSub>
                  </m:oMath>
                </a14:m>
                <a:r>
                  <a:rPr lang="zh-CN" altLang="en-US" sz="2800" dirty="0"/>
                  <a:t>对</a:t>
                </a:r>
                <a:r>
                  <a:rPr lang="en-US" altLang="zh-CN" sz="2800" i="1" dirty="0">
                    <a:latin typeface="Symbol" panose="05050102010706020507" pitchFamily="18" charset="2"/>
                  </a:rPr>
                  <a:t>q</a:t>
                </a:r>
                <a:r>
                  <a:rPr lang="en-US" altLang="zh-CN" sz="2800" dirty="0"/>
                  <a:t> </a:t>
                </a:r>
                <a:r>
                  <a:rPr lang="zh-CN" altLang="en-US" sz="2800" dirty="0"/>
                  <a:t>必须有 </a:t>
                </a:r>
                <a:r>
                  <a:rPr lang="en-US" altLang="zh-CN" sz="2800" dirty="0"/>
                  <a:t>2</a:t>
                </a:r>
                <a:r>
                  <a:rPr lang="en-US" altLang="zh-CN" sz="2800" dirty="0">
                    <a:latin typeface="Symbol" panose="05050102010706020507" pitchFamily="18" charset="2"/>
                  </a:rPr>
                  <a:t>p</a:t>
                </a:r>
                <a:r>
                  <a:rPr lang="en-US" altLang="zh-CN" sz="2800" dirty="0"/>
                  <a:t> </a:t>
                </a:r>
                <a:r>
                  <a:rPr lang="zh-CN" altLang="en-US" sz="2800" dirty="0"/>
                  <a:t>的周期，而一般情况</a:t>
                </a:r>
                <a14:m>
                  <m:oMath xmlns:m="http://schemas.openxmlformats.org/officeDocument/2006/math">
                    <m:r>
                      <a:rPr lang="zh-CN" altLang="en-US" sz="2800" b="1" i="1">
                        <a:solidFill>
                          <a:srgbClr val="000000"/>
                        </a:solidFill>
                        <a:latin typeface="Cambria Math" panose="02040503050406030204" pitchFamily="18" charset="0"/>
                      </a:rPr>
                      <m:t>𝒄</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𝑒</m:t>
                        </m:r>
                      </m:e>
                      <m: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𝑖𝑔</m:t>
                        </m:r>
                      </m:sup>
                    </m:sSup>
                  </m:oMath>
                </a14:m>
                <a:r>
                  <a:rPr lang="zh-CN" altLang="en-US" sz="2800" dirty="0"/>
                  <a:t>不具有这个性质，故应该取为</a:t>
                </a:r>
                <a14:m>
                  <m:oMath xmlns:m="http://schemas.openxmlformats.org/officeDocument/2006/math">
                    <m:r>
                      <a:rPr lang="zh-CN" altLang="en-US" sz="2800" b="1" i="1">
                        <a:solidFill>
                          <a:srgbClr val="000000"/>
                        </a:solidFill>
                        <a:latin typeface="Cambria Math" panose="02040503050406030204" pitchFamily="18" charset="0"/>
                      </a:rPr>
                      <m:t>𝒄</m:t>
                    </m:r>
                    <m:r>
                      <a:rPr lang="en-US" altLang="zh-CN" sz="2800" i="1" smtClean="0">
                        <a:solidFill>
                          <a:srgbClr val="000000"/>
                        </a:solidFill>
                        <a:latin typeface="Cambria Math" panose="02040503050406030204" pitchFamily="18" charset="0"/>
                      </a:rPr>
                      <m:t>=</m:t>
                    </m:r>
                    <m:r>
                      <a:rPr lang="en-US" altLang="zh-CN" sz="2800" i="1">
                        <a:solidFill>
                          <a:srgbClr val="000000"/>
                        </a:solidFill>
                        <a:latin typeface="Cambria Math" panose="02040503050406030204" pitchFamily="18" charset="0"/>
                      </a:rPr>
                      <m:t>0</m:t>
                    </m:r>
                  </m:oMath>
                </a14:m>
                <a:r>
                  <a:rPr lang="zh-CN" altLang="en-US" sz="2800" dirty="0"/>
                  <a:t>。</a:t>
                </a:r>
                <a:endParaRPr lang="zh-CN" altLang="en-US" sz="2800" dirty="0"/>
              </a:p>
            </p:txBody>
          </p:sp>
        </mc:Choice>
        <mc:Fallback>
          <p:sp>
            <p:nvSpPr>
              <p:cNvPr id="78851" name="Rectangle 3"/>
              <p:cNvSpPr>
                <a:spLocks noRot="1" noChangeAspect="1" noMove="1" noResize="1" noEditPoints="1" noAdjustHandles="1" noChangeArrowheads="1" noChangeShapeType="1" noTextEdit="1"/>
              </p:cNvSpPr>
              <p:nvPr>
                <p:ph type="body" sz="half" idx="1"/>
              </p:nvPr>
            </p:nvSpPr>
            <p:spPr>
              <a:xfrm>
                <a:off x="251520" y="1401599"/>
                <a:ext cx="8713787" cy="5291137"/>
              </a:xfrm>
              <a:blipFill rotWithShape="1">
                <a:blip r:embed="rId1"/>
                <a:stretch>
                  <a:fillRect l="-1" t="-3" r="-1475" b="9"/>
                </a:stretch>
              </a:blipFill>
            </p:spPr>
            <p:txBody>
              <a:bodyPr/>
              <a:lstStyle/>
              <a:p>
                <a:r>
                  <a:rPr lang="zh-CN" altLang="en-US">
                    <a:noFill/>
                  </a:rPr>
                  <a:t> </a:t>
                </a:r>
              </a:p>
            </p:txBody>
          </p:sp>
        </mc:Fallback>
      </mc:AlternateContent>
      <p:sp>
        <p:nvSpPr>
          <p:cNvPr id="78852"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78853"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2"/>
          <p:cNvSpPr>
            <a:spLocks noGrp="1" noChangeArrowheads="1"/>
          </p:cNvSpPr>
          <p:nvPr>
            <p:ph type="title"/>
          </p:nvPr>
        </p:nvSpPr>
        <p:spPr/>
        <p:txBody>
          <a:bodyPr/>
          <a:lstStyle/>
          <a:p>
            <a:pPr eaLnBrk="1" hangingPunct="1"/>
            <a:r>
              <a:rPr lang="zh-CN" altLang="en-US" dirty="0"/>
              <a:t>磁化等离子体中的静电波</a:t>
            </a:r>
            <a:endParaRPr lang="zh-CN" altLang="en-US" dirty="0"/>
          </a:p>
        </p:txBody>
      </p:sp>
      <mc:AlternateContent xmlns:mc="http://schemas.openxmlformats.org/markup-compatibility/2006">
        <mc:Choice xmlns:a14="http://schemas.microsoft.com/office/drawing/2010/main" Requires="a14">
          <p:sp>
            <p:nvSpPr>
              <p:cNvPr id="79875" name="Rectangle 3"/>
              <p:cNvSpPr>
                <a:spLocks noGrp="1" noChangeArrowheads="1"/>
              </p:cNvSpPr>
              <p:nvPr>
                <p:ph type="body" sz="half" idx="1"/>
              </p:nvPr>
            </p:nvSpPr>
            <p:spPr>
              <a:xfrm>
                <a:off x="179388" y="1341438"/>
                <a:ext cx="8713787" cy="5291137"/>
              </a:xfrm>
            </p:spPr>
            <p:txBody>
              <a:bodyPr/>
              <a:lstStyle/>
              <a:p>
                <a:pPr eaLnBrk="1" hangingPunct="1">
                  <a:spcBef>
                    <a:spcPts val="0"/>
                  </a:spcBef>
                  <a:spcAft>
                    <a:spcPts val="0"/>
                  </a:spcAft>
                </a:pPr>
                <a:r>
                  <a:rPr lang="zh-CN" altLang="en-US" sz="2800" dirty="0"/>
                  <a:t>利用</a:t>
                </a:r>
                <a:r>
                  <a:rPr lang="en-US" altLang="zh-CN" sz="2800" dirty="0" err="1"/>
                  <a:t>Fourior</a:t>
                </a:r>
                <a:r>
                  <a:rPr lang="zh-CN" altLang="en-US" sz="2800" dirty="0"/>
                  <a:t>展开式 ：</a:t>
                </a:r>
                <a:endParaRPr lang="zh-CN" altLang="en-US" sz="2800"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𝑓</m:t>
                          </m:r>
                        </m:e>
                        <m:sub>
                          <m:r>
                            <a:rPr lang="zh-CN" altLang="en-US" sz="2800" i="1">
                              <a:solidFill>
                                <a:srgbClr val="000000"/>
                              </a:solidFill>
                              <a:latin typeface="Cambria Math" panose="02040503050406030204" pitchFamily="18" charset="0"/>
                            </a:rPr>
                            <m:t>1</m:t>
                          </m:r>
                        </m:sub>
                      </m:sSub>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𝑓</m:t>
                              </m:r>
                            </m:e>
                            <m:sub>
                              <m:r>
                                <a:rPr lang="zh-CN" altLang="en-US" sz="2800" i="1">
                                  <a:solidFill>
                                    <a:srgbClr val="000000"/>
                                  </a:solidFill>
                                  <a:latin typeface="Cambria Math" panose="02040503050406030204" pitchFamily="18" charset="0"/>
                                </a:rPr>
                                <m:t>0</m:t>
                              </m:r>
                            </m:sub>
                          </m:sSub>
                          <m:r>
                            <a:rPr lang="zh-CN" altLang="en-US" sz="2800" i="1">
                              <a:solidFill>
                                <a:srgbClr val="000000"/>
                              </a:solidFill>
                              <a:latin typeface="Cambria Math" panose="02040503050406030204" pitchFamily="18" charset="0"/>
                            </a:rPr>
                            <m:t>𝑚</m:t>
                          </m:r>
                        </m:num>
                        <m:den>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𝐵</m:t>
                              </m:r>
                            </m:e>
                            <m:sub>
                              <m:r>
                                <a:rPr lang="zh-CN" altLang="en-US" sz="2800" i="1">
                                  <a:solidFill>
                                    <a:srgbClr val="000000"/>
                                  </a:solidFill>
                                  <a:latin typeface="Cambria Math" panose="02040503050406030204" pitchFamily="18" charset="0"/>
                                </a:rPr>
                                <m:t>0</m:t>
                              </m:r>
                            </m:sub>
                          </m:sSub>
                          <m:r>
                            <a:rPr lang="zh-CN" altLang="en-US" sz="2800" i="1">
                              <a:solidFill>
                                <a:srgbClr val="000000"/>
                              </a:solidFill>
                              <a:latin typeface="Cambria Math" panose="02040503050406030204" pitchFamily="18" charset="0"/>
                            </a:rPr>
                            <m:t>𝑇</m:t>
                          </m:r>
                        </m:den>
                      </m:f>
                      <m:nary>
                        <m:naryPr>
                          <m:chr m:val="∑"/>
                          <m:ctrlPr>
                            <a:rPr lang="zh-CN" altLang="en-US" sz="2800" i="1">
                              <a:solidFill>
                                <a:srgbClr val="000000"/>
                              </a:solidFill>
                              <a:latin typeface="Cambria Math" panose="02040503050406030204" pitchFamily="18" charset="0"/>
                            </a:rPr>
                          </m:ctrlPr>
                        </m:naryPr>
                        <m:sub>
                          <m:r>
                            <a:rPr lang="zh-CN" altLang="en-US" sz="2800" i="1">
                              <a:solidFill>
                                <a:srgbClr val="000000"/>
                              </a:solidFill>
                              <a:latin typeface="Cambria Math" panose="02040503050406030204" pitchFamily="18" charset="0"/>
                            </a:rPr>
                            <m:t>𝑛</m:t>
                          </m:r>
                          <m:r>
                            <a:rPr lang="zh-CN" altLang="en-US" sz="2800" i="1">
                              <a:solidFill>
                                <a:srgbClr val="000000"/>
                              </a:solidFill>
                              <a:latin typeface="Cambria Math" panose="02040503050406030204" pitchFamily="18" charset="0"/>
                            </a:rPr>
                            <m:t>=−∞</m:t>
                          </m:r>
                        </m:sub>
                        <m:sup>
                          <m:r>
                            <a:rPr lang="zh-CN" altLang="en-US" sz="2800" i="1">
                              <a:solidFill>
                                <a:srgbClr val="000000"/>
                              </a:solidFill>
                              <a:latin typeface="Cambria Math" panose="02040503050406030204" pitchFamily="18" charset="0"/>
                            </a:rPr>
                            <m:t>∞</m:t>
                          </m:r>
                        </m:sup>
                        <m:e>
                          <m:nary>
                            <m:naryPr>
                              <m:chr m:val="∑"/>
                              <m:ctrlPr>
                                <a:rPr lang="zh-CN" altLang="en-US" sz="2800" i="1">
                                  <a:solidFill>
                                    <a:srgbClr val="000000"/>
                                  </a:solidFill>
                                  <a:latin typeface="Cambria Math" panose="02040503050406030204" pitchFamily="18" charset="0"/>
                                </a:rPr>
                              </m:ctrlPr>
                            </m:naryPr>
                            <m:sub>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𝑛</m:t>
                                  </m:r>
                                </m:e>
                                <m:sup>
                                  <m:r>
                                    <a:rPr lang="zh-CN" altLang="en-US" sz="2800" i="1">
                                      <a:solidFill>
                                        <a:srgbClr val="000000"/>
                                      </a:solidFill>
                                      <a:latin typeface="Cambria Math" panose="02040503050406030204" pitchFamily="18" charset="0"/>
                                    </a:rPr>
                                    <m:t>′</m:t>
                                  </m:r>
                                </m:sup>
                              </m:sSup>
                              <m:r>
                                <a:rPr lang="zh-CN" altLang="en-US" sz="2800" i="1">
                                  <a:solidFill>
                                    <a:srgbClr val="000000"/>
                                  </a:solidFill>
                                  <a:latin typeface="Cambria Math" panose="02040503050406030204" pitchFamily="18" charset="0"/>
                                </a:rPr>
                                <m:t>=−∞</m:t>
                              </m:r>
                            </m:sub>
                            <m:sup>
                              <m:r>
                                <a:rPr lang="zh-CN" altLang="en-US" sz="2800" i="1">
                                  <a:solidFill>
                                    <a:srgbClr val="000000"/>
                                  </a:solidFill>
                                  <a:latin typeface="Cambria Math" panose="02040503050406030204" pitchFamily="18" charset="0"/>
                                </a:rPr>
                                <m:t>∞</m:t>
                              </m:r>
                            </m:sup>
                            <m:e>
                              <m:f>
                                <m:fPr>
                                  <m:ctrlPr>
                                    <a:rPr lang="zh-CN" altLang="en-US" sz="2800" i="1">
                                      <a:solidFill>
                                        <a:srgbClr val="000000"/>
                                      </a:solidFill>
                                      <a:latin typeface="Cambria Math" panose="02040503050406030204" pitchFamily="18" charset="0"/>
                                    </a:rPr>
                                  </m:ctrlPr>
                                </m:fPr>
                                <m:num>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𝑒</m:t>
                                      </m:r>
                                    </m:e>
                                    <m:sup>
                                      <m:r>
                                        <a:rPr lang="zh-CN" altLang="en-US" sz="2800" i="1">
                                          <a:solidFill>
                                            <a:srgbClr val="000000"/>
                                          </a:solidFill>
                                          <a:latin typeface="Cambria Math" panose="02040503050406030204" pitchFamily="18" charset="0"/>
                                        </a:rPr>
                                        <m:t>𝑖</m:t>
                                      </m:r>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𝑛</m:t>
                                          </m:r>
                                        </m:e>
                                        <m:sup>
                                          <m:r>
                                            <a:rPr lang="zh-CN" altLang="en-US" sz="2800" i="1">
                                              <a:solidFill>
                                                <a:srgbClr val="000000"/>
                                              </a:solidFill>
                                              <a:latin typeface="Cambria Math" panose="02040503050406030204" pitchFamily="18" charset="0"/>
                                            </a:rPr>
                                            <m:t>′</m:t>
                                          </m:r>
                                        </m:sup>
                                      </m:s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𝑛</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𝜃</m:t>
                                      </m:r>
                                    </m:sup>
                                  </m:sSup>
                                </m:num>
                                <m:den>
                                  <m:r>
                                    <a:rPr lang="zh-CN" altLang="en-US" sz="2800" i="1">
                                      <a:solidFill>
                                        <a:srgbClr val="000000"/>
                                      </a:solidFill>
                                      <a:latin typeface="Cambria Math" panose="02040503050406030204" pitchFamily="18" charset="0"/>
                                    </a:rPr>
                                    <m:t>𝑖</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𝑎</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𝑛</m:t>
                                  </m:r>
                                  <m:r>
                                    <a:rPr lang="zh-CN" altLang="en-US" sz="2800" i="1">
                                      <a:solidFill>
                                        <a:srgbClr val="000000"/>
                                      </a:solidFill>
                                      <a:latin typeface="Cambria Math" panose="02040503050406030204" pitchFamily="18" charset="0"/>
                                    </a:rPr>
                                    <m:t>)</m:t>
                                  </m:r>
                                </m:den>
                              </m:f>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𝐽</m:t>
                                  </m:r>
                                </m:e>
                                <m:sub>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𝑛</m:t>
                                      </m:r>
                                    </m:e>
                                    <m:sup>
                                      <m:r>
                                        <a:rPr lang="zh-CN" altLang="en-US" sz="2800" i="1">
                                          <a:solidFill>
                                            <a:srgbClr val="000000"/>
                                          </a:solidFill>
                                          <a:latin typeface="Cambria Math" panose="02040503050406030204" pitchFamily="18" charset="0"/>
                                        </a:rPr>
                                        <m:t>′</m:t>
                                      </m:r>
                                    </m:sup>
                                  </m:sSup>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𝑏</m:t>
                              </m:r>
                              <m:r>
                                <a:rPr lang="zh-CN" altLang="en-US" sz="2800" i="1">
                                  <a:solidFill>
                                    <a:srgbClr val="000000"/>
                                  </a:solidFill>
                                  <a:latin typeface="Cambria Math" panose="02040503050406030204" pitchFamily="18" charset="0"/>
                                </a:rPr>
                                <m:t>) </m:t>
                              </m:r>
                            </m:e>
                          </m:nary>
                        </m:e>
                      </m:nary>
                    </m:oMath>
                  </m:oMathPara>
                </a14:m>
                <a:endParaRPr lang="zh-CN" altLang="en-US" sz="2800"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r>
                        <a:rPr lang="en-US" altLang="zh-CN" sz="2800" b="0" i="1" smtClean="0">
                          <a:solidFill>
                            <a:srgbClr val="000000"/>
                          </a:solidFill>
                          <a:latin typeface="Cambria Math" panose="02040503050406030204" pitchFamily="18" charset="0"/>
                        </a:rPr>
                        <m:t>⋅</m:t>
                      </m:r>
                      <m:d>
                        <m:dPr>
                          <m:ctrlPr>
                            <a:rPr lang="zh-CN" altLang="en-US" sz="2800" i="1">
                              <a:solidFill>
                                <a:srgbClr val="000000"/>
                              </a:solidFill>
                              <a:latin typeface="Cambria Math" panose="02040503050406030204" pitchFamily="18" charset="0"/>
                            </a:rPr>
                          </m:ctrlPr>
                        </m:dPr>
                        <m:e>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𝑧</m:t>
                              </m:r>
                            </m:sub>
                          </m:sSub>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𝒆</m:t>
                              </m:r>
                            </m:e>
                            <m:sub>
                              <m:r>
                                <a:rPr lang="zh-CN" altLang="en-US" sz="2800" i="1">
                                  <a:solidFill>
                                    <a:srgbClr val="000000"/>
                                  </a:solidFill>
                                  <a:latin typeface="Cambria Math" panose="02040503050406030204" pitchFamily="18" charset="0"/>
                                </a:rPr>
                                <m:t>𝑧</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m:t>
                              </m:r>
                            </m:sub>
                          </m:sSub>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𝒆</m:t>
                              </m:r>
                            </m:e>
                            <m:sub>
                              <m:r>
                                <a:rPr lang="zh-CN" altLang="en-US" sz="2800" i="1">
                                  <a:solidFill>
                                    <a:srgbClr val="000000"/>
                                  </a:solidFill>
                                  <a:latin typeface="Cambria Math" panose="02040503050406030204" pitchFamily="18" charset="0"/>
                                </a:rPr>
                                <m:t>𝑥</m:t>
                              </m:r>
                            </m:sub>
                          </m:sSub>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𝑛</m:t>
                              </m:r>
                            </m:num>
                            <m:den>
                              <m:r>
                                <a:rPr lang="zh-CN" altLang="en-US" sz="2800" i="1">
                                  <a:solidFill>
                                    <a:srgbClr val="000000"/>
                                  </a:solidFill>
                                  <a:latin typeface="Cambria Math" panose="02040503050406030204" pitchFamily="18" charset="0"/>
                                </a:rPr>
                                <m:t>𝑏</m:t>
                              </m:r>
                            </m:den>
                          </m:f>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𝐽</m:t>
                              </m:r>
                            </m:e>
                            <m:sub>
                              <m:r>
                                <a:rPr lang="zh-CN" altLang="en-US" sz="2800" i="1">
                                  <a:solidFill>
                                    <a:srgbClr val="000000"/>
                                  </a:solidFill>
                                  <a:latin typeface="Cambria Math" panose="02040503050406030204" pitchFamily="18" charset="0"/>
                                </a:rPr>
                                <m:t>𝑛</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𝑏</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m:t>
                              </m:r>
                            </m:sub>
                          </m:sSub>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𝒆</m:t>
                              </m:r>
                            </m:e>
                            <m:sub>
                              <m:r>
                                <a:rPr lang="zh-CN" altLang="en-US" sz="2800" i="1">
                                  <a:solidFill>
                                    <a:srgbClr val="000000"/>
                                  </a:solidFill>
                                  <a:latin typeface="Cambria Math" panose="02040503050406030204" pitchFamily="18" charset="0"/>
                                </a:rPr>
                                <m:t>𝑦</m:t>
                              </m:r>
                            </m:sub>
                          </m:sSub>
                          <m:r>
                            <a:rPr lang="zh-CN" altLang="en-US" sz="2800" i="1">
                              <a:solidFill>
                                <a:srgbClr val="000000"/>
                              </a:solidFill>
                              <a:latin typeface="Cambria Math" panose="02040503050406030204" pitchFamily="18" charset="0"/>
                            </a:rPr>
                            <m:t>𝑖</m:t>
                          </m:r>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𝐽</m:t>
                              </m:r>
                            </m:e>
                            <m:sub>
                              <m:r>
                                <a:rPr lang="zh-CN" altLang="en-US" sz="2800" i="1">
                                  <a:solidFill>
                                    <a:srgbClr val="000000"/>
                                  </a:solidFill>
                                  <a:latin typeface="Cambria Math" panose="02040503050406030204" pitchFamily="18" charset="0"/>
                                </a:rPr>
                                <m:t>𝑛</m:t>
                              </m:r>
                            </m:sub>
                            <m:sup>
                              <m:r>
                                <a:rPr lang="zh-CN" altLang="en-US" sz="2800" i="1">
                                  <a:solidFill>
                                    <a:srgbClr val="000000"/>
                                  </a:solidFill>
                                  <a:latin typeface="Cambria Math" panose="02040503050406030204" pitchFamily="18" charset="0"/>
                                </a:rPr>
                                <m:t>′</m:t>
                              </m:r>
                            </m:sup>
                          </m:sSub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𝑏</m:t>
                          </m:r>
                          <m:r>
                            <a:rPr lang="zh-CN" altLang="en-US" sz="2800" i="1">
                              <a:solidFill>
                                <a:srgbClr val="000000"/>
                              </a:solidFill>
                              <a:latin typeface="Cambria Math" panose="02040503050406030204" pitchFamily="18" charset="0"/>
                            </a:rPr>
                            <m:t>)</m:t>
                          </m:r>
                        </m:e>
                      </m:d>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𝑬</m:t>
                          </m:r>
                        </m:e>
                        <m:sub>
                          <m:r>
                            <a:rPr lang="zh-CN" altLang="en-US" sz="2800" i="1">
                              <a:solidFill>
                                <a:srgbClr val="000000"/>
                              </a:solidFill>
                              <a:latin typeface="Cambria Math" panose="02040503050406030204" pitchFamily="18" charset="0"/>
                            </a:rPr>
                            <m:t>1</m:t>
                          </m:r>
                        </m:sub>
                      </m:sSub>
                    </m:oMath>
                  </m:oMathPara>
                </a14:m>
                <a:endParaRPr lang="en-US" altLang="zh-CN" sz="2800" dirty="0"/>
              </a:p>
              <a:p>
                <a:pPr eaLnBrk="1" hangingPunct="1">
                  <a:spcBef>
                    <a:spcPts val="0"/>
                  </a:spcBef>
                  <a:spcAft>
                    <a:spcPts val="0"/>
                  </a:spcAft>
                </a:pPr>
                <a:r>
                  <a:rPr lang="zh-CN" altLang="en-US" sz="2800" dirty="0"/>
                  <a:t>用动理论处理磁化等离子体中的静电波，如伯恩斯坦波。电场满足 </a:t>
                </a:r>
                <a:r>
                  <a:rPr lang="zh-CN" altLang="zh-CN" sz="2800" dirty="0"/>
                  <a:t>：</a:t>
                </a:r>
                <a:endParaRPr lang="en-US" altLang="zh-CN" sz="2800"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𝑬</m:t>
                          </m:r>
                        </m:e>
                        <m:sub>
                          <m:r>
                            <a:rPr lang="zh-CN" altLang="en-US" sz="2800" i="1">
                              <a:solidFill>
                                <a:srgbClr val="000000"/>
                              </a:solidFill>
                              <a:latin typeface="Cambria Math" panose="02040503050406030204" pitchFamily="18" charset="0"/>
                            </a:rPr>
                            <m:t>1</m:t>
                          </m:r>
                        </m:sub>
                      </m:sSub>
                      <m:r>
                        <a:rPr lang="zh-CN" altLang="en-US" sz="2800" i="1">
                          <a:solidFill>
                            <a:srgbClr val="000000"/>
                          </a:solidFill>
                          <a:latin typeface="Cambria Math" panose="02040503050406030204" pitchFamily="18" charset="0"/>
                        </a:rPr>
                        <m:t>=−</m:t>
                      </m:r>
                      <m:r>
                        <m:rPr>
                          <m:sty m:val="p"/>
                        </m:rP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𝜙</m:t>
                      </m:r>
                      <m:r>
                        <a:rPr lang="zh-CN" altLang="en-US" sz="2800" i="1">
                          <a:solidFill>
                            <a:srgbClr val="000000"/>
                          </a:solidFill>
                          <a:latin typeface="Cambria Math" panose="02040503050406030204" pitchFamily="18" charset="0"/>
                        </a:rPr>
                        <m:t>, </m:t>
                      </m:r>
                      <m:r>
                        <m:rPr>
                          <m:sty m:val="p"/>
                        </m:rP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𝑬</m:t>
                          </m:r>
                        </m:e>
                        <m:sub>
                          <m:r>
                            <a:rPr lang="zh-CN" altLang="en-US" sz="2800" i="1">
                              <a:solidFill>
                                <a:srgbClr val="000000"/>
                              </a:solidFill>
                              <a:latin typeface="Cambria Math" panose="02040503050406030204" pitchFamily="18" charset="0"/>
                            </a:rPr>
                            <m:t>1</m:t>
                          </m:r>
                        </m:sub>
                      </m:sSub>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𝑞</m:t>
                          </m:r>
                        </m:num>
                        <m:den>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𝜀</m:t>
                              </m:r>
                            </m:e>
                            <m:sub>
                              <m:r>
                                <a:rPr lang="zh-CN" altLang="en-US" sz="2800" i="1">
                                  <a:solidFill>
                                    <a:srgbClr val="000000"/>
                                  </a:solidFill>
                                  <a:latin typeface="Cambria Math" panose="02040503050406030204" pitchFamily="18" charset="0"/>
                                </a:rPr>
                                <m:t>0</m:t>
                              </m:r>
                            </m:sub>
                          </m:sSub>
                        </m:den>
                      </m:f>
                      <m:nary>
                        <m:naryPr>
                          <m:subHide m:val="on"/>
                          <m:supHide m:val="on"/>
                          <m:ctrlPr>
                            <a:rPr lang="zh-CN" altLang="en-US" sz="2800" i="1">
                              <a:solidFill>
                                <a:srgbClr val="000000"/>
                              </a:solidFill>
                              <a:latin typeface="Cambria Math" panose="02040503050406030204" pitchFamily="18" charset="0"/>
                            </a:rPr>
                          </m:ctrlPr>
                        </m:naryPr>
                        <m:sub/>
                        <m:sup/>
                        <m:e>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𝑓</m:t>
                              </m:r>
                            </m:e>
                            <m:sub>
                              <m:r>
                                <a:rPr lang="zh-CN" altLang="en-US" sz="2800" i="1">
                                  <a:solidFill>
                                    <a:srgbClr val="000000"/>
                                  </a:solidFill>
                                  <a:latin typeface="Cambria Math" panose="02040503050406030204" pitchFamily="18" charset="0"/>
                                </a:rPr>
                                <m:t>1</m:t>
                              </m:r>
                            </m:sub>
                          </m:sSub>
                          <m:r>
                            <a:rPr lang="zh-CN" altLang="en-US" sz="2800" i="1">
                              <a:solidFill>
                                <a:srgbClr val="000000"/>
                              </a:solidFill>
                              <a:latin typeface="Cambria Math" panose="02040503050406030204" pitchFamily="18" charset="0"/>
                            </a:rPr>
                            <m:t>𝑑</m:t>
                          </m:r>
                          <m:r>
                            <a:rPr lang="zh-CN" altLang="en-US" sz="2800" b="1" i="1">
                              <a:solidFill>
                                <a:srgbClr val="000000"/>
                              </a:solidFill>
                              <a:latin typeface="Cambria Math" panose="02040503050406030204" pitchFamily="18" charset="0"/>
                            </a:rPr>
                            <m:t>𝒗</m:t>
                          </m:r>
                        </m:e>
                      </m:nary>
                    </m:oMath>
                  </m:oMathPara>
                </a14:m>
                <a:endParaRPr lang="zh-CN" altLang="en-US" sz="2800" dirty="0"/>
              </a:p>
              <a:p>
                <a:pPr eaLnBrk="1" hangingPunct="1">
                  <a:spcBef>
                    <a:spcPts val="0"/>
                  </a:spcBef>
                  <a:spcAft>
                    <a:spcPts val="0"/>
                  </a:spcAft>
                </a:pPr>
                <a:r>
                  <a:rPr lang="zh-CN" altLang="en-US" sz="2800" dirty="0"/>
                  <a:t>线性化后</a:t>
                </a:r>
                <a14:m>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𝑬</m:t>
                        </m:r>
                      </m:e>
                      <m:sub>
                        <m:r>
                          <a:rPr lang="zh-CN" altLang="en-US" sz="2800" i="1">
                            <a:solidFill>
                              <a:srgbClr val="000000"/>
                            </a:solidFill>
                            <a:latin typeface="Cambria Math" panose="02040503050406030204" pitchFamily="18" charset="0"/>
                          </a:rPr>
                          <m:t>1</m:t>
                        </m:r>
                      </m:sub>
                    </m:sSub>
                    <m:r>
                      <a:rPr lang="zh-CN" altLang="en-US" sz="2800" i="1">
                        <a:solidFill>
                          <a:srgbClr val="000000"/>
                        </a:solidFill>
                        <a:latin typeface="Cambria Math" panose="02040503050406030204" pitchFamily="18" charset="0"/>
                      </a:rPr>
                      <m:t>=−</m:t>
                    </m:r>
                    <m:r>
                      <a:rPr lang="en-US" altLang="zh-CN" sz="2800" b="0" i="1" smtClean="0">
                        <a:solidFill>
                          <a:srgbClr val="000000"/>
                        </a:solidFill>
                        <a:latin typeface="Cambria Math" panose="02040503050406030204" pitchFamily="18" charset="0"/>
                      </a:rPr>
                      <m:t>𝑖</m:t>
                    </m:r>
                    <m:r>
                      <a:rPr lang="en-US" altLang="zh-CN" sz="2800" b="1" i="1" smtClean="0">
                        <a:solidFill>
                          <a:srgbClr val="000000"/>
                        </a:solidFill>
                        <a:latin typeface="Cambria Math" panose="02040503050406030204" pitchFamily="18" charset="0"/>
                      </a:rPr>
                      <m:t>𝒌</m:t>
                    </m:r>
                    <m:r>
                      <a:rPr lang="zh-CN" altLang="en-US" sz="2800" i="1">
                        <a:solidFill>
                          <a:srgbClr val="000000"/>
                        </a:solidFill>
                        <a:latin typeface="Cambria Math" panose="02040503050406030204" pitchFamily="18" charset="0"/>
                      </a:rPr>
                      <m:t>𝜙</m:t>
                    </m:r>
                  </m:oMath>
                </a14:m>
                <a:r>
                  <a:rPr lang="zh-CN" altLang="en-US" sz="2800" dirty="0"/>
                  <a:t>，而</a:t>
                </a:r>
                <a14:m>
                  <m:oMath xmlns:m="http://schemas.openxmlformats.org/officeDocument/2006/math">
                    <m:r>
                      <a:rPr lang="zh-CN" altLang="en-US" sz="2800" i="1">
                        <a:solidFill>
                          <a:srgbClr val="000000"/>
                        </a:solidFill>
                        <a:latin typeface="Cambria Math" panose="02040503050406030204" pitchFamily="18" charset="0"/>
                      </a:rPr>
                      <m:t>𝜙</m:t>
                    </m:r>
                    <m:r>
                      <a:rPr lang="zh-CN" altLang="en-US" sz="2800" i="1" smtClean="0">
                        <a:solidFill>
                          <a:srgbClr val="000000"/>
                        </a:solidFill>
                        <a:latin typeface="Cambria Math" panose="02040503050406030204" pitchFamily="18" charset="0"/>
                      </a:rPr>
                      <m:t>≠</m:t>
                    </m:r>
                    <m:r>
                      <a:rPr lang="en-US" altLang="zh-CN" sz="2800" b="0" i="1" smtClean="0">
                        <a:solidFill>
                          <a:srgbClr val="000000"/>
                        </a:solidFill>
                        <a:latin typeface="Cambria Math" panose="02040503050406030204" pitchFamily="18" charset="0"/>
                      </a:rPr>
                      <m:t>0</m:t>
                    </m:r>
                  </m:oMath>
                </a14:m>
                <a:r>
                  <a:rPr lang="zh-CN" altLang="en-US" sz="2800" dirty="0"/>
                  <a:t>消去可得色散关系。</a:t>
                </a:r>
                <a:endParaRPr lang="zh-CN" altLang="en-US" sz="2800" dirty="0"/>
              </a:p>
            </p:txBody>
          </p:sp>
        </mc:Choice>
        <mc:Fallback>
          <p:sp>
            <p:nvSpPr>
              <p:cNvPr id="79875" name="Rectangle 3"/>
              <p:cNvSpPr>
                <a:spLocks noRot="1" noChangeAspect="1" noMove="1" noResize="1" noEditPoints="1" noAdjustHandles="1" noChangeArrowheads="1" noChangeShapeType="1" noTextEdit="1"/>
              </p:cNvSpPr>
              <p:nvPr>
                <p:ph type="body" sz="half" idx="1"/>
              </p:nvPr>
            </p:nvSpPr>
            <p:spPr>
              <a:xfrm>
                <a:off x="179388" y="1341438"/>
                <a:ext cx="8713787" cy="5291137"/>
              </a:xfrm>
              <a:blipFill rotWithShape="1">
                <a:blip r:embed="rId1"/>
                <a:stretch>
                  <a:fillRect l="-4" t="-6"/>
                </a:stretch>
              </a:blipFill>
            </p:spPr>
            <p:txBody>
              <a:bodyPr/>
              <a:lstStyle/>
              <a:p>
                <a:r>
                  <a:rPr lang="zh-CN" altLang="en-US">
                    <a:noFill/>
                  </a:rPr>
                  <a:t> </a:t>
                </a:r>
              </a:p>
            </p:txBody>
          </p:sp>
        </mc:Fallback>
      </mc:AlternateContent>
      <p:sp>
        <p:nvSpPr>
          <p:cNvPr id="79876"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79877"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79881" name="Object 11"/>
          <p:cNvSpPr txBox="1"/>
          <p:nvPr/>
        </p:nvSpPr>
        <p:spPr bwMode="auto">
          <a:xfrm>
            <a:off x="7164388" y="5589588"/>
            <a:ext cx="844550" cy="412750"/>
          </a:xfrm>
          <a:prstGeom prst="rect">
            <a:avLst/>
          </a:prstGeom>
          <a:noFill/>
          <a:ln>
            <a:noFill/>
          </a:ln>
          <a:effectLst/>
        </p:spPr>
        <p:txBody>
          <a:bodyPr>
            <a:normAutofit/>
          </a:bodyPr>
          <a:lstStyle/>
          <a:p>
            <a:endParaRPr lang="zh-CN" altLang="en-US" dirty="0"/>
          </a:p>
        </p:txBody>
      </p:sp>
    </p:spTree>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2"/>
          <p:cNvSpPr>
            <a:spLocks noGrp="1" noChangeArrowheads="1"/>
          </p:cNvSpPr>
          <p:nvPr>
            <p:ph type="title"/>
          </p:nvPr>
        </p:nvSpPr>
        <p:spPr/>
        <p:txBody>
          <a:bodyPr/>
          <a:lstStyle/>
          <a:p>
            <a:pPr eaLnBrk="1" hangingPunct="1"/>
            <a:r>
              <a:rPr lang="zh-CN" altLang="en-US" dirty="0"/>
              <a:t>动理论静电波的色散关系</a:t>
            </a:r>
            <a:endParaRPr lang="zh-CN" altLang="en-US" dirty="0"/>
          </a:p>
        </p:txBody>
      </p:sp>
      <mc:AlternateContent xmlns:mc="http://schemas.openxmlformats.org/markup-compatibility/2006">
        <mc:Choice xmlns:a14="http://schemas.microsoft.com/office/drawing/2010/main" Requires="a14">
          <p:sp>
            <p:nvSpPr>
              <p:cNvPr id="79875" name="Rectangle 3"/>
              <p:cNvSpPr>
                <a:spLocks noGrp="1" noChangeArrowheads="1"/>
              </p:cNvSpPr>
              <p:nvPr>
                <p:ph type="body" sz="half" idx="1"/>
              </p:nvPr>
            </p:nvSpPr>
            <p:spPr>
              <a:xfrm>
                <a:off x="179388" y="1341438"/>
                <a:ext cx="8713787" cy="5291137"/>
              </a:xfrm>
            </p:spPr>
            <p:txBody>
              <a:bodyPr/>
              <a:lstStyle/>
              <a:p>
                <a:pPr eaLnBrk="1" hangingPunct="1">
                  <a:spcBef>
                    <a:spcPts val="0"/>
                  </a:spcBef>
                  <a:spcAft>
                    <a:spcPts val="0"/>
                  </a:spcAft>
                </a:pPr>
                <a:r>
                  <a:rPr lang="zh-CN" altLang="en-US" sz="2400" dirty="0"/>
                  <a:t>求得关系为：</a:t>
                </a:r>
                <a:endParaRPr lang="zh-CN" altLang="en-US" sz="2400"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nary>
                        <m:naryPr>
                          <m:subHide m:val="on"/>
                          <m:supHide m:val="on"/>
                          <m:ctrlPr>
                            <a:rPr lang="zh-CN" altLang="en-US" sz="2400" i="1">
                              <a:solidFill>
                                <a:srgbClr val="000000"/>
                              </a:solidFill>
                              <a:latin typeface="Cambria Math" panose="02040503050406030204" pitchFamily="18" charset="0"/>
                            </a:rPr>
                          </m:ctrlPr>
                        </m:naryPr>
                        <m:sub/>
                        <m:sup/>
                        <m:e>
                          <m:f>
                            <m:fPr>
                              <m:ctrlPr>
                                <a:rPr lang="zh-CN" altLang="en-US" sz="2400" i="1">
                                  <a:solidFill>
                                    <a:srgbClr val="000000"/>
                                  </a:solidFill>
                                  <a:latin typeface="Cambria Math" panose="02040503050406030204" pitchFamily="18" charset="0"/>
                                </a:rPr>
                              </m:ctrlPr>
                            </m:fPr>
                            <m:num>
                              <m:sSup>
                                <m:sSupPr>
                                  <m:ctrlPr>
                                    <a:rPr lang="zh-CN" altLang="en-US" sz="2400" i="1">
                                      <a:solidFill>
                                        <a:srgbClr val="000000"/>
                                      </a:solidFill>
                                      <a:latin typeface="Cambria Math" panose="02040503050406030204" pitchFamily="18" charset="0"/>
                                    </a:rPr>
                                  </m:ctrlPr>
                                </m:sSupPr>
                                <m:e>
                                  <m:r>
                                    <a:rPr lang="zh-CN" altLang="en-US" sz="2400" i="1">
                                      <a:solidFill>
                                        <a:srgbClr val="000000"/>
                                      </a:solidFill>
                                      <a:latin typeface="Cambria Math" panose="02040503050406030204" pitchFamily="18" charset="0"/>
                                    </a:rPr>
                                    <m:t>𝑞</m:t>
                                  </m:r>
                                </m:e>
                                <m:sup>
                                  <m:r>
                                    <a:rPr lang="zh-CN" altLang="en-US" sz="2400" i="1">
                                      <a:solidFill>
                                        <a:srgbClr val="000000"/>
                                      </a:solidFill>
                                      <a:latin typeface="Cambria Math" panose="02040503050406030204" pitchFamily="18" charset="0"/>
                                    </a:rPr>
                                    <m:t>2</m:t>
                                  </m:r>
                                </m:sup>
                              </m:sSup>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𝑓</m:t>
                                  </m:r>
                                </m:e>
                                <m:sub>
                                  <m:r>
                                    <a:rPr lang="zh-CN" altLang="en-US" sz="2400" i="1">
                                      <a:solidFill>
                                        <a:srgbClr val="000000"/>
                                      </a:solidFill>
                                      <a:latin typeface="Cambria Math" panose="02040503050406030204" pitchFamily="18" charset="0"/>
                                    </a:rPr>
                                    <m:t>0</m:t>
                                  </m:r>
                                </m:sub>
                              </m:sSub>
                              <m:r>
                                <a:rPr lang="zh-CN" altLang="en-US" sz="2400" i="1">
                                  <a:solidFill>
                                    <a:srgbClr val="000000"/>
                                  </a:solidFill>
                                  <a:latin typeface="Cambria Math" panose="02040503050406030204" pitchFamily="18" charset="0"/>
                                </a:rPr>
                                <m:t>𝑑</m:t>
                              </m:r>
                              <m:r>
                                <a:rPr lang="zh-CN" altLang="en-US" sz="2400" b="1" i="1">
                                  <a:solidFill>
                                    <a:srgbClr val="000000"/>
                                  </a:solidFill>
                                  <a:latin typeface="Cambria Math" panose="02040503050406030204" pitchFamily="18" charset="0"/>
                                </a:rPr>
                                <m:t>𝒗</m:t>
                              </m:r>
                            </m:num>
                            <m:den>
                              <m:sSup>
                                <m:sSupPr>
                                  <m:ctrlPr>
                                    <a:rPr lang="zh-CN" altLang="en-US" sz="2400" i="1">
                                      <a:solidFill>
                                        <a:srgbClr val="000000"/>
                                      </a:solidFill>
                                      <a:latin typeface="Cambria Math" panose="02040503050406030204" pitchFamily="18" charset="0"/>
                                    </a:rPr>
                                  </m:ctrlPr>
                                </m:sSupPr>
                                <m:e>
                                  <m:r>
                                    <a:rPr lang="zh-CN" altLang="en-US" sz="2400" i="1">
                                      <a:solidFill>
                                        <a:srgbClr val="000000"/>
                                      </a:solidFill>
                                      <a:latin typeface="Cambria Math" panose="02040503050406030204" pitchFamily="18" charset="0"/>
                                    </a:rPr>
                                    <m:t>𝑘</m:t>
                                  </m:r>
                                </m:e>
                                <m:sup>
                                  <m:r>
                                    <a:rPr lang="zh-CN" altLang="en-US" sz="2400" i="1">
                                      <a:solidFill>
                                        <a:srgbClr val="000000"/>
                                      </a:solidFill>
                                      <a:latin typeface="Cambria Math" panose="02040503050406030204" pitchFamily="18" charset="0"/>
                                    </a:rPr>
                                    <m:t>2</m:t>
                                  </m:r>
                                </m:sup>
                              </m:sSup>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𝜀</m:t>
                                  </m:r>
                                </m:e>
                                <m:sub>
                                  <m:r>
                                    <a:rPr lang="zh-CN" altLang="en-US" sz="2400" i="1">
                                      <a:solidFill>
                                        <a:srgbClr val="000000"/>
                                      </a:solidFill>
                                      <a:latin typeface="Cambria Math" panose="02040503050406030204" pitchFamily="18" charset="0"/>
                                    </a:rPr>
                                    <m:t>0</m:t>
                                  </m:r>
                                </m:sub>
                              </m:sSub>
                              <m:r>
                                <m:rPr>
                                  <m:sty m:val="p"/>
                                </m:rPr>
                                <a:rPr lang="zh-CN" altLang="en-US" sz="2400" i="1">
                                  <a:solidFill>
                                    <a:srgbClr val="000000"/>
                                  </a:solidFill>
                                  <a:latin typeface="Cambria Math" panose="02040503050406030204" pitchFamily="18" charset="0"/>
                                </a:rPr>
                                <m:t>Ω</m:t>
                              </m:r>
                              <m:r>
                                <a:rPr lang="zh-CN" altLang="en-US" sz="2400" i="1">
                                  <a:solidFill>
                                    <a:srgbClr val="000000"/>
                                  </a:solidFill>
                                  <a:latin typeface="Cambria Math" panose="02040503050406030204" pitchFamily="18" charset="0"/>
                                </a:rPr>
                                <m:t>𝑇</m:t>
                              </m:r>
                            </m:den>
                          </m:f>
                        </m:e>
                      </m:nary>
                      <m:nary>
                        <m:naryPr>
                          <m:chr m:val="∑"/>
                          <m:ctrlPr>
                            <a:rPr lang="zh-CN" altLang="en-US" sz="2400" i="1">
                              <a:solidFill>
                                <a:srgbClr val="000000"/>
                              </a:solidFill>
                              <a:latin typeface="Cambria Math" panose="02040503050406030204" pitchFamily="18" charset="0"/>
                            </a:rPr>
                          </m:ctrlPr>
                        </m:naryPr>
                        <m:sub>
                          <m:r>
                            <a:rPr lang="zh-CN" altLang="en-US" sz="2400" i="1">
                              <a:solidFill>
                                <a:srgbClr val="000000"/>
                              </a:solidFill>
                              <a:latin typeface="Cambria Math" panose="02040503050406030204" pitchFamily="18" charset="0"/>
                            </a:rPr>
                            <m:t>𝑛</m:t>
                          </m:r>
                          <m:r>
                            <a:rPr lang="zh-CN" altLang="en-US" sz="2400" i="1">
                              <a:solidFill>
                                <a:srgbClr val="000000"/>
                              </a:solidFill>
                              <a:latin typeface="Cambria Math" panose="02040503050406030204" pitchFamily="18" charset="0"/>
                            </a:rPr>
                            <m:t>=−∞</m:t>
                          </m:r>
                        </m:sub>
                        <m:sup>
                          <m:r>
                            <a:rPr lang="zh-CN" altLang="en-US" sz="2400" i="1">
                              <a:solidFill>
                                <a:srgbClr val="000000"/>
                              </a:solidFill>
                              <a:latin typeface="Cambria Math" panose="02040503050406030204" pitchFamily="18" charset="0"/>
                            </a:rPr>
                            <m:t>∞</m:t>
                          </m:r>
                        </m:sup>
                        <m:e>
                          <m:nary>
                            <m:naryPr>
                              <m:chr m:val="∑"/>
                              <m:ctrlPr>
                                <a:rPr lang="zh-CN" altLang="en-US" sz="2400" i="1">
                                  <a:solidFill>
                                    <a:srgbClr val="000000"/>
                                  </a:solidFill>
                                  <a:latin typeface="Cambria Math" panose="02040503050406030204" pitchFamily="18" charset="0"/>
                                </a:rPr>
                              </m:ctrlPr>
                            </m:naryPr>
                            <m:sub>
                              <m:sSup>
                                <m:sSupPr>
                                  <m:ctrlPr>
                                    <a:rPr lang="zh-CN" altLang="en-US" sz="2400" i="1">
                                      <a:solidFill>
                                        <a:srgbClr val="000000"/>
                                      </a:solidFill>
                                      <a:latin typeface="Cambria Math" panose="02040503050406030204" pitchFamily="18" charset="0"/>
                                    </a:rPr>
                                  </m:ctrlPr>
                                </m:sSupPr>
                                <m:e>
                                  <m:r>
                                    <a:rPr lang="zh-CN" altLang="en-US" sz="2400" i="1">
                                      <a:solidFill>
                                        <a:srgbClr val="000000"/>
                                      </a:solidFill>
                                      <a:latin typeface="Cambria Math" panose="02040503050406030204" pitchFamily="18" charset="0"/>
                                    </a:rPr>
                                    <m:t>𝑛</m:t>
                                  </m:r>
                                </m:e>
                                <m:sup>
                                  <m:r>
                                    <a:rPr lang="zh-CN" altLang="en-US" sz="2400" i="1">
                                      <a:solidFill>
                                        <a:srgbClr val="000000"/>
                                      </a:solidFill>
                                      <a:latin typeface="Cambria Math" panose="02040503050406030204" pitchFamily="18" charset="0"/>
                                    </a:rPr>
                                    <m:t>′</m:t>
                                  </m:r>
                                </m:sup>
                              </m:sSup>
                              <m:r>
                                <a:rPr lang="zh-CN" altLang="en-US" sz="2400" i="1">
                                  <a:solidFill>
                                    <a:srgbClr val="000000"/>
                                  </a:solidFill>
                                  <a:latin typeface="Cambria Math" panose="02040503050406030204" pitchFamily="18" charset="0"/>
                                </a:rPr>
                                <m:t>=−∞</m:t>
                              </m:r>
                            </m:sub>
                            <m:sup>
                              <m:r>
                                <a:rPr lang="zh-CN" altLang="en-US" sz="2400" i="1">
                                  <a:solidFill>
                                    <a:srgbClr val="000000"/>
                                  </a:solidFill>
                                  <a:latin typeface="Cambria Math" panose="02040503050406030204" pitchFamily="18" charset="0"/>
                                </a:rPr>
                                <m:t>∞</m:t>
                              </m:r>
                            </m:sup>
                            <m:e>
                              <m:f>
                                <m:fPr>
                                  <m:ctrlPr>
                                    <a:rPr lang="zh-CN" altLang="en-US" sz="2400" i="1">
                                      <a:solidFill>
                                        <a:srgbClr val="000000"/>
                                      </a:solidFill>
                                      <a:latin typeface="Cambria Math" panose="02040503050406030204" pitchFamily="18" charset="0"/>
                                    </a:rPr>
                                  </m:ctrlPr>
                                </m:fPr>
                                <m:num>
                                  <m:sSup>
                                    <m:sSupPr>
                                      <m:ctrlPr>
                                        <a:rPr lang="zh-CN" altLang="en-US" sz="2400" i="1">
                                          <a:solidFill>
                                            <a:srgbClr val="000000"/>
                                          </a:solidFill>
                                          <a:latin typeface="Cambria Math" panose="02040503050406030204" pitchFamily="18" charset="0"/>
                                        </a:rPr>
                                      </m:ctrlPr>
                                    </m:sSupPr>
                                    <m:e>
                                      <m:r>
                                        <a:rPr lang="zh-CN" altLang="en-US" sz="2400" i="1">
                                          <a:solidFill>
                                            <a:srgbClr val="000000"/>
                                          </a:solidFill>
                                          <a:latin typeface="Cambria Math" panose="02040503050406030204" pitchFamily="18" charset="0"/>
                                        </a:rPr>
                                        <m:t>𝑒</m:t>
                                      </m:r>
                                    </m:e>
                                    <m:sup>
                                      <m:r>
                                        <a:rPr lang="zh-CN" altLang="en-US" sz="2400" i="1">
                                          <a:solidFill>
                                            <a:srgbClr val="000000"/>
                                          </a:solidFill>
                                          <a:latin typeface="Cambria Math" panose="02040503050406030204" pitchFamily="18" charset="0"/>
                                        </a:rPr>
                                        <m:t>𝑖</m:t>
                                      </m:r>
                                      <m:d>
                                        <m:dPr>
                                          <m:ctrlPr>
                                            <a:rPr lang="zh-CN" altLang="en-US" sz="2400" i="1">
                                              <a:solidFill>
                                                <a:srgbClr val="000000"/>
                                              </a:solidFill>
                                              <a:latin typeface="Cambria Math" panose="02040503050406030204" pitchFamily="18" charset="0"/>
                                            </a:rPr>
                                          </m:ctrlPr>
                                        </m:dPr>
                                        <m:e>
                                          <m:sSup>
                                            <m:sSupPr>
                                              <m:ctrlPr>
                                                <a:rPr lang="zh-CN" altLang="en-US" sz="2400" i="1">
                                                  <a:solidFill>
                                                    <a:srgbClr val="000000"/>
                                                  </a:solidFill>
                                                  <a:latin typeface="Cambria Math" panose="02040503050406030204" pitchFamily="18" charset="0"/>
                                                </a:rPr>
                                              </m:ctrlPr>
                                            </m:sSupPr>
                                            <m:e>
                                              <m:r>
                                                <a:rPr lang="zh-CN" altLang="en-US" sz="2400" i="1">
                                                  <a:solidFill>
                                                    <a:srgbClr val="000000"/>
                                                  </a:solidFill>
                                                  <a:latin typeface="Cambria Math" panose="02040503050406030204" pitchFamily="18" charset="0"/>
                                                </a:rPr>
                                                <m:t>𝑛</m:t>
                                              </m:r>
                                            </m:e>
                                            <m:sup>
                                              <m:r>
                                                <a:rPr lang="zh-CN" altLang="en-US" sz="2400" i="1">
                                                  <a:solidFill>
                                                    <a:srgbClr val="000000"/>
                                                  </a:solidFill>
                                                  <a:latin typeface="Cambria Math" panose="02040503050406030204" pitchFamily="18" charset="0"/>
                                                </a:rPr>
                                                <m:t>′</m:t>
                                              </m:r>
                                            </m:sup>
                                          </m:sSup>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𝑛</m:t>
                                          </m:r>
                                        </m:e>
                                      </m:d>
                                      <m:r>
                                        <a:rPr lang="zh-CN" altLang="en-US" sz="2400" i="1">
                                          <a:solidFill>
                                            <a:srgbClr val="000000"/>
                                          </a:solidFill>
                                          <a:latin typeface="Cambria Math" panose="02040503050406030204" pitchFamily="18" charset="0"/>
                                        </a:rPr>
                                        <m:t>𝜃</m:t>
                                      </m:r>
                                    </m:sup>
                                  </m:sSup>
                                </m:num>
                                <m:den>
                                  <m:r>
                                    <a:rPr lang="zh-CN" altLang="en-US" sz="2400" i="1">
                                      <a:solidFill>
                                        <a:srgbClr val="000000"/>
                                      </a:solidFill>
                                      <a:latin typeface="Cambria Math" panose="02040503050406030204" pitchFamily="18" charset="0"/>
                                    </a:rPr>
                                    <m:t>𝑎</m:t>
                                  </m:r>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𝑛</m:t>
                                  </m:r>
                                </m:den>
                              </m:f>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𝐽</m:t>
                                  </m:r>
                                </m:e>
                                <m:sub>
                                  <m:sSup>
                                    <m:sSupPr>
                                      <m:ctrlPr>
                                        <a:rPr lang="zh-CN" altLang="en-US" sz="2400" i="1">
                                          <a:solidFill>
                                            <a:srgbClr val="000000"/>
                                          </a:solidFill>
                                          <a:latin typeface="Cambria Math" panose="02040503050406030204" pitchFamily="18" charset="0"/>
                                        </a:rPr>
                                      </m:ctrlPr>
                                    </m:sSupPr>
                                    <m:e>
                                      <m:r>
                                        <a:rPr lang="zh-CN" altLang="en-US" sz="2400" i="1">
                                          <a:solidFill>
                                            <a:srgbClr val="000000"/>
                                          </a:solidFill>
                                          <a:latin typeface="Cambria Math" panose="02040503050406030204" pitchFamily="18" charset="0"/>
                                        </a:rPr>
                                        <m:t>𝑛</m:t>
                                      </m:r>
                                    </m:e>
                                    <m:sup>
                                      <m:r>
                                        <a:rPr lang="zh-CN" altLang="en-US" sz="2400" i="1">
                                          <a:solidFill>
                                            <a:srgbClr val="000000"/>
                                          </a:solidFill>
                                          <a:latin typeface="Cambria Math" panose="02040503050406030204" pitchFamily="18" charset="0"/>
                                        </a:rPr>
                                        <m:t>′</m:t>
                                      </m:r>
                                    </m:sup>
                                  </m:sSup>
                                </m:sub>
                              </m:sSub>
                              <m:d>
                                <m:dPr>
                                  <m:ctrlPr>
                                    <a:rPr lang="zh-CN" altLang="en-US" sz="2400" i="1">
                                      <a:solidFill>
                                        <a:srgbClr val="000000"/>
                                      </a:solidFill>
                                      <a:latin typeface="Cambria Math" panose="02040503050406030204" pitchFamily="18" charset="0"/>
                                    </a:rPr>
                                  </m:ctrlPr>
                                </m:dPr>
                                <m:e>
                                  <m:r>
                                    <a:rPr lang="zh-CN" altLang="en-US" sz="2400" i="1">
                                      <a:solidFill>
                                        <a:srgbClr val="000000"/>
                                      </a:solidFill>
                                      <a:latin typeface="Cambria Math" panose="02040503050406030204" pitchFamily="18" charset="0"/>
                                    </a:rPr>
                                    <m:t>𝑏</m:t>
                                  </m:r>
                                </m:e>
                              </m:d>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𝐽</m:t>
                                  </m:r>
                                </m:e>
                                <m:sub>
                                  <m:r>
                                    <a:rPr lang="zh-CN" altLang="en-US" sz="2400" i="1">
                                      <a:solidFill>
                                        <a:srgbClr val="000000"/>
                                      </a:solidFill>
                                      <a:latin typeface="Cambria Math" panose="02040503050406030204" pitchFamily="18" charset="0"/>
                                    </a:rPr>
                                    <m:t>𝑛</m:t>
                                  </m:r>
                                </m:sub>
                              </m:sSub>
                              <m:d>
                                <m:dPr>
                                  <m:ctrlPr>
                                    <a:rPr lang="zh-CN" altLang="en-US" sz="2400" i="1">
                                      <a:solidFill>
                                        <a:srgbClr val="000000"/>
                                      </a:solidFill>
                                      <a:latin typeface="Cambria Math" panose="02040503050406030204" pitchFamily="18" charset="0"/>
                                    </a:rPr>
                                  </m:ctrlPr>
                                </m:dPr>
                                <m:e>
                                  <m:r>
                                    <a:rPr lang="zh-CN" altLang="en-US" sz="2400" i="1">
                                      <a:solidFill>
                                        <a:srgbClr val="000000"/>
                                      </a:solidFill>
                                      <a:latin typeface="Cambria Math" panose="02040503050406030204" pitchFamily="18" charset="0"/>
                                    </a:rPr>
                                    <m:t>𝑏</m:t>
                                  </m:r>
                                </m:e>
                              </m:d>
                            </m:e>
                          </m:nary>
                        </m:e>
                      </m:nary>
                      <m:d>
                        <m:dPr>
                          <m:ctrlPr>
                            <a:rPr lang="zh-CN" altLang="en-US" sz="2400" i="1">
                              <a:solidFill>
                                <a:srgbClr val="000000"/>
                              </a:solidFill>
                              <a:latin typeface="Cambria Math" panose="02040503050406030204" pitchFamily="18" charset="0"/>
                            </a:rPr>
                          </m:ctrlPr>
                        </m:dPr>
                        <m:e>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𝑘</m:t>
                              </m:r>
                            </m:e>
                            <m:sub>
                              <m:r>
                                <a:rPr lang="zh-CN" altLang="en-US" sz="2400" i="1">
                                  <a:solidFill>
                                    <a:srgbClr val="000000"/>
                                  </a:solidFill>
                                  <a:latin typeface="Cambria Math" panose="02040503050406030204" pitchFamily="18" charset="0"/>
                                </a:rPr>
                                <m:t>𝑧</m:t>
                              </m:r>
                            </m:sub>
                          </m:sSub>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𝑣</m:t>
                              </m:r>
                            </m:e>
                            <m:sub>
                              <m:r>
                                <a:rPr lang="zh-CN" altLang="en-US" sz="2400" i="1">
                                  <a:solidFill>
                                    <a:srgbClr val="000000"/>
                                  </a:solidFill>
                                  <a:latin typeface="Cambria Math" panose="02040503050406030204" pitchFamily="18" charset="0"/>
                                </a:rPr>
                                <m:t>𝑧</m:t>
                              </m:r>
                            </m:sub>
                          </m:sSub>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𝑘</m:t>
                              </m:r>
                            </m:e>
                            <m:sub>
                              <m:r>
                                <a:rPr lang="zh-CN" altLang="en-US" sz="2400" i="1">
                                  <a:solidFill>
                                    <a:srgbClr val="000000"/>
                                  </a:solidFill>
                                  <a:latin typeface="Cambria Math" panose="02040503050406030204" pitchFamily="18" charset="0"/>
                                </a:rPr>
                                <m:t>⊥</m:t>
                              </m:r>
                            </m:sub>
                          </m:sSub>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𝑣</m:t>
                              </m:r>
                            </m:e>
                            <m:sub>
                              <m:r>
                                <a:rPr lang="zh-CN" altLang="en-US" sz="2400" i="1">
                                  <a:solidFill>
                                    <a:srgbClr val="000000"/>
                                  </a:solidFill>
                                  <a:latin typeface="Cambria Math" panose="02040503050406030204" pitchFamily="18" charset="0"/>
                                </a:rPr>
                                <m:t>⊥</m:t>
                              </m:r>
                            </m:sub>
                          </m:sSub>
                          <m:f>
                            <m:fPr>
                              <m:ctrlPr>
                                <a:rPr lang="zh-CN" altLang="en-US" sz="2400" i="1">
                                  <a:solidFill>
                                    <a:srgbClr val="000000"/>
                                  </a:solidFill>
                                  <a:latin typeface="Cambria Math" panose="02040503050406030204" pitchFamily="18" charset="0"/>
                                </a:rPr>
                              </m:ctrlPr>
                            </m:fPr>
                            <m:num>
                              <m:r>
                                <a:rPr lang="zh-CN" altLang="en-US" sz="2400" i="1">
                                  <a:solidFill>
                                    <a:srgbClr val="000000"/>
                                  </a:solidFill>
                                  <a:latin typeface="Cambria Math" panose="02040503050406030204" pitchFamily="18" charset="0"/>
                                </a:rPr>
                                <m:t>𝑛</m:t>
                              </m:r>
                            </m:num>
                            <m:den>
                              <m:r>
                                <a:rPr lang="zh-CN" altLang="en-US" sz="2400" i="1">
                                  <a:solidFill>
                                    <a:srgbClr val="000000"/>
                                  </a:solidFill>
                                  <a:latin typeface="Cambria Math" panose="02040503050406030204" pitchFamily="18" charset="0"/>
                                </a:rPr>
                                <m:t>𝑏</m:t>
                              </m:r>
                            </m:den>
                          </m:f>
                        </m:e>
                      </m:d>
                      <m:r>
                        <a:rPr lang="en-US" altLang="zh-CN" sz="2400" i="1">
                          <a:solidFill>
                            <a:srgbClr val="000000"/>
                          </a:solidFill>
                          <a:latin typeface="Cambria Math" panose="02040503050406030204" pitchFamily="18" charset="0"/>
                        </a:rPr>
                        <m:t>=</m:t>
                      </m:r>
                      <m:r>
                        <a:rPr lang="en-US" altLang="zh-CN" sz="2400" i="1">
                          <a:solidFill>
                            <a:srgbClr val="000000"/>
                          </a:solidFill>
                          <a:latin typeface="Cambria Math" panose="02040503050406030204" pitchFamily="18" charset="0"/>
                        </a:rPr>
                        <m:t>1</m:t>
                      </m:r>
                    </m:oMath>
                  </m:oMathPara>
                </a14:m>
                <a:endParaRPr lang="en-US" altLang="zh-CN" sz="2400" i="1" dirty="0">
                  <a:solidFill>
                    <a:srgbClr val="000000"/>
                  </a:solidFill>
                  <a:latin typeface="Cambria Math" panose="02040503050406030204" pitchFamily="18" charset="0"/>
                </a:endParaRPr>
              </a:p>
              <a:p>
                <a:pPr eaLnBrk="1" hangingPunct="1">
                  <a:spcBef>
                    <a:spcPts val="0"/>
                  </a:spcBef>
                  <a:spcAft>
                    <a:spcPts val="0"/>
                  </a:spcAft>
                </a:pPr>
                <a:r>
                  <a:rPr lang="zh-CN" altLang="en-US" sz="2400" dirty="0"/>
                  <a:t>在对速度空间的</a:t>
                </a:r>
                <a:r>
                  <a:rPr lang="en-US" altLang="zh-CN" sz="2400" i="1" dirty="0">
                    <a:latin typeface="Symbol" panose="05050102010706020507" pitchFamily="18" charset="2"/>
                  </a:rPr>
                  <a:t>q </a:t>
                </a:r>
                <a:r>
                  <a:rPr lang="zh-CN" altLang="en-US" sz="2400" dirty="0"/>
                  <a:t>做一个周期的积分之后，</a:t>
                </a:r>
                <a14:m>
                  <m:oMath xmlns:m="http://schemas.openxmlformats.org/officeDocument/2006/math">
                    <m:sSup>
                      <m:sSupPr>
                        <m:ctrlPr>
                          <a:rPr lang="zh-CN" altLang="en-US" sz="2400" i="1">
                            <a:solidFill>
                              <a:srgbClr val="000000"/>
                            </a:solidFill>
                            <a:latin typeface="Cambria Math" panose="02040503050406030204" pitchFamily="18" charset="0"/>
                          </a:rPr>
                        </m:ctrlPr>
                      </m:sSupPr>
                      <m:e>
                        <m:r>
                          <a:rPr lang="zh-CN" altLang="en-US" sz="2400" i="1">
                            <a:solidFill>
                              <a:srgbClr val="000000"/>
                            </a:solidFill>
                            <a:latin typeface="Cambria Math" panose="02040503050406030204" pitchFamily="18" charset="0"/>
                          </a:rPr>
                          <m:t>𝑛</m:t>
                        </m:r>
                      </m:e>
                      <m:sup>
                        <m:r>
                          <a:rPr lang="zh-CN" altLang="en-US" sz="2400" i="1">
                            <a:solidFill>
                              <a:srgbClr val="000000"/>
                            </a:solidFill>
                            <a:latin typeface="Cambria Math" panose="02040503050406030204" pitchFamily="18" charset="0"/>
                          </a:rPr>
                          <m:t>′</m:t>
                        </m:r>
                      </m:sup>
                    </m:sSup>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𝑛</m:t>
                    </m:r>
                  </m:oMath>
                </a14:m>
                <a:r>
                  <a:rPr lang="zh-CN" altLang="en-US" sz="2400" dirty="0"/>
                  <a:t>的项积分为</a:t>
                </a:r>
                <a:r>
                  <a:rPr lang="en-US" altLang="zh-CN" sz="2400" dirty="0"/>
                  <a:t>0</a:t>
                </a:r>
                <a:r>
                  <a:rPr lang="zh-CN" altLang="en-US" sz="2400" dirty="0"/>
                  <a:t>，对求和只有</a:t>
                </a:r>
                <a14:m>
                  <m:oMath xmlns:m="http://schemas.openxmlformats.org/officeDocument/2006/math">
                    <m:sSup>
                      <m:sSupPr>
                        <m:ctrlPr>
                          <a:rPr lang="zh-CN" altLang="en-US" sz="2400" i="1">
                            <a:solidFill>
                              <a:srgbClr val="000000"/>
                            </a:solidFill>
                            <a:latin typeface="Cambria Math" panose="02040503050406030204" pitchFamily="18" charset="0"/>
                          </a:rPr>
                        </m:ctrlPr>
                      </m:sSupPr>
                      <m:e>
                        <m:r>
                          <a:rPr lang="zh-CN" altLang="en-US" sz="2400" i="1">
                            <a:solidFill>
                              <a:srgbClr val="000000"/>
                            </a:solidFill>
                            <a:latin typeface="Cambria Math" panose="02040503050406030204" pitchFamily="18" charset="0"/>
                          </a:rPr>
                          <m:t>𝑛</m:t>
                        </m:r>
                      </m:e>
                      <m:sup>
                        <m:r>
                          <a:rPr lang="zh-CN" altLang="en-US" sz="2400" i="1">
                            <a:solidFill>
                              <a:srgbClr val="000000"/>
                            </a:solidFill>
                            <a:latin typeface="Cambria Math" panose="02040503050406030204" pitchFamily="18" charset="0"/>
                          </a:rPr>
                          <m:t>′</m:t>
                        </m:r>
                      </m:sup>
                    </m:sSup>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𝑛</m:t>
                    </m:r>
                  </m:oMath>
                </a14:m>
                <a:r>
                  <a:rPr lang="zh-CN" altLang="en-US" sz="2400" dirty="0"/>
                  <a:t>这一项不为</a:t>
                </a:r>
                <a:r>
                  <a:rPr lang="en-US" altLang="zh-CN" sz="2400" dirty="0"/>
                  <a:t>0</a:t>
                </a:r>
                <a:r>
                  <a:rPr lang="zh-CN" altLang="en-US" sz="2400" dirty="0"/>
                  <a:t>。因而化简为：</a:t>
                </a:r>
                <a:endParaRPr lang="zh-CN" altLang="en-US" sz="2400" dirty="0"/>
              </a:p>
              <a:p>
                <a:pPr marL="0" indent="0" eaLnBrk="1" hangingPunct="1">
                  <a:spcBef>
                    <a:spcPct val="0"/>
                  </a:spcBef>
                  <a:buNone/>
                </a:pPr>
                <a14:m>
                  <m:oMathPara xmlns:m="http://schemas.openxmlformats.org/officeDocument/2006/math">
                    <m:oMathParaPr>
                      <m:jc m:val="centerGroup"/>
                    </m:oMathParaPr>
                    <m:oMath xmlns:m="http://schemas.openxmlformats.org/officeDocument/2006/math">
                      <m:nary>
                        <m:naryPr>
                          <m:subHide m:val="on"/>
                          <m:supHide m:val="on"/>
                          <m:ctrlPr>
                            <a:rPr lang="zh-CN" altLang="en-US" sz="2400" i="1">
                              <a:solidFill>
                                <a:srgbClr val="000000"/>
                              </a:solidFill>
                              <a:latin typeface="Cambria Math" panose="02040503050406030204" pitchFamily="18" charset="0"/>
                            </a:rPr>
                          </m:ctrlPr>
                        </m:naryPr>
                        <m:sub/>
                        <m:sup/>
                        <m:e>
                          <m:f>
                            <m:fPr>
                              <m:ctrlPr>
                                <a:rPr lang="zh-CN" altLang="en-US" sz="2400" i="1">
                                  <a:solidFill>
                                    <a:srgbClr val="000000"/>
                                  </a:solidFill>
                                  <a:latin typeface="Cambria Math" panose="02040503050406030204" pitchFamily="18" charset="0"/>
                                </a:rPr>
                              </m:ctrlPr>
                            </m:fPr>
                            <m:num>
                              <m:r>
                                <a:rPr lang="zh-CN" altLang="en-US" sz="2400" i="1">
                                  <a:solidFill>
                                    <a:srgbClr val="000000"/>
                                  </a:solidFill>
                                  <a:latin typeface="Cambria Math" panose="02040503050406030204" pitchFamily="18" charset="0"/>
                                </a:rPr>
                                <m:t>2</m:t>
                              </m:r>
                              <m:r>
                                <a:rPr lang="zh-CN" altLang="en-US" sz="2400" i="1">
                                  <a:solidFill>
                                    <a:srgbClr val="000000"/>
                                  </a:solidFill>
                                  <a:latin typeface="Cambria Math" panose="02040503050406030204" pitchFamily="18" charset="0"/>
                                </a:rPr>
                                <m:t>𝜋</m:t>
                              </m:r>
                              <m:sSup>
                                <m:sSupPr>
                                  <m:ctrlPr>
                                    <a:rPr lang="zh-CN" altLang="en-US" sz="2400" i="1">
                                      <a:solidFill>
                                        <a:srgbClr val="000000"/>
                                      </a:solidFill>
                                      <a:latin typeface="Cambria Math" panose="02040503050406030204" pitchFamily="18" charset="0"/>
                                    </a:rPr>
                                  </m:ctrlPr>
                                </m:sSupPr>
                                <m:e>
                                  <m:r>
                                    <a:rPr lang="zh-CN" altLang="en-US" sz="2400" i="1">
                                      <a:solidFill>
                                        <a:srgbClr val="000000"/>
                                      </a:solidFill>
                                      <a:latin typeface="Cambria Math" panose="02040503050406030204" pitchFamily="18" charset="0"/>
                                    </a:rPr>
                                    <m:t>𝑞</m:t>
                                  </m:r>
                                </m:e>
                                <m:sup>
                                  <m:r>
                                    <a:rPr lang="zh-CN" altLang="en-US" sz="2400" i="1">
                                      <a:solidFill>
                                        <a:srgbClr val="000000"/>
                                      </a:solidFill>
                                      <a:latin typeface="Cambria Math" panose="02040503050406030204" pitchFamily="18" charset="0"/>
                                    </a:rPr>
                                    <m:t>2</m:t>
                                  </m:r>
                                </m:sup>
                              </m:sSup>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𝑓</m:t>
                                  </m:r>
                                </m:e>
                                <m:sub>
                                  <m:r>
                                    <a:rPr lang="zh-CN" altLang="en-US" sz="2400" i="1">
                                      <a:solidFill>
                                        <a:srgbClr val="000000"/>
                                      </a:solidFill>
                                      <a:latin typeface="Cambria Math" panose="02040503050406030204" pitchFamily="18" charset="0"/>
                                    </a:rPr>
                                    <m:t>0</m:t>
                                  </m:r>
                                </m:sub>
                              </m:sSub>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𝑣</m:t>
                                  </m:r>
                                </m:e>
                                <m:sub>
                                  <m:r>
                                    <a:rPr lang="zh-CN" altLang="en-US" sz="2400" i="1">
                                      <a:solidFill>
                                        <a:srgbClr val="000000"/>
                                      </a:solidFill>
                                      <a:latin typeface="Cambria Math" panose="02040503050406030204" pitchFamily="18" charset="0"/>
                                    </a:rPr>
                                    <m:t>⊥</m:t>
                                  </m:r>
                                </m:sub>
                              </m:sSub>
                              <m:r>
                                <a:rPr lang="zh-CN" altLang="en-US" sz="2400" i="1">
                                  <a:solidFill>
                                    <a:srgbClr val="000000"/>
                                  </a:solidFill>
                                  <a:latin typeface="Cambria Math" panose="02040503050406030204" pitchFamily="18" charset="0"/>
                                </a:rPr>
                                <m:t>𝑑</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𝑣</m:t>
                                  </m:r>
                                </m:e>
                                <m:sub>
                                  <m:r>
                                    <a:rPr lang="zh-CN" altLang="en-US" sz="2400" i="1">
                                      <a:solidFill>
                                        <a:srgbClr val="000000"/>
                                      </a:solidFill>
                                      <a:latin typeface="Cambria Math" panose="02040503050406030204" pitchFamily="18" charset="0"/>
                                    </a:rPr>
                                    <m:t>⊥</m:t>
                                  </m:r>
                                </m:sub>
                              </m:sSub>
                              <m:r>
                                <a:rPr lang="zh-CN" altLang="en-US" sz="2400" i="1">
                                  <a:solidFill>
                                    <a:srgbClr val="000000"/>
                                  </a:solidFill>
                                  <a:latin typeface="Cambria Math" panose="02040503050406030204" pitchFamily="18" charset="0"/>
                                </a:rPr>
                                <m:t>𝑑</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𝑣</m:t>
                                  </m:r>
                                </m:e>
                                <m:sub>
                                  <m:r>
                                    <a:rPr lang="zh-CN" altLang="en-US" sz="2400" i="1">
                                      <a:solidFill>
                                        <a:srgbClr val="000000"/>
                                      </a:solidFill>
                                      <a:latin typeface="Cambria Math" panose="02040503050406030204" pitchFamily="18" charset="0"/>
                                    </a:rPr>
                                    <m:t>𝑧</m:t>
                                  </m:r>
                                </m:sub>
                              </m:sSub>
                            </m:num>
                            <m:den>
                              <m:sSup>
                                <m:sSupPr>
                                  <m:ctrlPr>
                                    <a:rPr lang="zh-CN" altLang="en-US" sz="2400" i="1">
                                      <a:solidFill>
                                        <a:srgbClr val="000000"/>
                                      </a:solidFill>
                                      <a:latin typeface="Cambria Math" panose="02040503050406030204" pitchFamily="18" charset="0"/>
                                    </a:rPr>
                                  </m:ctrlPr>
                                </m:sSupPr>
                                <m:e>
                                  <m:r>
                                    <a:rPr lang="zh-CN" altLang="en-US" sz="2400" i="1">
                                      <a:solidFill>
                                        <a:srgbClr val="000000"/>
                                      </a:solidFill>
                                      <a:latin typeface="Cambria Math" panose="02040503050406030204" pitchFamily="18" charset="0"/>
                                    </a:rPr>
                                    <m:t>𝑘</m:t>
                                  </m:r>
                                </m:e>
                                <m:sup>
                                  <m:r>
                                    <a:rPr lang="zh-CN" altLang="en-US" sz="2400" i="1">
                                      <a:solidFill>
                                        <a:srgbClr val="000000"/>
                                      </a:solidFill>
                                      <a:latin typeface="Cambria Math" panose="02040503050406030204" pitchFamily="18" charset="0"/>
                                    </a:rPr>
                                    <m:t>2</m:t>
                                  </m:r>
                                </m:sup>
                              </m:sSup>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𝜀</m:t>
                                  </m:r>
                                </m:e>
                                <m:sub>
                                  <m:r>
                                    <a:rPr lang="zh-CN" altLang="en-US" sz="2400" i="1">
                                      <a:solidFill>
                                        <a:srgbClr val="000000"/>
                                      </a:solidFill>
                                      <a:latin typeface="Cambria Math" panose="02040503050406030204" pitchFamily="18" charset="0"/>
                                    </a:rPr>
                                    <m:t>0</m:t>
                                  </m:r>
                                </m:sub>
                              </m:sSub>
                              <m:r>
                                <m:rPr>
                                  <m:sty m:val="p"/>
                                </m:rPr>
                                <a:rPr lang="zh-CN" altLang="en-US" sz="2400" i="1">
                                  <a:solidFill>
                                    <a:srgbClr val="000000"/>
                                  </a:solidFill>
                                  <a:latin typeface="Cambria Math" panose="02040503050406030204" pitchFamily="18" charset="0"/>
                                </a:rPr>
                                <m:t>Ω</m:t>
                              </m:r>
                              <m:r>
                                <a:rPr lang="zh-CN" altLang="en-US" sz="2400" i="1">
                                  <a:solidFill>
                                    <a:srgbClr val="000000"/>
                                  </a:solidFill>
                                  <a:latin typeface="Cambria Math" panose="02040503050406030204" pitchFamily="18" charset="0"/>
                                </a:rPr>
                                <m:t>𝑇</m:t>
                              </m:r>
                            </m:den>
                          </m:f>
                        </m:e>
                      </m:nary>
                      <m:nary>
                        <m:naryPr>
                          <m:chr m:val="∑"/>
                          <m:ctrlPr>
                            <a:rPr lang="zh-CN" altLang="en-US" sz="2400" i="1">
                              <a:solidFill>
                                <a:srgbClr val="000000"/>
                              </a:solidFill>
                              <a:latin typeface="Cambria Math" panose="02040503050406030204" pitchFamily="18" charset="0"/>
                            </a:rPr>
                          </m:ctrlPr>
                        </m:naryPr>
                        <m:sub>
                          <m:r>
                            <a:rPr lang="zh-CN" altLang="en-US" sz="2400" i="1">
                              <a:solidFill>
                                <a:srgbClr val="000000"/>
                              </a:solidFill>
                              <a:latin typeface="Cambria Math" panose="02040503050406030204" pitchFamily="18" charset="0"/>
                            </a:rPr>
                            <m:t>𝑛</m:t>
                          </m:r>
                          <m:r>
                            <a:rPr lang="zh-CN" altLang="en-US" sz="2400" i="1">
                              <a:solidFill>
                                <a:srgbClr val="000000"/>
                              </a:solidFill>
                              <a:latin typeface="Cambria Math" panose="02040503050406030204" pitchFamily="18" charset="0"/>
                            </a:rPr>
                            <m:t>=−∞</m:t>
                          </m:r>
                        </m:sub>
                        <m:sup>
                          <m:r>
                            <a:rPr lang="zh-CN" altLang="en-US" sz="2400" i="1">
                              <a:solidFill>
                                <a:srgbClr val="000000"/>
                              </a:solidFill>
                              <a:latin typeface="Cambria Math" panose="02040503050406030204" pitchFamily="18" charset="0"/>
                            </a:rPr>
                            <m:t>∞</m:t>
                          </m:r>
                        </m:sup>
                        <m:e>
                          <m:f>
                            <m:fPr>
                              <m:ctrlPr>
                                <a:rPr lang="zh-CN" altLang="en-US" sz="2400" i="1">
                                  <a:solidFill>
                                    <a:srgbClr val="000000"/>
                                  </a:solidFill>
                                  <a:latin typeface="Cambria Math" panose="02040503050406030204" pitchFamily="18" charset="0"/>
                                </a:rPr>
                              </m:ctrlPr>
                            </m:fPr>
                            <m:num>
                              <m:sSubSup>
                                <m:sSubSupPr>
                                  <m:ctrlPr>
                                    <a:rPr lang="zh-CN" altLang="en-US" sz="2400" i="1">
                                      <a:solidFill>
                                        <a:srgbClr val="000000"/>
                                      </a:solidFill>
                                      <a:latin typeface="Cambria Math" panose="02040503050406030204" pitchFamily="18" charset="0"/>
                                    </a:rPr>
                                  </m:ctrlPr>
                                </m:sSubSupPr>
                                <m:e>
                                  <m:r>
                                    <a:rPr lang="zh-CN" altLang="en-US" sz="2400" i="1">
                                      <a:solidFill>
                                        <a:srgbClr val="000000"/>
                                      </a:solidFill>
                                      <a:latin typeface="Cambria Math" panose="02040503050406030204" pitchFamily="18" charset="0"/>
                                    </a:rPr>
                                    <m:t>𝐽</m:t>
                                  </m:r>
                                </m:e>
                                <m:sub>
                                  <m:r>
                                    <a:rPr lang="zh-CN" altLang="en-US" sz="2400" i="1">
                                      <a:solidFill>
                                        <a:srgbClr val="000000"/>
                                      </a:solidFill>
                                      <a:latin typeface="Cambria Math" panose="02040503050406030204" pitchFamily="18" charset="0"/>
                                    </a:rPr>
                                    <m:t>𝑛</m:t>
                                  </m:r>
                                </m:sub>
                                <m:sup>
                                  <m:r>
                                    <a:rPr lang="zh-CN" altLang="en-US" sz="2400" i="1">
                                      <a:solidFill>
                                        <a:srgbClr val="000000"/>
                                      </a:solidFill>
                                      <a:latin typeface="Cambria Math" panose="02040503050406030204" pitchFamily="18" charset="0"/>
                                    </a:rPr>
                                    <m:t>2</m:t>
                                  </m:r>
                                </m:sup>
                              </m:sSubSup>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𝑏</m:t>
                              </m:r>
                              <m:r>
                                <a:rPr lang="zh-CN" altLang="en-US" sz="2400" i="1">
                                  <a:solidFill>
                                    <a:srgbClr val="000000"/>
                                  </a:solidFill>
                                  <a:latin typeface="Cambria Math" panose="02040503050406030204" pitchFamily="18" charset="0"/>
                                </a:rPr>
                                <m:t>)</m:t>
                              </m:r>
                            </m:num>
                            <m:den>
                              <m:r>
                                <a:rPr lang="zh-CN" altLang="en-US" sz="2400" i="1">
                                  <a:solidFill>
                                    <a:srgbClr val="000000"/>
                                  </a:solidFill>
                                  <a:latin typeface="Cambria Math" panose="02040503050406030204" pitchFamily="18" charset="0"/>
                                </a:rPr>
                                <m:t>𝑎</m:t>
                              </m:r>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𝑛</m:t>
                              </m:r>
                            </m:den>
                          </m:f>
                        </m:e>
                      </m:nary>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𝑘</m:t>
                          </m:r>
                        </m:e>
                        <m:sub>
                          <m:r>
                            <a:rPr lang="zh-CN" altLang="en-US" sz="2400" i="1">
                              <a:solidFill>
                                <a:srgbClr val="000000"/>
                              </a:solidFill>
                              <a:latin typeface="Cambria Math" panose="02040503050406030204" pitchFamily="18" charset="0"/>
                            </a:rPr>
                            <m:t>𝑧</m:t>
                          </m:r>
                        </m:sub>
                      </m:sSub>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𝑣</m:t>
                          </m:r>
                        </m:e>
                        <m:sub>
                          <m:r>
                            <a:rPr lang="zh-CN" altLang="en-US" sz="2400" i="1">
                              <a:solidFill>
                                <a:srgbClr val="000000"/>
                              </a:solidFill>
                              <a:latin typeface="Cambria Math" panose="02040503050406030204" pitchFamily="18" charset="0"/>
                            </a:rPr>
                            <m:t>𝑧</m:t>
                          </m:r>
                        </m:sub>
                      </m:sSub>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𝑛</m:t>
                      </m:r>
                      <m:r>
                        <m:rPr>
                          <m:sty m:val="p"/>
                        </m:rPr>
                        <a:rPr lang="zh-CN" altLang="en-US" sz="2400" i="1">
                          <a:solidFill>
                            <a:srgbClr val="000000"/>
                          </a:solidFill>
                          <a:latin typeface="Cambria Math" panose="02040503050406030204" pitchFamily="18" charset="0"/>
                        </a:rPr>
                        <m:t>Ω</m:t>
                      </m:r>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1</m:t>
                      </m:r>
                    </m:oMath>
                  </m:oMathPara>
                </a14:m>
                <a:endParaRPr lang="zh-CN" altLang="en-US" sz="2400" dirty="0">
                  <a:solidFill>
                    <a:srgbClr val="000000"/>
                  </a:solidFill>
                </a:endParaRPr>
              </a:p>
              <a:p>
                <a:pPr eaLnBrk="1" hangingPunct="1">
                  <a:lnSpc>
                    <a:spcPct val="110000"/>
                  </a:lnSpc>
                  <a:spcBef>
                    <a:spcPct val="10000"/>
                  </a:spcBef>
                </a:pPr>
                <a:r>
                  <a:rPr lang="zh-CN" altLang="en-US" sz="2400" dirty="0"/>
                  <a:t>进一步积分</a:t>
                </a:r>
                <a14:m>
                  <m:oMath xmlns:m="http://schemas.openxmlformats.org/officeDocument/2006/math">
                    <m:r>
                      <a:rPr lang="zh-CN" altLang="en-US" sz="2400" i="1">
                        <a:solidFill>
                          <a:srgbClr val="000000"/>
                        </a:solidFill>
                        <a:latin typeface="Cambria Math" panose="02040503050406030204" pitchFamily="18" charset="0"/>
                      </a:rPr>
                      <m:t>𝑑</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𝑣</m:t>
                        </m:r>
                      </m:e>
                      <m:sub>
                        <m:r>
                          <a:rPr lang="zh-CN" altLang="en-US" sz="2400" i="1">
                            <a:solidFill>
                              <a:srgbClr val="000000"/>
                            </a:solidFill>
                            <a:latin typeface="Cambria Math" panose="02040503050406030204" pitchFamily="18" charset="0"/>
                          </a:rPr>
                          <m:t>⊥</m:t>
                        </m:r>
                      </m:sub>
                    </m:sSub>
                  </m:oMath>
                </a14:m>
                <a:r>
                  <a:rPr lang="zh-CN" altLang="en-US" sz="2400" dirty="0"/>
                  <a:t>，需要</a:t>
                </a:r>
                <a:r>
                  <a:rPr lang="zh-CN" altLang="zh-CN" sz="2400" dirty="0"/>
                  <a:t>利用定积分公式：</a:t>
                </a:r>
                <a:endParaRPr lang="en-US" altLang="zh-CN" sz="2400" dirty="0"/>
              </a:p>
              <a:p>
                <a:pPr marL="0" indent="0" eaLnBrk="1" hangingPunct="1">
                  <a:lnSpc>
                    <a:spcPct val="110000"/>
                  </a:lnSpc>
                  <a:spcBef>
                    <a:spcPct val="10000"/>
                  </a:spcBef>
                  <a:buNone/>
                </a:pPr>
                <a14:m>
                  <m:oMathPara xmlns:m="http://schemas.openxmlformats.org/officeDocument/2006/math">
                    <m:oMathParaPr>
                      <m:jc m:val="centerGroup"/>
                    </m:oMathParaPr>
                    <m:oMath xmlns:m="http://schemas.openxmlformats.org/officeDocument/2006/math">
                      <m:nary>
                        <m:naryPr>
                          <m:limLoc m:val="undOvr"/>
                          <m:ctrlPr>
                            <a:rPr lang="zh-CN" altLang="en-US" sz="2400" i="1">
                              <a:solidFill>
                                <a:srgbClr val="000000"/>
                              </a:solidFill>
                              <a:latin typeface="Cambria Math" panose="02040503050406030204" pitchFamily="18" charset="0"/>
                            </a:rPr>
                          </m:ctrlPr>
                        </m:naryPr>
                        <m:sub>
                          <m:r>
                            <a:rPr lang="zh-CN" altLang="en-US" sz="2400" i="1">
                              <a:solidFill>
                                <a:srgbClr val="000000"/>
                              </a:solidFill>
                              <a:latin typeface="Cambria Math" panose="02040503050406030204" pitchFamily="18" charset="0"/>
                            </a:rPr>
                            <m:t>0</m:t>
                          </m:r>
                        </m:sub>
                        <m:sup>
                          <m:r>
                            <a:rPr lang="zh-CN" altLang="en-US" sz="2400" i="1">
                              <a:solidFill>
                                <a:srgbClr val="000000"/>
                              </a:solidFill>
                              <a:latin typeface="Cambria Math" panose="02040503050406030204" pitchFamily="18" charset="0"/>
                            </a:rPr>
                            <m:t>∞</m:t>
                          </m:r>
                        </m:sup>
                        <m:e>
                          <m:sSup>
                            <m:sSupPr>
                              <m:ctrlPr>
                                <a:rPr lang="zh-CN" altLang="en-US" sz="2400" i="1">
                                  <a:solidFill>
                                    <a:srgbClr val="000000"/>
                                  </a:solidFill>
                                  <a:latin typeface="Cambria Math" panose="02040503050406030204" pitchFamily="18" charset="0"/>
                                </a:rPr>
                              </m:ctrlPr>
                            </m:sSupPr>
                            <m:e>
                              <m:r>
                                <a:rPr lang="zh-CN" altLang="en-US" sz="2400" i="1">
                                  <a:solidFill>
                                    <a:srgbClr val="000000"/>
                                  </a:solidFill>
                                  <a:latin typeface="Cambria Math" panose="02040503050406030204" pitchFamily="18" charset="0"/>
                                </a:rPr>
                                <m:t>𝑒</m:t>
                              </m:r>
                            </m:e>
                            <m:sup>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𝑠</m:t>
                              </m:r>
                              <m:sSup>
                                <m:sSupPr>
                                  <m:ctrlPr>
                                    <a:rPr lang="zh-CN" altLang="en-US" sz="2400" i="1">
                                      <a:solidFill>
                                        <a:srgbClr val="000000"/>
                                      </a:solidFill>
                                      <a:latin typeface="Cambria Math" panose="02040503050406030204" pitchFamily="18" charset="0"/>
                                    </a:rPr>
                                  </m:ctrlPr>
                                </m:sSupPr>
                                <m:e>
                                  <m:r>
                                    <a:rPr lang="zh-CN" altLang="en-US" sz="2400" i="1">
                                      <a:solidFill>
                                        <a:srgbClr val="000000"/>
                                      </a:solidFill>
                                      <a:latin typeface="Cambria Math" panose="02040503050406030204" pitchFamily="18" charset="0"/>
                                    </a:rPr>
                                    <m:t>𝑥</m:t>
                                  </m:r>
                                </m:e>
                                <m:sup>
                                  <m:r>
                                    <a:rPr lang="zh-CN" altLang="en-US" sz="2400" i="1">
                                      <a:solidFill>
                                        <a:srgbClr val="000000"/>
                                      </a:solidFill>
                                      <a:latin typeface="Cambria Math" panose="02040503050406030204" pitchFamily="18" charset="0"/>
                                    </a:rPr>
                                    <m:t>2</m:t>
                                  </m:r>
                                </m:sup>
                              </m:sSup>
                            </m:sup>
                          </m:sSup>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𝐽</m:t>
                              </m:r>
                            </m:e>
                            <m:sub>
                              <m:r>
                                <a:rPr lang="zh-CN" altLang="en-US" sz="2400" i="1">
                                  <a:solidFill>
                                    <a:srgbClr val="000000"/>
                                  </a:solidFill>
                                  <a:latin typeface="Cambria Math" panose="02040503050406030204" pitchFamily="18" charset="0"/>
                                </a:rPr>
                                <m:t>𝑛</m:t>
                              </m:r>
                            </m:sub>
                          </m:sSub>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𝑝𝑥</m:t>
                          </m:r>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𝐽</m:t>
                              </m:r>
                            </m:e>
                            <m:sub>
                              <m:r>
                                <a:rPr lang="zh-CN" altLang="en-US" sz="2400" i="1">
                                  <a:solidFill>
                                    <a:srgbClr val="000000"/>
                                  </a:solidFill>
                                  <a:latin typeface="Cambria Math" panose="02040503050406030204" pitchFamily="18" charset="0"/>
                                </a:rPr>
                                <m:t>𝑛</m:t>
                              </m:r>
                            </m:sub>
                          </m:sSub>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𝑞𝑥</m:t>
                          </m:r>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𝑥𝑑𝑥</m:t>
                          </m:r>
                        </m:e>
                      </m:nary>
                      <m:r>
                        <a:rPr lang="zh-CN" altLang="en-US" sz="2400" i="1">
                          <a:solidFill>
                            <a:srgbClr val="000000"/>
                          </a:solidFill>
                          <a:latin typeface="Cambria Math" panose="02040503050406030204" pitchFamily="18" charset="0"/>
                        </a:rPr>
                        <m:t>=</m:t>
                      </m:r>
                      <m:f>
                        <m:fPr>
                          <m:ctrlPr>
                            <a:rPr lang="zh-CN" altLang="en-US" sz="2400" i="1">
                              <a:solidFill>
                                <a:srgbClr val="000000"/>
                              </a:solidFill>
                              <a:latin typeface="Cambria Math" panose="02040503050406030204" pitchFamily="18" charset="0"/>
                            </a:rPr>
                          </m:ctrlPr>
                        </m:fPr>
                        <m:num>
                          <m:r>
                            <a:rPr lang="zh-CN" altLang="en-US" sz="2400" i="1">
                              <a:solidFill>
                                <a:srgbClr val="000000"/>
                              </a:solidFill>
                              <a:latin typeface="Cambria Math" panose="02040503050406030204" pitchFamily="18" charset="0"/>
                            </a:rPr>
                            <m:t>1</m:t>
                          </m:r>
                        </m:num>
                        <m:den>
                          <m:r>
                            <a:rPr lang="zh-CN" altLang="en-US" sz="2400" i="1">
                              <a:solidFill>
                                <a:srgbClr val="000000"/>
                              </a:solidFill>
                              <a:latin typeface="Cambria Math" panose="02040503050406030204" pitchFamily="18" charset="0"/>
                            </a:rPr>
                            <m:t>2</m:t>
                          </m:r>
                          <m:r>
                            <a:rPr lang="zh-CN" altLang="en-US" sz="2400" i="1">
                              <a:solidFill>
                                <a:srgbClr val="000000"/>
                              </a:solidFill>
                              <a:latin typeface="Cambria Math" panose="02040503050406030204" pitchFamily="18" charset="0"/>
                            </a:rPr>
                            <m:t>𝑠</m:t>
                          </m:r>
                        </m:den>
                      </m:f>
                      <m:sSup>
                        <m:sSupPr>
                          <m:ctrlPr>
                            <a:rPr lang="zh-CN" altLang="en-US" sz="2400" i="1">
                              <a:solidFill>
                                <a:srgbClr val="000000"/>
                              </a:solidFill>
                              <a:latin typeface="Cambria Math" panose="02040503050406030204" pitchFamily="18" charset="0"/>
                            </a:rPr>
                          </m:ctrlPr>
                        </m:sSupPr>
                        <m:e>
                          <m:r>
                            <a:rPr lang="zh-CN" altLang="en-US" sz="2400" i="1">
                              <a:solidFill>
                                <a:srgbClr val="000000"/>
                              </a:solidFill>
                              <a:latin typeface="Cambria Math" panose="02040503050406030204" pitchFamily="18" charset="0"/>
                            </a:rPr>
                            <m:t>𝑒</m:t>
                          </m:r>
                        </m:e>
                        <m:sup>
                          <m:r>
                            <a:rPr lang="zh-CN" altLang="en-US" sz="2400" i="1">
                              <a:solidFill>
                                <a:srgbClr val="000000"/>
                              </a:solidFill>
                              <a:latin typeface="Cambria Math" panose="02040503050406030204" pitchFamily="18" charset="0"/>
                            </a:rPr>
                            <m:t>−(</m:t>
                          </m:r>
                          <m:sSup>
                            <m:sSupPr>
                              <m:ctrlPr>
                                <a:rPr lang="zh-CN" altLang="en-US" sz="2400" i="1">
                                  <a:solidFill>
                                    <a:srgbClr val="000000"/>
                                  </a:solidFill>
                                  <a:latin typeface="Cambria Math" panose="02040503050406030204" pitchFamily="18" charset="0"/>
                                </a:rPr>
                              </m:ctrlPr>
                            </m:sSupPr>
                            <m:e>
                              <m:r>
                                <a:rPr lang="zh-CN" altLang="en-US" sz="2400" i="1">
                                  <a:solidFill>
                                    <a:srgbClr val="000000"/>
                                  </a:solidFill>
                                  <a:latin typeface="Cambria Math" panose="02040503050406030204" pitchFamily="18" charset="0"/>
                                </a:rPr>
                                <m:t>𝑝</m:t>
                              </m:r>
                            </m:e>
                            <m:sup>
                              <m:r>
                                <a:rPr lang="zh-CN" altLang="en-US" sz="2400" i="1">
                                  <a:solidFill>
                                    <a:srgbClr val="000000"/>
                                  </a:solidFill>
                                  <a:latin typeface="Cambria Math" panose="02040503050406030204" pitchFamily="18" charset="0"/>
                                </a:rPr>
                                <m:t>2</m:t>
                              </m:r>
                            </m:sup>
                          </m:sSup>
                          <m:r>
                            <a:rPr lang="zh-CN" altLang="en-US" sz="2400" i="1">
                              <a:solidFill>
                                <a:srgbClr val="000000"/>
                              </a:solidFill>
                              <a:latin typeface="Cambria Math" panose="02040503050406030204" pitchFamily="18" charset="0"/>
                            </a:rPr>
                            <m:t>+</m:t>
                          </m:r>
                          <m:sSup>
                            <m:sSupPr>
                              <m:ctrlPr>
                                <a:rPr lang="zh-CN" altLang="en-US" sz="2400" i="1">
                                  <a:solidFill>
                                    <a:srgbClr val="000000"/>
                                  </a:solidFill>
                                  <a:latin typeface="Cambria Math" panose="02040503050406030204" pitchFamily="18" charset="0"/>
                                </a:rPr>
                              </m:ctrlPr>
                            </m:sSupPr>
                            <m:e>
                              <m:r>
                                <a:rPr lang="zh-CN" altLang="en-US" sz="2400" i="1">
                                  <a:solidFill>
                                    <a:srgbClr val="000000"/>
                                  </a:solidFill>
                                  <a:latin typeface="Cambria Math" panose="02040503050406030204" pitchFamily="18" charset="0"/>
                                </a:rPr>
                                <m:t>𝑞</m:t>
                              </m:r>
                            </m:e>
                            <m:sup>
                              <m:r>
                                <a:rPr lang="zh-CN" altLang="en-US" sz="2400" i="1">
                                  <a:solidFill>
                                    <a:srgbClr val="000000"/>
                                  </a:solidFill>
                                  <a:latin typeface="Cambria Math" panose="02040503050406030204" pitchFamily="18" charset="0"/>
                                </a:rPr>
                                <m:t>2</m:t>
                              </m:r>
                            </m:sup>
                          </m:sSup>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4</m:t>
                          </m:r>
                          <m:r>
                            <a:rPr lang="zh-CN" altLang="en-US" sz="2400" i="1">
                              <a:solidFill>
                                <a:srgbClr val="000000"/>
                              </a:solidFill>
                              <a:latin typeface="Cambria Math" panose="02040503050406030204" pitchFamily="18" charset="0"/>
                            </a:rPr>
                            <m:t>𝑠</m:t>
                          </m:r>
                        </m:sup>
                      </m:sSup>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𝐼</m:t>
                          </m:r>
                        </m:e>
                        <m:sub>
                          <m:r>
                            <a:rPr lang="zh-CN" altLang="en-US" sz="2400" i="1">
                              <a:solidFill>
                                <a:srgbClr val="000000"/>
                              </a:solidFill>
                              <a:latin typeface="Cambria Math" panose="02040503050406030204" pitchFamily="18" charset="0"/>
                            </a:rPr>
                            <m:t>𝑛</m:t>
                          </m:r>
                        </m:sub>
                      </m:sSub>
                      <m:r>
                        <a:rPr lang="zh-CN" altLang="en-US" sz="2400" i="1">
                          <a:solidFill>
                            <a:srgbClr val="000000"/>
                          </a:solidFill>
                          <a:latin typeface="Cambria Math" panose="02040503050406030204" pitchFamily="18" charset="0"/>
                        </a:rPr>
                        <m:t>(</m:t>
                      </m:r>
                      <m:f>
                        <m:fPr>
                          <m:ctrlPr>
                            <a:rPr lang="zh-CN" altLang="en-US" sz="2400" i="1">
                              <a:solidFill>
                                <a:srgbClr val="000000"/>
                              </a:solidFill>
                              <a:latin typeface="Cambria Math" panose="02040503050406030204" pitchFamily="18" charset="0"/>
                            </a:rPr>
                          </m:ctrlPr>
                        </m:fPr>
                        <m:num>
                          <m:r>
                            <a:rPr lang="zh-CN" altLang="en-US" sz="2400" i="1">
                              <a:solidFill>
                                <a:srgbClr val="000000"/>
                              </a:solidFill>
                              <a:latin typeface="Cambria Math" panose="02040503050406030204" pitchFamily="18" charset="0"/>
                            </a:rPr>
                            <m:t>𝑝𝑞</m:t>
                          </m:r>
                        </m:num>
                        <m:den>
                          <m:r>
                            <a:rPr lang="zh-CN" altLang="en-US" sz="2400" i="1">
                              <a:solidFill>
                                <a:srgbClr val="000000"/>
                              </a:solidFill>
                              <a:latin typeface="Cambria Math" panose="02040503050406030204" pitchFamily="18" charset="0"/>
                            </a:rPr>
                            <m:t>2</m:t>
                          </m:r>
                          <m:r>
                            <a:rPr lang="zh-CN" altLang="en-US" sz="2400" i="1">
                              <a:solidFill>
                                <a:srgbClr val="000000"/>
                              </a:solidFill>
                              <a:latin typeface="Cambria Math" panose="02040503050406030204" pitchFamily="18" charset="0"/>
                            </a:rPr>
                            <m:t>𝑠</m:t>
                          </m:r>
                        </m:den>
                      </m:f>
                      <m:r>
                        <a:rPr lang="zh-CN" altLang="en-US" sz="2400" i="1">
                          <a:solidFill>
                            <a:srgbClr val="000000"/>
                          </a:solidFill>
                          <a:latin typeface="Cambria Math" panose="02040503050406030204" pitchFamily="18" charset="0"/>
                        </a:rPr>
                        <m:t>)</m:t>
                      </m:r>
                    </m:oMath>
                  </m:oMathPara>
                </a14:m>
                <a:endParaRPr lang="zh-CN" altLang="en-US" sz="2400" dirty="0"/>
              </a:p>
              <a:p>
                <a:pPr eaLnBrk="1" hangingPunct="1">
                  <a:lnSpc>
                    <a:spcPct val="110000"/>
                  </a:lnSpc>
                  <a:spcBef>
                    <a:spcPct val="10000"/>
                  </a:spcBef>
                </a:pPr>
                <a:r>
                  <a:rPr lang="zh-CN" altLang="en-US" sz="2400" dirty="0"/>
                  <a:t>这里 </a:t>
                </a:r>
                <a14:m>
                  <m:oMath xmlns:m="http://schemas.openxmlformats.org/officeDocument/2006/math">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𝐼</m:t>
                        </m:r>
                      </m:e>
                      <m:sub>
                        <m:r>
                          <a:rPr lang="zh-CN" altLang="en-US" sz="2400" i="1">
                            <a:solidFill>
                              <a:srgbClr val="000000"/>
                            </a:solidFill>
                            <a:latin typeface="Cambria Math" panose="02040503050406030204" pitchFamily="18" charset="0"/>
                          </a:rPr>
                          <m:t>𝑛</m:t>
                        </m:r>
                      </m:sub>
                    </m:sSub>
                    <m:r>
                      <a:rPr lang="zh-CN" altLang="en-US" sz="2400" i="1">
                        <a:solidFill>
                          <a:srgbClr val="000000"/>
                        </a:solidFill>
                        <a:latin typeface="Cambria Math" panose="02040503050406030204" pitchFamily="18" charset="0"/>
                      </a:rPr>
                      <m:t>(</m:t>
                    </m:r>
                    <m:r>
                      <a:rPr lang="en-US" altLang="zh-CN" sz="2400" b="0" i="1" smtClean="0">
                        <a:solidFill>
                          <a:srgbClr val="000000"/>
                        </a:solidFill>
                        <a:latin typeface="Cambria Math" panose="02040503050406030204" pitchFamily="18" charset="0"/>
                      </a:rPr>
                      <m:t> </m:t>
                    </m:r>
                    <m:r>
                      <a:rPr lang="zh-CN" altLang="en-US" sz="2400" i="1">
                        <a:solidFill>
                          <a:srgbClr val="000000"/>
                        </a:solidFill>
                        <a:latin typeface="Cambria Math" panose="02040503050406030204" pitchFamily="18" charset="0"/>
                      </a:rPr>
                      <m:t>)</m:t>
                    </m:r>
                  </m:oMath>
                </a14:m>
                <a:r>
                  <a:rPr lang="en-US" altLang="zh-CN" sz="2400" dirty="0"/>
                  <a:t> </a:t>
                </a:r>
                <a:r>
                  <a:rPr lang="zh-CN" altLang="en-US" sz="2400" dirty="0"/>
                  <a:t>是</a:t>
                </a:r>
                <a:r>
                  <a:rPr lang="en-US" altLang="zh-CN" sz="2400" i="1" dirty="0">
                    <a:latin typeface="Times New Roman" panose="02020603050405020304" pitchFamily="18" charset="0"/>
                    <a:cs typeface="Times New Roman" panose="02020603050405020304" pitchFamily="18" charset="0"/>
                  </a:rPr>
                  <a:t>n</a:t>
                </a:r>
                <a:r>
                  <a:rPr lang="zh-CN" altLang="en-US" sz="2400" dirty="0"/>
                  <a:t>阶修正</a:t>
                </a:r>
                <a:r>
                  <a:rPr lang="en-US" altLang="zh-CN" sz="2400" dirty="0"/>
                  <a:t>Bessel</a:t>
                </a:r>
                <a:r>
                  <a:rPr lang="zh-CN" altLang="en-US" sz="2400" dirty="0"/>
                  <a:t>函数。</a:t>
                </a:r>
                <a:endParaRPr lang="zh-CN" altLang="en-US" sz="2400" dirty="0"/>
              </a:p>
              <a:p>
                <a:pPr eaLnBrk="1" hangingPunct="1">
                  <a:spcBef>
                    <a:spcPts val="0"/>
                  </a:spcBef>
                  <a:spcAft>
                    <a:spcPts val="0"/>
                  </a:spcAft>
                </a:pPr>
                <a:endParaRPr lang="zh-CN" altLang="en-US" sz="2400" dirty="0"/>
              </a:p>
            </p:txBody>
          </p:sp>
        </mc:Choice>
        <mc:Fallback>
          <p:sp>
            <p:nvSpPr>
              <p:cNvPr id="79875" name="Rectangle 3"/>
              <p:cNvSpPr>
                <a:spLocks noRot="1" noChangeAspect="1" noMove="1" noResize="1" noEditPoints="1" noAdjustHandles="1" noChangeArrowheads="1" noChangeShapeType="1" noTextEdit="1"/>
              </p:cNvSpPr>
              <p:nvPr>
                <p:ph type="body" sz="half" idx="1"/>
              </p:nvPr>
            </p:nvSpPr>
            <p:spPr>
              <a:xfrm>
                <a:off x="179388" y="1341438"/>
                <a:ext cx="8713787" cy="5291137"/>
              </a:xfrm>
              <a:blipFill rotWithShape="1">
                <a:blip r:embed="rId1"/>
                <a:stretch>
                  <a:fillRect l="-4" t="-6" b="-5065"/>
                </a:stretch>
              </a:blipFill>
            </p:spPr>
            <p:txBody>
              <a:bodyPr/>
              <a:lstStyle/>
              <a:p>
                <a:r>
                  <a:rPr lang="zh-CN" altLang="en-US">
                    <a:noFill/>
                  </a:rPr>
                  <a:t> </a:t>
                </a:r>
              </a:p>
            </p:txBody>
          </p:sp>
        </mc:Fallback>
      </mc:AlternateContent>
      <p:sp>
        <p:nvSpPr>
          <p:cNvPr id="79876"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79877"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79881" name="Object 11"/>
          <p:cNvSpPr txBox="1"/>
          <p:nvPr/>
        </p:nvSpPr>
        <p:spPr bwMode="auto">
          <a:xfrm>
            <a:off x="7164388" y="5589588"/>
            <a:ext cx="844550" cy="412750"/>
          </a:xfrm>
          <a:prstGeom prst="rect">
            <a:avLst/>
          </a:prstGeom>
          <a:noFill/>
          <a:ln>
            <a:noFill/>
          </a:ln>
          <a:effectLst/>
        </p:spPr>
        <p:txBody>
          <a:bodyPr>
            <a:normAutofit/>
          </a:bodyPr>
          <a:lstStyle/>
          <a:p>
            <a:endParaRPr lang="zh-CN" altLang="en-US" dirty="0"/>
          </a:p>
        </p:txBody>
      </p:sp>
      <p:sp>
        <p:nvSpPr>
          <p:cNvPr id="79882" name="Object 12"/>
          <p:cNvSpPr txBox="1"/>
          <p:nvPr/>
        </p:nvSpPr>
        <p:spPr bwMode="auto">
          <a:xfrm>
            <a:off x="4103688" y="6057900"/>
            <a:ext cx="844550" cy="412750"/>
          </a:xfrm>
          <a:prstGeom prst="rect">
            <a:avLst/>
          </a:prstGeom>
          <a:noFill/>
          <a:ln>
            <a:noFill/>
          </a:ln>
          <a:effectLst/>
        </p:spPr>
        <p:txBody>
          <a:bodyPr>
            <a:normAutofit/>
          </a:bodyPr>
          <a:lstStyle/>
          <a:p>
            <a:endParaRPr lang="zh-CN" altLang="en-US" dirty="0"/>
          </a:p>
        </p:txBody>
      </p:sp>
    </p:spTree>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2"/>
          <p:cNvSpPr>
            <a:spLocks noGrp="1" noChangeArrowheads="1"/>
          </p:cNvSpPr>
          <p:nvPr>
            <p:ph type="title"/>
          </p:nvPr>
        </p:nvSpPr>
        <p:spPr/>
        <p:txBody>
          <a:bodyPr/>
          <a:lstStyle/>
          <a:p>
            <a:pPr eaLnBrk="1" hangingPunct="1"/>
            <a:r>
              <a:rPr lang="zh-CN" altLang="en-US" dirty="0"/>
              <a:t>动理论静电波色散关系中的积分</a:t>
            </a:r>
            <a:endParaRPr lang="zh-CN" altLang="en-US" dirty="0"/>
          </a:p>
        </p:txBody>
      </p:sp>
      <mc:AlternateContent xmlns:mc="http://schemas.openxmlformats.org/markup-compatibility/2006">
        <mc:Choice xmlns:a14="http://schemas.microsoft.com/office/drawing/2010/main" Requires="a14">
          <p:sp>
            <p:nvSpPr>
              <p:cNvPr id="80899" name="Rectangle 3"/>
              <p:cNvSpPr>
                <a:spLocks noGrp="1" noChangeArrowheads="1"/>
              </p:cNvSpPr>
              <p:nvPr>
                <p:ph type="body" sz="half" idx="1"/>
              </p:nvPr>
            </p:nvSpPr>
            <p:spPr>
              <a:xfrm>
                <a:off x="179512" y="1341438"/>
                <a:ext cx="8713663" cy="5291137"/>
              </a:xfrm>
            </p:spPr>
            <p:txBody>
              <a:bodyPr/>
              <a:lstStyle/>
              <a:p>
                <a:pPr eaLnBrk="1" hangingPunct="1">
                  <a:lnSpc>
                    <a:spcPct val="110000"/>
                  </a:lnSpc>
                  <a:spcBef>
                    <a:spcPct val="40000"/>
                  </a:spcBef>
                </a:pPr>
                <a:r>
                  <a:rPr lang="zh-CN" altLang="en-US" sz="2800" dirty="0"/>
                  <a:t>进一步得 </a:t>
                </a:r>
                <a:endParaRPr lang="zh-CN" altLang="en-US" sz="2800" dirty="0"/>
              </a:p>
              <a:p>
                <a:pPr marL="0" indent="0" eaLnBrk="1" hangingPunct="1">
                  <a:lnSpc>
                    <a:spcPct val="110000"/>
                  </a:lnSpc>
                  <a:spcBef>
                    <a:spcPct val="0"/>
                  </a:spcBef>
                  <a:buNone/>
                </a:pPr>
                <a14:m>
                  <m:oMathPara xmlns:m="http://schemas.openxmlformats.org/officeDocument/2006/math">
                    <m:oMathParaPr>
                      <m:jc m:val="centerGroup"/>
                    </m:oMathParaPr>
                    <m:oMath xmlns:m="http://schemas.openxmlformats.org/officeDocument/2006/math">
                      <m:f>
                        <m:fPr>
                          <m:ctrlPr>
                            <a:rPr lang="zh-CN" altLang="en-US" sz="2800" i="1">
                              <a:solidFill>
                                <a:srgbClr val="000000"/>
                              </a:solidFill>
                              <a:latin typeface="Cambria Math" panose="02040503050406030204" pitchFamily="18" charset="0"/>
                            </a:rPr>
                          </m:ctrlPr>
                        </m:fPr>
                        <m:num>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𝑝𝑒</m:t>
                              </m:r>
                            </m:sub>
                            <m:sup>
                              <m:r>
                                <a:rPr lang="zh-CN" altLang="en-US" sz="2800" i="1">
                                  <a:solidFill>
                                    <a:srgbClr val="000000"/>
                                  </a:solidFill>
                                  <a:latin typeface="Cambria Math" panose="02040503050406030204" pitchFamily="18" charset="0"/>
                                </a:rPr>
                                <m:t>2</m:t>
                              </m:r>
                            </m:sup>
                          </m:sSubSup>
                          <m:r>
                            <a:rPr lang="zh-CN" altLang="en-US" sz="2800" i="1">
                              <a:solidFill>
                                <a:srgbClr val="000000"/>
                              </a:solidFill>
                              <a:latin typeface="Cambria Math" panose="02040503050406030204" pitchFamily="18" charset="0"/>
                            </a:rPr>
                            <m:t>𝑚</m:t>
                          </m:r>
                        </m:num>
                        <m:den>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𝑘</m:t>
                              </m:r>
                            </m:e>
                            <m:sup>
                              <m:r>
                                <a:rPr lang="zh-CN" altLang="en-US" sz="2800" i="1">
                                  <a:solidFill>
                                    <a:srgbClr val="000000"/>
                                  </a:solidFill>
                                  <a:latin typeface="Cambria Math" panose="02040503050406030204" pitchFamily="18" charset="0"/>
                                </a:rPr>
                                <m:t>2</m:t>
                              </m:r>
                            </m:sup>
                          </m:sSup>
                          <m:r>
                            <m:rPr>
                              <m:sty m:val="p"/>
                            </m:rPr>
                            <a:rPr lang="zh-CN" altLang="en-US" sz="2800" i="1">
                              <a:solidFill>
                                <a:srgbClr val="000000"/>
                              </a:solidFill>
                              <a:latin typeface="Cambria Math" panose="02040503050406030204" pitchFamily="18" charset="0"/>
                            </a:rPr>
                            <m:t>Ω</m:t>
                          </m:r>
                          <m:r>
                            <a:rPr lang="zh-CN" altLang="en-US" sz="2800" i="1">
                              <a:solidFill>
                                <a:srgbClr val="000000"/>
                              </a:solidFill>
                              <a:latin typeface="Cambria Math" panose="02040503050406030204" pitchFamily="18" charset="0"/>
                            </a:rPr>
                            <m:t>𝑇</m:t>
                          </m:r>
                        </m:den>
                      </m:f>
                      <m:rad>
                        <m:radPr>
                          <m:degHide m:val="on"/>
                          <m:ctrlPr>
                            <a:rPr lang="zh-CN" altLang="en-US" sz="2800" i="1">
                              <a:solidFill>
                                <a:srgbClr val="000000"/>
                              </a:solidFill>
                              <a:latin typeface="Cambria Math" panose="02040503050406030204" pitchFamily="18" charset="0"/>
                            </a:rPr>
                          </m:ctrlPr>
                        </m:radPr>
                        <m:deg/>
                        <m:e>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𝑚</m:t>
                              </m:r>
                            </m:num>
                            <m:den>
                              <m:r>
                                <a:rPr lang="zh-CN" altLang="en-US" sz="2800" i="1">
                                  <a:solidFill>
                                    <a:srgbClr val="000000"/>
                                  </a:solidFill>
                                  <a:latin typeface="Cambria Math" panose="02040503050406030204" pitchFamily="18" charset="0"/>
                                </a:rPr>
                                <m:t>2</m:t>
                              </m:r>
                              <m:r>
                                <a:rPr lang="zh-CN" altLang="en-US" sz="2800" i="1">
                                  <a:solidFill>
                                    <a:srgbClr val="000000"/>
                                  </a:solidFill>
                                  <a:latin typeface="Cambria Math" panose="02040503050406030204" pitchFamily="18" charset="0"/>
                                </a:rPr>
                                <m:t>𝜋</m:t>
                              </m:r>
                              <m:r>
                                <a:rPr lang="zh-CN" altLang="en-US" sz="2800" i="1">
                                  <a:solidFill>
                                    <a:srgbClr val="000000"/>
                                  </a:solidFill>
                                  <a:latin typeface="Cambria Math" panose="02040503050406030204" pitchFamily="18" charset="0"/>
                                </a:rPr>
                                <m:t>𝑇</m:t>
                              </m:r>
                            </m:den>
                          </m:f>
                        </m:e>
                      </m:rad>
                      <m:nary>
                        <m:naryPr>
                          <m:subHide m:val="on"/>
                          <m:supHide m:val="on"/>
                          <m:ctrlPr>
                            <a:rPr lang="zh-CN" altLang="en-US" sz="2800" i="1">
                              <a:solidFill>
                                <a:srgbClr val="000000"/>
                              </a:solidFill>
                              <a:latin typeface="Cambria Math" panose="02040503050406030204" pitchFamily="18" charset="0"/>
                            </a:rPr>
                          </m:ctrlPr>
                        </m:naryPr>
                        <m:sub/>
                        <m:sup/>
                        <m:e>
                          <m:r>
                            <a:rPr lang="zh-CN" altLang="en-US" sz="2800" i="1">
                              <a:solidFill>
                                <a:srgbClr val="000000"/>
                              </a:solidFill>
                              <a:latin typeface="Cambria Math" panose="02040503050406030204" pitchFamily="18" charset="0"/>
                            </a:rPr>
                            <m:t>𝑑</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𝑧</m:t>
                              </m:r>
                            </m:sub>
                          </m:sSub>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𝑒</m:t>
                              </m:r>
                            </m:e>
                            <m:sup>
                              <m:r>
                                <a:rPr lang="zh-CN" altLang="en-US" sz="2800" i="1">
                                  <a:solidFill>
                                    <a:srgbClr val="000000"/>
                                  </a:solidFill>
                                  <a:latin typeface="Cambria Math" panose="02040503050406030204" pitchFamily="18" charset="0"/>
                                </a:rPr>
                                <m:t>−</m:t>
                              </m:r>
                              <m:r>
                                <a:rPr lang="en-US" altLang="zh-CN" sz="2800" b="0" i="1" smtClean="0">
                                  <a:solidFill>
                                    <a:srgbClr val="000000"/>
                                  </a:solidFill>
                                  <a:latin typeface="Cambria Math" panose="02040503050406030204" pitchFamily="18" charset="0"/>
                                </a:rPr>
                                <m:t> </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𝑚</m:t>
                                  </m:r>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𝑧</m:t>
                                      </m:r>
                                    </m:sub>
                                    <m:sup>
                                      <m:r>
                                        <a:rPr lang="zh-CN" altLang="en-US" sz="2800" i="1">
                                          <a:solidFill>
                                            <a:srgbClr val="000000"/>
                                          </a:solidFill>
                                          <a:latin typeface="Cambria Math" panose="02040503050406030204" pitchFamily="18" charset="0"/>
                                        </a:rPr>
                                        <m:t>2</m:t>
                                      </m:r>
                                    </m:sup>
                                  </m:sSubSup>
                                </m:num>
                                <m:den>
                                  <m:r>
                                    <a:rPr lang="zh-CN" altLang="en-US" sz="2800" i="1">
                                      <a:solidFill>
                                        <a:srgbClr val="000000"/>
                                      </a:solidFill>
                                      <a:latin typeface="Cambria Math" panose="02040503050406030204" pitchFamily="18" charset="0"/>
                                    </a:rPr>
                                    <m:t>2</m:t>
                                  </m:r>
                                  <m:r>
                                    <a:rPr lang="zh-CN" altLang="en-US" sz="2800" i="1">
                                      <a:solidFill>
                                        <a:srgbClr val="000000"/>
                                      </a:solidFill>
                                      <a:latin typeface="Cambria Math" panose="02040503050406030204" pitchFamily="18" charset="0"/>
                                    </a:rPr>
                                    <m:t>𝑇</m:t>
                                  </m:r>
                                </m:den>
                              </m:f>
                              <m:r>
                                <a:rPr lang="en-US" altLang="zh-CN" sz="2800" b="0" i="1" smtClean="0">
                                  <a:solidFill>
                                    <a:srgbClr val="000000"/>
                                  </a:solidFill>
                                  <a:latin typeface="Cambria Math" panose="02040503050406030204" pitchFamily="18" charset="0"/>
                                </a:rPr>
                                <m:t> </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𝜆</m:t>
                              </m:r>
                            </m:sup>
                          </m:sSup>
                        </m:e>
                      </m:nary>
                      <m:nary>
                        <m:naryPr>
                          <m:chr m:val="∑"/>
                          <m:ctrlPr>
                            <a:rPr lang="zh-CN" altLang="en-US" sz="2800" i="1">
                              <a:solidFill>
                                <a:srgbClr val="000000"/>
                              </a:solidFill>
                              <a:latin typeface="Cambria Math" panose="02040503050406030204" pitchFamily="18" charset="0"/>
                            </a:rPr>
                          </m:ctrlPr>
                        </m:naryPr>
                        <m:sub>
                          <m:r>
                            <a:rPr lang="zh-CN" altLang="en-US" sz="2800" i="1">
                              <a:solidFill>
                                <a:srgbClr val="000000"/>
                              </a:solidFill>
                              <a:latin typeface="Cambria Math" panose="02040503050406030204" pitchFamily="18" charset="0"/>
                            </a:rPr>
                            <m:t>𝑛</m:t>
                          </m:r>
                          <m:r>
                            <a:rPr lang="zh-CN" altLang="en-US" sz="2800" i="1">
                              <a:solidFill>
                                <a:srgbClr val="000000"/>
                              </a:solidFill>
                              <a:latin typeface="Cambria Math" panose="02040503050406030204" pitchFamily="18" charset="0"/>
                            </a:rPr>
                            <m:t>=−∞</m:t>
                          </m:r>
                        </m:sub>
                        <m:sup>
                          <m:r>
                            <a:rPr lang="zh-CN" altLang="en-US" sz="2800" i="1">
                              <a:solidFill>
                                <a:srgbClr val="000000"/>
                              </a:solidFill>
                              <a:latin typeface="Cambria Math" panose="02040503050406030204" pitchFamily="18" charset="0"/>
                            </a:rPr>
                            <m:t>∞</m:t>
                          </m:r>
                        </m:sup>
                        <m:e>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𝐼</m:t>
                              </m:r>
                            </m:e>
                            <m:sub>
                              <m:r>
                                <a:rPr lang="zh-CN" altLang="en-US" sz="2800" i="1">
                                  <a:solidFill>
                                    <a:srgbClr val="000000"/>
                                  </a:solidFill>
                                  <a:latin typeface="Cambria Math" panose="02040503050406030204" pitchFamily="18" charset="0"/>
                                </a:rPr>
                                <m:t>𝑛</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𝜆</m:t>
                          </m:r>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𝑘</m:t>
                                  </m:r>
                                </m:e>
                                <m:sub>
                                  <m:r>
                                    <a:rPr lang="zh-CN" altLang="en-US" sz="2800" i="1">
                                      <a:solidFill>
                                        <a:srgbClr val="000000"/>
                                      </a:solidFill>
                                      <a:latin typeface="Cambria Math" panose="02040503050406030204" pitchFamily="18" charset="0"/>
                                    </a:rPr>
                                    <m:t>𝑧</m:t>
                                  </m:r>
                                </m:sub>
                              </m:sSub>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𝑧</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𝑛</m:t>
                              </m:r>
                              <m:r>
                                <m:rPr>
                                  <m:sty m:val="p"/>
                                </m:rPr>
                                <a:rPr lang="zh-CN" altLang="en-US" sz="2800" i="1">
                                  <a:solidFill>
                                    <a:srgbClr val="000000"/>
                                  </a:solidFill>
                                  <a:latin typeface="Cambria Math" panose="02040503050406030204" pitchFamily="18" charset="0"/>
                                </a:rPr>
                                <m:t>Ω</m:t>
                              </m:r>
                            </m:num>
                            <m:den>
                              <m:r>
                                <a:rPr lang="zh-CN" altLang="en-US" sz="2800" i="1">
                                  <a:solidFill>
                                    <a:srgbClr val="000000"/>
                                  </a:solidFill>
                                  <a:latin typeface="Cambria Math" panose="02040503050406030204" pitchFamily="18" charset="0"/>
                                </a:rPr>
                                <m:t>𝑎</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𝑛</m:t>
                              </m:r>
                            </m:den>
                          </m:f>
                        </m:e>
                      </m:nary>
                      <m:r>
                        <a:rPr lang="en-US" altLang="zh-CN" sz="2800" i="1">
                          <a:solidFill>
                            <a:srgbClr val="000000"/>
                          </a:solidFill>
                          <a:latin typeface="Cambria Math" panose="02040503050406030204" pitchFamily="18" charset="0"/>
                        </a:rPr>
                        <m:t>=</m:t>
                      </m:r>
                      <m:r>
                        <a:rPr lang="en-US" altLang="zh-CN" sz="2800" i="1">
                          <a:solidFill>
                            <a:srgbClr val="000000"/>
                          </a:solidFill>
                          <a:latin typeface="Cambria Math" panose="02040503050406030204" pitchFamily="18" charset="0"/>
                        </a:rPr>
                        <m:t>1</m:t>
                      </m:r>
                    </m:oMath>
                  </m:oMathPara>
                </a14:m>
                <a:endParaRPr lang="zh-CN" altLang="en-US" sz="2400" dirty="0"/>
              </a:p>
              <a:p>
                <a:pPr eaLnBrk="1" hangingPunct="1">
                  <a:spcBef>
                    <a:spcPts val="0"/>
                  </a:spcBef>
                </a:pPr>
                <a:r>
                  <a:rPr lang="zh-CN" altLang="en-US" sz="2800" dirty="0"/>
                  <a:t>其中</a:t>
                </a:r>
                <a14:m>
                  <m:oMath xmlns:m="http://schemas.openxmlformats.org/officeDocument/2006/math">
                    <m:r>
                      <a:rPr lang="zh-CN" altLang="en-US" sz="2800" i="1">
                        <a:solidFill>
                          <a:srgbClr val="000000"/>
                        </a:solidFill>
                        <a:latin typeface="Cambria Math" panose="02040503050406030204" pitchFamily="18" charset="0"/>
                      </a:rPr>
                      <m:t>𝜆</m:t>
                    </m:r>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𝑘</m:t>
                            </m:r>
                          </m:e>
                          <m:sub>
                            <m:r>
                              <a:rPr lang="zh-CN" altLang="en-US" sz="2800" i="1">
                                <a:solidFill>
                                  <a:srgbClr val="000000"/>
                                </a:solidFill>
                                <a:latin typeface="Cambria Math" panose="02040503050406030204" pitchFamily="18" charset="0"/>
                              </a:rPr>
                              <m:t>⊥</m:t>
                            </m:r>
                          </m:sub>
                          <m:sup>
                            <m:r>
                              <a:rPr lang="zh-CN" altLang="en-US" sz="2800" i="1">
                                <a:solidFill>
                                  <a:srgbClr val="000000"/>
                                </a:solidFill>
                                <a:latin typeface="Cambria Math" panose="02040503050406030204" pitchFamily="18" charset="0"/>
                              </a:rPr>
                              <m:t>2</m:t>
                            </m:r>
                          </m:sup>
                        </m:sSubSup>
                      </m:num>
                      <m:den>
                        <m:sSup>
                          <m:sSupPr>
                            <m:ctrlPr>
                              <a:rPr lang="zh-CN" altLang="en-US" sz="2800" i="1">
                                <a:solidFill>
                                  <a:srgbClr val="000000"/>
                                </a:solidFill>
                                <a:latin typeface="Cambria Math" panose="02040503050406030204" pitchFamily="18" charset="0"/>
                              </a:rPr>
                            </m:ctrlPr>
                          </m:sSupPr>
                          <m:e>
                            <m:r>
                              <m:rPr>
                                <m:sty m:val="p"/>
                              </m:rPr>
                              <a:rPr lang="zh-CN" altLang="en-US" sz="2800" i="1">
                                <a:solidFill>
                                  <a:srgbClr val="000000"/>
                                </a:solidFill>
                                <a:latin typeface="Cambria Math" panose="02040503050406030204" pitchFamily="18" charset="0"/>
                              </a:rPr>
                              <m:t>Ω</m:t>
                            </m:r>
                          </m:e>
                          <m:sup>
                            <m:r>
                              <a:rPr lang="zh-CN" altLang="en-US" sz="2800" i="1">
                                <a:solidFill>
                                  <a:srgbClr val="000000"/>
                                </a:solidFill>
                                <a:latin typeface="Cambria Math" panose="02040503050406030204" pitchFamily="18" charset="0"/>
                              </a:rPr>
                              <m:t>2</m:t>
                            </m:r>
                          </m:sup>
                        </m:sSup>
                      </m:den>
                    </m:f>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𝑇</m:t>
                        </m:r>
                      </m:num>
                      <m:den>
                        <m:r>
                          <a:rPr lang="zh-CN" altLang="en-US" sz="2800" i="1">
                            <a:solidFill>
                              <a:srgbClr val="000000"/>
                            </a:solidFill>
                            <a:latin typeface="Cambria Math" panose="02040503050406030204" pitchFamily="18" charset="0"/>
                          </a:rPr>
                          <m:t>𝑚</m:t>
                        </m:r>
                      </m:den>
                    </m:f>
                  </m:oMath>
                </a14:m>
                <a:r>
                  <a:rPr lang="zh-CN" altLang="en-US" sz="2800" dirty="0"/>
                  <a:t>。进一步处理有：</a:t>
                </a:r>
                <a:endParaRPr lang="en-US" altLang="zh-CN" sz="2800" dirty="0"/>
              </a:p>
              <a:p>
                <a:pPr marL="0" indent="0" eaLnBrk="1" hangingPunct="1">
                  <a:spcBef>
                    <a:spcPts val="0"/>
                  </a:spcBef>
                  <a:buNone/>
                </a:pPr>
                <a14:m>
                  <m:oMathPara xmlns:m="http://schemas.openxmlformats.org/officeDocument/2006/math">
                    <m:oMathParaPr>
                      <m:jc m:val="centerGroup"/>
                    </m:oMathParaPr>
                    <m:oMath xmlns:m="http://schemas.openxmlformats.org/officeDocument/2006/math">
                      <m:f>
                        <m:fPr>
                          <m:ctrlPr>
                            <a:rPr lang="zh-CN" altLang="en-US" sz="2800" i="1">
                              <a:solidFill>
                                <a:srgbClr val="000000"/>
                              </a:solidFill>
                              <a:latin typeface="Cambria Math" panose="02040503050406030204" pitchFamily="18" charset="0"/>
                            </a:rPr>
                          </m:ctrlPr>
                        </m:fPr>
                        <m:num>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𝑝𝑒</m:t>
                              </m:r>
                            </m:sub>
                            <m:sup>
                              <m:r>
                                <a:rPr lang="zh-CN" altLang="en-US" sz="2800" i="1">
                                  <a:solidFill>
                                    <a:srgbClr val="000000"/>
                                  </a:solidFill>
                                  <a:latin typeface="Cambria Math" panose="02040503050406030204" pitchFamily="18" charset="0"/>
                                </a:rPr>
                                <m:t>2</m:t>
                              </m:r>
                            </m:sup>
                          </m:sSubSup>
                          <m:r>
                            <a:rPr lang="zh-CN" altLang="en-US" sz="2800" i="1">
                              <a:solidFill>
                                <a:srgbClr val="000000"/>
                              </a:solidFill>
                              <a:latin typeface="Cambria Math" panose="02040503050406030204" pitchFamily="18" charset="0"/>
                            </a:rPr>
                            <m:t>𝑚</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𝑒</m:t>
                              </m:r>
                            </m:e>
                            <m: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𝜆</m:t>
                              </m:r>
                            </m:sup>
                          </m:sSup>
                        </m:num>
                        <m:den>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𝑘</m:t>
                              </m:r>
                            </m:e>
                            <m:sup>
                              <m:r>
                                <a:rPr lang="zh-CN" altLang="en-US" sz="2800" i="1">
                                  <a:solidFill>
                                    <a:srgbClr val="000000"/>
                                  </a:solidFill>
                                  <a:latin typeface="Cambria Math" panose="02040503050406030204" pitchFamily="18" charset="0"/>
                                </a:rPr>
                                <m:t>2</m:t>
                              </m:r>
                            </m:sup>
                          </m:sSup>
                          <m:r>
                            <m:rPr>
                              <m:sty m:val="p"/>
                            </m:rPr>
                            <a:rPr lang="zh-CN" altLang="en-US" sz="2800" i="1">
                              <a:solidFill>
                                <a:srgbClr val="000000"/>
                              </a:solidFill>
                              <a:latin typeface="Cambria Math" panose="02040503050406030204" pitchFamily="18" charset="0"/>
                            </a:rPr>
                            <m:t>Ω</m:t>
                          </m:r>
                          <m:r>
                            <a:rPr lang="zh-CN" altLang="en-US" sz="2800" i="1">
                              <a:solidFill>
                                <a:srgbClr val="000000"/>
                              </a:solidFill>
                              <a:latin typeface="Cambria Math" panose="02040503050406030204" pitchFamily="18" charset="0"/>
                            </a:rPr>
                            <m:t>𝑇</m:t>
                          </m:r>
                        </m:den>
                      </m:f>
                      <m:nary>
                        <m:naryPr>
                          <m:chr m:val="∑"/>
                          <m:ctrlPr>
                            <a:rPr lang="zh-CN" altLang="en-US" sz="2800" i="1">
                              <a:solidFill>
                                <a:srgbClr val="000000"/>
                              </a:solidFill>
                              <a:latin typeface="Cambria Math" panose="02040503050406030204" pitchFamily="18" charset="0"/>
                            </a:rPr>
                          </m:ctrlPr>
                        </m:naryPr>
                        <m:sub>
                          <m:r>
                            <a:rPr lang="zh-CN" altLang="en-US" sz="2800" i="1">
                              <a:solidFill>
                                <a:srgbClr val="000000"/>
                              </a:solidFill>
                              <a:latin typeface="Cambria Math" panose="02040503050406030204" pitchFamily="18" charset="0"/>
                            </a:rPr>
                            <m:t>𝑛</m:t>
                          </m:r>
                          <m:r>
                            <a:rPr lang="zh-CN" altLang="en-US" sz="2800" i="1">
                              <a:solidFill>
                                <a:srgbClr val="000000"/>
                              </a:solidFill>
                              <a:latin typeface="Cambria Math" panose="02040503050406030204" pitchFamily="18" charset="0"/>
                            </a:rPr>
                            <m:t>=−∞</m:t>
                          </m:r>
                        </m:sub>
                        <m:sup>
                          <m:r>
                            <a:rPr lang="zh-CN" altLang="en-US" sz="2800" i="1">
                              <a:solidFill>
                                <a:srgbClr val="000000"/>
                              </a:solidFill>
                              <a:latin typeface="Cambria Math" panose="02040503050406030204" pitchFamily="18" charset="0"/>
                            </a:rPr>
                            <m:t>∞</m:t>
                          </m:r>
                        </m:sup>
                        <m:e>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𝐼</m:t>
                              </m:r>
                            </m:e>
                            <m:sub>
                              <m:r>
                                <a:rPr lang="zh-CN" altLang="en-US" sz="2800" i="1">
                                  <a:solidFill>
                                    <a:srgbClr val="000000"/>
                                  </a:solidFill>
                                  <a:latin typeface="Cambria Math" panose="02040503050406030204" pitchFamily="18" charset="0"/>
                                </a:rPr>
                                <m:t>𝑛</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𝜆</m:t>
                          </m:r>
                          <m:r>
                            <a:rPr lang="zh-CN" altLang="en-US" sz="2800" i="1">
                              <a:solidFill>
                                <a:srgbClr val="000000"/>
                              </a:solidFill>
                              <a:latin typeface="Cambria Math" panose="02040503050406030204" pitchFamily="18" charset="0"/>
                            </a:rPr>
                            <m:t>)</m:t>
                          </m:r>
                          <m:d>
                            <m:dPr>
                              <m:ctrlPr>
                                <a:rPr lang="zh-CN" altLang="en-US" sz="2800" i="1">
                                  <a:solidFill>
                                    <a:srgbClr val="000000"/>
                                  </a:solidFill>
                                  <a:latin typeface="Cambria Math" panose="02040503050406030204" pitchFamily="18" charset="0"/>
                                </a:rPr>
                              </m:ctrlPr>
                            </m:dPr>
                            <m:e>
                              <m:rad>
                                <m:radPr>
                                  <m:degHide m:val="on"/>
                                  <m:ctrlPr>
                                    <a:rPr lang="zh-CN" altLang="en-US" sz="2800" i="1">
                                      <a:solidFill>
                                        <a:srgbClr val="000000"/>
                                      </a:solidFill>
                                      <a:latin typeface="Cambria Math" panose="02040503050406030204" pitchFamily="18" charset="0"/>
                                    </a:rPr>
                                  </m:ctrlPr>
                                </m:radPr>
                                <m:deg/>
                                <m:e>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𝑚</m:t>
                                      </m:r>
                                    </m:num>
                                    <m:den>
                                      <m:r>
                                        <a:rPr lang="zh-CN" altLang="en-US" sz="2800" i="1">
                                          <a:solidFill>
                                            <a:srgbClr val="000000"/>
                                          </a:solidFill>
                                          <a:latin typeface="Cambria Math" panose="02040503050406030204" pitchFamily="18" charset="0"/>
                                        </a:rPr>
                                        <m:t>2</m:t>
                                      </m:r>
                                      <m:r>
                                        <a:rPr lang="zh-CN" altLang="en-US" sz="2800" i="1">
                                          <a:solidFill>
                                            <a:srgbClr val="000000"/>
                                          </a:solidFill>
                                          <a:latin typeface="Cambria Math" panose="02040503050406030204" pitchFamily="18" charset="0"/>
                                        </a:rPr>
                                        <m:t>𝜋</m:t>
                                      </m:r>
                                      <m:r>
                                        <a:rPr lang="zh-CN" altLang="en-US" sz="2800" i="1">
                                          <a:solidFill>
                                            <a:srgbClr val="000000"/>
                                          </a:solidFill>
                                          <a:latin typeface="Cambria Math" panose="02040503050406030204" pitchFamily="18" charset="0"/>
                                        </a:rPr>
                                        <m:t>𝑇</m:t>
                                      </m:r>
                                    </m:den>
                                  </m:f>
                                </m:e>
                              </m:rad>
                              <m:nary>
                                <m:naryPr>
                                  <m:subHide m:val="on"/>
                                  <m:supHide m:val="on"/>
                                  <m:ctrlPr>
                                    <a:rPr lang="zh-CN" altLang="en-US" sz="2800" i="1">
                                      <a:solidFill>
                                        <a:srgbClr val="000000"/>
                                      </a:solidFill>
                                      <a:latin typeface="Cambria Math" panose="02040503050406030204" pitchFamily="18" charset="0"/>
                                    </a:rPr>
                                  </m:ctrlPr>
                                </m:naryPr>
                                <m:sub/>
                                <m:sup/>
                                <m:e>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𝑑</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𝑧</m:t>
                                          </m:r>
                                        </m:sub>
                                      </m:sSub>
                                    </m:num>
                                    <m:den>
                                      <m:r>
                                        <a:rPr lang="zh-CN" altLang="en-US" sz="2800" i="1">
                                          <a:solidFill>
                                            <a:srgbClr val="000000"/>
                                          </a:solidFill>
                                          <a:latin typeface="Cambria Math" panose="02040503050406030204" pitchFamily="18" charset="0"/>
                                        </a:rPr>
                                        <m:t>𝑎</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𝑛</m:t>
                                      </m:r>
                                    </m:den>
                                  </m:f>
                                </m:e>
                              </m:nary>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𝑒</m:t>
                                  </m:r>
                                </m:e>
                                <m:sup>
                                  <m:r>
                                    <a:rPr lang="zh-CN" altLang="en-US" sz="2800" i="1">
                                      <a:solidFill>
                                        <a:srgbClr val="000000"/>
                                      </a:solidFill>
                                      <a:latin typeface="Cambria Math" panose="02040503050406030204" pitchFamily="18" charset="0"/>
                                    </a:rPr>
                                    <m:t>−</m:t>
                                  </m:r>
                                  <m:r>
                                    <a:rPr lang="en-US" altLang="zh-CN" sz="2800" i="1">
                                      <a:solidFill>
                                        <a:srgbClr val="000000"/>
                                      </a:solidFill>
                                      <a:latin typeface="Cambria Math" panose="02040503050406030204" pitchFamily="18" charset="0"/>
                                    </a:rPr>
                                    <m:t> </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𝑚</m:t>
                                      </m:r>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𝑧</m:t>
                                          </m:r>
                                        </m:sub>
                                        <m:sup>
                                          <m:r>
                                            <a:rPr lang="zh-CN" altLang="en-US" sz="2800" i="1">
                                              <a:solidFill>
                                                <a:srgbClr val="000000"/>
                                              </a:solidFill>
                                              <a:latin typeface="Cambria Math" panose="02040503050406030204" pitchFamily="18" charset="0"/>
                                            </a:rPr>
                                            <m:t>2</m:t>
                                          </m:r>
                                        </m:sup>
                                      </m:sSubSup>
                                    </m:num>
                                    <m:den>
                                      <m:r>
                                        <a:rPr lang="zh-CN" altLang="en-US" sz="2800" i="1">
                                          <a:solidFill>
                                            <a:srgbClr val="000000"/>
                                          </a:solidFill>
                                          <a:latin typeface="Cambria Math" panose="02040503050406030204" pitchFamily="18" charset="0"/>
                                        </a:rPr>
                                        <m:t>2</m:t>
                                      </m:r>
                                      <m:r>
                                        <a:rPr lang="zh-CN" altLang="en-US" sz="2800" i="1">
                                          <a:solidFill>
                                            <a:srgbClr val="000000"/>
                                          </a:solidFill>
                                          <a:latin typeface="Cambria Math" panose="02040503050406030204" pitchFamily="18" charset="0"/>
                                        </a:rPr>
                                        <m:t>𝑇</m:t>
                                      </m:r>
                                    </m:den>
                                  </m:f>
                                </m:sup>
                              </m:sSup>
                              <m:r>
                                <a:rPr lang="zh-CN" altLang="en-US" sz="2800" i="1">
                                  <a:solidFill>
                                    <a:srgbClr val="000000"/>
                                  </a:solidFill>
                                  <a:latin typeface="Cambria Math" panose="02040503050406030204" pitchFamily="18" charset="0"/>
                                </a:rPr>
                                <m:t>−</m:t>
                              </m:r>
                              <m:r>
                                <m:rPr>
                                  <m:sty m:val="p"/>
                                </m:rPr>
                                <a:rPr lang="zh-CN" altLang="en-US" sz="2800" i="1">
                                  <a:solidFill>
                                    <a:srgbClr val="000000"/>
                                  </a:solidFill>
                                  <a:latin typeface="Cambria Math" panose="02040503050406030204" pitchFamily="18" charset="0"/>
                                </a:rPr>
                                <m:t>Ω</m:t>
                              </m:r>
                            </m:e>
                          </m:d>
                        </m:e>
                      </m:nary>
                      <m:r>
                        <a:rPr lang="en-US" altLang="zh-CN" sz="2800" i="1">
                          <a:solidFill>
                            <a:srgbClr val="000000"/>
                          </a:solidFill>
                          <a:latin typeface="Cambria Math" panose="02040503050406030204" pitchFamily="18" charset="0"/>
                        </a:rPr>
                        <m:t>=</m:t>
                      </m:r>
                      <m:r>
                        <a:rPr lang="en-US" altLang="zh-CN" sz="2800" i="1">
                          <a:solidFill>
                            <a:srgbClr val="000000"/>
                          </a:solidFill>
                          <a:latin typeface="Cambria Math" panose="02040503050406030204" pitchFamily="18" charset="0"/>
                        </a:rPr>
                        <m:t>1</m:t>
                      </m:r>
                    </m:oMath>
                  </m:oMathPara>
                </a14:m>
                <a:endParaRPr lang="zh-CN" altLang="en-US" sz="2800" dirty="0"/>
              </a:p>
              <a:p>
                <a:pPr eaLnBrk="1" hangingPunct="1">
                  <a:spcBef>
                    <a:spcPts val="0"/>
                  </a:spcBef>
                </a:pPr>
                <a:r>
                  <a:rPr lang="zh-CN" altLang="en-US" sz="2800" dirty="0"/>
                  <a:t>若</a:t>
                </a:r>
                <a14:m>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𝑘</m:t>
                        </m:r>
                      </m:e>
                      <m:sub>
                        <m:r>
                          <a:rPr lang="zh-CN" altLang="en-US" sz="2800" i="1">
                            <a:solidFill>
                              <a:srgbClr val="000000"/>
                            </a:solidFill>
                            <a:latin typeface="Cambria Math" panose="02040503050406030204" pitchFamily="18" charset="0"/>
                          </a:rPr>
                          <m:t>𝑧</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oMath>
                </a14:m>
                <a:r>
                  <a:rPr lang="zh-CN" altLang="en-US" sz="2800" dirty="0"/>
                  <a:t>，色散方程中，积分会出现奇点。如同朗道阻尼的处理，需要用朗道围道做积分。即在满足共振条件的情况下，色散方程中会出现虚部。</a:t>
                </a:r>
                <a:endParaRPr lang="en-US" altLang="zh-CN" sz="2800" dirty="0"/>
              </a:p>
              <a:p>
                <a:pPr eaLnBrk="1" hangingPunct="1">
                  <a:lnSpc>
                    <a:spcPct val="110000"/>
                  </a:lnSpc>
                  <a:spcBef>
                    <a:spcPct val="10000"/>
                  </a:spcBef>
                </a:pPr>
                <a:endParaRPr lang="zh-CN" altLang="en-US" sz="2800" dirty="0"/>
              </a:p>
            </p:txBody>
          </p:sp>
        </mc:Choice>
        <mc:Fallback>
          <p:sp>
            <p:nvSpPr>
              <p:cNvPr id="80899" name="Rectangle 3"/>
              <p:cNvSpPr>
                <a:spLocks noRot="1" noChangeAspect="1" noMove="1" noResize="1" noEditPoints="1" noAdjustHandles="1" noChangeArrowheads="1" noChangeShapeType="1" noTextEdit="1"/>
              </p:cNvSpPr>
              <p:nvPr>
                <p:ph type="body" sz="half" idx="1"/>
              </p:nvPr>
            </p:nvSpPr>
            <p:spPr>
              <a:xfrm>
                <a:off x="179512" y="1341438"/>
                <a:ext cx="8713663" cy="5291137"/>
              </a:xfrm>
              <a:blipFill rotWithShape="1">
                <a:blip r:embed="rId1"/>
                <a:stretch>
                  <a:fillRect l="-5" t="-6" b="-312"/>
                </a:stretch>
              </a:blipFill>
            </p:spPr>
            <p:txBody>
              <a:bodyPr/>
              <a:lstStyle/>
              <a:p>
                <a:r>
                  <a:rPr lang="zh-CN" altLang="en-US">
                    <a:noFill/>
                  </a:rPr>
                  <a:t> </a:t>
                </a:r>
              </a:p>
            </p:txBody>
          </p:sp>
        </mc:Fallback>
      </mc:AlternateContent>
      <p:sp>
        <p:nvSpPr>
          <p:cNvPr id="80900"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80901"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2"/>
          <p:cNvSpPr>
            <a:spLocks noGrp="1" noChangeArrowheads="1"/>
          </p:cNvSpPr>
          <p:nvPr>
            <p:ph type="title"/>
          </p:nvPr>
        </p:nvSpPr>
        <p:spPr>
          <a:xfrm>
            <a:off x="359532" y="157532"/>
            <a:ext cx="8229600" cy="1143000"/>
          </a:xfrm>
        </p:spPr>
        <p:txBody>
          <a:bodyPr/>
          <a:lstStyle/>
          <a:p>
            <a:pPr eaLnBrk="1" hangingPunct="1"/>
            <a:r>
              <a:rPr lang="zh-CN" altLang="en-US" dirty="0"/>
              <a:t>斜向传播静电波的色散关系</a:t>
            </a:r>
            <a:endParaRPr lang="zh-CN" altLang="en-US" dirty="0"/>
          </a:p>
        </p:txBody>
      </p:sp>
      <mc:AlternateContent xmlns:mc="http://schemas.openxmlformats.org/markup-compatibility/2006">
        <mc:Choice xmlns:a14="http://schemas.microsoft.com/office/drawing/2010/main" Requires="a14">
          <p:sp>
            <p:nvSpPr>
              <p:cNvPr id="86019" name="Rectangle 3"/>
              <p:cNvSpPr>
                <a:spLocks noGrp="1" noChangeArrowheads="1"/>
              </p:cNvSpPr>
              <p:nvPr>
                <p:ph type="body" sz="half" idx="1"/>
              </p:nvPr>
            </p:nvSpPr>
            <p:spPr>
              <a:xfrm>
                <a:off x="215900" y="1304925"/>
                <a:ext cx="8713788" cy="5291138"/>
              </a:xfrm>
            </p:spPr>
            <p:txBody>
              <a:bodyPr/>
              <a:lstStyle/>
              <a:p>
                <a:pPr eaLnBrk="1" hangingPunct="1">
                  <a:spcBef>
                    <a:spcPts val="0"/>
                  </a:spcBef>
                </a:pPr>
                <a:r>
                  <a:rPr lang="zh-CN" altLang="en-US" sz="2800" dirty="0"/>
                  <a:t>定义等离子体色散函数如下：</a:t>
                </a:r>
                <a:endParaRPr lang="zh-CN" altLang="en-US" sz="2800" dirty="0"/>
              </a:p>
              <a:p>
                <a:pPr marL="0" indent="0" eaLnBrk="1" hangingPunct="1">
                  <a:spcBef>
                    <a:spcPts val="0"/>
                  </a:spcBef>
                  <a:buNone/>
                </a:pPr>
                <a14:m>
                  <m:oMathPara xmlns:m="http://schemas.openxmlformats.org/officeDocument/2006/math">
                    <m:oMathParaPr>
                      <m:jc m:val="centerGroup"/>
                    </m:oMathParaPr>
                    <m:oMath xmlns:m="http://schemas.openxmlformats.org/officeDocument/2006/math">
                      <m:r>
                        <a:rPr lang="zh-CN" altLang="en-US" sz="2800" i="1">
                          <a:solidFill>
                            <a:srgbClr val="000000"/>
                          </a:solidFill>
                          <a:latin typeface="Cambria Math" panose="02040503050406030204" pitchFamily="18" charset="0"/>
                        </a:rPr>
                        <m:t>𝑍</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𝜁</m:t>
                      </m:r>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1</m:t>
                          </m:r>
                        </m:num>
                        <m:den>
                          <m:rad>
                            <m:radPr>
                              <m:degHide m:val="on"/>
                              <m:ctrlPr>
                                <a:rPr lang="zh-CN" altLang="en-US" sz="2800" i="1">
                                  <a:solidFill>
                                    <a:srgbClr val="000000"/>
                                  </a:solidFill>
                                  <a:latin typeface="Cambria Math" panose="02040503050406030204" pitchFamily="18" charset="0"/>
                                </a:rPr>
                              </m:ctrlPr>
                            </m:radPr>
                            <m:deg/>
                            <m:e>
                              <m:r>
                                <a:rPr lang="zh-CN" altLang="en-US" sz="2800" i="1">
                                  <a:solidFill>
                                    <a:srgbClr val="000000"/>
                                  </a:solidFill>
                                  <a:latin typeface="Cambria Math" panose="02040503050406030204" pitchFamily="18" charset="0"/>
                                </a:rPr>
                                <m:t>𝜋</m:t>
                              </m:r>
                            </m:e>
                          </m:rad>
                        </m:den>
                      </m:f>
                      <m:nary>
                        <m:naryPr>
                          <m:limLoc m:val="undOvr"/>
                          <m:ctrlPr>
                            <a:rPr lang="zh-CN" altLang="en-US" sz="2800" i="1">
                              <a:solidFill>
                                <a:srgbClr val="000000"/>
                              </a:solidFill>
                              <a:latin typeface="Cambria Math" panose="02040503050406030204" pitchFamily="18" charset="0"/>
                            </a:rPr>
                          </m:ctrlPr>
                        </m:naryPr>
                        <m:sub>
                          <m:r>
                            <a:rPr lang="zh-CN" altLang="en-US" sz="2800" i="1">
                              <a:solidFill>
                                <a:srgbClr val="000000"/>
                              </a:solidFill>
                              <a:latin typeface="Cambria Math" panose="02040503050406030204" pitchFamily="18" charset="0"/>
                            </a:rPr>
                            <m:t>−∞</m:t>
                          </m:r>
                        </m:sub>
                        <m:sup>
                          <m:r>
                            <a:rPr lang="zh-CN" altLang="en-US" sz="2800" i="1">
                              <a:solidFill>
                                <a:srgbClr val="000000"/>
                              </a:solidFill>
                              <a:latin typeface="Cambria Math" panose="02040503050406030204" pitchFamily="18" charset="0"/>
                            </a:rPr>
                            <m:t>+∞</m:t>
                          </m:r>
                        </m:sup>
                        <m:e>
                          <m:f>
                            <m:fPr>
                              <m:ctrlPr>
                                <a:rPr lang="zh-CN" altLang="en-US" sz="2800" i="1">
                                  <a:solidFill>
                                    <a:srgbClr val="000000"/>
                                  </a:solidFill>
                                  <a:latin typeface="Cambria Math" panose="02040503050406030204" pitchFamily="18" charset="0"/>
                                </a:rPr>
                              </m:ctrlPr>
                            </m:fPr>
                            <m:num>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𝑒</m:t>
                                  </m:r>
                                </m:e>
                                <m:sup>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𝑥</m:t>
                                      </m:r>
                                    </m:e>
                                    <m:sup>
                                      <m:r>
                                        <a:rPr lang="zh-CN" altLang="en-US" sz="2800" i="1">
                                          <a:solidFill>
                                            <a:srgbClr val="000000"/>
                                          </a:solidFill>
                                          <a:latin typeface="Cambria Math" panose="02040503050406030204" pitchFamily="18" charset="0"/>
                                        </a:rPr>
                                        <m:t>2</m:t>
                                      </m:r>
                                    </m:sup>
                                  </m:sSup>
                                </m:sup>
                              </m:sSup>
                            </m:num>
                            <m:den>
                              <m:r>
                                <a:rPr lang="zh-CN" altLang="en-US" sz="2800" i="1">
                                  <a:solidFill>
                                    <a:srgbClr val="000000"/>
                                  </a:solidFill>
                                  <a:latin typeface="Cambria Math" panose="02040503050406030204" pitchFamily="18" charset="0"/>
                                </a:rPr>
                                <m:t>𝑥</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𝜁</m:t>
                              </m:r>
                            </m:den>
                          </m:f>
                        </m:e>
                      </m:nary>
                      <m:r>
                        <a:rPr lang="zh-CN" altLang="en-US" sz="2800" i="1">
                          <a:solidFill>
                            <a:srgbClr val="000000"/>
                          </a:solidFill>
                          <a:latin typeface="Cambria Math" panose="02040503050406030204" pitchFamily="18" charset="0"/>
                        </a:rPr>
                        <m:t>𝑑𝑥</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𝑖𝑠</m:t>
                      </m:r>
                      <m:rad>
                        <m:radPr>
                          <m:degHide m:val="on"/>
                          <m:ctrlPr>
                            <a:rPr lang="zh-CN" altLang="en-US" sz="2800" i="1">
                              <a:solidFill>
                                <a:srgbClr val="000000"/>
                              </a:solidFill>
                              <a:latin typeface="Cambria Math" panose="02040503050406030204" pitchFamily="18" charset="0"/>
                            </a:rPr>
                          </m:ctrlPr>
                        </m:radPr>
                        <m:deg/>
                        <m:e>
                          <m:r>
                            <a:rPr lang="zh-CN" altLang="en-US" sz="2800" i="1">
                              <a:solidFill>
                                <a:srgbClr val="000000"/>
                              </a:solidFill>
                              <a:latin typeface="Cambria Math" panose="02040503050406030204" pitchFamily="18" charset="0"/>
                            </a:rPr>
                            <m:t>𝜋</m:t>
                          </m:r>
                        </m:e>
                      </m:rad>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𝑒</m:t>
                          </m:r>
                        </m:e>
                        <m:sup>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𝜁</m:t>
                              </m:r>
                            </m:e>
                            <m:sup>
                              <m:r>
                                <a:rPr lang="zh-CN" altLang="en-US" sz="2800" i="1">
                                  <a:solidFill>
                                    <a:srgbClr val="000000"/>
                                  </a:solidFill>
                                  <a:latin typeface="Cambria Math" panose="02040503050406030204" pitchFamily="18" charset="0"/>
                                </a:rPr>
                                <m:t>2</m:t>
                              </m:r>
                            </m:sup>
                          </m:sSup>
                        </m:sup>
                      </m:sSup>
                      <m:r>
                        <a:rPr lang="zh-CN" altLang="en-US" sz="2800" i="1">
                          <a:solidFill>
                            <a:srgbClr val="000000"/>
                          </a:solidFill>
                          <a:latin typeface="Cambria Math" panose="02040503050406030204" pitchFamily="18" charset="0"/>
                        </a:rPr>
                        <m:t>, </m:t>
                      </m:r>
                      <m:r>
                        <a:rPr lang="zh-CN" altLang="en-US" sz="2800" i="1">
                          <a:solidFill>
                            <a:srgbClr val="000000"/>
                          </a:solidFill>
                          <a:latin typeface="Cambria Math" panose="02040503050406030204" pitchFamily="18" charset="0"/>
                        </a:rPr>
                        <m:t>𝑠</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r>
                        <a:rPr lang="zh-CN" altLang="en-US" sz="2800" i="1">
                          <a:solidFill>
                            <a:srgbClr val="000000"/>
                          </a:solidFill>
                          <a:latin typeface="Cambria Math" panose="02040503050406030204" pitchFamily="18" charset="0"/>
                        </a:rPr>
                        <m:t>, </m:t>
                      </m:r>
                      <m:r>
                        <a:rPr lang="zh-CN" altLang="en-US" sz="2800" i="1">
                          <a:solidFill>
                            <a:srgbClr val="000000"/>
                          </a:solidFill>
                          <a:latin typeface="Cambria Math" panose="02040503050406030204" pitchFamily="18" charset="0"/>
                        </a:rPr>
                        <m:t>1</m:t>
                      </m:r>
                      <m:r>
                        <a:rPr lang="zh-CN" altLang="en-US" sz="2800" i="1">
                          <a:solidFill>
                            <a:srgbClr val="000000"/>
                          </a:solidFill>
                          <a:latin typeface="Cambria Math" panose="02040503050406030204" pitchFamily="18" charset="0"/>
                        </a:rPr>
                        <m:t>, </m:t>
                      </m:r>
                      <m:r>
                        <a:rPr lang="zh-CN" altLang="en-US" sz="2800" i="1">
                          <a:solidFill>
                            <a:srgbClr val="000000"/>
                          </a:solidFill>
                          <a:latin typeface="Cambria Math" panose="02040503050406030204" pitchFamily="18" charset="0"/>
                        </a:rPr>
                        <m:t>2</m:t>
                      </m:r>
                    </m:oMath>
                  </m:oMathPara>
                </a14:m>
                <a:endParaRPr lang="zh-CN" altLang="en-US" sz="2800" dirty="0"/>
              </a:p>
              <a:p>
                <a:pPr eaLnBrk="1" hangingPunct="1">
                  <a:spcBef>
                    <a:spcPts val="0"/>
                  </a:spcBef>
                </a:pPr>
                <a:r>
                  <a:rPr lang="zh-CN" altLang="en-US" sz="2800" dirty="0"/>
                  <a:t>其中，</a:t>
                </a:r>
                <a:r>
                  <a:rPr lang="en-US" altLang="zh-CN" sz="2800" i="1" dirty="0">
                    <a:latin typeface="Times New Roman" panose="02020603050405020304" pitchFamily="18" charset="0"/>
                    <a:cs typeface="Times New Roman" panose="02020603050405020304" pitchFamily="18" charset="0"/>
                  </a:rPr>
                  <a:t>s</a:t>
                </a:r>
                <a:r>
                  <a:rPr lang="en-US" altLang="zh-CN" sz="2800" dirty="0"/>
                  <a:t> </a:t>
                </a:r>
                <a:r>
                  <a:rPr lang="en-US" altLang="zh-CN" sz="2800" dirty="0">
                    <a:latin typeface="Times New Roman" panose="02020603050405020304" pitchFamily="18" charset="0"/>
                    <a:cs typeface="Times New Roman" panose="02020603050405020304" pitchFamily="18" charset="0"/>
                  </a:rPr>
                  <a:t>= 0, 1, 2 </a:t>
                </a:r>
                <a:r>
                  <a:rPr lang="zh-CN" altLang="en-US" sz="2800" dirty="0"/>
                  <a:t>分别对应着积分围道取从奇点之上（对应于主值积分）、穿过奇点、以及从奇点之下穿过（朗道围道）。应用</a:t>
                </a:r>
                <a14:m>
                  <m:oMath xmlns:m="http://schemas.openxmlformats.org/officeDocument/2006/math">
                    <m:r>
                      <a:rPr lang="zh-CN" altLang="en-US" sz="2800" i="1">
                        <a:solidFill>
                          <a:srgbClr val="000000"/>
                        </a:solidFill>
                        <a:latin typeface="Cambria Math" panose="02040503050406030204" pitchFamily="18" charset="0"/>
                      </a:rPr>
                      <m:t>𝑍</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𝜁</m:t>
                    </m:r>
                    <m:r>
                      <a:rPr lang="zh-CN" altLang="en-US" sz="2800" i="1">
                        <a:solidFill>
                          <a:srgbClr val="000000"/>
                        </a:solidFill>
                        <a:latin typeface="Cambria Math" panose="02040503050406030204" pitchFamily="18" charset="0"/>
                      </a:rPr>
                      <m:t>)</m:t>
                    </m:r>
                  </m:oMath>
                </a14:m>
                <a:r>
                  <a:rPr lang="zh-CN" altLang="en-US" sz="2800" dirty="0"/>
                  <a:t>函数，色散关系化简为：</a:t>
                </a:r>
                <a:endParaRPr lang="en-US" altLang="zh-CN" sz="2800" dirty="0"/>
              </a:p>
              <a:p>
                <a:pPr marL="0" indent="0" eaLnBrk="1" hangingPunct="1">
                  <a:spcBef>
                    <a:spcPts val="0"/>
                  </a:spcBef>
                  <a:buNone/>
                </a:pPr>
                <a14:m>
                  <m:oMathPara xmlns:m="http://schemas.openxmlformats.org/officeDocument/2006/math">
                    <m:oMathParaPr>
                      <m:jc m:val="centerGroup"/>
                    </m:oMathParaPr>
                    <m:oMath xmlns:m="http://schemas.openxmlformats.org/officeDocument/2006/math">
                      <m:r>
                        <a:rPr lang="zh-CN" altLang="en-US" sz="2800" i="1">
                          <a:solidFill>
                            <a:srgbClr val="000000"/>
                          </a:solidFill>
                          <a:latin typeface="Cambria Math" panose="02040503050406030204" pitchFamily="18" charset="0"/>
                        </a:rPr>
                        <m:t>1</m:t>
                      </m:r>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𝑝𝑒</m:t>
                              </m:r>
                            </m:sub>
                            <m:sup>
                              <m:r>
                                <a:rPr lang="zh-CN" altLang="en-US" sz="2800" i="1">
                                  <a:solidFill>
                                    <a:srgbClr val="000000"/>
                                  </a:solidFill>
                                  <a:latin typeface="Cambria Math" panose="02040503050406030204" pitchFamily="18" charset="0"/>
                                </a:rPr>
                                <m:t>2</m:t>
                              </m:r>
                            </m:sup>
                          </m:sSubSup>
                          <m:r>
                            <a:rPr lang="zh-CN" altLang="en-US" sz="2800" i="1">
                              <a:solidFill>
                                <a:srgbClr val="000000"/>
                              </a:solidFill>
                              <a:latin typeface="Cambria Math" panose="02040503050406030204" pitchFamily="18" charset="0"/>
                            </a:rPr>
                            <m:t>𝑚</m:t>
                          </m:r>
                        </m:num>
                        <m:den>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𝑘</m:t>
                              </m:r>
                            </m:e>
                            <m:sup>
                              <m:r>
                                <a:rPr lang="zh-CN" altLang="en-US" sz="2800" i="1">
                                  <a:solidFill>
                                    <a:srgbClr val="000000"/>
                                  </a:solidFill>
                                  <a:latin typeface="Cambria Math" panose="02040503050406030204" pitchFamily="18" charset="0"/>
                                </a:rPr>
                                <m:t>2</m:t>
                              </m:r>
                            </m:sup>
                          </m:sSup>
                          <m:r>
                            <a:rPr lang="zh-CN" altLang="en-US" sz="2800" i="1">
                              <a:solidFill>
                                <a:srgbClr val="000000"/>
                              </a:solidFill>
                              <a:latin typeface="Cambria Math" panose="02040503050406030204" pitchFamily="18" charset="0"/>
                            </a:rPr>
                            <m:t>𝑇</m:t>
                          </m:r>
                        </m:den>
                      </m:f>
                      <m:d>
                        <m:dPr>
                          <m:ctrlPr>
                            <a:rPr lang="zh-CN" altLang="en-US" sz="2800" i="1">
                              <a:solidFill>
                                <a:srgbClr val="000000"/>
                              </a:solidFill>
                              <a:latin typeface="Cambria Math" panose="02040503050406030204" pitchFamily="18" charset="0"/>
                            </a:rPr>
                          </m:ctrlPr>
                        </m:dPr>
                        <m:e>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𝜔</m:t>
                              </m:r>
                            </m:num>
                            <m:den>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𝑘</m:t>
                                  </m:r>
                                </m:e>
                                <m:sub>
                                  <m:r>
                                    <a:rPr lang="zh-CN" altLang="en-US" sz="2800" i="1">
                                      <a:solidFill>
                                        <a:srgbClr val="000000"/>
                                      </a:solidFill>
                                      <a:latin typeface="Cambria Math" panose="02040503050406030204" pitchFamily="18" charset="0"/>
                                    </a:rPr>
                                    <m:t>𝑧</m:t>
                                  </m:r>
                                </m:sub>
                              </m:sSub>
                            </m:den>
                          </m:f>
                          <m:rad>
                            <m:radPr>
                              <m:degHide m:val="on"/>
                              <m:ctrlPr>
                                <a:rPr lang="zh-CN" altLang="en-US" sz="2800" i="1">
                                  <a:solidFill>
                                    <a:srgbClr val="000000"/>
                                  </a:solidFill>
                                  <a:latin typeface="Cambria Math" panose="02040503050406030204" pitchFamily="18" charset="0"/>
                                </a:rPr>
                              </m:ctrlPr>
                            </m:radPr>
                            <m:deg/>
                            <m:e>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𝑚</m:t>
                                  </m:r>
                                </m:num>
                                <m:den>
                                  <m:r>
                                    <a:rPr lang="zh-CN" altLang="en-US" sz="2800" i="1">
                                      <a:solidFill>
                                        <a:srgbClr val="000000"/>
                                      </a:solidFill>
                                      <a:latin typeface="Cambria Math" panose="02040503050406030204" pitchFamily="18" charset="0"/>
                                    </a:rPr>
                                    <m:t>2</m:t>
                                  </m:r>
                                  <m:r>
                                    <a:rPr lang="zh-CN" altLang="en-US" sz="2800" i="1">
                                      <a:solidFill>
                                        <a:srgbClr val="000000"/>
                                      </a:solidFill>
                                      <a:latin typeface="Cambria Math" panose="02040503050406030204" pitchFamily="18" charset="0"/>
                                    </a:rPr>
                                    <m:t>𝑇</m:t>
                                  </m:r>
                                </m:den>
                              </m:f>
                            </m:e>
                          </m:rad>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𝑒</m:t>
                              </m:r>
                            </m:e>
                            <m: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𝜆</m:t>
                              </m:r>
                            </m:sup>
                          </m:sSup>
                          <m:nary>
                            <m:naryPr>
                              <m:chr m:val="∑"/>
                              <m:ctrlPr>
                                <a:rPr lang="zh-CN" altLang="en-US" sz="2800" i="1">
                                  <a:solidFill>
                                    <a:srgbClr val="000000"/>
                                  </a:solidFill>
                                  <a:latin typeface="Cambria Math" panose="02040503050406030204" pitchFamily="18" charset="0"/>
                                </a:rPr>
                              </m:ctrlPr>
                            </m:naryPr>
                            <m:sub>
                              <m:r>
                                <a:rPr lang="zh-CN" altLang="en-US" sz="2800" i="1">
                                  <a:solidFill>
                                    <a:srgbClr val="000000"/>
                                  </a:solidFill>
                                  <a:latin typeface="Cambria Math" panose="02040503050406030204" pitchFamily="18" charset="0"/>
                                </a:rPr>
                                <m:t>𝑛</m:t>
                              </m:r>
                              <m:r>
                                <a:rPr lang="zh-CN" altLang="en-US" sz="2800" i="1">
                                  <a:solidFill>
                                    <a:srgbClr val="000000"/>
                                  </a:solidFill>
                                  <a:latin typeface="Cambria Math" panose="02040503050406030204" pitchFamily="18" charset="0"/>
                                </a:rPr>
                                <m:t>=−∞</m:t>
                              </m:r>
                            </m:sub>
                            <m:sup>
                              <m:r>
                                <a:rPr lang="zh-CN" altLang="en-US" sz="2800" i="1">
                                  <a:solidFill>
                                    <a:srgbClr val="000000"/>
                                  </a:solidFill>
                                  <a:latin typeface="Cambria Math" panose="02040503050406030204" pitchFamily="18" charset="0"/>
                                </a:rPr>
                                <m:t>∞</m:t>
                              </m:r>
                            </m:sup>
                            <m:e>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𝐼</m:t>
                                  </m:r>
                                </m:e>
                                <m:sub>
                                  <m:r>
                                    <a:rPr lang="zh-CN" altLang="en-US" sz="2800" i="1">
                                      <a:solidFill>
                                        <a:srgbClr val="000000"/>
                                      </a:solidFill>
                                      <a:latin typeface="Cambria Math" panose="02040503050406030204" pitchFamily="18" charset="0"/>
                                    </a:rPr>
                                    <m:t>𝑛</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𝜆</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𝑍</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𝜁</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1</m:t>
                              </m:r>
                            </m:e>
                          </m:nary>
                        </m:e>
                      </m:d>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oMath>
                  </m:oMathPara>
                </a14:m>
                <a:endParaRPr lang="zh-CN" altLang="en-US" sz="2800" dirty="0"/>
              </a:p>
              <a:p>
                <a:pPr eaLnBrk="1" hangingPunct="1">
                  <a:spcBef>
                    <a:spcPts val="0"/>
                  </a:spcBef>
                </a:pPr>
                <a:r>
                  <a:rPr lang="zh-CN" altLang="en-US" sz="2800" dirty="0"/>
                  <a:t>这里，</a:t>
                </a:r>
                <a14:m>
                  <m:oMath xmlns:m="http://schemas.openxmlformats.org/officeDocument/2006/math">
                    <m:r>
                      <a:rPr lang="zh-CN" altLang="en-US" sz="2800" i="1">
                        <a:solidFill>
                          <a:srgbClr val="000000"/>
                        </a:solidFill>
                        <a:latin typeface="Cambria Math" panose="02040503050406030204" pitchFamily="18" charset="0"/>
                      </a:rPr>
                      <m:t>𝜁</m:t>
                    </m:r>
                    <m:r>
                      <a:rPr lang="zh-CN" altLang="en-US" sz="2800" i="1">
                        <a:solidFill>
                          <a:srgbClr val="000000"/>
                        </a:solidFill>
                        <a:latin typeface="Cambria Math" panose="02040503050406030204" pitchFamily="18" charset="0"/>
                      </a:rPr>
                      <m:t>=</m:t>
                    </m:r>
                    <m:rad>
                      <m:radPr>
                        <m:degHide m:val="on"/>
                        <m:ctrlPr>
                          <a:rPr lang="zh-CN" altLang="en-US" sz="2800" i="1">
                            <a:solidFill>
                              <a:srgbClr val="000000"/>
                            </a:solidFill>
                            <a:latin typeface="Cambria Math" panose="02040503050406030204" pitchFamily="18" charset="0"/>
                          </a:rPr>
                        </m:ctrlPr>
                      </m:radPr>
                      <m:deg/>
                      <m:e>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𝑚</m:t>
                            </m:r>
                          </m:num>
                          <m:den>
                            <m:r>
                              <a:rPr lang="zh-CN" altLang="en-US" sz="2800" i="1">
                                <a:solidFill>
                                  <a:srgbClr val="000000"/>
                                </a:solidFill>
                                <a:latin typeface="Cambria Math" panose="02040503050406030204" pitchFamily="18" charset="0"/>
                              </a:rPr>
                              <m:t>2</m:t>
                            </m:r>
                            <m:r>
                              <a:rPr lang="zh-CN" altLang="en-US" sz="2800" i="1">
                                <a:solidFill>
                                  <a:srgbClr val="000000"/>
                                </a:solidFill>
                                <a:latin typeface="Cambria Math" panose="02040503050406030204" pitchFamily="18" charset="0"/>
                              </a:rPr>
                              <m:t>𝑇</m:t>
                            </m:r>
                          </m:den>
                        </m:f>
                      </m:e>
                    </m:rad>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𝑛</m:t>
                        </m:r>
                        <m:r>
                          <m:rPr>
                            <m:sty m:val="p"/>
                          </m:rPr>
                          <a:rPr lang="zh-CN" altLang="en-US" sz="2800" i="1">
                            <a:solidFill>
                              <a:srgbClr val="000000"/>
                            </a:solidFill>
                            <a:latin typeface="Cambria Math" panose="02040503050406030204" pitchFamily="18" charset="0"/>
                          </a:rPr>
                          <m:t>Ω</m:t>
                        </m:r>
                      </m:num>
                      <m:den>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𝑘</m:t>
                            </m:r>
                          </m:e>
                          <m:sub>
                            <m:r>
                              <a:rPr lang="zh-CN" altLang="en-US" sz="2800" i="1">
                                <a:solidFill>
                                  <a:srgbClr val="000000"/>
                                </a:solidFill>
                                <a:latin typeface="Cambria Math" panose="02040503050406030204" pitchFamily="18" charset="0"/>
                              </a:rPr>
                              <m:t>𝑧</m:t>
                            </m:r>
                          </m:sub>
                        </m:sSub>
                      </m:den>
                    </m:f>
                  </m:oMath>
                </a14:m>
                <a:r>
                  <a:rPr lang="zh-CN" altLang="en-US" sz="2800" dirty="0"/>
                  <a:t>。</a:t>
                </a:r>
                <a:endParaRPr lang="zh-CN" altLang="en-US" sz="2800" dirty="0"/>
              </a:p>
            </p:txBody>
          </p:sp>
        </mc:Choice>
        <mc:Fallback>
          <p:sp>
            <p:nvSpPr>
              <p:cNvPr id="86019" name="Rectangle 3"/>
              <p:cNvSpPr>
                <a:spLocks noRot="1" noChangeAspect="1" noMove="1" noResize="1" noEditPoints="1" noAdjustHandles="1" noChangeArrowheads="1" noChangeShapeType="1" noTextEdit="1"/>
              </p:cNvSpPr>
              <p:nvPr>
                <p:ph type="body" sz="half" idx="1"/>
              </p:nvPr>
            </p:nvSpPr>
            <p:spPr>
              <a:xfrm>
                <a:off x="215900" y="1304925"/>
                <a:ext cx="8713788" cy="5291138"/>
              </a:xfrm>
              <a:blipFill rotWithShape="1">
                <a:blip r:embed="rId1"/>
                <a:stretch>
                  <a:fillRect r="4" b="6"/>
                </a:stretch>
              </a:blipFill>
            </p:spPr>
            <p:txBody>
              <a:bodyPr/>
              <a:lstStyle/>
              <a:p>
                <a:r>
                  <a:rPr lang="zh-CN" altLang="en-US">
                    <a:noFill/>
                  </a:rPr>
                  <a:t> </a:t>
                </a:r>
              </a:p>
            </p:txBody>
          </p:sp>
        </mc:Fallback>
      </mc:AlternateContent>
      <p:sp>
        <p:nvSpPr>
          <p:cNvPr id="86020"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86021"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2"/>
          <p:cNvSpPr>
            <a:spLocks noGrp="1" noChangeArrowheads="1"/>
          </p:cNvSpPr>
          <p:nvPr>
            <p:ph type="title"/>
          </p:nvPr>
        </p:nvSpPr>
        <p:spPr/>
        <p:txBody>
          <a:bodyPr/>
          <a:lstStyle/>
          <a:p>
            <a:pPr eaLnBrk="1" hangingPunct="1"/>
            <a:r>
              <a:rPr lang="zh-CN" altLang="en-US" dirty="0"/>
              <a:t>磁化等离子体中粒子与波的共振</a:t>
            </a:r>
            <a:endParaRPr lang="zh-CN" altLang="en-US" dirty="0"/>
          </a:p>
        </p:txBody>
      </p:sp>
      <mc:AlternateContent xmlns:mc="http://schemas.openxmlformats.org/markup-compatibility/2006">
        <mc:Choice xmlns:a14="http://schemas.microsoft.com/office/drawing/2010/main" Requires="a14">
          <p:sp>
            <p:nvSpPr>
              <p:cNvPr id="84995" name="Rectangle 3"/>
              <p:cNvSpPr>
                <a:spLocks noGrp="1" noChangeArrowheads="1"/>
              </p:cNvSpPr>
              <p:nvPr>
                <p:ph type="body" sz="half" idx="1"/>
              </p:nvPr>
            </p:nvSpPr>
            <p:spPr>
              <a:xfrm>
                <a:off x="215900" y="1268761"/>
                <a:ext cx="8713788" cy="5327302"/>
              </a:xfrm>
            </p:spPr>
            <p:txBody>
              <a:bodyPr/>
              <a:lstStyle/>
              <a:p>
                <a:pPr eaLnBrk="1" hangingPunct="1">
                  <a:lnSpc>
                    <a:spcPct val="110000"/>
                  </a:lnSpc>
                  <a:spcBef>
                    <a:spcPct val="10000"/>
                  </a:spcBef>
                </a:pPr>
                <a:r>
                  <a:rPr lang="zh-CN" altLang="en-US" sz="2800" dirty="0"/>
                  <a:t>波与带电粒子的共振条件为色散关系积分式中，被积函数分母为</a:t>
                </a:r>
                <a:r>
                  <a:rPr lang="en-US" altLang="zh-CN" sz="2800" dirty="0"/>
                  <a:t>0</a:t>
                </a:r>
                <a:r>
                  <a:rPr lang="zh-CN" altLang="en-US" sz="2800" dirty="0"/>
                  <a:t>，即</a:t>
                </a:r>
                <a:endParaRPr lang="en-US" altLang="zh-CN" sz="2800" dirty="0"/>
              </a:p>
              <a:p>
                <a:pPr marL="0" indent="0" eaLnBrk="1" hangingPunct="1">
                  <a:lnSpc>
                    <a:spcPct val="110000"/>
                  </a:lnSpc>
                  <a:spcBef>
                    <a:spcPct val="10000"/>
                  </a:spcBef>
                  <a:buNone/>
                </a:pPr>
                <a14:m>
                  <m:oMathPara xmlns:m="http://schemas.openxmlformats.org/officeDocument/2006/math">
                    <m:oMathParaPr>
                      <m:jc m:val="centerGroup"/>
                    </m:oMathParaPr>
                    <m:oMath xmlns:m="http://schemas.openxmlformats.org/officeDocument/2006/math">
                      <m:r>
                        <a:rPr lang="zh-CN" altLang="en-US" sz="2800" i="1">
                          <a:solidFill>
                            <a:srgbClr val="000000"/>
                          </a:solidFill>
                          <a:latin typeface="Cambria Math" panose="02040503050406030204" pitchFamily="18" charset="0"/>
                        </a:rPr>
                        <m:t>𝑎</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𝑛</m:t>
                      </m:r>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𝑘</m:t>
                              </m:r>
                            </m:e>
                            <m:sub>
                              <m:r>
                                <a:rPr lang="zh-CN" altLang="en-US" sz="2800" i="1">
                                  <a:solidFill>
                                    <a:srgbClr val="000000"/>
                                  </a:solidFill>
                                  <a:latin typeface="Cambria Math" panose="02040503050406030204" pitchFamily="18" charset="0"/>
                                </a:rPr>
                                <m:t>𝑧</m:t>
                              </m:r>
                            </m:sub>
                          </m:sSub>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𝑧</m:t>
                              </m:r>
                            </m:sub>
                          </m:sSub>
                        </m:num>
                        <m:den>
                          <m:r>
                            <m:rPr>
                              <m:sty m:val="p"/>
                            </m:rPr>
                            <a:rPr lang="zh-CN" altLang="en-US" sz="2800" i="1">
                              <a:solidFill>
                                <a:srgbClr val="000000"/>
                              </a:solidFill>
                              <a:latin typeface="Cambria Math" panose="02040503050406030204" pitchFamily="18" charset="0"/>
                            </a:rPr>
                            <m:t>Ω</m:t>
                          </m:r>
                        </m:den>
                      </m:f>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𝑛</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r>
                        <a:rPr lang="zh-CN" altLang="en-US" sz="2800" i="1">
                          <a:solidFill>
                            <a:srgbClr val="000000"/>
                          </a:solidFill>
                          <a:latin typeface="Cambria Math" panose="02040503050406030204" pitchFamily="18" charset="0"/>
                        </a:rPr>
                        <m:t> ⇒</m:t>
                      </m:r>
                      <m:r>
                        <a:rPr lang="zh-CN" altLang="en-US" sz="2800" i="1">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𝑘</m:t>
                          </m:r>
                        </m:e>
                        <m:sub>
                          <m:r>
                            <a:rPr lang="zh-CN" altLang="en-US" sz="2800" i="1">
                              <a:solidFill>
                                <a:srgbClr val="000000"/>
                              </a:solidFill>
                              <a:latin typeface="Cambria Math" panose="02040503050406030204" pitchFamily="18" charset="0"/>
                            </a:rPr>
                            <m:t>𝑧</m:t>
                          </m:r>
                        </m:sub>
                      </m:sSub>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𝑧</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𝑛</m:t>
                      </m:r>
                      <m:r>
                        <m:rPr>
                          <m:sty m:val="p"/>
                        </m:rPr>
                        <a:rPr lang="zh-CN" altLang="en-US" sz="2800" i="1">
                          <a:solidFill>
                            <a:srgbClr val="000000"/>
                          </a:solidFill>
                          <a:latin typeface="Cambria Math" panose="02040503050406030204" pitchFamily="18" charset="0"/>
                        </a:rPr>
                        <m:t>Ω</m:t>
                      </m:r>
                    </m:oMath>
                  </m:oMathPara>
                </a14:m>
                <a:endParaRPr lang="zh-CN" altLang="en-US" sz="2800" dirty="0"/>
              </a:p>
              <a:p>
                <a:pPr eaLnBrk="1" hangingPunct="1">
                  <a:lnSpc>
                    <a:spcPct val="110000"/>
                  </a:lnSpc>
                  <a:spcBef>
                    <a:spcPct val="10000"/>
                  </a:spcBef>
                </a:pPr>
                <a:r>
                  <a:rPr lang="zh-CN" altLang="en-US" sz="2800" dirty="0"/>
                  <a:t>这表明，当波的频率经过多普勒效应频移后，正好是带电粒子回旋频率的整数倍，则会发生波与带电粒子之间的共振相互作用，伴随高效率的能量传递或转移。若粒子将能量传递给波，则波得到激发；若波将能量传递给粒子，粒子得到加热或加速，波被衰减。粒子与波发生共振并被加热，是用波加热等离子体的常用手段，如托卡马克中常用的低混杂波加热。</a:t>
                </a:r>
                <a:endParaRPr lang="zh-CN" altLang="en-US" sz="2800" dirty="0"/>
              </a:p>
              <a:p>
                <a:pPr eaLnBrk="1" hangingPunct="1">
                  <a:spcBef>
                    <a:spcPts val="0"/>
                  </a:spcBef>
                </a:pPr>
                <a:endParaRPr lang="zh-CN" altLang="en-US" sz="2800" dirty="0"/>
              </a:p>
              <a:p>
                <a:pPr eaLnBrk="1" hangingPunct="1">
                  <a:lnSpc>
                    <a:spcPct val="110000"/>
                  </a:lnSpc>
                  <a:spcBef>
                    <a:spcPct val="10000"/>
                  </a:spcBef>
                </a:pPr>
                <a:endParaRPr lang="en-US" altLang="zh-CN" sz="2800" dirty="0"/>
              </a:p>
            </p:txBody>
          </p:sp>
        </mc:Choice>
        <mc:Fallback>
          <p:sp>
            <p:nvSpPr>
              <p:cNvPr id="84995" name="Rectangle 3"/>
              <p:cNvSpPr>
                <a:spLocks noRot="1" noChangeAspect="1" noMove="1" noResize="1" noEditPoints="1" noAdjustHandles="1" noChangeArrowheads="1" noChangeShapeType="1" noTextEdit="1"/>
              </p:cNvSpPr>
              <p:nvPr>
                <p:ph type="body" sz="half" idx="1"/>
              </p:nvPr>
            </p:nvSpPr>
            <p:spPr>
              <a:xfrm>
                <a:off x="215900" y="1268761"/>
                <a:ext cx="8713788" cy="5327302"/>
              </a:xfrm>
              <a:blipFill rotWithShape="1">
                <a:blip r:embed="rId1"/>
                <a:stretch>
                  <a:fillRect t="-1" r="-2926" b="-15084"/>
                </a:stretch>
              </a:blipFill>
            </p:spPr>
            <p:txBody>
              <a:bodyPr/>
              <a:lstStyle/>
              <a:p>
                <a:r>
                  <a:rPr lang="zh-CN" altLang="en-US">
                    <a:noFill/>
                  </a:rPr>
                  <a:t> </a:t>
                </a:r>
              </a:p>
            </p:txBody>
          </p:sp>
        </mc:Fallback>
      </mc:AlternateContent>
      <p:sp>
        <p:nvSpPr>
          <p:cNvPr id="84996"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84997"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2"/>
          <p:cNvSpPr>
            <a:spLocks noGrp="1" noChangeArrowheads="1"/>
          </p:cNvSpPr>
          <p:nvPr>
            <p:ph type="title"/>
          </p:nvPr>
        </p:nvSpPr>
        <p:spPr>
          <a:xfrm>
            <a:off x="457200" y="152636"/>
            <a:ext cx="8229600" cy="1143000"/>
          </a:xfrm>
        </p:spPr>
        <p:txBody>
          <a:bodyPr/>
          <a:lstStyle/>
          <a:p>
            <a:pPr eaLnBrk="1" hangingPunct="1"/>
            <a:r>
              <a:rPr lang="zh-CN" altLang="en-US" dirty="0"/>
              <a:t>垂直磁场传播的静电波 </a:t>
            </a:r>
            <a:endParaRPr lang="zh-CN" altLang="en-US" dirty="0"/>
          </a:p>
        </p:txBody>
      </p:sp>
      <mc:AlternateContent xmlns:mc="http://schemas.openxmlformats.org/markup-compatibility/2006">
        <mc:Choice xmlns:a14="http://schemas.microsoft.com/office/drawing/2010/main" Requires="a14">
          <p:sp>
            <p:nvSpPr>
              <p:cNvPr id="82947" name="Rectangle 3"/>
              <p:cNvSpPr>
                <a:spLocks noGrp="1" noChangeArrowheads="1"/>
              </p:cNvSpPr>
              <p:nvPr>
                <p:ph type="body" sz="half" idx="1"/>
              </p:nvPr>
            </p:nvSpPr>
            <p:spPr>
              <a:xfrm>
                <a:off x="143508" y="1175471"/>
                <a:ext cx="8713787" cy="5530625"/>
              </a:xfrm>
            </p:spPr>
            <p:txBody>
              <a:bodyPr/>
              <a:lstStyle/>
              <a:p>
                <a:pPr eaLnBrk="1" hangingPunct="1">
                  <a:spcBef>
                    <a:spcPts val="0"/>
                  </a:spcBef>
                </a:pPr>
                <a:r>
                  <a:rPr lang="zh-CN" altLang="en-US" sz="2800" dirty="0"/>
                  <a:t>考虑垂直磁场传播的静电波 ，此时</a:t>
                </a:r>
                <a14:m>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𝑘</m:t>
                        </m:r>
                      </m:e>
                      <m:sub>
                        <m:r>
                          <a:rPr lang="zh-CN" altLang="en-US" sz="2800" i="1">
                            <a:solidFill>
                              <a:srgbClr val="000000"/>
                            </a:solidFill>
                            <a:latin typeface="Cambria Math" panose="02040503050406030204" pitchFamily="18" charset="0"/>
                          </a:rPr>
                          <m:t>𝑧</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r>
                      <a:rPr lang="zh-CN" altLang="en-US" sz="2800" i="1">
                        <a:solidFill>
                          <a:srgbClr val="000000"/>
                        </a:solidFill>
                        <a:latin typeface="Cambria Math" panose="02040503050406030204" pitchFamily="18" charset="0"/>
                      </a:rPr>
                      <m:t>, </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𝑘</m:t>
                        </m:r>
                      </m:e>
                      <m:sub>
                        <m:r>
                          <a:rPr lang="zh-CN" altLang="en-US" sz="2800" i="1">
                            <a:solidFill>
                              <a:srgbClr val="000000"/>
                            </a:solidFill>
                            <a:latin typeface="Cambria Math" panose="02040503050406030204" pitchFamily="18" charset="0"/>
                          </a:rPr>
                          <m:t>⊥</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𝑘</m:t>
                    </m:r>
                  </m:oMath>
                </a14:m>
                <a:r>
                  <a:rPr lang="zh-CN" altLang="en-US" sz="2800" dirty="0"/>
                  <a:t>，没有共振现象发生。此时色散方程为：</a:t>
                </a:r>
                <a:endParaRPr lang="zh-CN" altLang="en-US" sz="2800" dirty="0"/>
              </a:p>
              <a:p>
                <a:pPr marL="0" indent="0" eaLnBrk="1" hangingPunct="1">
                  <a:spcBef>
                    <a:spcPts val="0"/>
                  </a:spcBef>
                  <a:buNone/>
                </a:pPr>
                <a14:m>
                  <m:oMathPara xmlns:m="http://schemas.openxmlformats.org/officeDocument/2006/math">
                    <m:oMathParaPr>
                      <m:jc m:val="centerGroup"/>
                    </m:oMathParaPr>
                    <m:oMath xmlns:m="http://schemas.openxmlformats.org/officeDocument/2006/math">
                      <m:f>
                        <m:fPr>
                          <m:ctrlPr>
                            <a:rPr lang="zh-CN" altLang="en-US" sz="2800" i="1">
                              <a:solidFill>
                                <a:srgbClr val="000000"/>
                              </a:solidFill>
                              <a:latin typeface="Cambria Math" panose="02040503050406030204" pitchFamily="18" charset="0"/>
                            </a:rPr>
                          </m:ctrlPr>
                        </m:fPr>
                        <m:num>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𝑝𝑒</m:t>
                              </m:r>
                            </m:sub>
                            <m:sup>
                              <m:r>
                                <a:rPr lang="zh-CN" altLang="en-US" sz="2800" i="1">
                                  <a:solidFill>
                                    <a:srgbClr val="000000"/>
                                  </a:solidFill>
                                  <a:latin typeface="Cambria Math" panose="02040503050406030204" pitchFamily="18" charset="0"/>
                                </a:rPr>
                                <m:t>2</m:t>
                              </m:r>
                            </m:sup>
                          </m:sSubSup>
                          <m:r>
                            <a:rPr lang="zh-CN" altLang="en-US" sz="2800" i="1">
                              <a:solidFill>
                                <a:srgbClr val="000000"/>
                              </a:solidFill>
                              <a:latin typeface="Cambria Math" panose="02040503050406030204" pitchFamily="18" charset="0"/>
                            </a:rPr>
                            <m:t>𝑚</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𝑒</m:t>
                              </m:r>
                            </m:e>
                            <m: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𝜆</m:t>
                              </m:r>
                            </m:sup>
                          </m:sSup>
                        </m:num>
                        <m:den>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𝑘</m:t>
                              </m:r>
                            </m:e>
                            <m:sup>
                              <m:r>
                                <a:rPr lang="zh-CN" altLang="en-US" sz="2800" i="1">
                                  <a:solidFill>
                                    <a:srgbClr val="000000"/>
                                  </a:solidFill>
                                  <a:latin typeface="Cambria Math" panose="02040503050406030204" pitchFamily="18" charset="0"/>
                                </a:rPr>
                                <m:t>2</m:t>
                              </m:r>
                            </m:sup>
                          </m:sSup>
                          <m:r>
                            <a:rPr lang="zh-CN" altLang="en-US" sz="2800" i="1">
                              <a:solidFill>
                                <a:srgbClr val="000000"/>
                              </a:solidFill>
                              <a:latin typeface="Cambria Math" panose="02040503050406030204" pitchFamily="18" charset="0"/>
                            </a:rPr>
                            <m:t>𝑇</m:t>
                          </m:r>
                        </m:den>
                      </m:f>
                      <m:nary>
                        <m:naryPr>
                          <m:chr m:val="∑"/>
                          <m:ctrlPr>
                            <a:rPr lang="zh-CN" altLang="en-US" sz="2800" i="1">
                              <a:solidFill>
                                <a:srgbClr val="000000"/>
                              </a:solidFill>
                              <a:latin typeface="Cambria Math" panose="02040503050406030204" pitchFamily="18" charset="0"/>
                            </a:rPr>
                          </m:ctrlPr>
                        </m:naryPr>
                        <m:sub>
                          <m:r>
                            <a:rPr lang="zh-CN" altLang="en-US" sz="2800" i="1">
                              <a:solidFill>
                                <a:srgbClr val="000000"/>
                              </a:solidFill>
                              <a:latin typeface="Cambria Math" panose="02040503050406030204" pitchFamily="18" charset="0"/>
                            </a:rPr>
                            <m:t>𝑛</m:t>
                          </m:r>
                          <m:r>
                            <a:rPr lang="zh-CN" altLang="en-US" sz="2800" i="1">
                              <a:solidFill>
                                <a:srgbClr val="000000"/>
                              </a:solidFill>
                              <a:latin typeface="Cambria Math" panose="02040503050406030204" pitchFamily="18" charset="0"/>
                            </a:rPr>
                            <m:t>=−∞</m:t>
                          </m:r>
                        </m:sub>
                        <m:sup>
                          <m:r>
                            <a:rPr lang="zh-CN" altLang="en-US" sz="2800" i="1">
                              <a:solidFill>
                                <a:srgbClr val="000000"/>
                              </a:solidFill>
                              <a:latin typeface="Cambria Math" panose="02040503050406030204" pitchFamily="18" charset="0"/>
                            </a:rPr>
                            <m:t>∞</m:t>
                          </m:r>
                        </m:sup>
                        <m:e>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𝑛</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𝐼</m:t>
                                  </m:r>
                                </m:e>
                                <m:sub>
                                  <m:r>
                                    <a:rPr lang="zh-CN" altLang="en-US" sz="2800" i="1">
                                      <a:solidFill>
                                        <a:srgbClr val="000000"/>
                                      </a:solidFill>
                                      <a:latin typeface="Cambria Math" panose="02040503050406030204" pitchFamily="18" charset="0"/>
                                    </a:rPr>
                                    <m:t>𝑛</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𝜆</m:t>
                              </m:r>
                              <m:r>
                                <a:rPr lang="zh-CN" altLang="en-US" sz="2800" i="1">
                                  <a:solidFill>
                                    <a:srgbClr val="000000"/>
                                  </a:solidFill>
                                  <a:latin typeface="Cambria Math" panose="02040503050406030204" pitchFamily="18" charset="0"/>
                                </a:rPr>
                                <m:t>)</m:t>
                              </m:r>
                            </m:num>
                            <m:den>
                              <m:r>
                                <a:rPr lang="zh-CN" altLang="en-US" sz="2800" i="1">
                                  <a:solidFill>
                                    <a:srgbClr val="000000"/>
                                  </a:solidFill>
                                  <a:latin typeface="Cambria Math" panose="02040503050406030204" pitchFamily="18" charset="0"/>
                                </a:rPr>
                                <m:t>𝑎</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𝑛</m:t>
                              </m:r>
                            </m:den>
                          </m:f>
                        </m:e>
                      </m:nary>
                      <m:r>
                        <a:rPr lang="zh-CN" altLang="en-US" sz="2800" i="1">
                          <a:solidFill>
                            <a:srgbClr val="000000"/>
                          </a:solidFill>
                          <a:latin typeface="Cambria Math" panose="02040503050406030204" pitchFamily="18" charset="0"/>
                        </a:rPr>
                        <m:t>=</m:t>
                      </m:r>
                      <m:r>
                        <a:rPr lang="en-US" altLang="zh-CN" sz="2800" i="1">
                          <a:solidFill>
                            <a:srgbClr val="000000"/>
                          </a:solidFill>
                          <a:latin typeface="Cambria Math" panose="02040503050406030204" pitchFamily="18" charset="0"/>
                        </a:rPr>
                        <m:t>1</m:t>
                      </m:r>
                    </m:oMath>
                  </m:oMathPara>
                </a14:m>
                <a:endParaRPr lang="zh-CN" altLang="en-US" sz="2800" dirty="0"/>
              </a:p>
              <a:p>
                <a:pPr eaLnBrk="1" hangingPunct="1">
                  <a:spcBef>
                    <a:spcPts val="0"/>
                  </a:spcBef>
                </a:pPr>
                <a:r>
                  <a:rPr lang="zh-CN" altLang="en-US" sz="2800" dirty="0"/>
                  <a:t>利用</a:t>
                </a:r>
                <a14:m>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𝐼</m:t>
                        </m:r>
                      </m:e>
                      <m:sub>
                        <m:r>
                          <a:rPr lang="zh-CN" altLang="en-US" sz="2800" i="1">
                            <a:solidFill>
                              <a:srgbClr val="000000"/>
                            </a:solidFill>
                            <a:latin typeface="Cambria Math" panose="02040503050406030204" pitchFamily="18" charset="0"/>
                          </a:rPr>
                          <m:t>𝑛</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𝑥</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𝐼</m:t>
                        </m:r>
                      </m:e>
                      <m: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𝑛</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𝑥</m:t>
                    </m:r>
                    <m:r>
                      <a:rPr lang="zh-CN" altLang="en-US" sz="2800" i="1">
                        <a:solidFill>
                          <a:srgbClr val="000000"/>
                        </a:solidFill>
                        <a:latin typeface="Cambria Math" panose="02040503050406030204" pitchFamily="18" charset="0"/>
                      </a:rPr>
                      <m:t>)</m:t>
                    </m:r>
                  </m:oMath>
                </a14:m>
                <a:r>
                  <a:rPr lang="zh-CN" altLang="en-US" sz="2800" dirty="0"/>
                  <a:t>的性质化为</a:t>
                </a:r>
                <a:endParaRPr lang="zh-CN" altLang="en-US" sz="2800" dirty="0"/>
              </a:p>
              <a:p>
                <a:pPr marL="0" indent="0" eaLnBrk="1" hangingPunct="1">
                  <a:spcBef>
                    <a:spcPts val="0"/>
                  </a:spcBef>
                  <a:buNone/>
                </a:pPr>
                <a14:m>
                  <m:oMathPara xmlns:m="http://schemas.openxmlformats.org/officeDocument/2006/math">
                    <m:oMathParaPr>
                      <m:jc m:val="centerGroup"/>
                    </m:oMathParaPr>
                    <m:oMath xmlns:m="http://schemas.openxmlformats.org/officeDocument/2006/math">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2</m:t>
                          </m:r>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𝑝𝑒</m:t>
                              </m:r>
                            </m:sub>
                            <m:sup>
                              <m:r>
                                <a:rPr lang="zh-CN" altLang="en-US" sz="2800" i="1">
                                  <a:solidFill>
                                    <a:srgbClr val="000000"/>
                                  </a:solidFill>
                                  <a:latin typeface="Cambria Math" panose="02040503050406030204" pitchFamily="18" charset="0"/>
                                </a:rPr>
                                <m:t>2</m:t>
                              </m:r>
                            </m:sup>
                          </m:sSubSup>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𝑒</m:t>
                              </m:r>
                            </m:e>
                            <m: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𝜆</m:t>
                              </m:r>
                            </m:sup>
                          </m:sSup>
                        </m:num>
                        <m:den>
                          <m:r>
                            <a:rPr lang="zh-CN" altLang="en-US" sz="2800" i="1">
                              <a:solidFill>
                                <a:srgbClr val="000000"/>
                              </a:solidFill>
                              <a:latin typeface="Cambria Math" panose="02040503050406030204" pitchFamily="18" charset="0"/>
                            </a:rPr>
                            <m:t>𝜆</m:t>
                          </m:r>
                        </m:den>
                      </m:f>
                      <m:nary>
                        <m:naryPr>
                          <m:chr m:val="∑"/>
                          <m:ctrlPr>
                            <a:rPr lang="zh-CN" altLang="en-US" sz="2800" i="1">
                              <a:solidFill>
                                <a:srgbClr val="000000"/>
                              </a:solidFill>
                              <a:latin typeface="Cambria Math" panose="02040503050406030204" pitchFamily="18" charset="0"/>
                            </a:rPr>
                          </m:ctrlPr>
                        </m:naryPr>
                        <m:sub>
                          <m:r>
                            <a:rPr lang="zh-CN" altLang="en-US" sz="2800" i="1">
                              <a:solidFill>
                                <a:srgbClr val="000000"/>
                              </a:solidFill>
                              <a:latin typeface="Cambria Math" panose="02040503050406030204" pitchFamily="18" charset="0"/>
                            </a:rPr>
                            <m:t>𝑛</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1</m:t>
                          </m:r>
                        </m:sub>
                        <m:sup>
                          <m:r>
                            <a:rPr lang="zh-CN" altLang="en-US" sz="2800" i="1">
                              <a:solidFill>
                                <a:srgbClr val="000000"/>
                              </a:solidFill>
                              <a:latin typeface="Cambria Math" panose="02040503050406030204" pitchFamily="18" charset="0"/>
                            </a:rPr>
                            <m:t>∞</m:t>
                          </m:r>
                        </m:sup>
                        <m:e>
                          <m:f>
                            <m:fPr>
                              <m:ctrlPr>
                                <a:rPr lang="zh-CN" altLang="en-US" sz="2800" i="1">
                                  <a:solidFill>
                                    <a:srgbClr val="000000"/>
                                  </a:solidFill>
                                  <a:latin typeface="Cambria Math" panose="02040503050406030204" pitchFamily="18" charset="0"/>
                                </a:rPr>
                              </m:ctrlPr>
                            </m:fPr>
                            <m:num>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𝑛</m:t>
                                  </m:r>
                                </m:e>
                                <m:sup>
                                  <m:r>
                                    <a:rPr lang="zh-CN" altLang="en-US" sz="2800" i="1">
                                      <a:solidFill>
                                        <a:srgbClr val="000000"/>
                                      </a:solidFill>
                                      <a:latin typeface="Cambria Math" panose="02040503050406030204" pitchFamily="18" charset="0"/>
                                    </a:rPr>
                                    <m:t>2</m:t>
                                  </m:r>
                                </m:sup>
                              </m:sSup>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𝐼</m:t>
                                  </m:r>
                                </m:e>
                                <m:sub>
                                  <m:r>
                                    <a:rPr lang="zh-CN" altLang="en-US" sz="2800" i="1">
                                      <a:solidFill>
                                        <a:srgbClr val="000000"/>
                                      </a:solidFill>
                                      <a:latin typeface="Cambria Math" panose="02040503050406030204" pitchFamily="18" charset="0"/>
                                    </a:rPr>
                                    <m:t>𝑛</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𝜆</m:t>
                              </m:r>
                              <m:r>
                                <a:rPr lang="zh-CN" altLang="en-US" sz="2800" i="1">
                                  <a:solidFill>
                                    <a:srgbClr val="000000"/>
                                  </a:solidFill>
                                  <a:latin typeface="Cambria Math" panose="02040503050406030204" pitchFamily="18" charset="0"/>
                                </a:rPr>
                                <m:t>)</m:t>
                              </m:r>
                            </m:num>
                            <m:den>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𝜔</m:t>
                                  </m:r>
                                </m:e>
                                <m:sup>
                                  <m:r>
                                    <a:rPr lang="zh-CN" altLang="en-US" sz="2800" i="1">
                                      <a:solidFill>
                                        <a:srgbClr val="000000"/>
                                      </a:solidFill>
                                      <a:latin typeface="Cambria Math" panose="02040503050406030204" pitchFamily="18" charset="0"/>
                                    </a:rPr>
                                    <m:t>2</m:t>
                                  </m:r>
                                </m:sup>
                              </m:sSup>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𝑛</m:t>
                                  </m:r>
                                </m:e>
                                <m:sup>
                                  <m:r>
                                    <a:rPr lang="zh-CN" altLang="en-US" sz="2800" i="1">
                                      <a:solidFill>
                                        <a:srgbClr val="000000"/>
                                      </a:solidFill>
                                      <a:latin typeface="Cambria Math" panose="02040503050406030204" pitchFamily="18" charset="0"/>
                                    </a:rPr>
                                    <m:t>2</m:t>
                                  </m:r>
                                </m:sup>
                              </m:sSup>
                              <m:sSup>
                                <m:sSupPr>
                                  <m:ctrlPr>
                                    <a:rPr lang="zh-CN" altLang="en-US" sz="2800" i="1">
                                      <a:solidFill>
                                        <a:srgbClr val="000000"/>
                                      </a:solidFill>
                                      <a:latin typeface="Cambria Math" panose="02040503050406030204" pitchFamily="18" charset="0"/>
                                    </a:rPr>
                                  </m:ctrlPr>
                                </m:sSupPr>
                                <m:e>
                                  <m:r>
                                    <m:rPr>
                                      <m:sty m:val="p"/>
                                    </m:rPr>
                                    <a:rPr lang="zh-CN" altLang="en-US" sz="2800" i="1">
                                      <a:solidFill>
                                        <a:srgbClr val="000000"/>
                                      </a:solidFill>
                                      <a:latin typeface="Cambria Math" panose="02040503050406030204" pitchFamily="18" charset="0"/>
                                    </a:rPr>
                                    <m:t>Ω</m:t>
                                  </m:r>
                                </m:e>
                                <m:sup>
                                  <m:r>
                                    <a:rPr lang="zh-CN" altLang="en-US" sz="2800" i="1">
                                      <a:solidFill>
                                        <a:srgbClr val="000000"/>
                                      </a:solidFill>
                                      <a:latin typeface="Cambria Math" panose="02040503050406030204" pitchFamily="18" charset="0"/>
                                    </a:rPr>
                                    <m:t>2</m:t>
                                  </m:r>
                                </m:sup>
                              </m:sSup>
                            </m:den>
                          </m:f>
                        </m:e>
                      </m:nary>
                      <m:r>
                        <a:rPr lang="zh-CN" altLang="en-US" sz="2800" i="1">
                          <a:solidFill>
                            <a:srgbClr val="000000"/>
                          </a:solidFill>
                          <a:latin typeface="Cambria Math" panose="02040503050406030204" pitchFamily="18" charset="0"/>
                        </a:rPr>
                        <m:t>=</m:t>
                      </m:r>
                      <m:r>
                        <a:rPr lang="en-US" altLang="zh-CN" sz="2800" i="1">
                          <a:solidFill>
                            <a:srgbClr val="000000"/>
                          </a:solidFill>
                          <a:latin typeface="Cambria Math" panose="02040503050406030204" pitchFamily="18" charset="0"/>
                        </a:rPr>
                        <m:t>1</m:t>
                      </m:r>
                    </m:oMath>
                  </m:oMathPara>
                </a14:m>
                <a:endParaRPr lang="zh-CN" altLang="en-US" sz="2800" dirty="0"/>
              </a:p>
              <a:p>
                <a:pPr eaLnBrk="1" hangingPunct="1">
                  <a:spcBef>
                    <a:spcPts val="0"/>
                  </a:spcBef>
                </a:pPr>
                <a:r>
                  <a:rPr lang="zh-CN" altLang="en-US" sz="2800" dirty="0"/>
                  <a:t>在极限情况下，</a:t>
                </a:r>
                <a:endParaRPr lang="en-US" altLang="zh-CN" sz="2800" i="1" dirty="0">
                  <a:solidFill>
                    <a:srgbClr val="000000"/>
                  </a:solidFill>
                  <a:latin typeface="Cambria Math" panose="02040503050406030204" pitchFamily="18" charset="0"/>
                </a:endParaRPr>
              </a:p>
              <a:p>
                <a:pPr marL="0" indent="0" eaLnBrk="1" hangingPunct="1">
                  <a:spcBef>
                    <a:spcPts val="0"/>
                  </a:spcBef>
                  <a:buNone/>
                </a:pPr>
                <a14:m>
                  <m:oMathPara xmlns:m="http://schemas.openxmlformats.org/officeDocument/2006/math">
                    <m:oMathParaPr>
                      <m:jc m:val="centerGroup"/>
                    </m:oMathParaPr>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𝐼</m:t>
                          </m:r>
                        </m:e>
                        <m:sub>
                          <m:r>
                            <a:rPr lang="zh-CN" altLang="en-US" sz="2800" i="1">
                              <a:solidFill>
                                <a:srgbClr val="000000"/>
                              </a:solidFill>
                              <a:latin typeface="Cambria Math" panose="02040503050406030204" pitchFamily="18" charset="0"/>
                            </a:rPr>
                            <m:t>𝑛</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𝜆</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𝜆</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2</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m:t>
                          </m:r>
                        </m:e>
                        <m:sup>
                          <m:r>
                            <a:rPr lang="zh-CN" altLang="en-US" sz="2800" i="1">
                              <a:solidFill>
                                <a:srgbClr val="000000"/>
                              </a:solidFill>
                              <a:latin typeface="Cambria Math" panose="02040503050406030204" pitchFamily="18" charset="0"/>
                            </a:rPr>
                            <m:t>𝑛</m:t>
                          </m:r>
                        </m:sup>
                      </m:s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𝑛</m:t>
                      </m:r>
                      <m:r>
                        <a:rPr lang="zh-CN" altLang="en-US" sz="2800" i="1">
                          <a:solidFill>
                            <a:srgbClr val="000000"/>
                          </a:solidFill>
                          <a:latin typeface="Cambria Math" panose="02040503050406030204" pitchFamily="18" charset="0"/>
                        </a:rPr>
                        <m:t>! </m:t>
                      </m:r>
                      <m:r>
                        <a:rPr lang="zh-CN" altLang="en-US" sz="2800" i="1">
                          <a:solidFill>
                            <a:srgbClr val="000000"/>
                          </a:solidFill>
                          <a:latin typeface="Cambria Math" panose="02040503050406030204" pitchFamily="18" charset="0"/>
                        </a:rPr>
                        <m:t>𝜆</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oMath>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𝐼</m:t>
                          </m:r>
                        </m:e>
                        <m:sub>
                          <m:r>
                            <a:rPr lang="zh-CN" altLang="en-US" sz="2800" i="1">
                              <a:solidFill>
                                <a:srgbClr val="000000"/>
                              </a:solidFill>
                              <a:latin typeface="Cambria Math" panose="02040503050406030204" pitchFamily="18" charset="0"/>
                            </a:rPr>
                            <m:t>𝑛</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𝜆</m:t>
                      </m:r>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𝑒</m:t>
                          </m:r>
                        </m:e>
                        <m:sup>
                          <m:r>
                            <a:rPr lang="zh-CN" altLang="en-US" sz="2800" i="1">
                              <a:solidFill>
                                <a:srgbClr val="000000"/>
                              </a:solidFill>
                              <a:latin typeface="Cambria Math" panose="02040503050406030204" pitchFamily="18" charset="0"/>
                            </a:rPr>
                            <m:t>𝜆</m:t>
                          </m:r>
                        </m:sup>
                      </m:sSup>
                      <m:r>
                        <a:rPr lang="zh-CN" altLang="en-US" sz="2800" i="1">
                          <a:solidFill>
                            <a:srgbClr val="000000"/>
                          </a:solidFill>
                          <a:latin typeface="Cambria Math" panose="02040503050406030204" pitchFamily="18" charset="0"/>
                        </a:rPr>
                        <m:t>/</m:t>
                      </m:r>
                      <m:rad>
                        <m:radPr>
                          <m:degHide m:val="on"/>
                          <m:ctrlPr>
                            <a:rPr lang="zh-CN" altLang="en-US" sz="2800" i="1">
                              <a:solidFill>
                                <a:srgbClr val="000000"/>
                              </a:solidFill>
                              <a:latin typeface="Cambria Math" panose="02040503050406030204" pitchFamily="18" charset="0"/>
                            </a:rPr>
                          </m:ctrlPr>
                        </m:radPr>
                        <m:deg/>
                        <m:e>
                          <m:r>
                            <a:rPr lang="zh-CN" altLang="en-US" sz="2800" i="1">
                              <a:solidFill>
                                <a:srgbClr val="000000"/>
                              </a:solidFill>
                              <a:latin typeface="Cambria Math" panose="02040503050406030204" pitchFamily="18" charset="0"/>
                            </a:rPr>
                            <m:t>2</m:t>
                          </m:r>
                          <m:r>
                            <a:rPr lang="zh-CN" altLang="en-US" sz="2800" i="1">
                              <a:solidFill>
                                <a:srgbClr val="000000"/>
                              </a:solidFill>
                              <a:latin typeface="Cambria Math" panose="02040503050406030204" pitchFamily="18" charset="0"/>
                            </a:rPr>
                            <m:t>𝜋𝜆</m:t>
                          </m:r>
                        </m:e>
                      </m:rad>
                      <m:r>
                        <a:rPr lang="zh-CN" altLang="en-US" sz="2800" i="1">
                          <a:solidFill>
                            <a:srgbClr val="000000"/>
                          </a:solidFill>
                          <a:latin typeface="Cambria Math" panose="02040503050406030204" pitchFamily="18" charset="0"/>
                        </a:rPr>
                        <m:t> </m:t>
                      </m:r>
                      <m:r>
                        <a:rPr lang="zh-CN" altLang="en-US" sz="2800" i="1">
                          <a:solidFill>
                            <a:srgbClr val="000000"/>
                          </a:solidFill>
                          <a:latin typeface="Cambria Math" panose="02040503050406030204" pitchFamily="18" charset="0"/>
                        </a:rPr>
                        <m:t>𝜆</m:t>
                      </m:r>
                      <m:r>
                        <a:rPr lang="zh-CN" altLang="en-US" sz="2800" i="1">
                          <a:solidFill>
                            <a:srgbClr val="000000"/>
                          </a:solidFill>
                          <a:latin typeface="Cambria Math" panose="02040503050406030204" pitchFamily="18" charset="0"/>
                        </a:rPr>
                        <m:t>→∞</m:t>
                      </m:r>
                    </m:oMath>
                  </m:oMathPara>
                </a14:m>
                <a:endParaRPr lang="zh-CN" altLang="en-US" sz="2800" dirty="0"/>
              </a:p>
              <a:p>
                <a:pPr eaLnBrk="1" hangingPunct="1">
                  <a:spcBef>
                    <a:spcPts val="0"/>
                  </a:spcBef>
                </a:pPr>
                <a:r>
                  <a:rPr lang="zh-CN" altLang="en-US" sz="2800" dirty="0"/>
                  <a:t>用此考察色散关系的极限情况。</a:t>
                </a:r>
                <a:endParaRPr lang="zh-CN" altLang="en-US" sz="2800" dirty="0"/>
              </a:p>
            </p:txBody>
          </p:sp>
        </mc:Choice>
        <mc:Fallback>
          <p:sp>
            <p:nvSpPr>
              <p:cNvPr id="82947" name="Rectangle 3"/>
              <p:cNvSpPr>
                <a:spLocks noRot="1" noChangeAspect="1" noMove="1" noResize="1" noEditPoints="1" noAdjustHandles="1" noChangeArrowheads="1" noChangeShapeType="1" noTextEdit="1"/>
              </p:cNvSpPr>
              <p:nvPr>
                <p:ph type="body" sz="half" idx="1"/>
              </p:nvPr>
            </p:nvSpPr>
            <p:spPr>
              <a:xfrm>
                <a:off x="143508" y="1175471"/>
                <a:ext cx="8713787" cy="5530625"/>
              </a:xfrm>
              <a:blipFill rotWithShape="1">
                <a:blip r:embed="rId1"/>
                <a:stretch>
                  <a:fillRect l="-7" t="-2" r="4" b="9"/>
                </a:stretch>
              </a:blipFill>
            </p:spPr>
            <p:txBody>
              <a:bodyPr/>
              <a:lstStyle/>
              <a:p>
                <a:r>
                  <a:rPr lang="zh-CN" altLang="en-US">
                    <a:noFill/>
                  </a:rPr>
                  <a:t> </a:t>
                </a:r>
              </a:p>
            </p:txBody>
          </p:sp>
        </mc:Fallback>
      </mc:AlternateContent>
      <p:sp>
        <p:nvSpPr>
          <p:cNvPr id="82948"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82949"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2"/>
          <p:cNvSpPr>
            <a:spLocks noGrp="1" noChangeArrowheads="1"/>
          </p:cNvSpPr>
          <p:nvPr>
            <p:ph type="title"/>
          </p:nvPr>
        </p:nvSpPr>
        <p:spPr>
          <a:xfrm>
            <a:off x="457200" y="274638"/>
            <a:ext cx="7391164" cy="1143000"/>
          </a:xfrm>
        </p:spPr>
        <p:txBody>
          <a:bodyPr/>
          <a:lstStyle/>
          <a:p>
            <a:pPr eaLnBrk="1" hangingPunct="1"/>
            <a:r>
              <a:rPr lang="zh-CN" altLang="en-US" dirty="0"/>
              <a:t>垂直磁场传播的静电波</a:t>
            </a:r>
            <a:endParaRPr lang="zh-CN" altLang="en-US" dirty="0"/>
          </a:p>
        </p:txBody>
      </p:sp>
      <mc:AlternateContent xmlns:mc="http://schemas.openxmlformats.org/markup-compatibility/2006">
        <mc:Choice xmlns:a14="http://schemas.microsoft.com/office/drawing/2010/main" Requires="a14">
          <p:sp>
            <p:nvSpPr>
              <p:cNvPr id="83971" name="Rectangle 3"/>
              <p:cNvSpPr>
                <a:spLocks noGrp="1" noChangeArrowheads="1"/>
              </p:cNvSpPr>
              <p:nvPr>
                <p:ph type="body" sz="half" idx="1"/>
              </p:nvPr>
            </p:nvSpPr>
            <p:spPr>
              <a:xfrm>
                <a:off x="215900" y="1304925"/>
                <a:ext cx="4392104" cy="5291138"/>
              </a:xfrm>
            </p:spPr>
            <p:txBody>
              <a:bodyPr/>
              <a:lstStyle/>
              <a:p>
                <a:pPr eaLnBrk="1" hangingPunct="1">
                  <a:spcBef>
                    <a:spcPts val="0"/>
                  </a:spcBef>
                </a:pPr>
                <a:r>
                  <a:rPr lang="zh-CN" altLang="en-US" sz="2800" dirty="0"/>
                  <a:t>在 </a:t>
                </a:r>
                <a14:m>
                  <m:oMath xmlns:m="http://schemas.openxmlformats.org/officeDocument/2006/math">
                    <m:r>
                      <a:rPr lang="zh-CN" altLang="en-US" sz="2800" i="1">
                        <a:solidFill>
                          <a:srgbClr val="000000"/>
                        </a:solidFill>
                        <a:latin typeface="Cambria Math" panose="02040503050406030204" pitchFamily="18" charset="0"/>
                      </a:rPr>
                      <m:t>𝜆</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oMath>
                </a14:m>
                <a:r>
                  <a:rPr lang="zh-CN" altLang="en-US" sz="2800" dirty="0"/>
                  <a:t> 的极限下，有</a:t>
                </a:r>
                <a:endParaRPr lang="zh-CN" altLang="en-US" sz="2800" dirty="0"/>
              </a:p>
              <a:p>
                <a:pPr marL="0" indent="0" eaLnBrk="1" hangingPunct="1">
                  <a:spcBef>
                    <a:spcPts val="0"/>
                  </a:spcBef>
                  <a:buNone/>
                </a:pPr>
                <a:r>
                  <a:rPr lang="zh-CN" altLang="en-US" sz="2800" dirty="0">
                    <a:solidFill>
                      <a:srgbClr val="000000"/>
                    </a:solidFill>
                  </a:rPr>
                  <a:t> </a:t>
                </a:r>
                <a14:m>
                  <m:oMath xmlns:m="http://schemas.openxmlformats.org/officeDocument/2006/math">
                    <m:r>
                      <a:rPr lang="zh-CN" altLang="en-US" sz="2800" i="1">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𝐻𝐻</m:t>
                        </m:r>
                      </m:sub>
                    </m:sSub>
                  </m:oMath>
                </a14:m>
                <a:endParaRPr lang="en-US" altLang="zh-CN" sz="2800" i="1" dirty="0">
                  <a:solidFill>
                    <a:srgbClr val="000000"/>
                  </a:solidFill>
                  <a:latin typeface="Cambria Math" panose="02040503050406030204" pitchFamily="18" charset="0"/>
                </a:endParaRPr>
              </a:p>
              <a:p>
                <a:pPr marL="0" indent="0" eaLnBrk="1" hangingPunct="1">
                  <a:spcBef>
                    <a:spcPts val="0"/>
                  </a:spcBef>
                  <a:buNone/>
                </a:pPr>
                <a14:m>
                  <m:oMathPara xmlns:m="http://schemas.openxmlformats.org/officeDocument/2006/math">
                    <m:oMathParaPr>
                      <m:jc m:val="centerGroup"/>
                    </m:oMathParaPr>
                    <m:oMath xmlns:m="http://schemas.openxmlformats.org/officeDocument/2006/math">
                      <m:d>
                        <m:dPr>
                          <m:ctrlPr>
                            <a:rPr lang="zh-CN" altLang="en-US" sz="2800" i="1">
                              <a:solidFill>
                                <a:srgbClr val="000000"/>
                              </a:solidFill>
                              <a:latin typeface="Cambria Math" panose="02040503050406030204" pitchFamily="18" charset="0"/>
                            </a:rPr>
                          </m:ctrlPr>
                        </m:dPr>
                        <m:e>
                          <m:r>
                            <a:rPr lang="zh-CN" altLang="en-US" sz="2800" i="1">
                              <a:solidFill>
                                <a:srgbClr val="000000"/>
                              </a:solidFill>
                              <a:latin typeface="Cambria Math" panose="02040503050406030204" pitchFamily="18" charset="0"/>
                            </a:rPr>
                            <m:t>=</m:t>
                          </m:r>
                          <m:rad>
                            <m:radPr>
                              <m:degHide m:val="on"/>
                              <m:ctrlPr>
                                <a:rPr lang="zh-CN" altLang="en-US" sz="2800" i="1">
                                  <a:solidFill>
                                    <a:srgbClr val="000000"/>
                                  </a:solidFill>
                                  <a:latin typeface="Cambria Math" panose="02040503050406030204" pitchFamily="18" charset="0"/>
                                </a:rPr>
                              </m:ctrlPr>
                            </m:radPr>
                            <m:deg/>
                            <m:e>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𝑝𝑒</m:t>
                                  </m:r>
                                </m:sub>
                                <m:sup>
                                  <m:r>
                                    <a:rPr lang="zh-CN" altLang="en-US" sz="2800" i="1">
                                      <a:solidFill>
                                        <a:srgbClr val="000000"/>
                                      </a:solidFill>
                                      <a:latin typeface="Cambria Math" panose="02040503050406030204" pitchFamily="18" charset="0"/>
                                    </a:rPr>
                                    <m:t>2</m:t>
                                  </m:r>
                                </m:sup>
                              </m:sSubSup>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m:rPr>
                                      <m:sty m:val="p"/>
                                    </m:rPr>
                                    <a:rPr lang="zh-CN" altLang="en-US" sz="2800" i="1">
                                      <a:solidFill>
                                        <a:srgbClr val="000000"/>
                                      </a:solidFill>
                                      <a:latin typeface="Cambria Math" panose="02040503050406030204" pitchFamily="18" charset="0"/>
                                    </a:rPr>
                                    <m:t>Ω</m:t>
                                  </m:r>
                                </m:e>
                                <m:sup>
                                  <m:r>
                                    <a:rPr lang="zh-CN" altLang="en-US" sz="2800" i="1">
                                      <a:solidFill>
                                        <a:srgbClr val="000000"/>
                                      </a:solidFill>
                                      <a:latin typeface="Cambria Math" panose="02040503050406030204" pitchFamily="18" charset="0"/>
                                    </a:rPr>
                                    <m:t>2</m:t>
                                  </m:r>
                                </m:sup>
                              </m:sSup>
                            </m:e>
                          </m:rad>
                        </m:e>
                      </m:d>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2</m:t>
                      </m:r>
                      <m:r>
                        <m:rPr>
                          <m:sty m:val="p"/>
                        </m:rPr>
                        <a:rPr lang="zh-CN" altLang="en-US" sz="2800" i="1">
                          <a:solidFill>
                            <a:srgbClr val="000000"/>
                          </a:solidFill>
                          <a:latin typeface="Cambria Math" panose="02040503050406030204" pitchFamily="18" charset="0"/>
                        </a:rPr>
                        <m:t>Ω</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3</m:t>
                      </m:r>
                      <m:r>
                        <m:rPr>
                          <m:sty m:val="p"/>
                        </m:rPr>
                        <a:rPr lang="zh-CN" altLang="en-US" sz="2800" i="1">
                          <a:solidFill>
                            <a:srgbClr val="000000"/>
                          </a:solidFill>
                          <a:latin typeface="Cambria Math" panose="02040503050406030204" pitchFamily="18" charset="0"/>
                        </a:rPr>
                        <m:t>Ω</m:t>
                      </m:r>
                      <m:r>
                        <a:rPr lang="zh-CN" altLang="en-US" sz="2800" i="1">
                          <a:solidFill>
                            <a:srgbClr val="000000"/>
                          </a:solidFill>
                          <a:latin typeface="Cambria Math" panose="02040503050406030204" pitchFamily="18" charset="0"/>
                        </a:rPr>
                        <m:t>, ...</m:t>
                      </m:r>
                    </m:oMath>
                  </m:oMathPara>
                </a14:m>
                <a:endParaRPr lang="zh-CN" altLang="en-US" sz="2800" dirty="0"/>
              </a:p>
              <a:p>
                <a:pPr eaLnBrk="1" hangingPunct="1">
                  <a:spcBef>
                    <a:spcPts val="0"/>
                  </a:spcBef>
                </a:pPr>
                <a:r>
                  <a:rPr lang="zh-CN" altLang="en-US" sz="2800" dirty="0"/>
                  <a:t>在</a:t>
                </a:r>
                <a14:m>
                  <m:oMath xmlns:m="http://schemas.openxmlformats.org/officeDocument/2006/math">
                    <m:r>
                      <a:rPr lang="zh-CN" altLang="en-US" sz="2800" i="1">
                        <a:solidFill>
                          <a:srgbClr val="000000"/>
                        </a:solidFill>
                        <a:latin typeface="Cambria Math" panose="02040503050406030204" pitchFamily="18" charset="0"/>
                      </a:rPr>
                      <m:t>𝜆</m:t>
                    </m:r>
                    <m:r>
                      <a:rPr lang="zh-CN" altLang="en-US" sz="2800" i="1">
                        <a:solidFill>
                          <a:srgbClr val="000000"/>
                        </a:solidFill>
                        <a:latin typeface="Cambria Math" panose="02040503050406030204" pitchFamily="18" charset="0"/>
                      </a:rPr>
                      <m:t>→∞</m:t>
                    </m:r>
                  </m:oMath>
                </a14:m>
                <a:r>
                  <a:rPr lang="zh-CN" altLang="en-US" sz="2800" dirty="0"/>
                  <a:t>的极限下，有</a:t>
                </a:r>
                <a:endParaRPr lang="zh-CN" altLang="en-US" sz="2800" dirty="0"/>
              </a:p>
              <a:p>
                <a:pPr marL="0" indent="0" eaLnBrk="1" hangingPunct="1">
                  <a:spcBef>
                    <a:spcPts val="0"/>
                  </a:spcBef>
                  <a:buNone/>
                </a:pPr>
                <a:r>
                  <a:rPr lang="zh-CN" altLang="en-US" sz="2800" dirty="0">
                    <a:solidFill>
                      <a:srgbClr val="000000"/>
                    </a:solidFill>
                  </a:rPr>
                  <a:t>    </a:t>
                </a:r>
                <a14:m>
                  <m:oMath xmlns:m="http://schemas.openxmlformats.org/officeDocument/2006/math">
                    <m:r>
                      <a:rPr lang="zh-CN" altLang="en-US" sz="2800" i="1">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m:t>
                    </m:r>
                    <m:r>
                      <m:rPr>
                        <m:sty m:val="p"/>
                      </m:rPr>
                      <a:rPr lang="zh-CN" altLang="en-US" sz="2800" i="1">
                        <a:solidFill>
                          <a:srgbClr val="000000"/>
                        </a:solidFill>
                        <a:latin typeface="Cambria Math" panose="02040503050406030204" pitchFamily="18" charset="0"/>
                      </a:rPr>
                      <m:t>Ω</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2</m:t>
                    </m:r>
                    <m:r>
                      <m:rPr>
                        <m:sty m:val="p"/>
                      </m:rPr>
                      <a:rPr lang="zh-CN" altLang="en-US" sz="2800" i="1">
                        <a:solidFill>
                          <a:srgbClr val="000000"/>
                        </a:solidFill>
                        <a:latin typeface="Cambria Math" panose="02040503050406030204" pitchFamily="18" charset="0"/>
                      </a:rPr>
                      <m:t>Ω</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3</m:t>
                    </m:r>
                    <m:r>
                      <m:rPr>
                        <m:sty m:val="p"/>
                      </m:rPr>
                      <a:rPr lang="zh-CN" altLang="en-US" sz="2800" i="1">
                        <a:solidFill>
                          <a:srgbClr val="000000"/>
                        </a:solidFill>
                        <a:latin typeface="Cambria Math" panose="02040503050406030204" pitchFamily="18" charset="0"/>
                      </a:rPr>
                      <m:t>Ω</m:t>
                    </m:r>
                    <m:r>
                      <a:rPr lang="zh-CN" altLang="en-US" sz="2800" i="1">
                        <a:solidFill>
                          <a:srgbClr val="000000"/>
                        </a:solidFill>
                        <a:latin typeface="Cambria Math" panose="02040503050406030204" pitchFamily="18" charset="0"/>
                      </a:rPr>
                      <m:t>, ...</m:t>
                    </m:r>
                  </m:oMath>
                </a14:m>
                <a:endParaRPr lang="zh-CN" altLang="en-US" sz="2800" dirty="0"/>
              </a:p>
              <a:p>
                <a:pPr eaLnBrk="1" hangingPunct="1">
                  <a:spcBef>
                    <a:spcPts val="0"/>
                  </a:spcBef>
                </a:pPr>
                <a:r>
                  <a:rPr lang="zh-CN" altLang="en-US" sz="2800" dirty="0"/>
                  <a:t>图中是动理论伯恩斯坦波的色散关系。这比流体理论给出了更丰富的频率分支，揭示更多流体理论无法解释或预言的波动。</a:t>
                </a:r>
                <a:endParaRPr lang="zh-CN" altLang="en-US" sz="2800" dirty="0"/>
              </a:p>
              <a:p>
                <a:pPr eaLnBrk="1" hangingPunct="1">
                  <a:lnSpc>
                    <a:spcPct val="110000"/>
                  </a:lnSpc>
                  <a:spcBef>
                    <a:spcPct val="10000"/>
                  </a:spcBef>
                </a:pPr>
                <a:endParaRPr lang="en-US" altLang="zh-CN" sz="2800" dirty="0"/>
              </a:p>
            </p:txBody>
          </p:sp>
        </mc:Choice>
        <mc:Fallback>
          <p:sp>
            <p:nvSpPr>
              <p:cNvPr id="83971" name="Rectangle 3"/>
              <p:cNvSpPr>
                <a:spLocks noRot="1" noChangeAspect="1" noMove="1" noResize="1" noEditPoints="1" noAdjustHandles="1" noChangeArrowheads="1" noChangeShapeType="1" noTextEdit="1"/>
              </p:cNvSpPr>
              <p:nvPr>
                <p:ph type="body" sz="half" idx="1"/>
              </p:nvPr>
            </p:nvSpPr>
            <p:spPr>
              <a:xfrm>
                <a:off x="215900" y="1304925"/>
                <a:ext cx="4392104" cy="5291138"/>
              </a:xfrm>
              <a:blipFill rotWithShape="1">
                <a:blip r:embed="rId1"/>
                <a:stretch>
                  <a:fillRect r="10" b="-9223"/>
                </a:stretch>
              </a:blipFill>
            </p:spPr>
            <p:txBody>
              <a:bodyPr/>
              <a:lstStyle/>
              <a:p>
                <a:r>
                  <a:rPr lang="zh-CN" altLang="en-US">
                    <a:noFill/>
                  </a:rPr>
                  <a:t> </a:t>
                </a:r>
              </a:p>
            </p:txBody>
          </p:sp>
        </mc:Fallback>
      </mc:AlternateContent>
      <p:sp>
        <p:nvSpPr>
          <p:cNvPr id="83972"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83973"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83976" name="Object 8"/>
          <p:cNvSpPr txBox="1"/>
          <p:nvPr/>
        </p:nvSpPr>
        <p:spPr bwMode="auto">
          <a:xfrm>
            <a:off x="2209800" y="1397000"/>
            <a:ext cx="922338" cy="411163"/>
          </a:xfrm>
          <a:prstGeom prst="rect">
            <a:avLst/>
          </a:prstGeom>
          <a:noFill/>
          <a:ln>
            <a:noFill/>
          </a:ln>
          <a:effectLst/>
        </p:spPr>
        <p:txBody>
          <a:bodyPr>
            <a:normAutofit/>
          </a:bodyPr>
          <a:lstStyle/>
          <a:p>
            <a:endParaRPr lang="zh-CN" altLang="en-US" dirty="0"/>
          </a:p>
        </p:txBody>
      </p:sp>
      <p:sp>
        <p:nvSpPr>
          <p:cNvPr id="83977" name="Object 9"/>
          <p:cNvSpPr txBox="1"/>
          <p:nvPr/>
        </p:nvSpPr>
        <p:spPr bwMode="auto">
          <a:xfrm>
            <a:off x="1147763" y="2420938"/>
            <a:ext cx="1003300" cy="411162"/>
          </a:xfrm>
          <a:prstGeom prst="rect">
            <a:avLst/>
          </a:prstGeom>
          <a:noFill/>
          <a:ln>
            <a:noFill/>
          </a:ln>
          <a:effectLst/>
        </p:spPr>
        <p:txBody>
          <a:bodyPr>
            <a:normAutofit/>
          </a:bodyPr>
          <a:lstStyle/>
          <a:p>
            <a:endParaRPr lang="zh-CN" altLang="en-US" dirty="0"/>
          </a:p>
        </p:txBody>
      </p:sp>
      <p:grpSp>
        <p:nvGrpSpPr>
          <p:cNvPr id="83978" name="Group 32"/>
          <p:cNvGrpSpPr/>
          <p:nvPr/>
        </p:nvGrpSpPr>
        <p:grpSpPr bwMode="auto">
          <a:xfrm>
            <a:off x="4234098" y="1376772"/>
            <a:ext cx="4694002" cy="3998913"/>
            <a:chOff x="2313" y="1638"/>
            <a:chExt cx="3311" cy="2519"/>
          </a:xfrm>
        </p:grpSpPr>
        <p:sp>
          <p:nvSpPr>
            <p:cNvPr id="83979" name="Line 10"/>
            <p:cNvSpPr>
              <a:spLocks noChangeShapeType="1"/>
            </p:cNvSpPr>
            <p:nvPr/>
          </p:nvSpPr>
          <p:spPr bwMode="auto">
            <a:xfrm flipV="1">
              <a:off x="2880" y="1706"/>
              <a:ext cx="0" cy="2450"/>
            </a:xfrm>
            <a:prstGeom prst="line">
              <a:avLst/>
            </a:prstGeom>
            <a:noFill/>
            <a:ln w="9525">
              <a:solidFill>
                <a:schemeClr val="tx1"/>
              </a:solidFill>
              <a:rou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83980" name="Line 11"/>
            <p:cNvSpPr>
              <a:spLocks noChangeShapeType="1"/>
            </p:cNvSpPr>
            <p:nvPr/>
          </p:nvSpPr>
          <p:spPr bwMode="auto">
            <a:xfrm>
              <a:off x="2880" y="4156"/>
              <a:ext cx="2722" cy="0"/>
            </a:xfrm>
            <a:prstGeom prst="line">
              <a:avLst/>
            </a:prstGeom>
            <a:noFill/>
            <a:ln w="9525">
              <a:solidFill>
                <a:schemeClr val="tx1"/>
              </a:solidFill>
              <a:rou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83981" name="Line 12"/>
            <p:cNvSpPr>
              <a:spLocks noChangeShapeType="1"/>
            </p:cNvSpPr>
            <p:nvPr/>
          </p:nvSpPr>
          <p:spPr bwMode="auto">
            <a:xfrm>
              <a:off x="2880" y="3748"/>
              <a:ext cx="2541" cy="0"/>
            </a:xfrm>
            <a:prstGeom prst="line">
              <a:avLst/>
            </a:prstGeom>
            <a:noFill/>
            <a:ln w="9525">
              <a:solidFill>
                <a:schemeClr val="tx1"/>
              </a:solidFill>
              <a:round/>
            </a:ln>
            <a:extLst>
              <a:ext uri="{909E8E84-426E-40DD-AFC4-6F175D3DCCD1}">
                <a14:hiddenFill xmlns:a14="http://schemas.microsoft.com/office/drawing/2010/main">
                  <a:noFill/>
                </a14:hiddenFill>
              </a:ext>
            </a:extLst>
          </p:spPr>
          <p:txBody>
            <a:bodyPr/>
            <a:lstStyle/>
            <a:p>
              <a:endParaRPr lang="zh-CN" altLang="en-US"/>
            </a:p>
          </p:txBody>
        </p:sp>
        <p:sp>
          <p:nvSpPr>
            <p:cNvPr id="83982" name="Line 14"/>
            <p:cNvSpPr>
              <a:spLocks noChangeShapeType="1"/>
            </p:cNvSpPr>
            <p:nvPr/>
          </p:nvSpPr>
          <p:spPr bwMode="auto">
            <a:xfrm>
              <a:off x="2880" y="3340"/>
              <a:ext cx="2541" cy="0"/>
            </a:xfrm>
            <a:prstGeom prst="line">
              <a:avLst/>
            </a:prstGeom>
            <a:noFill/>
            <a:ln w="9525">
              <a:solidFill>
                <a:schemeClr val="tx1"/>
              </a:solidFill>
              <a:round/>
            </a:ln>
            <a:extLst>
              <a:ext uri="{909E8E84-426E-40DD-AFC4-6F175D3DCCD1}">
                <a14:hiddenFill xmlns:a14="http://schemas.microsoft.com/office/drawing/2010/main">
                  <a:noFill/>
                </a14:hiddenFill>
              </a:ext>
            </a:extLst>
          </p:spPr>
          <p:txBody>
            <a:bodyPr/>
            <a:lstStyle/>
            <a:p>
              <a:endParaRPr lang="zh-CN" altLang="en-US"/>
            </a:p>
          </p:txBody>
        </p:sp>
        <p:sp>
          <p:nvSpPr>
            <p:cNvPr id="83983" name="Line 15"/>
            <p:cNvSpPr>
              <a:spLocks noChangeShapeType="1"/>
            </p:cNvSpPr>
            <p:nvPr/>
          </p:nvSpPr>
          <p:spPr bwMode="auto">
            <a:xfrm>
              <a:off x="2880" y="2909"/>
              <a:ext cx="2541" cy="0"/>
            </a:xfrm>
            <a:prstGeom prst="line">
              <a:avLst/>
            </a:prstGeom>
            <a:noFill/>
            <a:ln w="9525">
              <a:solidFill>
                <a:schemeClr val="tx1"/>
              </a:solidFill>
              <a:round/>
            </a:ln>
            <a:extLst>
              <a:ext uri="{909E8E84-426E-40DD-AFC4-6F175D3DCCD1}">
                <a14:hiddenFill xmlns:a14="http://schemas.microsoft.com/office/drawing/2010/main">
                  <a:noFill/>
                </a14:hiddenFill>
              </a:ext>
            </a:extLst>
          </p:spPr>
          <p:txBody>
            <a:bodyPr/>
            <a:lstStyle/>
            <a:p>
              <a:endParaRPr lang="zh-CN" altLang="en-US"/>
            </a:p>
          </p:txBody>
        </p:sp>
        <p:sp>
          <p:nvSpPr>
            <p:cNvPr id="83984" name="Freeform 16"/>
            <p:cNvSpPr/>
            <p:nvPr/>
          </p:nvSpPr>
          <p:spPr bwMode="auto">
            <a:xfrm>
              <a:off x="2871" y="3036"/>
              <a:ext cx="2504" cy="281"/>
            </a:xfrm>
            <a:custGeom>
              <a:avLst/>
              <a:gdLst>
                <a:gd name="T0" fmla="*/ 0 w 2504"/>
                <a:gd name="T1" fmla="*/ 108 h 281"/>
                <a:gd name="T2" fmla="*/ 754 w 2504"/>
                <a:gd name="T3" fmla="*/ 19 h 281"/>
                <a:gd name="T4" fmla="*/ 1733 w 2504"/>
                <a:gd name="T5" fmla="*/ 225 h 281"/>
                <a:gd name="T6" fmla="*/ 2323 w 2504"/>
                <a:gd name="T7" fmla="*/ 273 h 281"/>
                <a:gd name="T8" fmla="*/ 2504 w 2504"/>
                <a:gd name="T9" fmla="*/ 273 h 281"/>
                <a:gd name="T10" fmla="*/ 0 60000 65536"/>
                <a:gd name="T11" fmla="*/ 0 60000 65536"/>
                <a:gd name="T12" fmla="*/ 0 60000 65536"/>
                <a:gd name="T13" fmla="*/ 0 60000 65536"/>
                <a:gd name="T14" fmla="*/ 0 60000 65536"/>
                <a:gd name="T15" fmla="*/ 0 w 2504"/>
                <a:gd name="T16" fmla="*/ 0 h 281"/>
                <a:gd name="T17" fmla="*/ 2504 w 2504"/>
                <a:gd name="T18" fmla="*/ 281 h 281"/>
              </a:gdLst>
              <a:ahLst/>
              <a:cxnLst>
                <a:cxn ang="T10">
                  <a:pos x="T0" y="T1"/>
                </a:cxn>
                <a:cxn ang="T11">
                  <a:pos x="T2" y="T3"/>
                </a:cxn>
                <a:cxn ang="T12">
                  <a:pos x="T4" y="T5"/>
                </a:cxn>
                <a:cxn ang="T13">
                  <a:pos x="T6" y="T7"/>
                </a:cxn>
                <a:cxn ang="T14">
                  <a:pos x="T8" y="T9"/>
                </a:cxn>
              </a:cxnLst>
              <a:rect l="T15" t="T16" r="T17" b="T18"/>
              <a:pathLst>
                <a:path w="2504" h="281">
                  <a:moveTo>
                    <a:pt x="0" y="108"/>
                  </a:moveTo>
                  <a:cubicBezTo>
                    <a:pt x="126" y="93"/>
                    <a:pt x="465" y="0"/>
                    <a:pt x="754" y="19"/>
                  </a:cubicBezTo>
                  <a:cubicBezTo>
                    <a:pt x="1043" y="38"/>
                    <a:pt x="1472" y="183"/>
                    <a:pt x="1733" y="225"/>
                  </a:cubicBezTo>
                  <a:cubicBezTo>
                    <a:pt x="1994" y="267"/>
                    <a:pt x="2195" y="265"/>
                    <a:pt x="2323" y="273"/>
                  </a:cubicBezTo>
                  <a:cubicBezTo>
                    <a:pt x="2451" y="281"/>
                    <a:pt x="2474" y="273"/>
                    <a:pt x="2504" y="273"/>
                  </a:cubicBez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83985" name="Freeform 17"/>
            <p:cNvSpPr/>
            <p:nvPr/>
          </p:nvSpPr>
          <p:spPr bwMode="auto">
            <a:xfrm>
              <a:off x="2880" y="3350"/>
              <a:ext cx="2504" cy="367"/>
            </a:xfrm>
            <a:custGeom>
              <a:avLst/>
              <a:gdLst>
                <a:gd name="T0" fmla="*/ 0 w 2504"/>
                <a:gd name="T1" fmla="*/ 0 h 367"/>
                <a:gd name="T2" fmla="*/ 735 w 2504"/>
                <a:gd name="T3" fmla="*/ 182 h 367"/>
                <a:gd name="T4" fmla="*/ 1520 w 2504"/>
                <a:gd name="T5" fmla="*/ 311 h 367"/>
                <a:gd name="T6" fmla="*/ 2323 w 2504"/>
                <a:gd name="T7" fmla="*/ 359 h 367"/>
                <a:gd name="T8" fmla="*/ 2504 w 2504"/>
                <a:gd name="T9" fmla="*/ 359 h 367"/>
                <a:gd name="T10" fmla="*/ 0 60000 65536"/>
                <a:gd name="T11" fmla="*/ 0 60000 65536"/>
                <a:gd name="T12" fmla="*/ 0 60000 65536"/>
                <a:gd name="T13" fmla="*/ 0 60000 65536"/>
                <a:gd name="T14" fmla="*/ 0 60000 65536"/>
                <a:gd name="T15" fmla="*/ 0 w 2504"/>
                <a:gd name="T16" fmla="*/ 0 h 367"/>
                <a:gd name="T17" fmla="*/ 2504 w 2504"/>
                <a:gd name="T18" fmla="*/ 367 h 367"/>
              </a:gdLst>
              <a:ahLst/>
              <a:cxnLst>
                <a:cxn ang="T10">
                  <a:pos x="T0" y="T1"/>
                </a:cxn>
                <a:cxn ang="T11">
                  <a:pos x="T2" y="T3"/>
                </a:cxn>
                <a:cxn ang="T12">
                  <a:pos x="T4" y="T5"/>
                </a:cxn>
                <a:cxn ang="T13">
                  <a:pos x="T6" y="T7"/>
                </a:cxn>
                <a:cxn ang="T14">
                  <a:pos x="T8" y="T9"/>
                </a:cxn>
              </a:cxnLst>
              <a:rect l="T15" t="T16" r="T17" b="T18"/>
              <a:pathLst>
                <a:path w="2504" h="367">
                  <a:moveTo>
                    <a:pt x="0" y="0"/>
                  </a:moveTo>
                  <a:cubicBezTo>
                    <a:pt x="123" y="30"/>
                    <a:pt x="482" y="130"/>
                    <a:pt x="735" y="182"/>
                  </a:cubicBezTo>
                  <a:cubicBezTo>
                    <a:pt x="988" y="234"/>
                    <a:pt x="1255" y="281"/>
                    <a:pt x="1520" y="311"/>
                  </a:cubicBezTo>
                  <a:cubicBezTo>
                    <a:pt x="1785" y="341"/>
                    <a:pt x="2159" y="351"/>
                    <a:pt x="2323" y="359"/>
                  </a:cubicBezTo>
                  <a:cubicBezTo>
                    <a:pt x="2487" y="367"/>
                    <a:pt x="2474" y="359"/>
                    <a:pt x="2504" y="359"/>
                  </a:cubicBez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83986" name="Freeform 18"/>
            <p:cNvSpPr/>
            <p:nvPr/>
          </p:nvSpPr>
          <p:spPr bwMode="auto">
            <a:xfrm>
              <a:off x="2881" y="2590"/>
              <a:ext cx="2481" cy="316"/>
            </a:xfrm>
            <a:custGeom>
              <a:avLst/>
              <a:gdLst>
                <a:gd name="T0" fmla="*/ 0 w 2481"/>
                <a:gd name="T1" fmla="*/ 316 h 316"/>
                <a:gd name="T2" fmla="*/ 228 w 2481"/>
                <a:gd name="T3" fmla="*/ 247 h 316"/>
                <a:gd name="T4" fmla="*/ 893 w 2481"/>
                <a:gd name="T5" fmla="*/ 8 h 316"/>
                <a:gd name="T6" fmla="*/ 1710 w 2481"/>
                <a:gd name="T7" fmla="*/ 199 h 316"/>
                <a:gd name="T8" fmla="*/ 2095 w 2481"/>
                <a:gd name="T9" fmla="*/ 266 h 316"/>
                <a:gd name="T10" fmla="*/ 2481 w 2481"/>
                <a:gd name="T11" fmla="*/ 303 h 316"/>
                <a:gd name="T12" fmla="*/ 0 60000 65536"/>
                <a:gd name="T13" fmla="*/ 0 60000 65536"/>
                <a:gd name="T14" fmla="*/ 0 60000 65536"/>
                <a:gd name="T15" fmla="*/ 0 60000 65536"/>
                <a:gd name="T16" fmla="*/ 0 60000 65536"/>
                <a:gd name="T17" fmla="*/ 0 60000 65536"/>
                <a:gd name="T18" fmla="*/ 0 w 2481"/>
                <a:gd name="T19" fmla="*/ 0 h 316"/>
                <a:gd name="T20" fmla="*/ 2481 w 2481"/>
                <a:gd name="T21" fmla="*/ 316 h 316"/>
              </a:gdLst>
              <a:ahLst/>
              <a:cxnLst>
                <a:cxn ang="T12">
                  <a:pos x="T0" y="T1"/>
                </a:cxn>
                <a:cxn ang="T13">
                  <a:pos x="T2" y="T3"/>
                </a:cxn>
                <a:cxn ang="T14">
                  <a:pos x="T4" y="T5"/>
                </a:cxn>
                <a:cxn ang="T15">
                  <a:pos x="T6" y="T7"/>
                </a:cxn>
                <a:cxn ang="T16">
                  <a:pos x="T8" y="T9"/>
                </a:cxn>
                <a:cxn ang="T17">
                  <a:pos x="T10" y="T11"/>
                </a:cxn>
              </a:cxnLst>
              <a:rect l="T18" t="T19" r="T20" b="T21"/>
              <a:pathLst>
                <a:path w="2481" h="316">
                  <a:moveTo>
                    <a:pt x="0" y="316"/>
                  </a:moveTo>
                  <a:cubicBezTo>
                    <a:pt x="38" y="304"/>
                    <a:pt x="79" y="298"/>
                    <a:pt x="228" y="247"/>
                  </a:cubicBezTo>
                  <a:cubicBezTo>
                    <a:pt x="377" y="196"/>
                    <a:pt x="646" y="16"/>
                    <a:pt x="893" y="8"/>
                  </a:cubicBezTo>
                  <a:cubicBezTo>
                    <a:pt x="1140" y="0"/>
                    <a:pt x="1510" y="156"/>
                    <a:pt x="1710" y="199"/>
                  </a:cubicBezTo>
                  <a:cubicBezTo>
                    <a:pt x="1910" y="242"/>
                    <a:pt x="1967" y="249"/>
                    <a:pt x="2095" y="266"/>
                  </a:cubicBezTo>
                  <a:cubicBezTo>
                    <a:pt x="2223" y="283"/>
                    <a:pt x="2401" y="295"/>
                    <a:pt x="2481" y="303"/>
                  </a:cubicBez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83987" name="Line 19"/>
            <p:cNvSpPr>
              <a:spLocks noChangeShapeType="1"/>
            </p:cNvSpPr>
            <p:nvPr/>
          </p:nvSpPr>
          <p:spPr bwMode="auto">
            <a:xfrm>
              <a:off x="2880" y="2478"/>
              <a:ext cx="2541" cy="0"/>
            </a:xfrm>
            <a:prstGeom prst="line">
              <a:avLst/>
            </a:prstGeom>
            <a:noFill/>
            <a:ln w="9525">
              <a:solidFill>
                <a:schemeClr val="tx1"/>
              </a:solidFill>
              <a:round/>
            </a:ln>
            <a:extLst>
              <a:ext uri="{909E8E84-426E-40DD-AFC4-6F175D3DCCD1}">
                <a14:hiddenFill xmlns:a14="http://schemas.microsoft.com/office/drawing/2010/main">
                  <a:noFill/>
                </a14:hiddenFill>
              </a:ext>
            </a:extLst>
          </p:spPr>
          <p:txBody>
            <a:bodyPr/>
            <a:lstStyle/>
            <a:p>
              <a:endParaRPr lang="zh-CN" altLang="en-US"/>
            </a:p>
          </p:txBody>
        </p:sp>
        <p:sp>
          <p:nvSpPr>
            <p:cNvPr id="83988" name="Line 20"/>
            <p:cNvSpPr>
              <a:spLocks noChangeShapeType="1"/>
            </p:cNvSpPr>
            <p:nvPr/>
          </p:nvSpPr>
          <p:spPr bwMode="auto">
            <a:xfrm>
              <a:off x="2880" y="2047"/>
              <a:ext cx="2541" cy="0"/>
            </a:xfrm>
            <a:prstGeom prst="line">
              <a:avLst/>
            </a:prstGeom>
            <a:noFill/>
            <a:ln w="9525">
              <a:solidFill>
                <a:schemeClr val="tx1"/>
              </a:solidFill>
              <a:round/>
            </a:ln>
            <a:extLst>
              <a:ext uri="{909E8E84-426E-40DD-AFC4-6F175D3DCCD1}">
                <a14:hiddenFill xmlns:a14="http://schemas.microsoft.com/office/drawing/2010/main">
                  <a:noFill/>
                </a14:hiddenFill>
              </a:ext>
            </a:extLst>
          </p:spPr>
          <p:txBody>
            <a:bodyPr/>
            <a:lstStyle/>
            <a:p>
              <a:endParaRPr lang="zh-CN" altLang="en-US"/>
            </a:p>
          </p:txBody>
        </p:sp>
        <p:sp>
          <p:nvSpPr>
            <p:cNvPr id="83989" name="Freeform 23"/>
            <p:cNvSpPr/>
            <p:nvPr/>
          </p:nvSpPr>
          <p:spPr bwMode="auto">
            <a:xfrm>
              <a:off x="2857" y="2254"/>
              <a:ext cx="2481" cy="222"/>
            </a:xfrm>
            <a:custGeom>
              <a:avLst/>
              <a:gdLst>
                <a:gd name="T0" fmla="*/ 0 w 2481"/>
                <a:gd name="T1" fmla="*/ 222 h 222"/>
                <a:gd name="T2" fmla="*/ 228 w 2481"/>
                <a:gd name="T3" fmla="*/ 153 h 222"/>
                <a:gd name="T4" fmla="*/ 887 w 2481"/>
                <a:gd name="T5" fmla="*/ 10 h 222"/>
                <a:gd name="T6" fmla="*/ 1552 w 2481"/>
                <a:gd name="T7" fmla="*/ 90 h 222"/>
                <a:gd name="T8" fmla="*/ 2095 w 2481"/>
                <a:gd name="T9" fmla="*/ 172 h 222"/>
                <a:gd name="T10" fmla="*/ 2481 w 2481"/>
                <a:gd name="T11" fmla="*/ 209 h 222"/>
                <a:gd name="T12" fmla="*/ 0 60000 65536"/>
                <a:gd name="T13" fmla="*/ 0 60000 65536"/>
                <a:gd name="T14" fmla="*/ 0 60000 65536"/>
                <a:gd name="T15" fmla="*/ 0 60000 65536"/>
                <a:gd name="T16" fmla="*/ 0 60000 65536"/>
                <a:gd name="T17" fmla="*/ 0 60000 65536"/>
                <a:gd name="T18" fmla="*/ 0 w 2481"/>
                <a:gd name="T19" fmla="*/ 0 h 222"/>
                <a:gd name="T20" fmla="*/ 2481 w 2481"/>
                <a:gd name="T21" fmla="*/ 222 h 222"/>
              </a:gdLst>
              <a:ahLst/>
              <a:cxnLst>
                <a:cxn ang="T12">
                  <a:pos x="T0" y="T1"/>
                </a:cxn>
                <a:cxn ang="T13">
                  <a:pos x="T2" y="T3"/>
                </a:cxn>
                <a:cxn ang="T14">
                  <a:pos x="T4" y="T5"/>
                </a:cxn>
                <a:cxn ang="T15">
                  <a:pos x="T6" y="T7"/>
                </a:cxn>
                <a:cxn ang="T16">
                  <a:pos x="T8" y="T9"/>
                </a:cxn>
                <a:cxn ang="T17">
                  <a:pos x="T10" y="T11"/>
                </a:cxn>
              </a:cxnLst>
              <a:rect l="T18" t="T19" r="T20" b="T21"/>
              <a:pathLst>
                <a:path w="2481" h="222">
                  <a:moveTo>
                    <a:pt x="0" y="222"/>
                  </a:moveTo>
                  <a:cubicBezTo>
                    <a:pt x="38" y="210"/>
                    <a:pt x="80" y="188"/>
                    <a:pt x="228" y="153"/>
                  </a:cubicBezTo>
                  <a:cubicBezTo>
                    <a:pt x="376" y="118"/>
                    <a:pt x="666" y="20"/>
                    <a:pt x="887" y="10"/>
                  </a:cubicBezTo>
                  <a:cubicBezTo>
                    <a:pt x="1108" y="0"/>
                    <a:pt x="1351" y="63"/>
                    <a:pt x="1552" y="90"/>
                  </a:cubicBezTo>
                  <a:cubicBezTo>
                    <a:pt x="1753" y="117"/>
                    <a:pt x="1940" y="152"/>
                    <a:pt x="2095" y="172"/>
                  </a:cubicBezTo>
                  <a:cubicBezTo>
                    <a:pt x="2250" y="192"/>
                    <a:pt x="2401" y="201"/>
                    <a:pt x="2481" y="209"/>
                  </a:cubicBez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83990" name="Text Box 24"/>
            <p:cNvSpPr txBox="1">
              <a:spLocks noChangeArrowheads="1"/>
            </p:cNvSpPr>
            <p:nvPr/>
          </p:nvSpPr>
          <p:spPr bwMode="auto">
            <a:xfrm>
              <a:off x="2857" y="1638"/>
              <a:ext cx="499" cy="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buFontTx/>
                <a:buNone/>
              </a:pPr>
              <a:r>
                <a:rPr lang="en-US" altLang="zh-CN" sz="2000" i="1" dirty="0">
                  <a:latin typeface="Symbol" panose="05050102010706020507" pitchFamily="18" charset="2"/>
                </a:rPr>
                <a:t>w</a:t>
              </a:r>
              <a:r>
                <a:rPr lang="en-US" altLang="zh-CN" sz="2000" dirty="0"/>
                <a:t>/</a:t>
              </a:r>
              <a:r>
                <a:rPr lang="en-US" altLang="zh-CN" sz="2000" dirty="0">
                  <a:latin typeface="Symbol" panose="05050102010706020507" pitchFamily="18" charset="2"/>
                </a:rPr>
                <a:t>W</a:t>
              </a:r>
              <a:endParaRPr lang="en-US" altLang="zh-CN" sz="2000" dirty="0">
                <a:latin typeface="Symbol" panose="05050102010706020507" pitchFamily="18" charset="2"/>
              </a:endParaRPr>
            </a:p>
          </p:txBody>
        </p:sp>
        <p:sp>
          <p:nvSpPr>
            <p:cNvPr id="83991" name="Text Box 25"/>
            <p:cNvSpPr txBox="1">
              <a:spLocks noChangeArrowheads="1"/>
            </p:cNvSpPr>
            <p:nvPr/>
          </p:nvSpPr>
          <p:spPr bwMode="auto">
            <a:xfrm>
              <a:off x="5284" y="3906"/>
              <a:ext cx="340" cy="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buFontTx/>
                <a:buNone/>
              </a:pPr>
              <a:r>
                <a:rPr lang="en-US" altLang="zh-CN" sz="2000" b="1" i="1" dirty="0">
                  <a:latin typeface="Times New Roman" panose="02020603050405020304" pitchFamily="18" charset="0"/>
                  <a:cs typeface="Times New Roman" panose="02020603050405020304" pitchFamily="18" charset="0"/>
                </a:rPr>
                <a:t>k</a:t>
              </a:r>
              <a:endParaRPr lang="en-US" altLang="zh-CN" sz="2000" b="1" i="1" dirty="0">
                <a:latin typeface="Times New Roman" panose="02020603050405020304" pitchFamily="18" charset="0"/>
                <a:cs typeface="Times New Roman" panose="02020603050405020304" pitchFamily="18" charset="0"/>
              </a:endParaRPr>
            </a:p>
          </p:txBody>
        </p:sp>
        <p:sp>
          <p:nvSpPr>
            <p:cNvPr id="83992" name="Text Box 26"/>
            <p:cNvSpPr txBox="1">
              <a:spLocks noChangeArrowheads="1"/>
            </p:cNvSpPr>
            <p:nvPr/>
          </p:nvSpPr>
          <p:spPr bwMode="auto">
            <a:xfrm>
              <a:off x="2313" y="3022"/>
              <a:ext cx="657" cy="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buFontTx/>
                <a:buNone/>
              </a:pPr>
              <a:r>
                <a:rPr lang="en-US" altLang="zh-CN" sz="2000" i="1" dirty="0" err="1">
                  <a:latin typeface="Symbol" panose="05050102010706020507" pitchFamily="18" charset="2"/>
                </a:rPr>
                <a:t>w</a:t>
              </a:r>
              <a:r>
                <a:rPr lang="en-US" altLang="zh-CN" sz="2000" baseline="-25000" dirty="0" err="1"/>
                <a:t>hh</a:t>
              </a:r>
              <a:r>
                <a:rPr lang="en-US" altLang="zh-CN" sz="2000" dirty="0"/>
                <a:t>/</a:t>
              </a:r>
              <a:r>
                <a:rPr lang="en-US" altLang="zh-CN" sz="2000" dirty="0">
                  <a:latin typeface="Symbol" panose="05050102010706020507" pitchFamily="18" charset="2"/>
                </a:rPr>
                <a:t>W</a:t>
              </a:r>
              <a:endParaRPr lang="en-US" altLang="zh-CN" sz="2000" dirty="0">
                <a:latin typeface="Symbol" panose="05050102010706020507" pitchFamily="18" charset="2"/>
              </a:endParaRPr>
            </a:p>
          </p:txBody>
        </p:sp>
        <p:sp>
          <p:nvSpPr>
            <p:cNvPr id="83993" name="Text Box 27"/>
            <p:cNvSpPr txBox="1">
              <a:spLocks noChangeArrowheads="1"/>
            </p:cNvSpPr>
            <p:nvPr/>
          </p:nvSpPr>
          <p:spPr bwMode="auto">
            <a:xfrm>
              <a:off x="2562" y="3589"/>
              <a:ext cx="430" cy="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buFontTx/>
                <a:buNone/>
              </a:pPr>
              <a:r>
                <a:rPr lang="en-US" altLang="zh-CN" sz="2000">
                  <a:latin typeface="Symbol" panose="05050102010706020507" pitchFamily="18" charset="2"/>
                </a:rPr>
                <a:t>1</a:t>
              </a:r>
              <a:endParaRPr lang="en-US" altLang="zh-CN" sz="2000">
                <a:latin typeface="Symbol" panose="05050102010706020507" pitchFamily="18" charset="2"/>
              </a:endParaRPr>
            </a:p>
          </p:txBody>
        </p:sp>
        <p:sp>
          <p:nvSpPr>
            <p:cNvPr id="83994" name="Text Box 28"/>
            <p:cNvSpPr txBox="1">
              <a:spLocks noChangeArrowheads="1"/>
            </p:cNvSpPr>
            <p:nvPr/>
          </p:nvSpPr>
          <p:spPr bwMode="auto">
            <a:xfrm>
              <a:off x="2563" y="3225"/>
              <a:ext cx="430" cy="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buFontTx/>
                <a:buNone/>
              </a:pPr>
              <a:r>
                <a:rPr lang="en-US" altLang="zh-CN" sz="2000">
                  <a:latin typeface="Symbol" panose="05050102010706020507" pitchFamily="18" charset="2"/>
                </a:rPr>
                <a:t>2</a:t>
              </a:r>
              <a:endParaRPr lang="en-US" altLang="zh-CN" sz="2000">
                <a:latin typeface="Symbol" panose="05050102010706020507" pitchFamily="18" charset="2"/>
              </a:endParaRPr>
            </a:p>
          </p:txBody>
        </p:sp>
        <p:sp>
          <p:nvSpPr>
            <p:cNvPr id="83995" name="Text Box 29"/>
            <p:cNvSpPr txBox="1">
              <a:spLocks noChangeArrowheads="1"/>
            </p:cNvSpPr>
            <p:nvPr/>
          </p:nvSpPr>
          <p:spPr bwMode="auto">
            <a:xfrm>
              <a:off x="2562" y="2772"/>
              <a:ext cx="430" cy="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buFontTx/>
                <a:buNone/>
              </a:pPr>
              <a:r>
                <a:rPr lang="en-US" altLang="zh-CN" sz="2000">
                  <a:latin typeface="Symbol" panose="05050102010706020507" pitchFamily="18" charset="2"/>
                </a:rPr>
                <a:t>3</a:t>
              </a:r>
              <a:endParaRPr lang="en-US" altLang="zh-CN" sz="2000">
                <a:latin typeface="Symbol" panose="05050102010706020507" pitchFamily="18" charset="2"/>
              </a:endParaRPr>
            </a:p>
          </p:txBody>
        </p:sp>
        <p:sp>
          <p:nvSpPr>
            <p:cNvPr id="83996" name="Text Box 30"/>
            <p:cNvSpPr txBox="1">
              <a:spLocks noChangeArrowheads="1"/>
            </p:cNvSpPr>
            <p:nvPr/>
          </p:nvSpPr>
          <p:spPr bwMode="auto">
            <a:xfrm>
              <a:off x="2563" y="2341"/>
              <a:ext cx="430" cy="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buFontTx/>
                <a:buNone/>
              </a:pPr>
              <a:r>
                <a:rPr lang="en-US" altLang="zh-CN" sz="2000">
                  <a:latin typeface="Symbol" panose="05050102010706020507" pitchFamily="18" charset="2"/>
                </a:rPr>
                <a:t>4</a:t>
              </a:r>
              <a:endParaRPr lang="en-US" altLang="zh-CN" sz="2000">
                <a:latin typeface="Symbol" panose="05050102010706020507" pitchFamily="18" charset="2"/>
              </a:endParaRPr>
            </a:p>
          </p:txBody>
        </p:sp>
        <p:sp>
          <p:nvSpPr>
            <p:cNvPr id="83997" name="Text Box 31"/>
            <p:cNvSpPr txBox="1">
              <a:spLocks noChangeArrowheads="1"/>
            </p:cNvSpPr>
            <p:nvPr/>
          </p:nvSpPr>
          <p:spPr bwMode="auto">
            <a:xfrm>
              <a:off x="2562" y="1910"/>
              <a:ext cx="430" cy="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50000"/>
                </a:spcBef>
                <a:buFontTx/>
                <a:buNone/>
              </a:pPr>
              <a:r>
                <a:rPr lang="en-US" altLang="zh-CN" sz="2000">
                  <a:latin typeface="Symbol" panose="05050102010706020507" pitchFamily="18" charset="2"/>
                </a:rPr>
                <a:t>5</a:t>
              </a:r>
              <a:endParaRPr lang="en-US" altLang="zh-CN" sz="2000">
                <a:latin typeface="Symbol" panose="05050102010706020507" pitchFamily="18" charset="2"/>
              </a:endParaRPr>
            </a:p>
          </p:txBody>
        </p:sp>
      </p:grpSp>
    </p:spTree>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2"/>
          <p:cNvSpPr>
            <a:spLocks noGrp="1" noChangeArrowheads="1"/>
          </p:cNvSpPr>
          <p:nvPr>
            <p:ph type="title"/>
          </p:nvPr>
        </p:nvSpPr>
        <p:spPr/>
        <p:txBody>
          <a:bodyPr/>
          <a:lstStyle/>
          <a:p>
            <a:pPr eaLnBrk="1" hangingPunct="1"/>
            <a:r>
              <a:rPr lang="zh-CN" altLang="en-US"/>
              <a:t>思考题</a:t>
            </a:r>
            <a:endParaRPr lang="zh-CN" altLang="en-US"/>
          </a:p>
        </p:txBody>
      </p:sp>
      <p:sp>
        <p:nvSpPr>
          <p:cNvPr id="81923" name="Rectangle 3"/>
          <p:cNvSpPr>
            <a:spLocks noGrp="1" noChangeArrowheads="1"/>
          </p:cNvSpPr>
          <p:nvPr>
            <p:ph type="body" sz="half" idx="1"/>
          </p:nvPr>
        </p:nvSpPr>
        <p:spPr>
          <a:xfrm>
            <a:off x="250825" y="1600200"/>
            <a:ext cx="8362950" cy="4525963"/>
          </a:xfrm>
        </p:spPr>
        <p:txBody>
          <a:bodyPr/>
          <a:lstStyle/>
          <a:p>
            <a:pPr eaLnBrk="1" hangingPunct="1">
              <a:lnSpc>
                <a:spcPct val="110000"/>
              </a:lnSpc>
              <a:spcBef>
                <a:spcPct val="10000"/>
              </a:spcBef>
            </a:pPr>
            <a:r>
              <a:rPr lang="zh-CN" altLang="en-US"/>
              <a:t>波长仅是德拜长度的</a:t>
            </a:r>
            <a:r>
              <a:rPr lang="en-US" altLang="zh-CN"/>
              <a:t>2</a:t>
            </a:r>
            <a:r>
              <a:rPr lang="en-US" altLang="zh-CN">
                <a:latin typeface="Symbol" panose="05050102010706020507" pitchFamily="18" charset="2"/>
              </a:rPr>
              <a:t>p</a:t>
            </a:r>
            <a:r>
              <a:rPr lang="zh-CN" altLang="en-US"/>
              <a:t>倍的电子静电波，其阻尼率是等离子体电子振荡频率的多少倍？</a:t>
            </a:r>
            <a:endParaRPr lang="zh-CN" altLang="en-US"/>
          </a:p>
          <a:p>
            <a:pPr eaLnBrk="1" hangingPunct="1">
              <a:lnSpc>
                <a:spcPct val="110000"/>
              </a:lnSpc>
              <a:spcBef>
                <a:spcPct val="10000"/>
              </a:spcBef>
            </a:pPr>
            <a:r>
              <a:rPr lang="zh-CN" altLang="en-US"/>
              <a:t>磁化等离子体中，波与带电粒子共振的条件是什么？试解释该共振条件满足时，产生共振的物理机制。</a:t>
            </a:r>
            <a:endParaRPr lang="zh-CN" altLang="en-US"/>
          </a:p>
        </p:txBody>
      </p:sp>
      <p:sp>
        <p:nvSpPr>
          <p:cNvPr id="81924"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81925"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81926" name="Text Box 6"/>
          <p:cNvSpPr txBox="1">
            <a:spLocks noChangeArrowheads="1"/>
          </p:cNvSpPr>
          <p:nvPr/>
        </p:nvSpPr>
        <p:spPr bwMode="auto">
          <a:xfrm>
            <a:off x="7488238" y="6237288"/>
            <a:ext cx="126047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1800"/>
              <a:t>第</a:t>
            </a:r>
            <a:r>
              <a:rPr lang="en-US" altLang="zh-CN" sz="1800"/>
              <a:t>10</a:t>
            </a:r>
            <a:r>
              <a:rPr lang="zh-CN" altLang="en-US" sz="1800"/>
              <a:t>次课</a:t>
            </a:r>
            <a:endParaRPr lang="zh-CN" altLang="zh-CN" sz="1800"/>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3" name="标题 44033"/>
          <p:cNvSpPr>
            <a:spLocks noGrp="1"/>
          </p:cNvSpPr>
          <p:nvPr>
            <p:ph type="title"/>
          </p:nvPr>
        </p:nvSpPr>
        <p:spPr/>
        <p:txBody>
          <a:bodyPr anchor="ctr"/>
          <a:lstStyle/>
          <a:p>
            <a:r>
              <a:rPr lang="zh-CN" altLang="en-US" dirty="0"/>
              <a:t>流体的连续性方程</a:t>
            </a:r>
            <a:endParaRPr lang="zh-CN" altLang="en-US" dirty="0"/>
          </a:p>
        </p:txBody>
      </p:sp>
      <mc:AlternateContent xmlns:mc="http://schemas.openxmlformats.org/markup-compatibility/2006">
        <mc:Choice xmlns:a14="http://schemas.microsoft.com/office/drawing/2010/main" Requires="a14">
          <p:sp>
            <p:nvSpPr>
              <p:cNvPr id="23554" name="文本占位符 44034"/>
              <p:cNvSpPr>
                <a:spLocks noGrp="1"/>
              </p:cNvSpPr>
              <p:nvPr>
                <p:ph idx="1"/>
              </p:nvPr>
            </p:nvSpPr>
            <p:spPr/>
            <p:txBody>
              <a:bodyPr anchor="t"/>
              <a:lstStyle/>
              <a:p>
                <a:pPr>
                  <a:lnSpc>
                    <a:spcPct val="90000"/>
                  </a:lnSpc>
                </a:pPr>
                <a:r>
                  <a:rPr lang="zh-CN" altLang="en-US" dirty="0"/>
                  <a:t>描述流体密度的基本方程是连续性方程</a:t>
                </a:r>
                <a:endParaRPr lang="zh-CN" altLang="en-US" dirty="0"/>
              </a:p>
              <a:p>
                <a:pPr lvl="1">
                  <a:lnSpc>
                    <a:spcPct val="90000"/>
                  </a:lnSpc>
                </a:pPr>
                <a:r>
                  <a:rPr lang="zh-CN" altLang="en-US" dirty="0"/>
                  <a:t>假设等离子体没有产生（电离）、没有消失（复合），一块等离子体的数量会保持不变。</a:t>
                </a:r>
                <a:endParaRPr lang="zh-CN" altLang="en-US" dirty="0"/>
              </a:p>
              <a:p>
                <a:pPr>
                  <a:lnSpc>
                    <a:spcPct val="90000"/>
                  </a:lnSpc>
                </a:pPr>
                <a:r>
                  <a:rPr lang="zh-CN" altLang="en-US" dirty="0"/>
                  <a:t>拉格朗日法给出的流体连续性方程</a:t>
                </a:r>
                <a:endParaRPr lang="zh-CN" altLang="en-US" dirty="0"/>
              </a:p>
              <a:p>
                <a:pPr marL="0" indent="0">
                  <a:lnSpc>
                    <a:spcPct val="90000"/>
                  </a:lnSpc>
                  <a:buNone/>
                </a:pPr>
                <a14:m>
                  <m:oMathPara xmlns:m="http://schemas.openxmlformats.org/officeDocument/2006/math">
                    <m:oMathParaPr>
                      <m:jc m:val="centerGroup"/>
                    </m:oMathParaPr>
                    <m:oMath xmlns:m="http://schemas.openxmlformats.org/officeDocument/2006/math">
                      <m:f>
                        <m:fPr>
                          <m:ctrlPr>
                            <a:rPr lang="en-US" altLang="zh-CN" i="1" smtClean="0">
                              <a:latin typeface="Cambria Math" panose="02040503050406030204" pitchFamily="18" charset="0"/>
                            </a:rPr>
                          </m:ctrlPr>
                        </m:fPr>
                        <m:num>
                          <m:r>
                            <a:rPr lang="en-US" altLang="zh-CN" b="0" i="1" smtClean="0">
                              <a:latin typeface="Cambria Math" panose="02040503050406030204" pitchFamily="18" charset="0"/>
                            </a:rPr>
                            <m:t>𝑑</m:t>
                          </m:r>
                        </m:num>
                        <m:den>
                          <m:r>
                            <a:rPr lang="en-US" altLang="zh-CN" b="0" i="1" smtClean="0">
                              <a:latin typeface="Cambria Math" panose="02040503050406030204" pitchFamily="18" charset="0"/>
                            </a:rPr>
                            <m:t>𝑑𝑡</m:t>
                          </m:r>
                        </m:den>
                      </m:f>
                      <m:d>
                        <m:dPr>
                          <m:ctrlPr>
                            <a:rPr lang="en-US" altLang="zh-CN" b="0" i="1" smtClean="0">
                              <a:latin typeface="Cambria Math" panose="02040503050406030204" pitchFamily="18" charset="0"/>
                            </a:rPr>
                          </m:ctrlPr>
                        </m:dPr>
                        <m:e>
                          <m:r>
                            <a:rPr lang="zh-CN" altLang="en-US" b="0" i="1" smtClean="0">
                              <a:latin typeface="Cambria Math" panose="02040503050406030204" pitchFamily="18" charset="0"/>
                            </a:rPr>
                            <m:t>𝜌</m:t>
                          </m:r>
                          <m:r>
                            <a:rPr lang="zh-CN" altLang="en-US" b="0" i="1" smtClean="0">
                              <a:latin typeface="Cambria Math" panose="02040503050406030204" pitchFamily="18" charset="0"/>
                            </a:rPr>
                            <m:t>∆</m:t>
                          </m:r>
                          <m:r>
                            <a:rPr lang="en-US" altLang="zh-CN" b="0" i="1" smtClean="0">
                              <a:latin typeface="Cambria Math" panose="02040503050406030204" pitchFamily="18" charset="0"/>
                            </a:rPr>
                            <m:t>𝑉</m:t>
                          </m:r>
                        </m:e>
                      </m:d>
                      <m:r>
                        <a:rPr lang="en-US" altLang="zh-CN" b="0" i="1" smtClean="0">
                          <a:latin typeface="Cambria Math" panose="02040503050406030204" pitchFamily="18" charset="0"/>
                        </a:rPr>
                        <m:t>=</m:t>
                      </m:r>
                      <m:r>
                        <a:rPr lang="en-US" altLang="zh-CN" b="0" i="1" smtClean="0">
                          <a:latin typeface="Cambria Math" panose="02040503050406030204" pitchFamily="18" charset="0"/>
                        </a:rPr>
                        <m:t>0</m:t>
                      </m:r>
                    </m:oMath>
                  </m:oMathPara>
                </a14:m>
                <a:endParaRPr lang="zh-CN" altLang="en-US" dirty="0"/>
              </a:p>
              <a:p>
                <a:pPr>
                  <a:lnSpc>
                    <a:spcPct val="90000"/>
                  </a:lnSpc>
                </a:pPr>
                <a:r>
                  <a:rPr lang="zh-CN" altLang="en-US" dirty="0"/>
                  <a:t>随体运动时，体积</a:t>
                </a:r>
                <a14:m>
                  <m:oMath xmlns:m="http://schemas.openxmlformats.org/officeDocument/2006/math">
                    <m:r>
                      <a:rPr lang="zh-CN" altLang="en-US" i="1">
                        <a:latin typeface="Cambria Math" panose="02040503050406030204" pitchFamily="18" charset="0"/>
                      </a:rPr>
                      <m:t>∆</m:t>
                    </m:r>
                    <m:r>
                      <a:rPr lang="en-US" altLang="zh-CN" i="1">
                        <a:latin typeface="Cambria Math" panose="02040503050406030204" pitchFamily="18" charset="0"/>
                      </a:rPr>
                      <m:t>𝑉</m:t>
                    </m:r>
                  </m:oMath>
                </a14:m>
                <a:r>
                  <a:rPr lang="zh-CN" altLang="en-US" dirty="0"/>
                  <a:t>和密度</a:t>
                </a:r>
                <a14:m>
                  <m:oMath xmlns:m="http://schemas.openxmlformats.org/officeDocument/2006/math">
                    <m:r>
                      <a:rPr lang="zh-CN" altLang="en-US" i="1">
                        <a:latin typeface="Cambria Math" panose="02040503050406030204" pitchFamily="18" charset="0"/>
                      </a:rPr>
                      <m:t>𝜌</m:t>
                    </m:r>
                  </m:oMath>
                </a14:m>
                <a:r>
                  <a:rPr lang="zh-CN" altLang="en-US" dirty="0"/>
                  <a:t>都在不断变化，为了弄清楚体积的变化必须先知道线段在流动中的变化。</a:t>
                </a:r>
                <a:endParaRPr lang="zh-CN" altLang="en-US" dirty="0"/>
              </a:p>
            </p:txBody>
          </p:sp>
        </mc:Choice>
        <mc:Fallback>
          <p:sp>
            <p:nvSpPr>
              <p:cNvPr id="23554" name="文本占位符 44034"/>
              <p:cNvSpPr>
                <a:spLocks noRot="1" noChangeAspect="1" noMove="1" noResize="1" noEditPoints="1" noAdjustHandles="1" noChangeArrowheads="1" noChangeShapeType="1" noTextEdit="1"/>
              </p:cNvSpPr>
              <p:nvPr>
                <p:ph idx="1"/>
              </p:nvPr>
            </p:nvSpPr>
            <p:spPr>
              <a:blipFill rotWithShape="1">
                <a:blip r:embed="rId1"/>
                <a:stretch>
                  <a:fillRect r="-2978" b="7"/>
                </a:stretch>
              </a:blipFill>
            </p:spPr>
            <p:txBody>
              <a:bodyPr/>
              <a:lstStyle/>
              <a:p>
                <a:r>
                  <a:rPr lang="zh-CN" altLang="en-US">
                    <a:noFill/>
                  </a:rPr>
                  <a:t> </a:t>
                </a:r>
              </a:p>
            </p:txBody>
          </p:sp>
        </mc:Fallback>
      </mc:AlternateContent>
    </p:spTree>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2"/>
          <p:cNvSpPr>
            <a:spLocks noGrp="1" noChangeArrowheads="1"/>
          </p:cNvSpPr>
          <p:nvPr>
            <p:ph type="title"/>
          </p:nvPr>
        </p:nvSpPr>
        <p:spPr>
          <a:xfrm>
            <a:off x="468313" y="260350"/>
            <a:ext cx="8229600" cy="1143000"/>
          </a:xfrm>
        </p:spPr>
        <p:txBody>
          <a:bodyPr/>
          <a:lstStyle/>
          <a:p>
            <a:pPr marL="838200" indent="-838200" eaLnBrk="1" hangingPunct="1"/>
            <a:r>
              <a:rPr lang="zh-CN" altLang="en-US"/>
              <a:t>平衡系统的</a:t>
            </a:r>
            <a:r>
              <a:rPr lang="en-US" altLang="zh-CN"/>
              <a:t>MHD</a:t>
            </a:r>
            <a:r>
              <a:rPr lang="zh-CN" altLang="en-US"/>
              <a:t>不稳定性 </a:t>
            </a:r>
            <a:endParaRPr lang="zh-CN" altLang="en-US"/>
          </a:p>
        </p:txBody>
      </p:sp>
      <mc:AlternateContent xmlns:mc="http://schemas.openxmlformats.org/markup-compatibility/2006">
        <mc:Choice xmlns:a14="http://schemas.microsoft.com/office/drawing/2010/main" Requires="a14">
          <p:sp>
            <p:nvSpPr>
              <p:cNvPr id="87043" name="Rectangle 3"/>
              <p:cNvSpPr>
                <a:spLocks noGrp="1" noChangeArrowheads="1"/>
              </p:cNvSpPr>
              <p:nvPr>
                <p:ph type="body" idx="1"/>
              </p:nvPr>
            </p:nvSpPr>
            <p:spPr>
              <a:xfrm>
                <a:off x="468313" y="1340768"/>
                <a:ext cx="8280400" cy="5292487"/>
              </a:xfrm>
            </p:spPr>
            <p:txBody>
              <a:bodyPr/>
              <a:lstStyle/>
              <a:p>
                <a:pPr eaLnBrk="1" hangingPunct="1">
                  <a:spcBef>
                    <a:spcPts val="0"/>
                  </a:spcBef>
                  <a:spcAft>
                    <a:spcPts val="0"/>
                  </a:spcAft>
                </a:pPr>
                <a:r>
                  <a:rPr lang="en-US" altLang="zh-CN" sz="2800" dirty="0"/>
                  <a:t>MHD</a:t>
                </a:r>
                <a:r>
                  <a:rPr lang="zh-CN" altLang="en-US" sz="2800" dirty="0"/>
                  <a:t>不稳定性能量原理：</a:t>
                </a:r>
                <a:endParaRPr lang="zh-CN" altLang="en-US" sz="2800" dirty="0"/>
              </a:p>
              <a:p>
                <a:pPr eaLnBrk="1" hangingPunct="1">
                  <a:spcBef>
                    <a:spcPts val="0"/>
                  </a:spcBef>
                  <a:spcAft>
                    <a:spcPts val="0"/>
                  </a:spcAft>
                </a:pPr>
                <a:r>
                  <a:rPr lang="zh-CN" altLang="en-US" sz="2800" dirty="0"/>
                  <a:t>假设系统中的等离子体各处都有微小位移，如果系统整体的能量有所上升，则系统处于稳定平衡状态，反之，则不平衡。如图所示：</a:t>
                </a:r>
                <a:endParaRPr lang="zh-CN" altLang="en-US" sz="2800" dirty="0"/>
              </a:p>
              <a:p>
                <a:pPr eaLnBrk="1" hangingPunct="1">
                  <a:spcBef>
                    <a:spcPct val="10000"/>
                  </a:spcBef>
                  <a:spcAft>
                    <a:spcPct val="10000"/>
                  </a:spcAft>
                </a:pPr>
                <a:endParaRPr lang="zh-CN" altLang="en-US" sz="2800" dirty="0"/>
              </a:p>
              <a:p>
                <a:pPr eaLnBrk="1" hangingPunct="1">
                  <a:spcBef>
                    <a:spcPct val="10000"/>
                  </a:spcBef>
                  <a:spcAft>
                    <a:spcPct val="10000"/>
                  </a:spcAft>
                </a:pPr>
                <a:endParaRPr lang="zh-CN" altLang="en-US" sz="2800" dirty="0"/>
              </a:p>
              <a:p>
                <a:pPr eaLnBrk="1" hangingPunct="1">
                  <a:spcBef>
                    <a:spcPct val="10000"/>
                  </a:spcBef>
                  <a:spcAft>
                    <a:spcPct val="10000"/>
                  </a:spcAft>
                </a:pPr>
                <a:endParaRPr lang="zh-CN" altLang="en-US" sz="2800" dirty="0"/>
              </a:p>
              <a:p>
                <a:pPr eaLnBrk="1" hangingPunct="1">
                  <a:spcBef>
                    <a:spcPts val="0"/>
                  </a:spcBef>
                  <a:spcAft>
                    <a:spcPts val="0"/>
                  </a:spcAft>
                </a:pPr>
                <a:r>
                  <a:rPr lang="zh-CN" altLang="en-US" sz="2800" dirty="0"/>
                  <a:t>设位移 </a:t>
                </a:r>
                <a14:m>
                  <m:oMath xmlns:m="http://schemas.openxmlformats.org/officeDocument/2006/math">
                    <m:r>
                      <a:rPr lang="zh-CN" altLang="en-US" sz="2800" i="1">
                        <a:solidFill>
                          <a:srgbClr val="000000"/>
                        </a:solidFill>
                        <a:latin typeface="Cambria Math" panose="02040503050406030204" pitchFamily="18" charset="0"/>
                      </a:rPr>
                      <m:t>𝛏</m:t>
                    </m:r>
                    <m:r>
                      <a:rPr lang="zh-CN" altLang="en-US" sz="2800" i="1">
                        <a:solidFill>
                          <a:srgbClr val="000000"/>
                        </a:solidFill>
                        <a:latin typeface="Cambria Math" panose="02040503050406030204" pitchFamily="18" charset="0"/>
                      </a:rPr>
                      <m:t>(</m:t>
                    </m:r>
                    <m:r>
                      <a:rPr lang="zh-CN" altLang="en-US" sz="2800" b="1" i="1">
                        <a:solidFill>
                          <a:srgbClr val="000000"/>
                        </a:solidFill>
                        <a:latin typeface="Cambria Math" panose="02040503050406030204" pitchFamily="18" charset="0"/>
                      </a:rPr>
                      <m:t>𝒓</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𝑡</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𝛏</m:t>
                    </m:r>
                    <m:r>
                      <a:rPr lang="zh-CN" altLang="en-US" sz="2800" i="1">
                        <a:solidFill>
                          <a:srgbClr val="000000"/>
                        </a:solidFill>
                        <a:latin typeface="Cambria Math" panose="02040503050406030204" pitchFamily="18" charset="0"/>
                      </a:rPr>
                      <m:t>(</m:t>
                    </m:r>
                    <m:r>
                      <a:rPr lang="zh-CN" altLang="en-US" sz="2800" b="1" i="1">
                        <a:solidFill>
                          <a:srgbClr val="000000"/>
                        </a:solidFill>
                        <a:latin typeface="Cambria Math" panose="02040503050406030204" pitchFamily="18" charset="0"/>
                      </a:rPr>
                      <m:t>𝒓</m:t>
                    </m:r>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𝑒</m:t>
                        </m:r>
                      </m:e>
                      <m: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𝑖</m:t>
                        </m:r>
                        <m:r>
                          <a:rPr lang="zh-CN" altLang="en-US" sz="2800" i="1">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𝑡</m:t>
                        </m:r>
                      </m:sup>
                    </m:sSup>
                  </m:oMath>
                </a14:m>
                <a:r>
                  <a:rPr lang="zh-CN" altLang="en-US" sz="2800" dirty="0"/>
                  <a:t>，由于</a:t>
                </a:r>
                <a:r>
                  <a:rPr lang="en-US" altLang="zh-CN" sz="2800" dirty="0"/>
                  <a:t>0</a:t>
                </a:r>
                <a:r>
                  <a:rPr lang="zh-CN" altLang="en-US" sz="2800" dirty="0"/>
                  <a:t>阶量在空间不均匀，空间不宜做</a:t>
                </a:r>
                <a:r>
                  <a:rPr lang="en-US" altLang="zh-CN" sz="2800" dirty="0"/>
                  <a:t>Fourier</a:t>
                </a:r>
                <a:r>
                  <a:rPr lang="zh-CN" altLang="en-US" sz="2800" dirty="0"/>
                  <a:t>分解。速度可以表示为：</a:t>
                </a:r>
                <a:endParaRPr lang="zh-CN" altLang="en-US" sz="2800"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r>
                        <a:rPr lang="zh-CN" altLang="en-US" sz="2800" b="1" i="1">
                          <a:solidFill>
                            <a:srgbClr val="000000"/>
                          </a:solidFill>
                          <a:latin typeface="Cambria Math" panose="02040503050406030204" pitchFamily="18" charset="0"/>
                        </a:rPr>
                        <m:t>𝒗</m:t>
                      </m:r>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𝑑</m:t>
                          </m:r>
                          <m:r>
                            <a:rPr lang="zh-CN" altLang="en-US" sz="2800" i="1">
                              <a:solidFill>
                                <a:srgbClr val="000000"/>
                              </a:solidFill>
                              <a:latin typeface="Cambria Math" panose="02040503050406030204" pitchFamily="18" charset="0"/>
                            </a:rPr>
                            <m:t>𝛏</m:t>
                          </m:r>
                        </m:num>
                        <m:den>
                          <m:r>
                            <a:rPr lang="zh-CN" altLang="en-US" sz="2800" i="1">
                              <a:solidFill>
                                <a:srgbClr val="000000"/>
                              </a:solidFill>
                              <a:latin typeface="Cambria Math" panose="02040503050406030204" pitchFamily="18" charset="0"/>
                            </a:rPr>
                            <m:t>𝑑𝑡</m:t>
                          </m:r>
                        </m:den>
                      </m:f>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𝛏</m:t>
                          </m:r>
                        </m:num>
                        <m:den>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𝑡</m:t>
                          </m:r>
                        </m:den>
                      </m:f>
                      <m:r>
                        <a:rPr lang="zh-CN" altLang="en-US" sz="2800" i="1">
                          <a:solidFill>
                            <a:srgbClr val="000000"/>
                          </a:solidFill>
                          <a:latin typeface="Cambria Math" panose="02040503050406030204" pitchFamily="18" charset="0"/>
                        </a:rPr>
                        <m:t>+</m:t>
                      </m:r>
                      <m:r>
                        <a:rPr lang="zh-CN" altLang="en-US" sz="2800" b="1" i="1">
                          <a:solidFill>
                            <a:srgbClr val="000000"/>
                          </a:solidFill>
                          <a:latin typeface="Cambria Math" panose="02040503050406030204" pitchFamily="18" charset="0"/>
                        </a:rPr>
                        <m:t>𝒗</m:t>
                      </m:r>
                      <m:r>
                        <a:rPr lang="zh-CN" altLang="en-US" sz="2800" i="1">
                          <a:solidFill>
                            <a:srgbClr val="000000"/>
                          </a:solidFill>
                          <a:latin typeface="Cambria Math" panose="02040503050406030204" pitchFamily="18" charset="0"/>
                        </a:rPr>
                        <m:t>⋅</m:t>
                      </m:r>
                      <m:r>
                        <m:rPr>
                          <m:sty m:val="p"/>
                        </m:rP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𝛏</m:t>
                      </m:r>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𝛏</m:t>
                          </m:r>
                        </m:num>
                        <m:den>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𝑡</m:t>
                          </m:r>
                        </m:den>
                      </m:f>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𝑑</m:t>
                          </m:r>
                          <m:r>
                            <a:rPr lang="zh-CN" altLang="en-US" sz="2800" i="1">
                              <a:solidFill>
                                <a:srgbClr val="000000"/>
                              </a:solidFill>
                              <a:latin typeface="Cambria Math" panose="02040503050406030204" pitchFamily="18" charset="0"/>
                            </a:rPr>
                            <m:t>𝛏</m:t>
                          </m:r>
                        </m:num>
                        <m:den>
                          <m:r>
                            <a:rPr lang="zh-CN" altLang="en-US" sz="2800" i="1">
                              <a:solidFill>
                                <a:srgbClr val="000000"/>
                              </a:solidFill>
                              <a:latin typeface="Cambria Math" panose="02040503050406030204" pitchFamily="18" charset="0"/>
                            </a:rPr>
                            <m:t>𝑑𝑡</m:t>
                          </m:r>
                        </m:den>
                      </m:f>
                      <m:r>
                        <a:rPr lang="zh-CN" altLang="en-US" sz="2800" i="1">
                          <a:solidFill>
                            <a:srgbClr val="000000"/>
                          </a:solidFill>
                          <a:latin typeface="Cambria Math" panose="02040503050406030204" pitchFamily="18" charset="0"/>
                        </a:rPr>
                        <m:t>⋅</m:t>
                      </m:r>
                      <m:r>
                        <m:rPr>
                          <m:sty m:val="p"/>
                        </m:rP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𝛏</m:t>
                      </m:r>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𝛏</m:t>
                          </m:r>
                        </m:num>
                        <m:den>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𝑡</m:t>
                          </m:r>
                        </m:den>
                      </m:f>
                      <m:r>
                        <a:rPr lang="en-US" altLang="zh-CN" sz="2800" i="1">
                          <a:solidFill>
                            <a:srgbClr val="000000"/>
                          </a:solidFill>
                          <a:latin typeface="Cambria Math" panose="02040503050406030204" pitchFamily="18" charset="0"/>
                        </a:rPr>
                        <m:t>=</m:t>
                      </m:r>
                      <m:r>
                        <a:rPr lang="en-US" altLang="zh-CN" sz="2800" b="0" i="1" smtClean="0">
                          <a:solidFill>
                            <a:srgbClr val="000000"/>
                          </a:solidFill>
                          <a:latin typeface="Cambria Math" panose="02040503050406030204" pitchFamily="18" charset="0"/>
                        </a:rPr>
                        <m:t>−</m:t>
                      </m:r>
                      <m:r>
                        <a:rPr lang="en-US" altLang="zh-CN" sz="2800" b="0" i="1" smtClean="0">
                          <a:solidFill>
                            <a:srgbClr val="000000"/>
                          </a:solidFill>
                          <a:latin typeface="Cambria Math" panose="02040503050406030204" pitchFamily="18" charset="0"/>
                        </a:rPr>
                        <m:t>𝑖</m:t>
                      </m:r>
                      <m:r>
                        <a:rPr lang="en-US" altLang="zh-CN" sz="2800" b="0" i="1" smtClean="0">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𝛏</m:t>
                      </m:r>
                    </m:oMath>
                  </m:oMathPara>
                </a14:m>
                <a:endParaRPr lang="en-US" altLang="zh-CN" sz="2800" dirty="0"/>
              </a:p>
            </p:txBody>
          </p:sp>
        </mc:Choice>
        <mc:Fallback>
          <p:sp>
            <p:nvSpPr>
              <p:cNvPr id="87043" name="Rectangle 3"/>
              <p:cNvSpPr>
                <a:spLocks noRot="1" noChangeAspect="1" noMove="1" noResize="1" noEditPoints="1" noAdjustHandles="1" noChangeArrowheads="1" noChangeShapeType="1" noTextEdit="1"/>
              </p:cNvSpPr>
              <p:nvPr>
                <p:ph type="body" idx="1"/>
              </p:nvPr>
            </p:nvSpPr>
            <p:spPr>
              <a:xfrm>
                <a:off x="468313" y="1340768"/>
                <a:ext cx="8280400" cy="5292487"/>
              </a:xfrm>
              <a:blipFill rotWithShape="1">
                <a:blip r:embed="rId1"/>
                <a:stretch>
                  <a:fillRect l="-4" t="-5" r="4" b="1"/>
                </a:stretch>
              </a:blipFill>
            </p:spPr>
            <p:txBody>
              <a:bodyPr/>
              <a:lstStyle/>
              <a:p>
                <a:r>
                  <a:rPr lang="zh-CN" altLang="en-US">
                    <a:noFill/>
                  </a:rPr>
                  <a:t> </a:t>
                </a:r>
              </a:p>
            </p:txBody>
          </p:sp>
        </mc:Fallback>
      </mc:AlternateContent>
      <p:sp>
        <p:nvSpPr>
          <p:cNvPr id="87044"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87045"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grpSp>
        <p:nvGrpSpPr>
          <p:cNvPr id="87048" name="Group 8"/>
          <p:cNvGrpSpPr/>
          <p:nvPr/>
        </p:nvGrpSpPr>
        <p:grpSpPr bwMode="auto">
          <a:xfrm>
            <a:off x="539552" y="3104964"/>
            <a:ext cx="7813675" cy="1628775"/>
            <a:chOff x="589" y="2908"/>
            <a:chExt cx="4922" cy="1026"/>
          </a:xfrm>
        </p:grpSpPr>
        <p:sp>
          <p:nvSpPr>
            <p:cNvPr id="87049" name="Arc 9"/>
            <p:cNvSpPr/>
            <p:nvPr/>
          </p:nvSpPr>
          <p:spPr bwMode="auto">
            <a:xfrm flipV="1">
              <a:off x="1635" y="3040"/>
              <a:ext cx="725" cy="315"/>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9525">
              <a:solidFill>
                <a:srgbClr val="000000"/>
              </a:solidFill>
              <a:rou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87050" name="Arc 10"/>
            <p:cNvSpPr/>
            <p:nvPr/>
          </p:nvSpPr>
          <p:spPr bwMode="auto">
            <a:xfrm flipH="1" flipV="1">
              <a:off x="995" y="3040"/>
              <a:ext cx="683" cy="315"/>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9525">
              <a:solidFill>
                <a:srgbClr val="000000"/>
              </a:solidFill>
              <a:rou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87051" name="Oval 11"/>
            <p:cNvSpPr>
              <a:spLocks noChangeArrowheads="1"/>
            </p:cNvSpPr>
            <p:nvPr/>
          </p:nvSpPr>
          <p:spPr bwMode="auto">
            <a:xfrm>
              <a:off x="2062" y="3121"/>
              <a:ext cx="134" cy="133"/>
            </a:xfrm>
            <a:prstGeom prst="ellipse">
              <a:avLst/>
            </a:prstGeom>
            <a:solidFill>
              <a:srgbClr val="FFFFFF"/>
            </a:solidFill>
            <a:ln w="9525">
              <a:solidFill>
                <a:srgbClr val="000000"/>
              </a:solidFill>
              <a:round/>
            </a:ln>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87052" name="Oval 12"/>
            <p:cNvSpPr>
              <a:spLocks noChangeArrowheads="1"/>
            </p:cNvSpPr>
            <p:nvPr/>
          </p:nvSpPr>
          <p:spPr bwMode="auto">
            <a:xfrm>
              <a:off x="1604" y="3213"/>
              <a:ext cx="135" cy="132"/>
            </a:xfrm>
            <a:prstGeom prst="ellipse">
              <a:avLst/>
            </a:prstGeom>
            <a:solidFill>
              <a:srgbClr val="FFFFFF"/>
            </a:solidFill>
            <a:ln w="9525">
              <a:solidFill>
                <a:srgbClr val="000000"/>
              </a:solidFill>
              <a:round/>
            </a:ln>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87053" name="Line 13"/>
            <p:cNvSpPr>
              <a:spLocks noChangeShapeType="1"/>
            </p:cNvSpPr>
            <p:nvPr/>
          </p:nvSpPr>
          <p:spPr bwMode="auto">
            <a:xfrm>
              <a:off x="2011" y="3183"/>
              <a:ext cx="591" cy="1"/>
            </a:xfrm>
            <a:prstGeom prst="line">
              <a:avLst/>
            </a:prstGeom>
            <a:noFill/>
            <a:ln w="9525">
              <a:solidFill>
                <a:srgbClr val="000000"/>
              </a:solidFill>
              <a:prstDash val="dash"/>
              <a:round/>
            </a:ln>
            <a:extLst>
              <a:ext uri="{909E8E84-426E-40DD-AFC4-6F175D3DCCD1}">
                <a14:hiddenFill xmlns:a14="http://schemas.microsoft.com/office/drawing/2010/main">
                  <a:noFill/>
                </a14:hiddenFill>
              </a:ext>
            </a:extLst>
          </p:spPr>
          <p:txBody>
            <a:bodyPr/>
            <a:lstStyle/>
            <a:p>
              <a:endParaRPr lang="zh-CN" altLang="en-US"/>
            </a:p>
          </p:txBody>
        </p:sp>
        <p:sp>
          <p:nvSpPr>
            <p:cNvPr id="87054" name="Line 14"/>
            <p:cNvSpPr>
              <a:spLocks noChangeShapeType="1"/>
            </p:cNvSpPr>
            <p:nvPr/>
          </p:nvSpPr>
          <p:spPr bwMode="auto">
            <a:xfrm>
              <a:off x="1534" y="3287"/>
              <a:ext cx="1058" cy="1"/>
            </a:xfrm>
            <a:prstGeom prst="line">
              <a:avLst/>
            </a:prstGeom>
            <a:noFill/>
            <a:ln w="9525">
              <a:solidFill>
                <a:srgbClr val="000000"/>
              </a:solidFill>
              <a:prstDash val="dash"/>
              <a:round/>
            </a:ln>
            <a:extLst>
              <a:ext uri="{909E8E84-426E-40DD-AFC4-6F175D3DCCD1}">
                <a14:hiddenFill xmlns:a14="http://schemas.microsoft.com/office/drawing/2010/main">
                  <a:noFill/>
                </a14:hiddenFill>
              </a:ext>
            </a:extLst>
          </p:spPr>
          <p:txBody>
            <a:bodyPr/>
            <a:lstStyle/>
            <a:p>
              <a:endParaRPr lang="zh-CN" altLang="en-US"/>
            </a:p>
          </p:txBody>
        </p:sp>
        <p:sp>
          <p:nvSpPr>
            <p:cNvPr id="87055" name="Arc 15"/>
            <p:cNvSpPr/>
            <p:nvPr/>
          </p:nvSpPr>
          <p:spPr bwMode="auto">
            <a:xfrm>
              <a:off x="4224" y="3050"/>
              <a:ext cx="757" cy="316"/>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9525">
              <a:solidFill>
                <a:srgbClr val="000000"/>
              </a:solidFill>
              <a:rou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87056" name="Arc 16"/>
            <p:cNvSpPr/>
            <p:nvPr/>
          </p:nvSpPr>
          <p:spPr bwMode="auto">
            <a:xfrm flipH="1">
              <a:off x="3564" y="3050"/>
              <a:ext cx="704" cy="316"/>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9525">
              <a:solidFill>
                <a:srgbClr val="000000"/>
              </a:solidFill>
              <a:rou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87057" name="Oval 17"/>
            <p:cNvSpPr>
              <a:spLocks noChangeArrowheads="1"/>
            </p:cNvSpPr>
            <p:nvPr/>
          </p:nvSpPr>
          <p:spPr bwMode="auto">
            <a:xfrm flipV="1">
              <a:off x="4740" y="3025"/>
              <a:ext cx="135" cy="132"/>
            </a:xfrm>
            <a:prstGeom prst="ellipse">
              <a:avLst/>
            </a:prstGeom>
            <a:solidFill>
              <a:srgbClr val="FFFFFF"/>
            </a:solidFill>
            <a:ln w="9525">
              <a:solidFill>
                <a:srgbClr val="000000"/>
              </a:solidFill>
              <a:round/>
            </a:ln>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87058" name="Oval 18"/>
            <p:cNvSpPr>
              <a:spLocks noChangeArrowheads="1"/>
            </p:cNvSpPr>
            <p:nvPr/>
          </p:nvSpPr>
          <p:spPr bwMode="auto">
            <a:xfrm flipV="1">
              <a:off x="4163" y="2908"/>
              <a:ext cx="135" cy="133"/>
            </a:xfrm>
            <a:prstGeom prst="ellipse">
              <a:avLst/>
            </a:prstGeom>
            <a:solidFill>
              <a:srgbClr val="FFFFFF"/>
            </a:solidFill>
            <a:ln w="9525">
              <a:solidFill>
                <a:srgbClr val="000000"/>
              </a:solidFill>
              <a:round/>
            </a:ln>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87059" name="Line 19"/>
            <p:cNvSpPr>
              <a:spLocks noChangeShapeType="1"/>
            </p:cNvSpPr>
            <p:nvPr/>
          </p:nvSpPr>
          <p:spPr bwMode="auto">
            <a:xfrm flipV="1">
              <a:off x="4693" y="3088"/>
              <a:ext cx="591" cy="1"/>
            </a:xfrm>
            <a:prstGeom prst="line">
              <a:avLst/>
            </a:prstGeom>
            <a:noFill/>
            <a:ln w="9525">
              <a:solidFill>
                <a:srgbClr val="000000"/>
              </a:solidFill>
              <a:prstDash val="dash"/>
              <a:round/>
            </a:ln>
            <a:extLst>
              <a:ext uri="{909E8E84-426E-40DD-AFC4-6F175D3DCCD1}">
                <a14:hiddenFill xmlns:a14="http://schemas.microsoft.com/office/drawing/2010/main">
                  <a:noFill/>
                </a14:hiddenFill>
              </a:ext>
            </a:extLst>
          </p:spPr>
          <p:txBody>
            <a:bodyPr/>
            <a:lstStyle/>
            <a:p>
              <a:endParaRPr lang="zh-CN" altLang="en-US"/>
            </a:p>
          </p:txBody>
        </p:sp>
        <p:sp>
          <p:nvSpPr>
            <p:cNvPr id="87060" name="Line 20"/>
            <p:cNvSpPr>
              <a:spLocks noChangeShapeType="1"/>
            </p:cNvSpPr>
            <p:nvPr/>
          </p:nvSpPr>
          <p:spPr bwMode="auto">
            <a:xfrm flipV="1">
              <a:off x="4113" y="2982"/>
              <a:ext cx="1170" cy="1"/>
            </a:xfrm>
            <a:prstGeom prst="line">
              <a:avLst/>
            </a:prstGeom>
            <a:noFill/>
            <a:ln w="9525">
              <a:solidFill>
                <a:srgbClr val="000000"/>
              </a:solidFill>
              <a:prstDash val="dash"/>
              <a:round/>
            </a:ln>
            <a:extLst>
              <a:ext uri="{909E8E84-426E-40DD-AFC4-6F175D3DCCD1}">
                <a14:hiddenFill xmlns:a14="http://schemas.microsoft.com/office/drawing/2010/main">
                  <a:noFill/>
                </a14:hiddenFill>
              </a:ext>
            </a:extLst>
          </p:spPr>
          <p:txBody>
            <a:bodyPr/>
            <a:lstStyle/>
            <a:p>
              <a:endParaRPr lang="zh-CN" altLang="en-US"/>
            </a:p>
          </p:txBody>
        </p:sp>
        <p:sp>
          <p:nvSpPr>
            <p:cNvPr id="87061" name="Text Box 21"/>
            <p:cNvSpPr txBox="1">
              <a:spLocks noChangeArrowheads="1"/>
            </p:cNvSpPr>
            <p:nvPr/>
          </p:nvSpPr>
          <p:spPr bwMode="auto">
            <a:xfrm>
              <a:off x="589" y="3609"/>
              <a:ext cx="2374" cy="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lang="zh-CN" altLang="en-US" sz="2000">
                  <a:latin typeface="Times New Roman" panose="02020603050405020304" pitchFamily="18" charset="0"/>
                </a:rPr>
                <a:t>位移之后势能增加，系统稳定</a:t>
              </a:r>
              <a:endParaRPr lang="zh-CN" altLang="en-US" sz="4000"/>
            </a:p>
          </p:txBody>
        </p:sp>
        <p:sp>
          <p:nvSpPr>
            <p:cNvPr id="87062" name="Text Box 22"/>
            <p:cNvSpPr txBox="1">
              <a:spLocks noChangeArrowheads="1"/>
            </p:cNvSpPr>
            <p:nvPr/>
          </p:nvSpPr>
          <p:spPr bwMode="auto">
            <a:xfrm>
              <a:off x="3138" y="3599"/>
              <a:ext cx="2373" cy="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lang="zh-CN" altLang="en-US" sz="2000">
                  <a:latin typeface="Times New Roman" panose="02020603050405020304" pitchFamily="18" charset="0"/>
                </a:rPr>
                <a:t>位移之后势能减小，系统不稳定</a:t>
              </a:r>
              <a:endParaRPr lang="zh-CN" altLang="en-US" sz="4000"/>
            </a:p>
          </p:txBody>
        </p:sp>
      </p:grpSp>
    </p:spTree>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a:xfrm>
            <a:off x="468313" y="260350"/>
            <a:ext cx="8229600" cy="1143000"/>
          </a:xfrm>
        </p:spPr>
        <p:txBody>
          <a:bodyPr/>
          <a:lstStyle/>
          <a:p>
            <a:pPr marL="838200" indent="-838200" eaLnBrk="1" hangingPunct="1"/>
            <a:r>
              <a:rPr lang="zh-CN" altLang="en-US"/>
              <a:t>扰动对系统的影响 </a:t>
            </a:r>
            <a:endParaRPr lang="zh-CN" altLang="en-US"/>
          </a:p>
        </p:txBody>
      </p:sp>
      <mc:AlternateContent xmlns:mc="http://schemas.openxmlformats.org/markup-compatibility/2006">
        <mc:Choice xmlns:a14="http://schemas.microsoft.com/office/drawing/2010/main" Requires="a14">
          <p:sp>
            <p:nvSpPr>
              <p:cNvPr id="88067" name="Rectangle 3"/>
              <p:cNvSpPr>
                <a:spLocks noGrp="1" noChangeArrowheads="1"/>
              </p:cNvSpPr>
              <p:nvPr>
                <p:ph type="body" idx="1"/>
              </p:nvPr>
            </p:nvSpPr>
            <p:spPr>
              <a:xfrm>
                <a:off x="417513" y="1304765"/>
                <a:ext cx="8402960" cy="5292882"/>
              </a:xfrm>
            </p:spPr>
            <p:txBody>
              <a:bodyPr/>
              <a:lstStyle/>
              <a:p>
                <a:pPr eaLnBrk="1" hangingPunct="1">
                  <a:lnSpc>
                    <a:spcPct val="90000"/>
                  </a:lnSpc>
                  <a:spcBef>
                    <a:spcPct val="10000"/>
                  </a:spcBef>
                  <a:spcAft>
                    <a:spcPct val="10000"/>
                  </a:spcAft>
                </a:pPr>
                <a:r>
                  <a:rPr lang="zh-CN" altLang="en-US" sz="2800" dirty="0"/>
                  <a:t>连续性方程得到：</a:t>
                </a:r>
                <a14:m>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𝜌</m:t>
                        </m:r>
                      </m:e>
                      <m:sub>
                        <m:r>
                          <a:rPr lang="zh-CN" altLang="en-US" sz="2800" i="1">
                            <a:solidFill>
                              <a:srgbClr val="000000"/>
                            </a:solidFill>
                            <a:latin typeface="Cambria Math" panose="02040503050406030204" pitchFamily="18" charset="0"/>
                          </a:rPr>
                          <m:t>1</m:t>
                        </m:r>
                      </m:sub>
                    </m:sSub>
                    <m:r>
                      <a:rPr lang="zh-CN" altLang="en-US" sz="2800" i="1">
                        <a:solidFill>
                          <a:srgbClr val="000000"/>
                        </a:solidFill>
                        <a:latin typeface="Cambria Math" panose="02040503050406030204" pitchFamily="18" charset="0"/>
                      </a:rPr>
                      <m:t>=−</m:t>
                    </m:r>
                    <m:r>
                      <m:rPr>
                        <m:sty m:val="p"/>
                      </m:rP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𝜌</m:t>
                        </m:r>
                      </m:e>
                      <m:sub>
                        <m:r>
                          <a:rPr lang="zh-CN" altLang="en-US" sz="2800" i="1">
                            <a:solidFill>
                              <a:srgbClr val="000000"/>
                            </a:solidFill>
                            <a:latin typeface="Cambria Math" panose="02040503050406030204" pitchFamily="18" charset="0"/>
                          </a:rPr>
                          <m:t>0</m:t>
                        </m:r>
                      </m:sub>
                    </m:sSub>
                    <m:r>
                      <a:rPr lang="zh-CN" altLang="en-US" sz="2800" i="1">
                        <a:solidFill>
                          <a:srgbClr val="000000"/>
                        </a:solidFill>
                        <a:latin typeface="Cambria Math" panose="02040503050406030204" pitchFamily="18" charset="0"/>
                      </a:rPr>
                      <m:t>𝛏</m:t>
                    </m:r>
                    <m:r>
                      <a:rPr lang="zh-CN" altLang="en-US" sz="2800" i="1">
                        <a:solidFill>
                          <a:srgbClr val="000000"/>
                        </a:solidFill>
                        <a:latin typeface="Cambria Math" panose="02040503050406030204" pitchFamily="18" charset="0"/>
                      </a:rPr>
                      <m:t>)</m:t>
                    </m:r>
                  </m:oMath>
                </a14:m>
                <a:endParaRPr lang="zh-CN" altLang="en-US" sz="2800" dirty="0"/>
              </a:p>
              <a:p>
                <a:pPr eaLnBrk="1" hangingPunct="1">
                  <a:lnSpc>
                    <a:spcPct val="90000"/>
                  </a:lnSpc>
                  <a:spcBef>
                    <a:spcPct val="10000"/>
                  </a:spcBef>
                  <a:spcAft>
                    <a:spcPct val="10000"/>
                  </a:spcAft>
                </a:pPr>
                <a:r>
                  <a:rPr lang="zh-CN" altLang="en-US" sz="2800" dirty="0"/>
                  <a:t>由绝热方程有 </a:t>
                </a:r>
                <a14:m>
                  <m:oMath xmlns:m="http://schemas.openxmlformats.org/officeDocument/2006/math">
                    <m:f>
                      <m:fPr>
                        <m:ctrlPr>
                          <a:rPr lang="en-US" altLang="zh-CN" sz="2800" b="0" i="1" smtClean="0">
                            <a:latin typeface="Cambria Math" panose="02040503050406030204" pitchFamily="18" charset="0"/>
                          </a:rPr>
                        </m:ctrlPr>
                      </m:fPr>
                      <m:num>
                        <m:r>
                          <a:rPr lang="en-US" altLang="zh-CN" sz="2800" i="1">
                            <a:latin typeface="Cambria Math" panose="02040503050406030204" pitchFamily="18" charset="0"/>
                          </a:rPr>
                          <m:t>𝑑𝑝</m:t>
                        </m:r>
                      </m:num>
                      <m:den>
                        <m:r>
                          <a:rPr lang="en-US" altLang="zh-CN" sz="2800" b="0" i="1" smtClean="0">
                            <a:latin typeface="Cambria Math" panose="02040503050406030204" pitchFamily="18" charset="0"/>
                          </a:rPr>
                          <m:t>𝑑𝑡</m:t>
                        </m:r>
                      </m:den>
                    </m:f>
                    <m:r>
                      <a:rPr lang="en-US" altLang="zh-CN" sz="2800" i="1">
                        <a:latin typeface="Cambria Math" panose="02040503050406030204" pitchFamily="18" charset="0"/>
                      </a:rPr>
                      <m:t>−</m:t>
                    </m:r>
                    <m:r>
                      <a:rPr lang="en-US" altLang="zh-CN" sz="2800" i="1">
                        <a:latin typeface="Cambria Math" panose="02040503050406030204" pitchFamily="18" charset="0"/>
                      </a:rPr>
                      <m:t>𝛾</m:t>
                    </m:r>
                    <m:r>
                      <a:rPr lang="en-US" altLang="zh-CN" sz="2800" i="1">
                        <a:latin typeface="Cambria Math" panose="02040503050406030204" pitchFamily="18" charset="0"/>
                      </a:rPr>
                      <m:t>𝑝</m:t>
                    </m:r>
                    <m:d>
                      <m:dPr>
                        <m:ctrlPr>
                          <a:rPr lang="en-US" altLang="zh-CN" sz="2800" b="0" i="1" smtClean="0">
                            <a:latin typeface="Cambria Math" panose="02040503050406030204" pitchFamily="18" charset="0"/>
                          </a:rPr>
                        </m:ctrlPr>
                      </m:dPr>
                      <m:e>
                        <m:f>
                          <m:fPr>
                            <m:ctrlPr>
                              <a:rPr lang="en-US" altLang="zh-CN" sz="2800" b="0" i="1" smtClean="0">
                                <a:latin typeface="Cambria Math" panose="02040503050406030204" pitchFamily="18" charset="0"/>
                              </a:rPr>
                            </m:ctrlPr>
                          </m:fPr>
                          <m:num>
                            <m:r>
                              <a:rPr lang="en-US" altLang="zh-CN" sz="2800" i="1">
                                <a:latin typeface="Cambria Math" panose="02040503050406030204" pitchFamily="18" charset="0"/>
                              </a:rPr>
                              <m:t>1</m:t>
                            </m:r>
                          </m:num>
                          <m:den>
                            <m:r>
                              <a:rPr lang="en-US" altLang="zh-CN" sz="2800" i="1">
                                <a:latin typeface="Cambria Math" panose="02040503050406030204" pitchFamily="18" charset="0"/>
                              </a:rPr>
                              <m:t>𝜌</m:t>
                            </m:r>
                          </m:den>
                        </m:f>
                        <m:f>
                          <m:fPr>
                            <m:ctrlPr>
                              <a:rPr lang="en-US" altLang="zh-CN" sz="2800" b="0" i="1" smtClean="0">
                                <a:latin typeface="Cambria Math" panose="02040503050406030204" pitchFamily="18" charset="0"/>
                              </a:rPr>
                            </m:ctrlPr>
                          </m:fPr>
                          <m:num>
                            <m:r>
                              <a:rPr lang="en-US" altLang="zh-CN" sz="2800" i="1">
                                <a:latin typeface="Cambria Math" panose="02040503050406030204" pitchFamily="18" charset="0"/>
                              </a:rPr>
                              <m:t>𝑑</m:t>
                            </m:r>
                            <m:r>
                              <a:rPr lang="en-US" altLang="zh-CN" sz="2800" i="1">
                                <a:latin typeface="Cambria Math" panose="02040503050406030204" pitchFamily="18" charset="0"/>
                              </a:rPr>
                              <m:t>𝜌</m:t>
                            </m:r>
                          </m:num>
                          <m:den>
                            <m:r>
                              <a:rPr lang="en-US" altLang="zh-CN" sz="2800" i="1">
                                <a:latin typeface="Cambria Math" panose="02040503050406030204" pitchFamily="18" charset="0"/>
                              </a:rPr>
                              <m:t>𝑑𝑡</m:t>
                            </m:r>
                          </m:den>
                        </m:f>
                      </m:e>
                    </m:d>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0</m:t>
                    </m:r>
                  </m:oMath>
                </a14:m>
                <a:r>
                  <a:rPr lang="zh-CN" altLang="en-US" sz="2800" dirty="0"/>
                  <a:t>，应用随体运动求导及连续性方程得：</a:t>
                </a:r>
                <a14:m>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𝑝</m:t>
                        </m:r>
                      </m:e>
                      <m:sub>
                        <m:r>
                          <a:rPr lang="zh-CN" altLang="en-US" sz="2800" i="1">
                            <a:solidFill>
                              <a:srgbClr val="000000"/>
                            </a:solidFill>
                            <a:latin typeface="Cambria Math" panose="02040503050406030204" pitchFamily="18" charset="0"/>
                          </a:rPr>
                          <m:t>1</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𝛏</m:t>
                    </m:r>
                    <m:r>
                      <a:rPr lang="zh-CN" altLang="en-US" sz="2800" i="1">
                        <a:solidFill>
                          <a:srgbClr val="000000"/>
                        </a:solidFill>
                        <a:latin typeface="Cambria Math" panose="02040503050406030204" pitchFamily="18" charset="0"/>
                      </a:rPr>
                      <m:t>⋅</m:t>
                    </m:r>
                    <m:r>
                      <m:rPr>
                        <m:sty m:val="p"/>
                      </m:rP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𝑝</m:t>
                        </m:r>
                      </m:e>
                      <m:sub>
                        <m:r>
                          <a:rPr lang="zh-CN" altLang="en-US" sz="2800" i="1">
                            <a:solidFill>
                              <a:srgbClr val="000000"/>
                            </a:solidFill>
                            <a:latin typeface="Cambria Math" panose="02040503050406030204" pitchFamily="18" charset="0"/>
                          </a:rPr>
                          <m:t>0</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𝛾</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𝑝</m:t>
                        </m:r>
                      </m:e>
                      <m:sub>
                        <m:r>
                          <a:rPr lang="zh-CN" altLang="en-US" sz="2800" i="1">
                            <a:solidFill>
                              <a:srgbClr val="000000"/>
                            </a:solidFill>
                            <a:latin typeface="Cambria Math" panose="02040503050406030204" pitchFamily="18" charset="0"/>
                          </a:rPr>
                          <m:t>0</m:t>
                        </m:r>
                      </m:sub>
                    </m:sSub>
                    <m:r>
                      <m:rPr>
                        <m:sty m:val="p"/>
                      </m:rP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𝛏</m:t>
                    </m:r>
                  </m:oMath>
                </a14:m>
                <a:endParaRPr lang="zh-CN" altLang="en-US" sz="2800" dirty="0"/>
              </a:p>
              <a:p>
                <a:pPr eaLnBrk="1" hangingPunct="1">
                  <a:lnSpc>
                    <a:spcPct val="90000"/>
                  </a:lnSpc>
                  <a:spcBef>
                    <a:spcPct val="10000"/>
                  </a:spcBef>
                  <a:spcAft>
                    <a:spcPct val="10000"/>
                  </a:spcAft>
                </a:pPr>
                <a:r>
                  <a:rPr lang="zh-CN" altLang="en-US" sz="2800" dirty="0"/>
                  <a:t>从磁场冻结方程得到</a:t>
                </a:r>
                <a:endParaRPr lang="zh-CN" altLang="en-US" sz="2800" dirty="0"/>
              </a:p>
              <a:p>
                <a:pPr marL="0" indent="0" eaLnBrk="1" hangingPunct="1">
                  <a:lnSpc>
                    <a:spcPct val="90000"/>
                  </a:lnSpc>
                  <a:spcBef>
                    <a:spcPct val="10000"/>
                  </a:spcBef>
                  <a:spcAft>
                    <a:spcPct val="10000"/>
                  </a:spcAft>
                  <a:buNone/>
                </a:pPr>
                <a14:m>
                  <m:oMathPara xmlns:m="http://schemas.openxmlformats.org/officeDocument/2006/math">
                    <m:oMathParaPr>
                      <m:jc m:val="centerGroup"/>
                    </m:oMathParaPr>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𝑩</m:t>
                          </m:r>
                        </m:e>
                        <m:sub>
                          <m:r>
                            <a:rPr lang="zh-CN" altLang="en-US" sz="2800" i="1">
                              <a:solidFill>
                                <a:srgbClr val="000000"/>
                              </a:solidFill>
                              <a:latin typeface="Cambria Math" panose="02040503050406030204" pitchFamily="18" charset="0"/>
                            </a:rPr>
                            <m:t>1</m:t>
                          </m:r>
                        </m:sub>
                      </m:sSub>
                      <m:r>
                        <a:rPr lang="zh-CN" altLang="en-US" sz="2800" i="1">
                          <a:solidFill>
                            <a:srgbClr val="000000"/>
                          </a:solidFill>
                          <a:latin typeface="Cambria Math" panose="02040503050406030204" pitchFamily="18" charset="0"/>
                        </a:rPr>
                        <m:t>=</m:t>
                      </m:r>
                      <m:r>
                        <m:rPr>
                          <m:sty m:val="p"/>
                        </m:rP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𝛏</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𝑩</m:t>
                          </m:r>
                        </m:e>
                        <m:sub>
                          <m:r>
                            <a:rPr lang="zh-CN" altLang="en-US" sz="2800" i="1">
                              <a:solidFill>
                                <a:srgbClr val="000000"/>
                              </a:solidFill>
                              <a:latin typeface="Cambria Math" panose="02040503050406030204" pitchFamily="18" charset="0"/>
                            </a:rPr>
                            <m:t>0</m:t>
                          </m:r>
                        </m:sub>
                      </m:sSub>
                      <m:r>
                        <a:rPr lang="zh-CN" altLang="en-US" sz="2800" i="1">
                          <a:solidFill>
                            <a:srgbClr val="000000"/>
                          </a:solidFill>
                          <a:latin typeface="Cambria Math" panose="02040503050406030204" pitchFamily="18" charset="0"/>
                        </a:rPr>
                        <m:t>)</m:t>
                      </m:r>
                    </m:oMath>
                  </m:oMathPara>
                </a14:m>
                <a:endParaRPr lang="zh-CN" altLang="en-US" sz="2800" dirty="0"/>
              </a:p>
              <a:p>
                <a:pPr eaLnBrk="1" hangingPunct="1">
                  <a:lnSpc>
                    <a:spcPct val="90000"/>
                  </a:lnSpc>
                  <a:spcBef>
                    <a:spcPct val="10000"/>
                  </a:spcBef>
                  <a:spcAft>
                    <a:spcPct val="10000"/>
                  </a:spcAft>
                </a:pPr>
                <a:r>
                  <a:rPr lang="zh-CN" altLang="en-US" sz="2800" dirty="0"/>
                  <a:t>从牛顿方程得到</a:t>
                </a:r>
                <a:endParaRPr lang="zh-CN" altLang="en-US" sz="2800" dirty="0"/>
              </a:p>
              <a:p>
                <a:pPr marL="0" indent="0" eaLnBrk="1" hangingPunct="1">
                  <a:lnSpc>
                    <a:spcPct val="90000"/>
                  </a:lnSpc>
                  <a:spcBef>
                    <a:spcPct val="10000"/>
                  </a:spcBef>
                  <a:spcAft>
                    <a:spcPct val="10000"/>
                  </a:spcAft>
                  <a:buNone/>
                </a:pPr>
                <a14:m>
                  <m:oMathPara xmlns:m="http://schemas.openxmlformats.org/officeDocument/2006/math">
                    <m:oMathParaPr>
                      <m:jc m:val="centerGroup"/>
                    </m:oMathParaPr>
                    <m:oMath xmlns:m="http://schemas.openxmlformats.org/officeDocument/2006/math">
                      <m:r>
                        <a:rPr lang="zh-CN" altLang="en-US" sz="2800" b="1" i="1">
                          <a:solidFill>
                            <a:srgbClr val="000000"/>
                          </a:solidFill>
                          <a:latin typeface="Cambria Math" panose="02040503050406030204" pitchFamily="18" charset="0"/>
                        </a:rPr>
                        <m:t>𝑭</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𝜌</m:t>
                          </m:r>
                        </m:e>
                        <m:sub>
                          <m:r>
                            <a:rPr lang="zh-CN" altLang="en-US" sz="2800" i="1">
                              <a:solidFill>
                                <a:srgbClr val="000000"/>
                              </a:solidFill>
                              <a:latin typeface="Cambria Math" panose="02040503050406030204" pitchFamily="18" charset="0"/>
                            </a:rPr>
                            <m:t>0</m:t>
                          </m:r>
                        </m:sub>
                      </m:sSub>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𝜔</m:t>
                          </m:r>
                        </m:e>
                        <m:sup>
                          <m:r>
                            <a:rPr lang="zh-CN" altLang="en-US" sz="2800" i="1">
                              <a:solidFill>
                                <a:srgbClr val="000000"/>
                              </a:solidFill>
                              <a:latin typeface="Cambria Math" panose="02040503050406030204" pitchFamily="18" charset="0"/>
                            </a:rPr>
                            <m:t>2</m:t>
                          </m:r>
                        </m:sup>
                      </m:sSup>
                      <m:r>
                        <a:rPr lang="zh-CN" altLang="en-US" sz="2800" i="1">
                          <a:solidFill>
                            <a:srgbClr val="000000"/>
                          </a:solidFill>
                          <a:latin typeface="Cambria Math" panose="02040503050406030204" pitchFamily="18" charset="0"/>
                        </a:rPr>
                        <m:t>𝛏</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𝒋</m:t>
                          </m:r>
                        </m:e>
                        <m:sub>
                          <m:r>
                            <a:rPr lang="zh-CN" altLang="en-US" sz="2800" i="1">
                              <a:solidFill>
                                <a:srgbClr val="000000"/>
                              </a:solidFill>
                              <a:latin typeface="Cambria Math" panose="02040503050406030204" pitchFamily="18" charset="0"/>
                            </a:rPr>
                            <m:t>1</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𝑩</m:t>
                          </m:r>
                        </m:e>
                        <m:sub>
                          <m:r>
                            <a:rPr lang="zh-CN" altLang="en-US" sz="2800" i="1">
                              <a:solidFill>
                                <a:srgbClr val="000000"/>
                              </a:solidFill>
                              <a:latin typeface="Cambria Math" panose="02040503050406030204" pitchFamily="18" charset="0"/>
                            </a:rPr>
                            <m:t>0</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𝒋</m:t>
                          </m:r>
                        </m:e>
                        <m:sub>
                          <m:r>
                            <a:rPr lang="zh-CN" altLang="en-US" sz="2800" i="1">
                              <a:solidFill>
                                <a:srgbClr val="000000"/>
                              </a:solidFill>
                              <a:latin typeface="Cambria Math" panose="02040503050406030204" pitchFamily="18" charset="0"/>
                            </a:rPr>
                            <m:t>0</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𝑩</m:t>
                          </m:r>
                        </m:e>
                        <m:sub>
                          <m:r>
                            <a:rPr lang="zh-CN" altLang="en-US" sz="2800" i="1">
                              <a:solidFill>
                                <a:srgbClr val="000000"/>
                              </a:solidFill>
                              <a:latin typeface="Cambria Math" panose="02040503050406030204" pitchFamily="18" charset="0"/>
                            </a:rPr>
                            <m:t>1</m:t>
                          </m:r>
                        </m:sub>
                      </m:sSub>
                      <m:r>
                        <a:rPr lang="zh-CN" altLang="en-US" sz="2800" i="1">
                          <a:solidFill>
                            <a:srgbClr val="000000"/>
                          </a:solidFill>
                          <a:latin typeface="Cambria Math" panose="02040503050406030204" pitchFamily="18" charset="0"/>
                        </a:rPr>
                        <m:t>−</m:t>
                      </m:r>
                      <m:r>
                        <m:rPr>
                          <m:sty m:val="p"/>
                        </m:rP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𝑝</m:t>
                          </m:r>
                        </m:e>
                        <m:sub>
                          <m:r>
                            <a:rPr lang="zh-CN" altLang="en-US" sz="2800" i="1">
                              <a:solidFill>
                                <a:srgbClr val="000000"/>
                              </a:solidFill>
                              <a:latin typeface="Cambria Math" panose="02040503050406030204" pitchFamily="18" charset="0"/>
                            </a:rPr>
                            <m:t>1</m:t>
                          </m:r>
                        </m:sub>
                      </m:sSub>
                    </m:oMath>
                  </m:oMathPara>
                </a14:m>
                <a:endParaRPr lang="zh-CN" altLang="en-US" sz="2800" dirty="0"/>
              </a:p>
              <a:p>
                <a:pPr eaLnBrk="1" hangingPunct="1">
                  <a:lnSpc>
                    <a:spcPct val="90000"/>
                  </a:lnSpc>
                  <a:spcBef>
                    <a:spcPct val="10000"/>
                  </a:spcBef>
                  <a:spcAft>
                    <a:spcPct val="10000"/>
                  </a:spcAft>
                </a:pPr>
                <a:r>
                  <a:rPr lang="zh-CN" altLang="en-US" sz="2800" dirty="0"/>
                  <a:t>由此知</a:t>
                </a:r>
                <a:r>
                  <a:rPr lang="en-US" altLang="zh-CN" sz="2800" b="1" i="1" dirty="0">
                    <a:latin typeface="Times New Roman" panose="02020603050405020304" pitchFamily="18" charset="0"/>
                    <a:cs typeface="Times New Roman" panose="02020603050405020304" pitchFamily="18" charset="0"/>
                  </a:rPr>
                  <a:t>F</a:t>
                </a:r>
                <a:r>
                  <a:rPr lang="zh-CN" altLang="en-US" sz="2800" dirty="0"/>
                  <a:t>与 </a:t>
                </a:r>
                <a14:m>
                  <m:oMath xmlns:m="http://schemas.openxmlformats.org/officeDocument/2006/math">
                    <m:r>
                      <a:rPr lang="zh-CN" altLang="en-US" sz="2800" i="1">
                        <a:solidFill>
                          <a:srgbClr val="000000"/>
                        </a:solidFill>
                        <a:latin typeface="Cambria Math" panose="02040503050406030204" pitchFamily="18" charset="0"/>
                      </a:rPr>
                      <m:t>𝛏</m:t>
                    </m:r>
                  </m:oMath>
                </a14:m>
                <a:r>
                  <a:rPr lang="zh-CN" altLang="en-US" sz="2800" dirty="0"/>
                  <a:t> 成正比，系统能量的变化为</a:t>
                </a:r>
                <a:endParaRPr lang="en-US" altLang="zh-CN" sz="2800" dirty="0"/>
              </a:p>
              <a:p>
                <a:pPr marL="0" indent="0" eaLnBrk="1" hangingPunct="1">
                  <a:lnSpc>
                    <a:spcPct val="90000"/>
                  </a:lnSpc>
                  <a:spcBef>
                    <a:spcPct val="10000"/>
                  </a:spcBef>
                  <a:spcAft>
                    <a:spcPct val="10000"/>
                  </a:spcAft>
                  <a:buNone/>
                </a:pPr>
                <a14:m>
                  <m:oMathPara xmlns:m="http://schemas.openxmlformats.org/officeDocument/2006/math">
                    <m:oMathParaPr>
                      <m:jc m:val="centerGroup"/>
                    </m:oMathParaPr>
                    <m:oMath xmlns:m="http://schemas.openxmlformats.org/officeDocument/2006/math">
                      <m:r>
                        <a:rPr lang="zh-CN" altLang="en-US" sz="2400" i="1">
                          <a:solidFill>
                            <a:srgbClr val="000000"/>
                          </a:solidFill>
                          <a:latin typeface="Cambria Math" panose="02040503050406030204" pitchFamily="18" charset="0"/>
                        </a:rPr>
                        <m:t>𝛿</m:t>
                      </m:r>
                      <m:r>
                        <a:rPr lang="zh-CN" altLang="en-US" sz="2400" i="1">
                          <a:solidFill>
                            <a:srgbClr val="000000"/>
                          </a:solidFill>
                          <a:latin typeface="Cambria Math" panose="02040503050406030204" pitchFamily="18" charset="0"/>
                        </a:rPr>
                        <m:t>𝑊</m:t>
                      </m:r>
                      <m:r>
                        <a:rPr lang="zh-CN" altLang="en-US" sz="2400" i="1">
                          <a:solidFill>
                            <a:srgbClr val="000000"/>
                          </a:solidFill>
                          <a:latin typeface="Cambria Math" panose="02040503050406030204" pitchFamily="18" charset="0"/>
                        </a:rPr>
                        <m:t>=−</m:t>
                      </m:r>
                      <m:nary>
                        <m:naryPr>
                          <m:subHide m:val="on"/>
                          <m:supHide m:val="on"/>
                          <m:ctrlPr>
                            <a:rPr lang="zh-CN" altLang="en-US" sz="2400" i="1">
                              <a:solidFill>
                                <a:srgbClr val="000000"/>
                              </a:solidFill>
                              <a:latin typeface="Cambria Math" panose="02040503050406030204" pitchFamily="18" charset="0"/>
                            </a:rPr>
                          </m:ctrlPr>
                        </m:naryPr>
                        <m:sub/>
                        <m:sup/>
                        <m:e>
                          <m:nary>
                            <m:naryPr>
                              <m:subHide m:val="on"/>
                              <m:supHide m:val="on"/>
                              <m:ctrlPr>
                                <a:rPr lang="zh-CN" altLang="en-US" sz="2400" i="1">
                                  <a:solidFill>
                                    <a:srgbClr val="000000"/>
                                  </a:solidFill>
                                  <a:latin typeface="Cambria Math" panose="02040503050406030204" pitchFamily="18" charset="0"/>
                                </a:rPr>
                              </m:ctrlPr>
                            </m:naryPr>
                            <m:sub/>
                            <m:sup/>
                            <m:e>
                              <m:r>
                                <a:rPr lang="zh-CN" altLang="en-US" sz="2400" b="1" i="1">
                                  <a:solidFill>
                                    <a:srgbClr val="000000"/>
                                  </a:solidFill>
                                  <a:latin typeface="Cambria Math" panose="02040503050406030204" pitchFamily="18" charset="0"/>
                                </a:rPr>
                                <m:t>𝑭</m:t>
                              </m:r>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𝑑</m:t>
                              </m:r>
                              <m:r>
                                <a:rPr lang="zh-CN" altLang="en-US" sz="2400" i="1">
                                  <a:solidFill>
                                    <a:srgbClr val="000000"/>
                                  </a:solidFill>
                                  <a:latin typeface="Cambria Math" panose="02040503050406030204" pitchFamily="18" charset="0"/>
                                </a:rPr>
                                <m:t>𝛏</m:t>
                              </m:r>
                            </m:e>
                          </m:nary>
                          <m:r>
                            <a:rPr lang="zh-CN" altLang="en-US" sz="2400" i="1">
                              <a:solidFill>
                                <a:srgbClr val="000000"/>
                              </a:solidFill>
                              <a:latin typeface="Cambria Math" panose="02040503050406030204" pitchFamily="18" charset="0"/>
                            </a:rPr>
                            <m:t>𝑑𝑉</m:t>
                          </m:r>
                        </m:e>
                      </m:nary>
                      <m:r>
                        <a:rPr lang="zh-CN" altLang="en-US" sz="2400" i="1">
                          <a:solidFill>
                            <a:srgbClr val="000000"/>
                          </a:solidFill>
                          <a:latin typeface="Cambria Math" panose="02040503050406030204" pitchFamily="18" charset="0"/>
                        </a:rPr>
                        <m:t>=</m:t>
                      </m:r>
                      <m:nary>
                        <m:naryPr>
                          <m:subHide m:val="on"/>
                          <m:supHide m:val="on"/>
                          <m:ctrlPr>
                            <a:rPr lang="zh-CN" altLang="en-US" sz="2400" i="1">
                              <a:solidFill>
                                <a:srgbClr val="000000"/>
                              </a:solidFill>
                              <a:latin typeface="Cambria Math" panose="02040503050406030204" pitchFamily="18" charset="0"/>
                            </a:rPr>
                          </m:ctrlPr>
                        </m:naryPr>
                        <m:sub/>
                        <m:sup/>
                        <m:e>
                          <m:nary>
                            <m:naryPr>
                              <m:subHide m:val="on"/>
                              <m:supHide m:val="on"/>
                              <m:ctrlPr>
                                <a:rPr lang="zh-CN" altLang="en-US" sz="2400" i="1">
                                  <a:solidFill>
                                    <a:srgbClr val="000000"/>
                                  </a:solidFill>
                                  <a:latin typeface="Cambria Math" panose="02040503050406030204" pitchFamily="18" charset="0"/>
                                </a:rPr>
                              </m:ctrlPr>
                            </m:naryPr>
                            <m:sub/>
                            <m:sup/>
                            <m:e>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𝜌</m:t>
                                  </m:r>
                                </m:e>
                                <m:sub>
                                  <m:r>
                                    <a:rPr lang="zh-CN" altLang="en-US" sz="2400" i="1">
                                      <a:solidFill>
                                        <a:srgbClr val="000000"/>
                                      </a:solidFill>
                                      <a:latin typeface="Cambria Math" panose="02040503050406030204" pitchFamily="18" charset="0"/>
                                    </a:rPr>
                                    <m:t>0</m:t>
                                  </m:r>
                                </m:sub>
                              </m:sSub>
                              <m:sSup>
                                <m:sSupPr>
                                  <m:ctrlPr>
                                    <a:rPr lang="zh-CN" altLang="en-US" sz="2400" i="1">
                                      <a:solidFill>
                                        <a:srgbClr val="000000"/>
                                      </a:solidFill>
                                      <a:latin typeface="Cambria Math" panose="02040503050406030204" pitchFamily="18" charset="0"/>
                                    </a:rPr>
                                  </m:ctrlPr>
                                </m:sSupPr>
                                <m:e>
                                  <m:r>
                                    <a:rPr lang="zh-CN" altLang="en-US" sz="2400" i="1">
                                      <a:solidFill>
                                        <a:srgbClr val="000000"/>
                                      </a:solidFill>
                                      <a:latin typeface="Cambria Math" panose="02040503050406030204" pitchFamily="18" charset="0"/>
                                    </a:rPr>
                                    <m:t>𝜔</m:t>
                                  </m:r>
                                </m:e>
                                <m:sup>
                                  <m:r>
                                    <a:rPr lang="zh-CN" altLang="en-US" sz="2400" i="1">
                                      <a:solidFill>
                                        <a:srgbClr val="000000"/>
                                      </a:solidFill>
                                      <a:latin typeface="Cambria Math" panose="02040503050406030204" pitchFamily="18" charset="0"/>
                                    </a:rPr>
                                    <m:t>2</m:t>
                                  </m:r>
                                </m:sup>
                              </m:sSup>
                              <m:r>
                                <a:rPr lang="zh-CN" altLang="en-US" sz="2400" i="1">
                                  <a:solidFill>
                                    <a:srgbClr val="000000"/>
                                  </a:solidFill>
                                  <a:latin typeface="Cambria Math" panose="02040503050406030204" pitchFamily="18" charset="0"/>
                                </a:rPr>
                                <m:t>𝛏</m:t>
                              </m:r>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𝑑</m:t>
                              </m:r>
                              <m:r>
                                <a:rPr lang="zh-CN" altLang="en-US" sz="2400" i="1">
                                  <a:solidFill>
                                    <a:srgbClr val="000000"/>
                                  </a:solidFill>
                                  <a:latin typeface="Cambria Math" panose="02040503050406030204" pitchFamily="18" charset="0"/>
                                </a:rPr>
                                <m:t>𝛏</m:t>
                              </m:r>
                            </m:e>
                          </m:nary>
                          <m:r>
                            <a:rPr lang="zh-CN" altLang="en-US" sz="2400" i="1">
                              <a:solidFill>
                                <a:srgbClr val="000000"/>
                              </a:solidFill>
                              <a:latin typeface="Cambria Math" panose="02040503050406030204" pitchFamily="18" charset="0"/>
                            </a:rPr>
                            <m:t>𝑑𝑉</m:t>
                          </m:r>
                        </m:e>
                      </m:nary>
                      <m:r>
                        <a:rPr lang="zh-CN" altLang="en-US" sz="2400" i="1">
                          <a:solidFill>
                            <a:srgbClr val="000000"/>
                          </a:solidFill>
                          <a:latin typeface="Cambria Math" panose="02040503050406030204" pitchFamily="18" charset="0"/>
                        </a:rPr>
                        <m:t>=</m:t>
                      </m:r>
                      <m:f>
                        <m:fPr>
                          <m:ctrlPr>
                            <a:rPr lang="zh-CN" altLang="en-US" sz="2400" i="1">
                              <a:solidFill>
                                <a:srgbClr val="000000"/>
                              </a:solidFill>
                              <a:latin typeface="Cambria Math" panose="02040503050406030204" pitchFamily="18" charset="0"/>
                            </a:rPr>
                          </m:ctrlPr>
                        </m:fPr>
                        <m:num>
                          <m:r>
                            <a:rPr lang="zh-CN" altLang="en-US" sz="2400" i="1">
                              <a:solidFill>
                                <a:srgbClr val="000000"/>
                              </a:solidFill>
                              <a:latin typeface="Cambria Math" panose="02040503050406030204" pitchFamily="18" charset="0"/>
                            </a:rPr>
                            <m:t>1</m:t>
                          </m:r>
                        </m:num>
                        <m:den>
                          <m:r>
                            <a:rPr lang="zh-CN" altLang="en-US" sz="2400" i="1">
                              <a:solidFill>
                                <a:srgbClr val="000000"/>
                              </a:solidFill>
                              <a:latin typeface="Cambria Math" panose="02040503050406030204" pitchFamily="18" charset="0"/>
                            </a:rPr>
                            <m:t>2</m:t>
                          </m:r>
                        </m:den>
                      </m:f>
                      <m:nary>
                        <m:naryPr>
                          <m:subHide m:val="on"/>
                          <m:supHide m:val="on"/>
                          <m:ctrlPr>
                            <a:rPr lang="zh-CN" altLang="en-US" sz="2400" i="1">
                              <a:solidFill>
                                <a:srgbClr val="000000"/>
                              </a:solidFill>
                              <a:latin typeface="Cambria Math" panose="02040503050406030204" pitchFamily="18" charset="0"/>
                            </a:rPr>
                          </m:ctrlPr>
                        </m:naryPr>
                        <m:sub/>
                        <m:sup/>
                        <m:e>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𝜌</m:t>
                              </m:r>
                            </m:e>
                            <m:sub>
                              <m:r>
                                <a:rPr lang="zh-CN" altLang="en-US" sz="2400" i="1">
                                  <a:solidFill>
                                    <a:srgbClr val="000000"/>
                                  </a:solidFill>
                                  <a:latin typeface="Cambria Math" panose="02040503050406030204" pitchFamily="18" charset="0"/>
                                </a:rPr>
                                <m:t>0</m:t>
                              </m:r>
                            </m:sub>
                          </m:sSub>
                          <m:sSup>
                            <m:sSupPr>
                              <m:ctrlPr>
                                <a:rPr lang="zh-CN" altLang="en-US" sz="2400" i="1">
                                  <a:solidFill>
                                    <a:srgbClr val="000000"/>
                                  </a:solidFill>
                                  <a:latin typeface="Cambria Math" panose="02040503050406030204" pitchFamily="18" charset="0"/>
                                </a:rPr>
                              </m:ctrlPr>
                            </m:sSupPr>
                            <m:e>
                              <m:r>
                                <a:rPr lang="zh-CN" altLang="en-US" sz="2400" i="1">
                                  <a:solidFill>
                                    <a:srgbClr val="000000"/>
                                  </a:solidFill>
                                  <a:latin typeface="Cambria Math" panose="02040503050406030204" pitchFamily="18" charset="0"/>
                                </a:rPr>
                                <m:t>𝜔</m:t>
                              </m:r>
                            </m:e>
                            <m:sup>
                              <m:r>
                                <a:rPr lang="zh-CN" altLang="en-US" sz="2400" i="1">
                                  <a:solidFill>
                                    <a:srgbClr val="000000"/>
                                  </a:solidFill>
                                  <a:latin typeface="Cambria Math" panose="02040503050406030204" pitchFamily="18" charset="0"/>
                                </a:rPr>
                                <m:t>2</m:t>
                              </m:r>
                            </m:sup>
                          </m:sSup>
                          <m:r>
                            <a:rPr lang="zh-CN" altLang="en-US" sz="2400" i="1">
                              <a:solidFill>
                                <a:srgbClr val="000000"/>
                              </a:solidFill>
                              <a:latin typeface="Cambria Math" panose="02040503050406030204" pitchFamily="18" charset="0"/>
                            </a:rPr>
                            <m:t>𝛏</m:t>
                          </m:r>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𝛏</m:t>
                          </m:r>
                          <m:r>
                            <a:rPr lang="zh-CN" altLang="en-US" sz="2400" i="1">
                              <a:solidFill>
                                <a:srgbClr val="000000"/>
                              </a:solidFill>
                              <a:latin typeface="Cambria Math" panose="02040503050406030204" pitchFamily="18" charset="0"/>
                            </a:rPr>
                            <m:t>𝑑𝑉</m:t>
                          </m:r>
                        </m:e>
                      </m:nary>
                      <m:r>
                        <a:rPr lang="zh-CN" altLang="en-US" sz="2400" i="1">
                          <a:solidFill>
                            <a:srgbClr val="000000"/>
                          </a:solidFill>
                          <a:latin typeface="Cambria Math" panose="02040503050406030204" pitchFamily="18" charset="0"/>
                        </a:rPr>
                        <m:t>=−</m:t>
                      </m:r>
                      <m:f>
                        <m:fPr>
                          <m:ctrlPr>
                            <a:rPr lang="zh-CN" altLang="en-US" sz="2400" i="1">
                              <a:solidFill>
                                <a:srgbClr val="000000"/>
                              </a:solidFill>
                              <a:latin typeface="Cambria Math" panose="02040503050406030204" pitchFamily="18" charset="0"/>
                            </a:rPr>
                          </m:ctrlPr>
                        </m:fPr>
                        <m:num>
                          <m:r>
                            <a:rPr lang="zh-CN" altLang="en-US" sz="2400" i="1">
                              <a:solidFill>
                                <a:srgbClr val="000000"/>
                              </a:solidFill>
                              <a:latin typeface="Cambria Math" panose="02040503050406030204" pitchFamily="18" charset="0"/>
                            </a:rPr>
                            <m:t>1</m:t>
                          </m:r>
                        </m:num>
                        <m:den>
                          <m:r>
                            <a:rPr lang="zh-CN" altLang="en-US" sz="2400" i="1">
                              <a:solidFill>
                                <a:srgbClr val="000000"/>
                              </a:solidFill>
                              <a:latin typeface="Cambria Math" panose="02040503050406030204" pitchFamily="18" charset="0"/>
                            </a:rPr>
                            <m:t>2</m:t>
                          </m:r>
                        </m:den>
                      </m:f>
                      <m:nary>
                        <m:naryPr>
                          <m:subHide m:val="on"/>
                          <m:supHide m:val="on"/>
                          <m:ctrlPr>
                            <a:rPr lang="zh-CN" altLang="en-US" sz="2400" i="1">
                              <a:solidFill>
                                <a:srgbClr val="000000"/>
                              </a:solidFill>
                              <a:latin typeface="Cambria Math" panose="02040503050406030204" pitchFamily="18" charset="0"/>
                            </a:rPr>
                          </m:ctrlPr>
                        </m:naryPr>
                        <m:sub/>
                        <m:sup/>
                        <m:e>
                          <m:r>
                            <a:rPr lang="zh-CN" altLang="en-US" sz="2400" b="1" i="1">
                              <a:solidFill>
                                <a:srgbClr val="000000"/>
                              </a:solidFill>
                              <a:latin typeface="Cambria Math" panose="02040503050406030204" pitchFamily="18" charset="0"/>
                            </a:rPr>
                            <m:t>𝑭</m:t>
                          </m:r>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𝛏</m:t>
                          </m:r>
                          <m:r>
                            <a:rPr lang="zh-CN" altLang="en-US" sz="2400" i="1">
                              <a:solidFill>
                                <a:srgbClr val="000000"/>
                              </a:solidFill>
                              <a:latin typeface="Cambria Math" panose="02040503050406030204" pitchFamily="18" charset="0"/>
                            </a:rPr>
                            <m:t>𝑑𝑉</m:t>
                          </m:r>
                        </m:e>
                      </m:nary>
                      <m:r>
                        <a:rPr lang="zh-CN" altLang="en-US" sz="2400" i="1">
                          <a:solidFill>
                            <a:srgbClr val="000000"/>
                          </a:solidFill>
                          <a:latin typeface="Cambria Math" panose="02040503050406030204" pitchFamily="18" charset="0"/>
                        </a:rPr>
                        <m:t>=−</m:t>
                      </m:r>
                      <m:f>
                        <m:fPr>
                          <m:ctrlPr>
                            <a:rPr lang="zh-CN" altLang="en-US" sz="2400" i="1">
                              <a:solidFill>
                                <a:srgbClr val="000000"/>
                              </a:solidFill>
                              <a:latin typeface="Cambria Math" panose="02040503050406030204" pitchFamily="18" charset="0"/>
                            </a:rPr>
                          </m:ctrlPr>
                        </m:fPr>
                        <m:num>
                          <m:r>
                            <a:rPr lang="zh-CN" altLang="en-US" sz="2400" i="1">
                              <a:solidFill>
                                <a:srgbClr val="000000"/>
                              </a:solidFill>
                              <a:latin typeface="Cambria Math" panose="02040503050406030204" pitchFamily="18" charset="0"/>
                            </a:rPr>
                            <m:t>1</m:t>
                          </m:r>
                        </m:num>
                        <m:den>
                          <m:r>
                            <a:rPr lang="zh-CN" altLang="en-US" sz="2400" i="1">
                              <a:solidFill>
                                <a:srgbClr val="000000"/>
                              </a:solidFill>
                              <a:latin typeface="Cambria Math" panose="02040503050406030204" pitchFamily="18" charset="0"/>
                            </a:rPr>
                            <m:t>2</m:t>
                          </m:r>
                        </m:den>
                      </m:f>
                      <m:nary>
                        <m:naryPr>
                          <m:subHide m:val="on"/>
                          <m:supHide m:val="on"/>
                          <m:ctrlPr>
                            <a:rPr lang="zh-CN" altLang="en-US" sz="2400" i="1">
                              <a:solidFill>
                                <a:srgbClr val="000000"/>
                              </a:solidFill>
                              <a:latin typeface="Cambria Math" panose="02040503050406030204" pitchFamily="18" charset="0"/>
                            </a:rPr>
                          </m:ctrlPr>
                        </m:naryPr>
                        <m:sub/>
                        <m:sup/>
                        <m:e>
                          <m:d>
                            <m:dPr>
                              <m:ctrlPr>
                                <a:rPr lang="zh-CN" altLang="en-US" sz="2400" i="1">
                                  <a:solidFill>
                                    <a:srgbClr val="000000"/>
                                  </a:solidFill>
                                  <a:latin typeface="Cambria Math" panose="02040503050406030204" pitchFamily="18" charset="0"/>
                                </a:rPr>
                              </m:ctrlPr>
                            </m:dPr>
                            <m:e>
                              <m:sSub>
                                <m:sSubPr>
                                  <m:ctrlPr>
                                    <a:rPr lang="zh-CN" altLang="en-US" sz="2400" i="1">
                                      <a:solidFill>
                                        <a:srgbClr val="000000"/>
                                      </a:solidFill>
                                      <a:latin typeface="Cambria Math" panose="02040503050406030204" pitchFamily="18" charset="0"/>
                                    </a:rPr>
                                  </m:ctrlPr>
                                </m:sSubPr>
                                <m:e>
                                  <m:r>
                                    <a:rPr lang="zh-CN" altLang="en-US" sz="2400" b="1" i="1">
                                      <a:solidFill>
                                        <a:srgbClr val="000000"/>
                                      </a:solidFill>
                                      <a:latin typeface="Cambria Math" panose="02040503050406030204" pitchFamily="18" charset="0"/>
                                    </a:rPr>
                                    <m:t>𝒋</m:t>
                                  </m:r>
                                </m:e>
                                <m:sub>
                                  <m:r>
                                    <a:rPr lang="zh-CN" altLang="en-US" sz="2400" i="1">
                                      <a:solidFill>
                                        <a:srgbClr val="000000"/>
                                      </a:solidFill>
                                      <a:latin typeface="Cambria Math" panose="02040503050406030204" pitchFamily="18" charset="0"/>
                                    </a:rPr>
                                    <m:t>1</m:t>
                                  </m:r>
                                </m:sub>
                              </m:sSub>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a:rPr lang="zh-CN" altLang="en-US" sz="2400" b="1" i="1">
                                      <a:solidFill>
                                        <a:srgbClr val="000000"/>
                                      </a:solidFill>
                                      <a:latin typeface="Cambria Math" panose="02040503050406030204" pitchFamily="18" charset="0"/>
                                    </a:rPr>
                                    <m:t>𝑩</m:t>
                                  </m:r>
                                </m:e>
                                <m:sub>
                                  <m:r>
                                    <a:rPr lang="zh-CN" altLang="en-US" sz="2400" i="1">
                                      <a:solidFill>
                                        <a:srgbClr val="000000"/>
                                      </a:solidFill>
                                      <a:latin typeface="Cambria Math" panose="02040503050406030204" pitchFamily="18" charset="0"/>
                                    </a:rPr>
                                    <m:t>0</m:t>
                                  </m:r>
                                </m:sub>
                              </m:sSub>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a:rPr lang="zh-CN" altLang="en-US" sz="2400" b="1" i="1">
                                      <a:solidFill>
                                        <a:srgbClr val="000000"/>
                                      </a:solidFill>
                                      <a:latin typeface="Cambria Math" panose="02040503050406030204" pitchFamily="18" charset="0"/>
                                    </a:rPr>
                                    <m:t>𝒋</m:t>
                                  </m:r>
                                </m:e>
                                <m:sub>
                                  <m:r>
                                    <a:rPr lang="zh-CN" altLang="en-US" sz="2400" i="1">
                                      <a:solidFill>
                                        <a:srgbClr val="000000"/>
                                      </a:solidFill>
                                      <a:latin typeface="Cambria Math" panose="02040503050406030204" pitchFamily="18" charset="0"/>
                                    </a:rPr>
                                    <m:t>0</m:t>
                                  </m:r>
                                </m:sub>
                              </m:sSub>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a:rPr lang="zh-CN" altLang="en-US" sz="2400" b="1" i="1">
                                      <a:solidFill>
                                        <a:srgbClr val="000000"/>
                                      </a:solidFill>
                                      <a:latin typeface="Cambria Math" panose="02040503050406030204" pitchFamily="18" charset="0"/>
                                    </a:rPr>
                                    <m:t>𝑩</m:t>
                                  </m:r>
                                </m:e>
                                <m:sub>
                                  <m:r>
                                    <a:rPr lang="zh-CN" altLang="en-US" sz="2400" i="1">
                                      <a:solidFill>
                                        <a:srgbClr val="000000"/>
                                      </a:solidFill>
                                      <a:latin typeface="Cambria Math" panose="02040503050406030204" pitchFamily="18" charset="0"/>
                                    </a:rPr>
                                    <m:t>1</m:t>
                                  </m:r>
                                </m:sub>
                              </m:sSub>
                              <m:r>
                                <a:rPr lang="zh-CN" altLang="en-US" sz="2400" i="1">
                                  <a:solidFill>
                                    <a:srgbClr val="000000"/>
                                  </a:solidFill>
                                  <a:latin typeface="Cambria Math" panose="02040503050406030204" pitchFamily="18" charset="0"/>
                                </a:rPr>
                                <m:t>−</m:t>
                              </m:r>
                              <m:r>
                                <m:rPr>
                                  <m:sty m:val="p"/>
                                </m:rP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𝑝</m:t>
                                  </m:r>
                                </m:e>
                                <m:sub>
                                  <m:r>
                                    <a:rPr lang="zh-CN" altLang="en-US" sz="2400" i="1">
                                      <a:solidFill>
                                        <a:srgbClr val="000000"/>
                                      </a:solidFill>
                                      <a:latin typeface="Cambria Math" panose="02040503050406030204" pitchFamily="18" charset="0"/>
                                    </a:rPr>
                                    <m:t>1</m:t>
                                  </m:r>
                                </m:sub>
                              </m:sSub>
                            </m:e>
                          </m:d>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𝛏</m:t>
                          </m:r>
                          <m:r>
                            <a:rPr lang="zh-CN" altLang="en-US" sz="2400" i="1">
                              <a:solidFill>
                                <a:srgbClr val="000000"/>
                              </a:solidFill>
                              <a:latin typeface="Cambria Math" panose="02040503050406030204" pitchFamily="18" charset="0"/>
                            </a:rPr>
                            <m:t>𝑑𝑉</m:t>
                          </m:r>
                        </m:e>
                      </m:nary>
                    </m:oMath>
                  </m:oMathPara>
                </a14:m>
                <a:endParaRPr lang="zh-CN" altLang="en-US" sz="2800" dirty="0"/>
              </a:p>
            </p:txBody>
          </p:sp>
        </mc:Choice>
        <mc:Fallback>
          <p:sp>
            <p:nvSpPr>
              <p:cNvPr id="88067" name="Rectangle 3"/>
              <p:cNvSpPr>
                <a:spLocks noRot="1" noChangeAspect="1" noMove="1" noResize="1" noEditPoints="1" noAdjustHandles="1" noChangeArrowheads="1" noChangeShapeType="1" noTextEdit="1"/>
              </p:cNvSpPr>
              <p:nvPr>
                <p:ph type="body" idx="1"/>
              </p:nvPr>
            </p:nvSpPr>
            <p:spPr>
              <a:xfrm>
                <a:off x="417513" y="1304765"/>
                <a:ext cx="8402960" cy="5292882"/>
              </a:xfrm>
              <a:blipFill rotWithShape="1">
                <a:blip r:embed="rId1"/>
                <a:stretch>
                  <a:fillRect l="-4" t="-9" r="4" b="12"/>
                </a:stretch>
              </a:blipFill>
            </p:spPr>
            <p:txBody>
              <a:bodyPr/>
              <a:lstStyle/>
              <a:p>
                <a:r>
                  <a:rPr lang="zh-CN" altLang="en-US">
                    <a:noFill/>
                  </a:rPr>
                  <a:t> </a:t>
                </a:r>
              </a:p>
            </p:txBody>
          </p:sp>
        </mc:Fallback>
      </mc:AlternateContent>
      <p:sp>
        <p:nvSpPr>
          <p:cNvPr id="88068"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88069"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Rectangle 2"/>
          <p:cNvSpPr>
            <a:spLocks noGrp="1" noChangeArrowheads="1"/>
          </p:cNvSpPr>
          <p:nvPr>
            <p:ph type="title"/>
          </p:nvPr>
        </p:nvSpPr>
        <p:spPr>
          <a:xfrm>
            <a:off x="468313" y="260350"/>
            <a:ext cx="8229600" cy="1143000"/>
          </a:xfrm>
        </p:spPr>
        <p:txBody>
          <a:bodyPr/>
          <a:lstStyle/>
          <a:p>
            <a:pPr marL="838200" indent="-838200" eaLnBrk="1" hangingPunct="1"/>
            <a:r>
              <a:rPr lang="zh-CN" altLang="en-US"/>
              <a:t>系统能量的变化</a:t>
            </a:r>
            <a:endParaRPr lang="zh-CN" altLang="en-US"/>
          </a:p>
        </p:txBody>
      </p:sp>
      <mc:AlternateContent xmlns:mc="http://schemas.openxmlformats.org/markup-compatibility/2006">
        <mc:Choice xmlns:a14="http://schemas.microsoft.com/office/drawing/2010/main" Requires="a14">
          <p:sp>
            <p:nvSpPr>
              <p:cNvPr id="89091" name="Rectangle 3"/>
              <p:cNvSpPr>
                <a:spLocks noGrp="1" noChangeArrowheads="1"/>
              </p:cNvSpPr>
              <p:nvPr>
                <p:ph type="body" idx="1"/>
              </p:nvPr>
            </p:nvSpPr>
            <p:spPr>
              <a:xfrm>
                <a:off x="169178" y="1304764"/>
                <a:ext cx="8827870" cy="5112567"/>
              </a:xfrm>
            </p:spPr>
            <p:txBody>
              <a:bodyPr/>
              <a:lstStyle/>
              <a:p>
                <a:pPr eaLnBrk="1" hangingPunct="1">
                  <a:spcBef>
                    <a:spcPct val="10000"/>
                  </a:spcBef>
                  <a:spcAft>
                    <a:spcPct val="10000"/>
                  </a:spcAft>
                </a:pPr>
                <a:r>
                  <a:rPr lang="zh-CN" altLang="en-US" sz="2800" dirty="0"/>
                  <a:t>其中：</a:t>
                </a:r>
                <a:r>
                  <a:rPr lang="zh-CN" altLang="en-US" sz="2800" dirty="0">
                    <a:solidFill>
                      <a:srgbClr val="000000"/>
                    </a:solidFill>
                  </a:rPr>
                  <a:t> </a:t>
                </a:r>
                <a14:m>
                  <m:oMath xmlns:m="http://schemas.openxmlformats.org/officeDocument/2006/math">
                    <m:nary>
                      <m:naryPr>
                        <m:subHide m:val="on"/>
                        <m:supHide m:val="on"/>
                        <m:ctrlPr>
                          <a:rPr lang="zh-CN" altLang="en-US" sz="2800" i="1">
                            <a:solidFill>
                              <a:srgbClr val="000000"/>
                            </a:solidFill>
                            <a:latin typeface="Cambria Math" panose="02040503050406030204" pitchFamily="18" charset="0"/>
                          </a:rPr>
                        </m:ctrlPr>
                      </m:naryPr>
                      <m:sub/>
                      <m:sup/>
                      <m:e>
                        <m:d>
                          <m:dPr>
                            <m:ctrlPr>
                              <a:rPr lang="zh-CN" altLang="en-US" sz="2800" i="1">
                                <a:solidFill>
                                  <a:srgbClr val="000000"/>
                                </a:solidFill>
                                <a:latin typeface="Cambria Math" panose="02040503050406030204" pitchFamily="18" charset="0"/>
                              </a:rPr>
                            </m:ctrlPr>
                          </m:dPr>
                          <m:e>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𝒋</m:t>
                                </m:r>
                              </m:e>
                              <m:sub>
                                <m:r>
                                  <a:rPr lang="zh-CN" altLang="en-US" sz="2800" i="1">
                                    <a:solidFill>
                                      <a:srgbClr val="000000"/>
                                    </a:solidFill>
                                    <a:latin typeface="Cambria Math" panose="02040503050406030204" pitchFamily="18" charset="0"/>
                                  </a:rPr>
                                  <m:t>1</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𝑩</m:t>
                                </m:r>
                              </m:e>
                              <m:sub>
                                <m:r>
                                  <a:rPr lang="zh-CN" altLang="en-US" sz="2800" i="1">
                                    <a:solidFill>
                                      <a:srgbClr val="000000"/>
                                    </a:solidFill>
                                    <a:latin typeface="Cambria Math" panose="02040503050406030204" pitchFamily="18" charset="0"/>
                                  </a:rPr>
                                  <m:t>0</m:t>
                                </m:r>
                              </m:sub>
                            </m:sSub>
                          </m:e>
                        </m:d>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𝛏</m:t>
                        </m:r>
                        <m:r>
                          <a:rPr lang="zh-CN" altLang="en-US" sz="2800" i="1">
                            <a:solidFill>
                              <a:srgbClr val="000000"/>
                            </a:solidFill>
                            <a:latin typeface="Cambria Math" panose="02040503050406030204" pitchFamily="18" charset="0"/>
                          </a:rPr>
                          <m:t>𝑑𝑉</m:t>
                        </m:r>
                      </m:e>
                    </m:nary>
                    <m:r>
                      <a:rPr lang="zh-CN" altLang="en-US" sz="2800" i="1">
                        <a:solidFill>
                          <a:srgbClr val="000000"/>
                        </a:solidFill>
                        <a:latin typeface="Cambria Math" panose="02040503050406030204" pitchFamily="18" charset="0"/>
                      </a:rPr>
                      <m:t>=</m:t>
                    </m:r>
                    <m:r>
                      <a:rPr lang="en-US" altLang="zh-CN" sz="2800" b="0" i="1" smtClean="0">
                        <a:solidFill>
                          <a:srgbClr val="000000"/>
                        </a:solidFill>
                        <a:latin typeface="Cambria Math" panose="02040503050406030204" pitchFamily="18" charset="0"/>
                      </a:rPr>
                      <m:t>−</m:t>
                    </m:r>
                    <m:nary>
                      <m:naryPr>
                        <m:subHide m:val="on"/>
                        <m:supHide m:val="on"/>
                        <m:ctrlPr>
                          <a:rPr lang="zh-CN" altLang="en-US" sz="2800" i="1">
                            <a:solidFill>
                              <a:srgbClr val="000000"/>
                            </a:solidFill>
                            <a:latin typeface="Cambria Math" panose="02040503050406030204" pitchFamily="18" charset="0"/>
                          </a:rPr>
                        </m:ctrlPr>
                      </m:naryPr>
                      <m:sub/>
                      <m:sup/>
                      <m:e>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𝛏</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𝑩</m:t>
                            </m:r>
                          </m:e>
                          <m:sub>
                            <m:r>
                              <a:rPr lang="zh-CN" altLang="en-US" sz="2800" i="1">
                                <a:solidFill>
                                  <a:srgbClr val="000000"/>
                                </a:solidFill>
                                <a:latin typeface="Cambria Math" panose="02040503050406030204" pitchFamily="18" charset="0"/>
                              </a:rPr>
                              <m:t>0</m:t>
                            </m:r>
                          </m:sub>
                        </m:sSub>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m:rPr>
                                <m:sty m:val="p"/>
                              </m:rP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𝑩</m:t>
                                </m:r>
                              </m:e>
                              <m:sub>
                                <m:r>
                                  <a:rPr lang="zh-CN" altLang="en-US" sz="2800" i="1">
                                    <a:solidFill>
                                      <a:srgbClr val="000000"/>
                                    </a:solidFill>
                                    <a:latin typeface="Cambria Math" panose="02040503050406030204" pitchFamily="18" charset="0"/>
                                  </a:rPr>
                                  <m:t>1</m:t>
                                </m:r>
                              </m:sub>
                            </m:sSub>
                          </m:num>
                          <m:den>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𝜇</m:t>
                                </m:r>
                              </m:e>
                              <m:sub>
                                <m:r>
                                  <a:rPr lang="zh-CN" altLang="en-US" sz="2800" i="1">
                                    <a:solidFill>
                                      <a:srgbClr val="000000"/>
                                    </a:solidFill>
                                    <a:latin typeface="Cambria Math" panose="02040503050406030204" pitchFamily="18" charset="0"/>
                                  </a:rPr>
                                  <m:t>0</m:t>
                                </m:r>
                              </m:sub>
                            </m:sSub>
                          </m:den>
                        </m:f>
                        <m:r>
                          <a:rPr lang="zh-CN" altLang="en-US" sz="2800" i="1">
                            <a:solidFill>
                              <a:srgbClr val="000000"/>
                            </a:solidFill>
                            <a:latin typeface="Cambria Math" panose="02040503050406030204" pitchFamily="18" charset="0"/>
                          </a:rPr>
                          <m:t>𝑑𝑉</m:t>
                        </m:r>
                      </m:e>
                    </m:nary>
                  </m:oMath>
                </a14:m>
                <a:endParaRPr lang="en-US" altLang="zh-CN" sz="2800" dirty="0"/>
              </a:p>
              <a:p>
                <a:pPr marL="0" indent="0" algn="ctr" eaLnBrk="1" hangingPunct="1">
                  <a:spcBef>
                    <a:spcPct val="10000"/>
                  </a:spcBef>
                  <a:spcAft>
                    <a:spcPct val="10000"/>
                  </a:spcAft>
                  <a:buNone/>
                </a:pPr>
                <a14:m>
                  <m:oMath xmlns:m="http://schemas.openxmlformats.org/officeDocument/2006/math">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1</m:t>
                        </m:r>
                      </m:num>
                      <m:den>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𝜇</m:t>
                            </m:r>
                          </m:e>
                          <m:sub>
                            <m:r>
                              <a:rPr lang="zh-CN" altLang="en-US" sz="2800" i="1">
                                <a:solidFill>
                                  <a:srgbClr val="000000"/>
                                </a:solidFill>
                                <a:latin typeface="Cambria Math" panose="02040503050406030204" pitchFamily="18" charset="0"/>
                              </a:rPr>
                              <m:t>0</m:t>
                            </m:r>
                          </m:sub>
                        </m:sSub>
                      </m:den>
                    </m:f>
                    <m:nary>
                      <m:naryPr>
                        <m:subHide m:val="on"/>
                        <m:supHide m:val="on"/>
                        <m:ctrlPr>
                          <a:rPr lang="zh-CN" altLang="en-US" sz="2800" i="1">
                            <a:solidFill>
                              <a:srgbClr val="000000"/>
                            </a:solidFill>
                            <a:latin typeface="Cambria Math" panose="02040503050406030204" pitchFamily="18" charset="0"/>
                          </a:rPr>
                        </m:ctrlPr>
                      </m:naryPr>
                      <m:sub/>
                      <m:sup/>
                      <m:e>
                        <m:d>
                          <m:dPr>
                            <m:begChr m:val="["/>
                            <m:endChr m:val="]"/>
                            <m:ctrlPr>
                              <a:rPr lang="zh-CN" altLang="en-US" sz="2800" i="1">
                                <a:solidFill>
                                  <a:srgbClr val="000000"/>
                                </a:solidFill>
                                <a:latin typeface="Cambria Math" panose="02040503050406030204" pitchFamily="18" charset="0"/>
                              </a:rPr>
                            </m:ctrlPr>
                          </m:dPr>
                          <m:e>
                            <m:r>
                              <m:rPr>
                                <m:sty m:val="p"/>
                              </m:rP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m:t>
                            </m:r>
                            <m:d>
                              <m:dPr>
                                <m:ctrlPr>
                                  <a:rPr lang="zh-CN" altLang="en-US" sz="2800" i="1">
                                    <a:solidFill>
                                      <a:srgbClr val="000000"/>
                                    </a:solidFill>
                                    <a:latin typeface="Cambria Math" panose="02040503050406030204" pitchFamily="18" charset="0"/>
                                  </a:rPr>
                                </m:ctrlPr>
                              </m:dPr>
                              <m:e>
                                <m:r>
                                  <a:rPr lang="zh-CN" altLang="en-US" sz="2800" i="1" smtClean="0">
                                    <a:solidFill>
                                      <a:srgbClr val="000000"/>
                                    </a:solidFill>
                                    <a:latin typeface="Cambria Math" panose="02040503050406030204" pitchFamily="18" charset="0"/>
                                  </a:rPr>
                                  <m:t> </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𝛏</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𝑩</m:t>
                                    </m:r>
                                  </m:e>
                                  <m:sub>
                                    <m:r>
                                      <a:rPr lang="zh-CN" altLang="en-US" sz="2800" i="1">
                                        <a:solidFill>
                                          <a:srgbClr val="000000"/>
                                        </a:solidFill>
                                        <a:latin typeface="Cambria Math" panose="02040503050406030204" pitchFamily="18" charset="0"/>
                                      </a:rPr>
                                      <m:t>0</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𝑩</m:t>
                                    </m:r>
                                  </m:e>
                                  <m:sub>
                                    <m:r>
                                      <a:rPr lang="zh-CN" altLang="en-US" sz="2800" i="1">
                                        <a:solidFill>
                                          <a:srgbClr val="000000"/>
                                        </a:solidFill>
                                        <a:latin typeface="Cambria Math" panose="02040503050406030204" pitchFamily="18" charset="0"/>
                                      </a:rPr>
                                      <m:t>1</m:t>
                                    </m:r>
                                  </m:sub>
                                </m:sSub>
                              </m:e>
                            </m:d>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𝑩</m:t>
                                </m:r>
                              </m:e>
                              <m:sub>
                                <m:r>
                                  <a:rPr lang="zh-CN" altLang="en-US" sz="2800" i="1">
                                    <a:solidFill>
                                      <a:srgbClr val="000000"/>
                                    </a:solidFill>
                                    <a:latin typeface="Cambria Math" panose="02040503050406030204" pitchFamily="18" charset="0"/>
                                  </a:rPr>
                                  <m:t>1</m:t>
                                </m:r>
                              </m:sub>
                            </m:sSub>
                            <m:r>
                              <a:rPr lang="zh-CN" altLang="en-US" sz="2800" i="1">
                                <a:solidFill>
                                  <a:srgbClr val="000000"/>
                                </a:solidFill>
                                <a:latin typeface="Cambria Math" panose="02040503050406030204" pitchFamily="18" charset="0"/>
                              </a:rPr>
                              <m:t>⋅</m:t>
                            </m:r>
                            <m:d>
                              <m:dPr>
                                <m:ctrlPr>
                                  <a:rPr lang="zh-CN" altLang="en-US" sz="2800" i="1">
                                    <a:solidFill>
                                      <a:srgbClr val="000000"/>
                                    </a:solidFill>
                                    <a:latin typeface="Cambria Math" panose="02040503050406030204" pitchFamily="18" charset="0"/>
                                  </a:rPr>
                                </m:ctrlPr>
                              </m:dPr>
                              <m:e>
                                <m:r>
                                  <m:rPr>
                                    <m:sty m:val="p"/>
                                  </m:rP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𝛏</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𝑩</m:t>
                                    </m:r>
                                  </m:e>
                                  <m:sub>
                                    <m:r>
                                      <a:rPr lang="zh-CN" altLang="en-US" sz="2800" i="1">
                                        <a:solidFill>
                                          <a:srgbClr val="000000"/>
                                        </a:solidFill>
                                        <a:latin typeface="Cambria Math" panose="02040503050406030204" pitchFamily="18" charset="0"/>
                                      </a:rPr>
                                      <m:t>0</m:t>
                                    </m:r>
                                  </m:sub>
                                </m:sSub>
                                <m:r>
                                  <a:rPr lang="zh-CN" altLang="en-US" sz="2800" i="1">
                                    <a:solidFill>
                                      <a:srgbClr val="000000"/>
                                    </a:solidFill>
                                    <a:latin typeface="Cambria Math" panose="02040503050406030204" pitchFamily="18" charset="0"/>
                                  </a:rPr>
                                  <m:t>)</m:t>
                                </m:r>
                              </m:e>
                            </m:d>
                          </m:e>
                        </m:d>
                        <m:r>
                          <a:rPr lang="zh-CN" altLang="en-US" sz="2800" i="1">
                            <a:solidFill>
                              <a:srgbClr val="000000"/>
                            </a:solidFill>
                            <a:latin typeface="Cambria Math" panose="02040503050406030204" pitchFamily="18" charset="0"/>
                          </a:rPr>
                          <m:t>𝑑𝑉</m:t>
                        </m:r>
                      </m:e>
                    </m:nary>
                  </m:oMath>
                </a14:m>
                <a:r>
                  <a:rPr lang="zh-CN" altLang="en-US" sz="2800" i="1" dirty="0">
                    <a:solidFill>
                      <a:srgbClr val="000000"/>
                    </a:solidFill>
                    <a:latin typeface="Cambria Math" panose="02040503050406030204" pitchFamily="18" charset="0"/>
                  </a:rPr>
                  <a:t> </a:t>
                </a:r>
                <a:br>
                  <a:rPr lang="zh-CN" altLang="en-US" sz="2800" i="1" dirty="0">
                    <a:solidFill>
                      <a:srgbClr val="000000"/>
                    </a:solidFill>
                    <a:latin typeface="Cambria Math" panose="02040503050406030204" pitchFamily="18" charset="0"/>
                  </a:rPr>
                </a:br>
                <a14:m>
                  <m:oMath xmlns:m="http://schemas.openxmlformats.org/officeDocument/2006/math">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1</m:t>
                        </m:r>
                      </m:num>
                      <m:den>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𝜇</m:t>
                            </m:r>
                          </m:e>
                          <m:sub>
                            <m:r>
                              <a:rPr lang="zh-CN" altLang="en-US" sz="2800" i="1">
                                <a:solidFill>
                                  <a:srgbClr val="000000"/>
                                </a:solidFill>
                                <a:latin typeface="Cambria Math" panose="02040503050406030204" pitchFamily="18" charset="0"/>
                              </a:rPr>
                              <m:t>0</m:t>
                            </m:r>
                          </m:sub>
                        </m:sSub>
                      </m:den>
                    </m:f>
                    <m:d>
                      <m:dPr>
                        <m:ctrlPr>
                          <a:rPr lang="zh-CN" altLang="en-US" sz="2800" i="1">
                            <a:solidFill>
                              <a:srgbClr val="000000"/>
                            </a:solidFill>
                            <a:latin typeface="Cambria Math" panose="02040503050406030204" pitchFamily="18" charset="0"/>
                          </a:rPr>
                        </m:ctrlPr>
                      </m:dPr>
                      <m:e>
                        <m:nary>
                          <m:naryPr>
                            <m:chr m:val="∮"/>
                            <m:subHide m:val="on"/>
                            <m:supHide m:val="on"/>
                            <m:ctrlPr>
                              <a:rPr lang="zh-CN" altLang="en-US" sz="2800" i="1">
                                <a:solidFill>
                                  <a:srgbClr val="000000"/>
                                </a:solidFill>
                                <a:latin typeface="Cambria Math" panose="02040503050406030204" pitchFamily="18" charset="0"/>
                              </a:rPr>
                            </m:ctrlPr>
                          </m:naryPr>
                          <m:sub/>
                          <m:sup/>
                          <m:e>
                            <m:d>
                              <m:dPr>
                                <m:ctrlPr>
                                  <a:rPr lang="zh-CN" altLang="en-US" sz="2800" i="1">
                                    <a:solidFill>
                                      <a:srgbClr val="000000"/>
                                    </a:solidFill>
                                    <a:latin typeface="Cambria Math" panose="02040503050406030204" pitchFamily="18" charset="0"/>
                                  </a:rPr>
                                </m:ctrlPr>
                              </m:dPr>
                              <m:e>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𝛏</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𝑩</m:t>
                                    </m:r>
                                  </m:e>
                                  <m:sub>
                                    <m:r>
                                      <a:rPr lang="zh-CN" altLang="en-US" sz="2800" i="1">
                                        <a:solidFill>
                                          <a:srgbClr val="000000"/>
                                        </a:solidFill>
                                        <a:latin typeface="Cambria Math" panose="02040503050406030204" pitchFamily="18" charset="0"/>
                                      </a:rPr>
                                      <m:t>0</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𝑩</m:t>
                                    </m:r>
                                  </m:e>
                                  <m:sub>
                                    <m:r>
                                      <a:rPr lang="zh-CN" altLang="en-US" sz="2800" i="1">
                                        <a:solidFill>
                                          <a:srgbClr val="000000"/>
                                        </a:solidFill>
                                        <a:latin typeface="Cambria Math" panose="02040503050406030204" pitchFamily="18" charset="0"/>
                                      </a:rPr>
                                      <m:t>1</m:t>
                                    </m:r>
                                  </m:sub>
                                </m:sSub>
                              </m:e>
                            </m:d>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𝑑</m:t>
                            </m:r>
                            <m:r>
                              <a:rPr lang="zh-CN" altLang="en-US" sz="2800" b="1" i="1">
                                <a:solidFill>
                                  <a:srgbClr val="000000"/>
                                </a:solidFill>
                                <a:latin typeface="Cambria Math" panose="02040503050406030204" pitchFamily="18" charset="0"/>
                              </a:rPr>
                              <m:t>𝑺</m:t>
                            </m:r>
                          </m:e>
                        </m:nary>
                        <m:r>
                          <a:rPr lang="zh-CN" altLang="en-US" sz="2800" i="1">
                            <a:solidFill>
                              <a:srgbClr val="000000"/>
                            </a:solidFill>
                            <a:latin typeface="Cambria Math" panose="02040503050406030204" pitchFamily="18" charset="0"/>
                          </a:rPr>
                          <m:t>−</m:t>
                        </m:r>
                        <m:nary>
                          <m:naryPr>
                            <m:subHide m:val="on"/>
                            <m:supHide m:val="on"/>
                            <m:ctrlPr>
                              <a:rPr lang="zh-CN" altLang="en-US" sz="2800" i="1">
                                <a:solidFill>
                                  <a:srgbClr val="000000"/>
                                </a:solidFill>
                                <a:latin typeface="Cambria Math" panose="02040503050406030204" pitchFamily="18" charset="0"/>
                              </a:rPr>
                            </m:ctrlPr>
                          </m:naryPr>
                          <m:sub/>
                          <m:sup/>
                          <m:e>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𝐵</m:t>
                                </m:r>
                              </m:e>
                              <m:sub>
                                <m:r>
                                  <a:rPr lang="zh-CN" altLang="en-US" sz="2800" i="1">
                                    <a:solidFill>
                                      <a:srgbClr val="000000"/>
                                    </a:solidFill>
                                    <a:latin typeface="Cambria Math" panose="02040503050406030204" pitchFamily="18" charset="0"/>
                                  </a:rPr>
                                  <m:t>1</m:t>
                                </m:r>
                              </m:sub>
                              <m:sup>
                                <m:r>
                                  <a:rPr lang="zh-CN" altLang="en-US" sz="2800" i="1">
                                    <a:solidFill>
                                      <a:srgbClr val="000000"/>
                                    </a:solidFill>
                                    <a:latin typeface="Cambria Math" panose="02040503050406030204" pitchFamily="18" charset="0"/>
                                  </a:rPr>
                                  <m:t>2</m:t>
                                </m:r>
                              </m:sup>
                            </m:sSubSup>
                            <m:r>
                              <a:rPr lang="zh-CN" altLang="en-US" sz="2800" i="1">
                                <a:solidFill>
                                  <a:srgbClr val="000000"/>
                                </a:solidFill>
                                <a:latin typeface="Cambria Math" panose="02040503050406030204" pitchFamily="18" charset="0"/>
                              </a:rPr>
                              <m:t>𝑑𝑉</m:t>
                            </m:r>
                          </m:e>
                        </m:nary>
                      </m:e>
                    </m:d>
                  </m:oMath>
                </a14:m>
                <a:r>
                  <a:rPr lang="en-US" altLang="zh-CN" sz="2800" i="1" dirty="0">
                    <a:solidFill>
                      <a:srgbClr val="000000"/>
                    </a:solidFill>
                    <a:latin typeface="Cambria Math" panose="02040503050406030204" pitchFamily="18" charset="0"/>
                  </a:rPr>
                  <a:t> </a:t>
                </a:r>
                <a:endParaRPr lang="en-US" altLang="zh-CN" sz="2800" i="1" dirty="0">
                  <a:solidFill>
                    <a:srgbClr val="000000"/>
                  </a:solidFill>
                  <a:latin typeface="Cambria Math" panose="02040503050406030204" pitchFamily="18" charset="0"/>
                </a:endParaRPr>
              </a:p>
              <a:p>
                <a:pPr marL="0" indent="0" algn="ctr" eaLnBrk="1" hangingPunct="1">
                  <a:spcBef>
                    <a:spcPct val="10000"/>
                  </a:spcBef>
                  <a:spcAft>
                    <a:spcPct val="10000"/>
                  </a:spcAft>
                  <a:buNone/>
                </a:pPr>
                <a14:m>
                  <m:oMath xmlns:m="http://schemas.openxmlformats.org/officeDocument/2006/math">
                    <m:r>
                      <a:rPr lang="zh-CN" altLang="en-US" sz="2800" i="1">
                        <a:solidFill>
                          <a:srgbClr val="000000"/>
                        </a:solidFill>
                        <a:latin typeface="Cambria Math" panose="02040503050406030204" pitchFamily="18" charset="0"/>
                      </a:rPr>
                      <m:t>=</m:t>
                    </m:r>
                    <m:r>
                      <a:rPr lang="en-US" altLang="zh-CN" sz="2800" b="0" i="1" smtClean="0">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1</m:t>
                        </m:r>
                      </m:num>
                      <m:den>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𝜇</m:t>
                            </m:r>
                          </m:e>
                          <m:sub>
                            <m:r>
                              <a:rPr lang="zh-CN" altLang="en-US" sz="2800" i="1">
                                <a:solidFill>
                                  <a:srgbClr val="000000"/>
                                </a:solidFill>
                                <a:latin typeface="Cambria Math" panose="02040503050406030204" pitchFamily="18" charset="0"/>
                              </a:rPr>
                              <m:t>0</m:t>
                            </m:r>
                          </m:sub>
                        </m:sSub>
                      </m:den>
                    </m:f>
                    <m:d>
                      <m:dPr>
                        <m:ctrlPr>
                          <a:rPr lang="zh-CN" altLang="en-US" sz="2800" i="1">
                            <a:solidFill>
                              <a:srgbClr val="000000"/>
                            </a:solidFill>
                            <a:latin typeface="Cambria Math" panose="02040503050406030204" pitchFamily="18" charset="0"/>
                          </a:rPr>
                        </m:ctrlPr>
                      </m:dPr>
                      <m:e>
                        <m:nary>
                          <m:naryPr>
                            <m:chr m:val="∮"/>
                            <m:subHide m:val="on"/>
                            <m:supHide m:val="on"/>
                            <m:ctrlPr>
                              <a:rPr lang="zh-CN" altLang="en-US" sz="2800" i="1">
                                <a:solidFill>
                                  <a:srgbClr val="000000"/>
                                </a:solidFill>
                                <a:latin typeface="Cambria Math" panose="02040503050406030204" pitchFamily="18" charset="0"/>
                              </a:rPr>
                            </m:ctrlPr>
                          </m:naryPr>
                          <m:sub/>
                          <m:sup/>
                          <m:e>
                            <m:d>
                              <m:dPr>
                                <m:ctrlPr>
                                  <a:rPr lang="zh-CN" altLang="en-US" sz="2800" i="1">
                                    <a:solidFill>
                                      <a:srgbClr val="000000"/>
                                    </a:solidFill>
                                    <a:latin typeface="Cambria Math" panose="02040503050406030204" pitchFamily="18" charset="0"/>
                                  </a:rPr>
                                </m:ctrlPr>
                              </m:dPr>
                              <m:e>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𝑩</m:t>
                                    </m:r>
                                  </m:e>
                                  <m:sub>
                                    <m:r>
                                      <a:rPr lang="zh-CN" altLang="en-US" sz="2800" i="1">
                                        <a:solidFill>
                                          <a:srgbClr val="000000"/>
                                        </a:solidFill>
                                        <a:latin typeface="Cambria Math" panose="02040503050406030204" pitchFamily="18" charset="0"/>
                                      </a:rPr>
                                      <m:t>0</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𝑩</m:t>
                                    </m:r>
                                  </m:e>
                                  <m:sub>
                                    <m:r>
                                      <a:rPr lang="zh-CN" altLang="en-US" sz="2800" i="1">
                                        <a:solidFill>
                                          <a:srgbClr val="000000"/>
                                        </a:solidFill>
                                        <a:latin typeface="Cambria Math" panose="02040503050406030204" pitchFamily="18" charset="0"/>
                                      </a:rPr>
                                      <m:t>1</m:t>
                                    </m:r>
                                  </m:sub>
                                </m:sSub>
                              </m:e>
                            </m:d>
                            <m:r>
                              <a:rPr lang="zh-CN" altLang="en-US" sz="2800" i="1" smtClean="0">
                                <a:solidFill>
                                  <a:srgbClr val="00B050"/>
                                </a:solidFill>
                                <a:latin typeface="Cambria Math" panose="02040503050406030204" pitchFamily="18" charset="0"/>
                              </a:rPr>
                              <m:t>𝛏</m:t>
                            </m:r>
                            <m:r>
                              <a:rPr lang="zh-CN" altLang="en-US" sz="2800" i="1" smtClean="0">
                                <a:solidFill>
                                  <a:srgbClr val="00B050"/>
                                </a:solidFill>
                                <a:latin typeface="Cambria Math" panose="02040503050406030204" pitchFamily="18" charset="0"/>
                              </a:rPr>
                              <m:t>⋅</m:t>
                            </m:r>
                            <m:r>
                              <a:rPr lang="zh-CN" altLang="en-US" sz="2800" i="1" smtClean="0">
                                <a:solidFill>
                                  <a:srgbClr val="00B050"/>
                                </a:solidFill>
                                <a:latin typeface="Cambria Math" panose="02040503050406030204" pitchFamily="18" charset="0"/>
                              </a:rPr>
                              <m:t>𝑑</m:t>
                            </m:r>
                            <m:r>
                              <a:rPr lang="zh-CN" altLang="en-US" sz="2800" b="1" i="1">
                                <a:solidFill>
                                  <a:srgbClr val="00B050"/>
                                </a:solidFill>
                                <a:latin typeface="Cambria Math" panose="02040503050406030204" pitchFamily="18" charset="0"/>
                              </a:rPr>
                              <m:t>𝑺</m:t>
                            </m:r>
                          </m:e>
                        </m:nary>
                        <m:r>
                          <a:rPr lang="en-US" altLang="zh-CN" sz="2800" b="0" i="1" smtClean="0">
                            <a:solidFill>
                              <a:srgbClr val="000000"/>
                            </a:solidFill>
                            <a:latin typeface="Cambria Math" panose="02040503050406030204" pitchFamily="18" charset="0"/>
                          </a:rPr>
                          <m:t>+</m:t>
                        </m:r>
                        <m:nary>
                          <m:naryPr>
                            <m:subHide m:val="on"/>
                            <m:supHide m:val="on"/>
                            <m:ctrlPr>
                              <a:rPr lang="zh-CN" altLang="en-US" sz="2800" i="1">
                                <a:solidFill>
                                  <a:srgbClr val="000000"/>
                                </a:solidFill>
                                <a:latin typeface="Cambria Math" panose="02040503050406030204" pitchFamily="18" charset="0"/>
                              </a:rPr>
                            </m:ctrlPr>
                          </m:naryPr>
                          <m:sub/>
                          <m:sup/>
                          <m:e>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𝐵</m:t>
                                </m:r>
                              </m:e>
                              <m:sub>
                                <m:r>
                                  <a:rPr lang="zh-CN" altLang="en-US" sz="2800" i="1">
                                    <a:solidFill>
                                      <a:srgbClr val="000000"/>
                                    </a:solidFill>
                                    <a:latin typeface="Cambria Math" panose="02040503050406030204" pitchFamily="18" charset="0"/>
                                  </a:rPr>
                                  <m:t>1</m:t>
                                </m:r>
                              </m:sub>
                              <m:sup>
                                <m:r>
                                  <a:rPr lang="zh-CN" altLang="en-US" sz="2800" i="1">
                                    <a:solidFill>
                                      <a:srgbClr val="000000"/>
                                    </a:solidFill>
                                    <a:latin typeface="Cambria Math" panose="02040503050406030204" pitchFamily="18" charset="0"/>
                                  </a:rPr>
                                  <m:t>2</m:t>
                                </m:r>
                              </m:sup>
                            </m:sSubSup>
                            <m:r>
                              <a:rPr lang="zh-CN" altLang="en-US" sz="2800" i="1">
                                <a:solidFill>
                                  <a:srgbClr val="000000"/>
                                </a:solidFill>
                                <a:latin typeface="Cambria Math" panose="02040503050406030204" pitchFamily="18" charset="0"/>
                              </a:rPr>
                              <m:t>𝑑𝑉</m:t>
                            </m:r>
                          </m:e>
                        </m:nary>
                      </m:e>
                    </m:d>
                  </m:oMath>
                </a14:m>
                <a:r>
                  <a:rPr lang="zh-CN" altLang="en-US" dirty="0"/>
                  <a:t> </a:t>
                </a:r>
                <a:endParaRPr lang="zh-CN" altLang="en-US" dirty="0"/>
              </a:p>
              <a:p>
                <a:pPr marL="0" indent="0" eaLnBrk="1" hangingPunct="1">
                  <a:spcBef>
                    <a:spcPct val="10000"/>
                  </a:spcBef>
                  <a:spcAft>
                    <a:spcPct val="10000"/>
                  </a:spcAft>
                  <a:buNone/>
                </a:pPr>
                <a:r>
                  <a:rPr lang="zh-CN" altLang="en-US" sz="2800" dirty="0"/>
                  <a:t>最后一步用了磁场与边界面平行的条件</a:t>
                </a:r>
                <a:r>
                  <a:rPr lang="en-US" altLang="zh-CN" sz="2800" dirty="0"/>
                  <a:t>(</a:t>
                </a:r>
                <a:r>
                  <a:rPr lang="zh-CN" altLang="en-US" sz="2800" dirty="0"/>
                  <a:t>否则等离子体会沿着磁力线运动，边界无法静止</a:t>
                </a:r>
                <a:r>
                  <a:rPr lang="en-US" altLang="zh-CN" sz="2800" dirty="0"/>
                  <a:t>)</a:t>
                </a:r>
                <a:r>
                  <a:rPr lang="zh-CN" altLang="en-US" sz="2800" dirty="0"/>
                  <a:t>，即</a:t>
                </a:r>
                <a14:m>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𝑩</m:t>
                        </m:r>
                      </m:e>
                      <m:sub>
                        <m:r>
                          <a:rPr lang="zh-CN" altLang="en-US" sz="2800" i="1">
                            <a:solidFill>
                              <a:srgbClr val="000000"/>
                            </a:solidFill>
                            <a:latin typeface="Cambria Math" panose="02040503050406030204" pitchFamily="18" charset="0"/>
                          </a:rPr>
                          <m:t>0</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𝑑</m:t>
                    </m:r>
                    <m:r>
                      <a:rPr lang="zh-CN" altLang="en-US" sz="2800" b="1" i="1">
                        <a:solidFill>
                          <a:srgbClr val="000000"/>
                        </a:solidFill>
                        <a:latin typeface="Cambria Math" panose="02040503050406030204" pitchFamily="18" charset="0"/>
                      </a:rPr>
                      <m:t>𝑺</m:t>
                    </m:r>
                    <m:r>
                      <a:rPr lang="en-US" altLang="zh-CN" sz="2800" i="1">
                        <a:solidFill>
                          <a:srgbClr val="000000"/>
                        </a:solidFill>
                        <a:latin typeface="Cambria Math" panose="02040503050406030204" pitchFamily="18" charset="0"/>
                      </a:rPr>
                      <m:t>=</m:t>
                    </m:r>
                    <m:r>
                      <a:rPr lang="en-US" altLang="zh-CN" sz="2800" b="0" i="1" smtClean="0">
                        <a:solidFill>
                          <a:srgbClr val="000000"/>
                        </a:solidFill>
                        <a:latin typeface="Cambria Math" panose="02040503050406030204" pitchFamily="18" charset="0"/>
                      </a:rPr>
                      <m:t>0</m:t>
                    </m:r>
                  </m:oMath>
                </a14:m>
                <a:r>
                  <a:rPr lang="zh-CN" altLang="en-US" sz="2800" dirty="0"/>
                  <a:t>。给个简单的固定边界条件，等离子体只能平行边界运动，即</a:t>
                </a:r>
                <a14:m>
                  <m:oMath xmlns:m="http://schemas.openxmlformats.org/officeDocument/2006/math">
                    <m:r>
                      <a:rPr lang="zh-CN" altLang="en-US" sz="2800" i="1" smtClean="0">
                        <a:solidFill>
                          <a:srgbClr val="00B050"/>
                        </a:solidFill>
                        <a:latin typeface="Cambria Math" panose="02040503050406030204" pitchFamily="18" charset="0"/>
                      </a:rPr>
                      <m:t>𝛏</m:t>
                    </m:r>
                    <m:r>
                      <a:rPr lang="zh-CN" altLang="en-US" sz="2800" i="1" smtClean="0">
                        <a:solidFill>
                          <a:srgbClr val="00B050"/>
                        </a:solidFill>
                        <a:latin typeface="Cambria Math" panose="02040503050406030204" pitchFamily="18" charset="0"/>
                      </a:rPr>
                      <m:t>⋅</m:t>
                    </m:r>
                    <m:r>
                      <a:rPr lang="zh-CN" altLang="en-US" sz="2800" i="1" smtClean="0">
                        <a:solidFill>
                          <a:srgbClr val="00B050"/>
                        </a:solidFill>
                        <a:latin typeface="Cambria Math" panose="02040503050406030204" pitchFamily="18" charset="0"/>
                      </a:rPr>
                      <m:t>𝑑</m:t>
                    </m:r>
                    <m:r>
                      <a:rPr lang="zh-CN" altLang="en-US" sz="2800" b="1" i="1">
                        <a:solidFill>
                          <a:srgbClr val="00B050"/>
                        </a:solidFill>
                        <a:latin typeface="Cambria Math" panose="02040503050406030204" pitchFamily="18" charset="0"/>
                      </a:rPr>
                      <m:t>𝑺</m:t>
                    </m:r>
                    <m:r>
                      <a:rPr lang="en-US" altLang="zh-CN" sz="2800" b="1" i="1">
                        <a:solidFill>
                          <a:srgbClr val="000000"/>
                        </a:solidFill>
                        <a:latin typeface="Cambria Math" panose="02040503050406030204" pitchFamily="18" charset="0"/>
                      </a:rPr>
                      <m:t>=</m:t>
                    </m:r>
                    <m:r>
                      <a:rPr lang="en-US" altLang="zh-CN" sz="2800" b="1" i="1">
                        <a:solidFill>
                          <a:srgbClr val="000000"/>
                        </a:solidFill>
                        <a:latin typeface="Cambria Math" panose="02040503050406030204" pitchFamily="18" charset="0"/>
                      </a:rPr>
                      <m:t>0</m:t>
                    </m:r>
                  </m:oMath>
                </a14:m>
                <a:r>
                  <a:rPr lang="zh-CN" altLang="en-US" sz="2800" dirty="0"/>
                  <a:t>，则上式第一项的边界积分为</a:t>
                </a:r>
                <a:r>
                  <a:rPr lang="en-US" altLang="zh-CN" sz="2800" dirty="0"/>
                  <a:t>0</a:t>
                </a:r>
                <a:r>
                  <a:rPr lang="zh-CN" altLang="en-US" sz="2800" dirty="0"/>
                  <a:t>。</a:t>
                </a:r>
                <a:endParaRPr lang="zh-CN" altLang="en-US" sz="2800" dirty="0"/>
              </a:p>
            </p:txBody>
          </p:sp>
        </mc:Choice>
        <mc:Fallback>
          <p:sp>
            <p:nvSpPr>
              <p:cNvPr id="89091" name="Rectangle 3"/>
              <p:cNvSpPr>
                <a:spLocks noRot="1" noChangeAspect="1" noMove="1" noResize="1" noEditPoints="1" noAdjustHandles="1" noChangeArrowheads="1" noChangeShapeType="1" noTextEdit="1"/>
              </p:cNvSpPr>
              <p:nvPr>
                <p:ph type="body" idx="1"/>
              </p:nvPr>
            </p:nvSpPr>
            <p:spPr>
              <a:xfrm>
                <a:off x="169178" y="1304764"/>
                <a:ext cx="8827870" cy="5112567"/>
              </a:xfrm>
              <a:blipFill rotWithShape="1">
                <a:blip r:embed="rId1"/>
                <a:stretch>
                  <a:fillRect l="-3" t="-9" r="4"/>
                </a:stretch>
              </a:blipFill>
            </p:spPr>
            <p:txBody>
              <a:bodyPr/>
              <a:lstStyle/>
              <a:p>
                <a:r>
                  <a:rPr lang="zh-CN" altLang="en-US">
                    <a:noFill/>
                  </a:rPr>
                  <a:t> </a:t>
                </a:r>
              </a:p>
            </p:txBody>
          </p:sp>
        </mc:Fallback>
      </mc:AlternateContent>
      <p:sp>
        <p:nvSpPr>
          <p:cNvPr id="89092"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89093"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Rectangle 2"/>
          <p:cNvSpPr>
            <a:spLocks noGrp="1" noChangeArrowheads="1"/>
          </p:cNvSpPr>
          <p:nvPr>
            <p:ph type="title"/>
          </p:nvPr>
        </p:nvSpPr>
        <p:spPr>
          <a:xfrm>
            <a:off x="468313" y="260350"/>
            <a:ext cx="8229600" cy="1143000"/>
          </a:xfrm>
        </p:spPr>
        <p:txBody>
          <a:bodyPr/>
          <a:lstStyle/>
          <a:p>
            <a:pPr marL="838200" indent="-838200" eaLnBrk="1" hangingPunct="1"/>
            <a:r>
              <a:rPr lang="zh-CN" altLang="en-US"/>
              <a:t>系统能量的变化</a:t>
            </a:r>
            <a:endParaRPr lang="zh-CN" altLang="en-US"/>
          </a:p>
        </p:txBody>
      </p:sp>
      <mc:AlternateContent xmlns:mc="http://schemas.openxmlformats.org/markup-compatibility/2006">
        <mc:Choice xmlns:a14="http://schemas.microsoft.com/office/drawing/2010/main" Requires="a14">
          <p:sp>
            <p:nvSpPr>
              <p:cNvPr id="89091" name="Rectangle 3"/>
              <p:cNvSpPr>
                <a:spLocks noGrp="1" noChangeArrowheads="1"/>
              </p:cNvSpPr>
              <p:nvPr>
                <p:ph type="body" idx="1"/>
              </p:nvPr>
            </p:nvSpPr>
            <p:spPr>
              <a:xfrm>
                <a:off x="323528" y="1340767"/>
                <a:ext cx="8590410" cy="5040559"/>
              </a:xfrm>
            </p:spPr>
            <p:txBody>
              <a:bodyPr/>
              <a:lstStyle/>
              <a:p>
                <a:pPr eaLnBrk="1" hangingPunct="1">
                  <a:spcBef>
                    <a:spcPct val="10000"/>
                  </a:spcBef>
                  <a:spcAft>
                    <a:spcPct val="10000"/>
                  </a:spcAft>
                </a:pPr>
                <a:r>
                  <a:rPr lang="zh-CN" altLang="en-US" sz="2800" dirty="0"/>
                  <a:t>应用此条件，有</a:t>
                </a:r>
                <a:endParaRPr lang="en-US" altLang="zh-CN" sz="2800" dirty="0"/>
              </a:p>
              <a:p>
                <a:pPr marL="0" indent="0" algn="ctr" eaLnBrk="1" hangingPunct="1">
                  <a:spcBef>
                    <a:spcPct val="10000"/>
                  </a:spcBef>
                  <a:spcAft>
                    <a:spcPct val="10000"/>
                  </a:spcAft>
                  <a:buNone/>
                </a:pPr>
                <a14:m>
                  <m:oMath xmlns:m="http://schemas.openxmlformats.org/officeDocument/2006/math">
                    <m:nary>
                      <m:naryPr>
                        <m:subHide m:val="on"/>
                        <m:supHide m:val="on"/>
                        <m:ctrlPr>
                          <a:rPr lang="zh-CN" altLang="en-US" sz="2800" i="1">
                            <a:solidFill>
                              <a:srgbClr val="000000"/>
                            </a:solidFill>
                            <a:latin typeface="Cambria Math" panose="02040503050406030204" pitchFamily="18" charset="0"/>
                          </a:rPr>
                        </m:ctrlPr>
                      </m:naryPr>
                      <m:sub/>
                      <m:sup/>
                      <m:e>
                        <m:r>
                          <m:rPr>
                            <m:sty m:val="p"/>
                          </m:rP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𝑝</m:t>
                            </m:r>
                          </m:e>
                          <m:sub>
                            <m:r>
                              <a:rPr lang="zh-CN" altLang="en-US" sz="2800" i="1">
                                <a:solidFill>
                                  <a:srgbClr val="000000"/>
                                </a:solidFill>
                                <a:latin typeface="Cambria Math" panose="02040503050406030204" pitchFamily="18" charset="0"/>
                              </a:rPr>
                              <m:t>1</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𝛏</m:t>
                        </m:r>
                        <m:r>
                          <a:rPr lang="en-US" altLang="zh-CN" sz="2800" i="1">
                            <a:solidFill>
                              <a:srgbClr val="000000"/>
                            </a:solidFill>
                            <a:latin typeface="Cambria Math" panose="02040503050406030204" pitchFamily="18" charset="0"/>
                          </a:rPr>
                          <m:t> </m:t>
                        </m:r>
                        <m:r>
                          <a:rPr lang="zh-CN" altLang="en-US" sz="2800" i="1">
                            <a:solidFill>
                              <a:srgbClr val="000000"/>
                            </a:solidFill>
                            <a:latin typeface="Cambria Math" panose="02040503050406030204" pitchFamily="18" charset="0"/>
                          </a:rPr>
                          <m:t>𝑑𝑉</m:t>
                        </m:r>
                      </m:e>
                    </m:nary>
                    <m:r>
                      <a:rPr lang="en-US" altLang="zh-CN" sz="2800" i="1">
                        <a:solidFill>
                          <a:srgbClr val="000000"/>
                        </a:solidFill>
                        <a:latin typeface="Cambria Math" panose="02040503050406030204" pitchFamily="18" charset="0"/>
                      </a:rPr>
                      <m:t>=</m:t>
                    </m:r>
                    <m:nary>
                      <m:naryPr>
                        <m:subHide m:val="on"/>
                        <m:supHide m:val="on"/>
                        <m:ctrlPr>
                          <a:rPr lang="zh-CN" altLang="en-US" sz="2800" i="1">
                            <a:solidFill>
                              <a:srgbClr val="000000"/>
                            </a:solidFill>
                            <a:latin typeface="Cambria Math" panose="02040503050406030204" pitchFamily="18" charset="0"/>
                          </a:rPr>
                        </m:ctrlPr>
                      </m:naryPr>
                      <m:sub/>
                      <m:sup/>
                      <m:e>
                        <m:d>
                          <m:dPr>
                            <m:ctrlPr>
                              <a:rPr lang="en-US" altLang="zh-CN" sz="2800" i="1">
                                <a:solidFill>
                                  <a:srgbClr val="000000"/>
                                </a:solidFill>
                                <a:latin typeface="Cambria Math" panose="02040503050406030204" pitchFamily="18" charset="0"/>
                              </a:rPr>
                            </m:ctrlPr>
                          </m:dPr>
                          <m:e>
                            <m:r>
                              <m:rPr>
                                <m:sty m:val="p"/>
                              </m:rP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m:t>
                            </m:r>
                            <m:d>
                              <m:dPr>
                                <m:ctrlPr>
                                  <a:rPr lang="en-US" altLang="zh-CN" sz="2800" i="1">
                                    <a:solidFill>
                                      <a:srgbClr val="000000"/>
                                    </a:solidFill>
                                    <a:latin typeface="Cambria Math" panose="02040503050406030204" pitchFamily="18" charset="0"/>
                                  </a:rPr>
                                </m:ctrlPr>
                              </m:dPr>
                              <m:e>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𝑝</m:t>
                                    </m:r>
                                  </m:e>
                                  <m:sub>
                                    <m:r>
                                      <a:rPr lang="zh-CN" altLang="en-US" sz="2800" i="1">
                                        <a:solidFill>
                                          <a:srgbClr val="000000"/>
                                        </a:solidFill>
                                        <a:latin typeface="Cambria Math" panose="02040503050406030204" pitchFamily="18" charset="0"/>
                                      </a:rPr>
                                      <m:t>1</m:t>
                                    </m:r>
                                  </m:sub>
                                </m:sSub>
                                <m:r>
                                  <a:rPr lang="zh-CN" altLang="en-US" sz="2800" i="1">
                                    <a:solidFill>
                                      <a:srgbClr val="000000"/>
                                    </a:solidFill>
                                    <a:latin typeface="Cambria Math" panose="02040503050406030204" pitchFamily="18" charset="0"/>
                                  </a:rPr>
                                  <m:t>𝛏</m:t>
                                </m:r>
                              </m:e>
                            </m:d>
                            <m:r>
                              <a:rPr lang="en-US" altLang="zh-CN"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𝑝</m:t>
                                </m:r>
                              </m:e>
                              <m:sub>
                                <m:r>
                                  <a:rPr lang="zh-CN" altLang="en-US" sz="2800" i="1">
                                    <a:solidFill>
                                      <a:srgbClr val="000000"/>
                                    </a:solidFill>
                                    <a:latin typeface="Cambria Math" panose="02040503050406030204" pitchFamily="18" charset="0"/>
                                  </a:rPr>
                                  <m:t>1</m:t>
                                </m:r>
                              </m:sub>
                            </m:sSub>
                            <m:r>
                              <m:rPr>
                                <m:sty m:val="p"/>
                              </m:rP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𝛏</m:t>
                            </m:r>
                          </m:e>
                        </m:d>
                        <m:r>
                          <a:rPr lang="zh-CN" altLang="en-US" sz="2800" i="1">
                            <a:solidFill>
                              <a:srgbClr val="000000"/>
                            </a:solidFill>
                            <a:latin typeface="Cambria Math" panose="02040503050406030204" pitchFamily="18" charset="0"/>
                          </a:rPr>
                          <m:t>𝑑𝑉</m:t>
                        </m:r>
                      </m:e>
                    </m:nary>
                  </m:oMath>
                </a14:m>
                <a:r>
                  <a:rPr lang="en-US" altLang="zh-CN" sz="2800" i="1" dirty="0">
                    <a:solidFill>
                      <a:srgbClr val="000000"/>
                    </a:solidFill>
                    <a:latin typeface="Cambria Math" panose="02040503050406030204" pitchFamily="18" charset="0"/>
                  </a:rPr>
                  <a:t> </a:t>
                </a:r>
                <a:endParaRPr lang="en-US" altLang="zh-CN" sz="2800" i="1" dirty="0">
                  <a:solidFill>
                    <a:srgbClr val="000000"/>
                  </a:solidFill>
                  <a:latin typeface="Cambria Math" panose="02040503050406030204" pitchFamily="18" charset="0"/>
                </a:endParaRPr>
              </a:p>
              <a:p>
                <a:pPr marL="0" indent="0" algn="ctr" eaLnBrk="1" hangingPunct="1">
                  <a:spcBef>
                    <a:spcPct val="10000"/>
                  </a:spcBef>
                  <a:spcAft>
                    <a:spcPct val="10000"/>
                  </a:spcAft>
                  <a:buNone/>
                </a:pPr>
                <a14:m>
                  <m:oMath xmlns:m="http://schemas.openxmlformats.org/officeDocument/2006/math">
                    <m:r>
                      <a:rPr lang="en-US" altLang="zh-CN" sz="2800" i="1">
                        <a:solidFill>
                          <a:srgbClr val="000000"/>
                        </a:solidFill>
                        <a:latin typeface="Cambria Math" panose="02040503050406030204" pitchFamily="18" charset="0"/>
                      </a:rPr>
                      <m:t>=</m:t>
                    </m:r>
                    <m:nary>
                      <m:naryPr>
                        <m:chr m:val="∮"/>
                        <m:subHide m:val="on"/>
                        <m:supHide m:val="on"/>
                        <m:ctrlPr>
                          <a:rPr lang="zh-CN" altLang="en-US" sz="2800" i="1">
                            <a:solidFill>
                              <a:srgbClr val="000000"/>
                            </a:solidFill>
                            <a:latin typeface="Cambria Math" panose="02040503050406030204" pitchFamily="18" charset="0"/>
                          </a:rPr>
                        </m:ctrlPr>
                      </m:naryPr>
                      <m:sub/>
                      <m:sup/>
                      <m:e>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𝑝</m:t>
                            </m:r>
                          </m:e>
                          <m:sub>
                            <m:r>
                              <a:rPr lang="zh-CN" altLang="en-US" sz="2800" i="1">
                                <a:solidFill>
                                  <a:srgbClr val="000000"/>
                                </a:solidFill>
                                <a:latin typeface="Cambria Math" panose="02040503050406030204" pitchFamily="18" charset="0"/>
                              </a:rPr>
                              <m:t>1</m:t>
                            </m:r>
                          </m:sub>
                        </m:sSub>
                        <m:r>
                          <a:rPr lang="zh-CN" altLang="en-US" sz="2800" i="1" smtClean="0">
                            <a:solidFill>
                              <a:srgbClr val="00B050"/>
                            </a:solidFill>
                            <a:latin typeface="Cambria Math" panose="02040503050406030204" pitchFamily="18" charset="0"/>
                          </a:rPr>
                          <m:t>𝛏</m:t>
                        </m:r>
                        <m:r>
                          <a:rPr lang="zh-CN" altLang="en-US" sz="2800" i="1" smtClean="0">
                            <a:solidFill>
                              <a:srgbClr val="00B050"/>
                            </a:solidFill>
                            <a:latin typeface="Cambria Math" panose="02040503050406030204" pitchFamily="18" charset="0"/>
                          </a:rPr>
                          <m:t>⋅</m:t>
                        </m:r>
                        <m:r>
                          <a:rPr lang="zh-CN" altLang="en-US" sz="2800" i="1" smtClean="0">
                            <a:solidFill>
                              <a:srgbClr val="00B050"/>
                            </a:solidFill>
                            <a:latin typeface="Cambria Math" panose="02040503050406030204" pitchFamily="18" charset="0"/>
                          </a:rPr>
                          <m:t>𝑑</m:t>
                        </m:r>
                        <m:r>
                          <a:rPr lang="zh-CN" altLang="en-US" sz="2800" b="1" i="1">
                            <a:solidFill>
                              <a:srgbClr val="00B050"/>
                            </a:solidFill>
                            <a:latin typeface="Cambria Math" panose="02040503050406030204" pitchFamily="18" charset="0"/>
                          </a:rPr>
                          <m:t>𝑺</m:t>
                        </m:r>
                      </m:e>
                    </m:nary>
                    <m:r>
                      <a:rPr lang="en-US" altLang="zh-CN" sz="2800" b="1" i="1">
                        <a:solidFill>
                          <a:srgbClr val="000000"/>
                        </a:solidFill>
                        <a:latin typeface="Cambria Math" panose="02040503050406030204" pitchFamily="18" charset="0"/>
                      </a:rPr>
                      <m:t>−</m:t>
                    </m:r>
                    <m:nary>
                      <m:naryPr>
                        <m:subHide m:val="on"/>
                        <m:supHide m:val="on"/>
                        <m:ctrlPr>
                          <a:rPr lang="zh-CN" altLang="en-US" sz="2800" i="1">
                            <a:solidFill>
                              <a:srgbClr val="000000"/>
                            </a:solidFill>
                            <a:latin typeface="Cambria Math" panose="02040503050406030204" pitchFamily="18" charset="0"/>
                          </a:rPr>
                        </m:ctrlPr>
                      </m:naryPr>
                      <m:sub/>
                      <m:sup/>
                      <m:e>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𝑝</m:t>
                            </m:r>
                          </m:e>
                          <m:sub>
                            <m:r>
                              <a:rPr lang="zh-CN" altLang="en-US" sz="2800" i="1">
                                <a:solidFill>
                                  <a:srgbClr val="000000"/>
                                </a:solidFill>
                                <a:latin typeface="Cambria Math" panose="02040503050406030204" pitchFamily="18" charset="0"/>
                              </a:rPr>
                              <m:t>1</m:t>
                            </m:r>
                          </m:sub>
                        </m:sSub>
                        <m:r>
                          <m:rPr>
                            <m:sty m:val="p"/>
                          </m:rP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𝛏</m:t>
                        </m:r>
                        <m:r>
                          <a:rPr lang="en-US" altLang="zh-CN" sz="2800" i="1">
                            <a:solidFill>
                              <a:srgbClr val="000000"/>
                            </a:solidFill>
                            <a:latin typeface="Cambria Math" panose="02040503050406030204" pitchFamily="18" charset="0"/>
                          </a:rPr>
                          <m:t> </m:t>
                        </m:r>
                        <m:r>
                          <a:rPr lang="zh-CN" altLang="en-US" sz="2800" i="1">
                            <a:solidFill>
                              <a:srgbClr val="000000"/>
                            </a:solidFill>
                            <a:latin typeface="Cambria Math" panose="02040503050406030204" pitchFamily="18" charset="0"/>
                          </a:rPr>
                          <m:t>𝑑𝑉</m:t>
                        </m:r>
                      </m:e>
                    </m:nary>
                    <m:r>
                      <a:rPr lang="en-US" altLang="zh-CN" sz="2800" i="1">
                        <a:solidFill>
                          <a:srgbClr val="000000"/>
                        </a:solidFill>
                        <a:latin typeface="Cambria Math" panose="02040503050406030204" pitchFamily="18" charset="0"/>
                      </a:rPr>
                      <m:t>=</m:t>
                    </m:r>
                    <m:r>
                      <a:rPr lang="en-US" altLang="zh-CN" sz="2800" b="1" i="1">
                        <a:solidFill>
                          <a:srgbClr val="000000"/>
                        </a:solidFill>
                        <a:latin typeface="Cambria Math" panose="02040503050406030204" pitchFamily="18" charset="0"/>
                      </a:rPr>
                      <m:t>−</m:t>
                    </m:r>
                    <m:nary>
                      <m:naryPr>
                        <m:subHide m:val="on"/>
                        <m:supHide m:val="on"/>
                        <m:ctrlPr>
                          <a:rPr lang="zh-CN" altLang="en-US" sz="2800" i="1">
                            <a:solidFill>
                              <a:srgbClr val="000000"/>
                            </a:solidFill>
                            <a:latin typeface="Cambria Math" panose="02040503050406030204" pitchFamily="18" charset="0"/>
                          </a:rPr>
                        </m:ctrlPr>
                      </m:naryPr>
                      <m:sub/>
                      <m:sup/>
                      <m:e>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𝑝</m:t>
                            </m:r>
                          </m:e>
                          <m:sub>
                            <m:r>
                              <a:rPr lang="zh-CN" altLang="en-US" sz="2800" i="1">
                                <a:solidFill>
                                  <a:srgbClr val="000000"/>
                                </a:solidFill>
                                <a:latin typeface="Cambria Math" panose="02040503050406030204" pitchFamily="18" charset="0"/>
                              </a:rPr>
                              <m:t>1</m:t>
                            </m:r>
                          </m:sub>
                        </m:sSub>
                        <m:r>
                          <m:rPr>
                            <m:sty m:val="p"/>
                          </m:rP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𝛏</m:t>
                        </m:r>
                        <m:r>
                          <a:rPr lang="en-US" altLang="zh-CN" sz="2800" i="1">
                            <a:solidFill>
                              <a:srgbClr val="000000"/>
                            </a:solidFill>
                            <a:latin typeface="Cambria Math" panose="02040503050406030204" pitchFamily="18" charset="0"/>
                          </a:rPr>
                          <m:t> </m:t>
                        </m:r>
                        <m:r>
                          <a:rPr lang="zh-CN" altLang="en-US" sz="2800" i="1">
                            <a:solidFill>
                              <a:srgbClr val="000000"/>
                            </a:solidFill>
                            <a:latin typeface="Cambria Math" panose="02040503050406030204" pitchFamily="18" charset="0"/>
                          </a:rPr>
                          <m:t>𝑑𝑉</m:t>
                        </m:r>
                      </m:e>
                    </m:nary>
                  </m:oMath>
                </a14:m>
                <a:r>
                  <a:rPr lang="en-US" altLang="zh-CN" sz="2800" dirty="0"/>
                  <a:t> </a:t>
                </a:r>
                <a:endParaRPr lang="en-US" altLang="zh-CN" sz="2800" dirty="0"/>
              </a:p>
              <a:p>
                <a:pPr eaLnBrk="1" hangingPunct="1">
                  <a:spcBef>
                    <a:spcPct val="10000"/>
                  </a:spcBef>
                  <a:spcAft>
                    <a:spcPct val="10000"/>
                  </a:spcAft>
                </a:pPr>
                <a:r>
                  <a:rPr lang="zh-CN" altLang="en-US" sz="2800" dirty="0"/>
                  <a:t>因而   </a:t>
                </a:r>
                <a14:m>
                  <m:oMath xmlns:m="http://schemas.openxmlformats.org/officeDocument/2006/math">
                    <m:r>
                      <a:rPr lang="zh-CN" altLang="en-US" sz="2800" i="1">
                        <a:solidFill>
                          <a:srgbClr val="000000"/>
                        </a:solidFill>
                        <a:latin typeface="Cambria Math" panose="02040503050406030204" pitchFamily="18" charset="0"/>
                      </a:rPr>
                      <m:t>𝛿</m:t>
                    </m:r>
                    <m:r>
                      <a:rPr lang="zh-CN" altLang="en-US" sz="2800" i="1">
                        <a:solidFill>
                          <a:srgbClr val="000000"/>
                        </a:solidFill>
                        <a:latin typeface="Cambria Math" panose="02040503050406030204" pitchFamily="18" charset="0"/>
                      </a:rPr>
                      <m:t>𝑊</m:t>
                    </m:r>
                    <m:r>
                      <a:rPr lang="zh-CN" altLang="en-US" sz="2800" i="1">
                        <a:solidFill>
                          <a:srgbClr val="000000"/>
                        </a:solidFill>
                        <a:latin typeface="Cambria Math" panose="02040503050406030204" pitchFamily="18" charset="0"/>
                      </a:rPr>
                      <m:t>=</m:t>
                    </m:r>
                  </m:oMath>
                </a14:m>
                <a:endParaRPr lang="en-US" altLang="zh-CN" sz="2800" i="1" dirty="0">
                  <a:solidFill>
                    <a:srgbClr val="000000"/>
                  </a:solidFill>
                  <a:latin typeface="Cambria Math" panose="02040503050406030204" pitchFamily="18" charset="0"/>
                </a:endParaRPr>
              </a:p>
              <a:p>
                <a:pPr marL="0" indent="0" eaLnBrk="1" hangingPunct="1">
                  <a:spcBef>
                    <a:spcPct val="10000"/>
                  </a:spcBef>
                  <a:spcAft>
                    <a:spcPct val="10000"/>
                  </a:spcAft>
                  <a:buNone/>
                </a:pPr>
                <a14:m>
                  <m:oMathPara xmlns:m="http://schemas.openxmlformats.org/officeDocument/2006/math">
                    <m:oMathParaPr>
                      <m:jc m:val="centerGroup"/>
                    </m:oMathParaPr>
                    <m:oMath xmlns:m="http://schemas.openxmlformats.org/officeDocument/2006/math">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1</m:t>
                          </m:r>
                        </m:num>
                        <m:den>
                          <m:r>
                            <a:rPr lang="zh-CN" altLang="en-US" sz="2800" i="1">
                              <a:solidFill>
                                <a:srgbClr val="000000"/>
                              </a:solidFill>
                              <a:latin typeface="Cambria Math" panose="02040503050406030204" pitchFamily="18" charset="0"/>
                            </a:rPr>
                            <m:t>2</m:t>
                          </m:r>
                        </m:den>
                      </m:f>
                      <m:nary>
                        <m:naryPr>
                          <m:subHide m:val="on"/>
                          <m:supHide m:val="on"/>
                          <m:ctrlPr>
                            <a:rPr lang="zh-CN" altLang="en-US" sz="2800" i="1">
                              <a:solidFill>
                                <a:srgbClr val="000000"/>
                              </a:solidFill>
                              <a:latin typeface="Cambria Math" panose="02040503050406030204" pitchFamily="18" charset="0"/>
                            </a:rPr>
                          </m:ctrlPr>
                        </m:naryPr>
                        <m:sub/>
                        <m:sup/>
                        <m:e>
                          <m:d>
                            <m:dPr>
                              <m:ctrlPr>
                                <a:rPr lang="zh-CN" altLang="en-US" sz="2800" i="1">
                                  <a:solidFill>
                                    <a:srgbClr val="000000"/>
                                  </a:solidFill>
                                  <a:latin typeface="Cambria Math" panose="02040503050406030204" pitchFamily="18" charset="0"/>
                                </a:rPr>
                              </m:ctrlPr>
                            </m:dPr>
                            <m:e>
                              <m:f>
                                <m:fPr>
                                  <m:ctrlPr>
                                    <a:rPr lang="zh-CN" altLang="en-US" sz="2800" i="1" smtClean="0">
                                      <a:solidFill>
                                        <a:srgbClr val="3333FF"/>
                                      </a:solidFill>
                                      <a:latin typeface="Cambria Math" panose="02040503050406030204" pitchFamily="18" charset="0"/>
                                    </a:rPr>
                                  </m:ctrlPr>
                                </m:fPr>
                                <m:num>
                                  <m:sSubSup>
                                    <m:sSubSupPr>
                                      <m:ctrlPr>
                                        <a:rPr lang="zh-CN" altLang="en-US" sz="2800" i="1">
                                          <a:solidFill>
                                            <a:srgbClr val="3333FF"/>
                                          </a:solidFill>
                                          <a:latin typeface="Cambria Math" panose="02040503050406030204" pitchFamily="18" charset="0"/>
                                        </a:rPr>
                                      </m:ctrlPr>
                                    </m:sSubSupPr>
                                    <m:e>
                                      <m:r>
                                        <a:rPr lang="zh-CN" altLang="en-US" sz="2800" i="1">
                                          <a:solidFill>
                                            <a:srgbClr val="3333FF"/>
                                          </a:solidFill>
                                          <a:latin typeface="Cambria Math" panose="02040503050406030204" pitchFamily="18" charset="0"/>
                                        </a:rPr>
                                        <m:t>𝐵</m:t>
                                      </m:r>
                                    </m:e>
                                    <m:sub>
                                      <m:r>
                                        <a:rPr lang="zh-CN" altLang="en-US" sz="2800" i="1">
                                          <a:solidFill>
                                            <a:srgbClr val="3333FF"/>
                                          </a:solidFill>
                                          <a:latin typeface="Cambria Math" panose="02040503050406030204" pitchFamily="18" charset="0"/>
                                        </a:rPr>
                                        <m:t>1</m:t>
                                      </m:r>
                                    </m:sub>
                                    <m:sup>
                                      <m:r>
                                        <a:rPr lang="zh-CN" altLang="en-US" sz="2800" i="1">
                                          <a:solidFill>
                                            <a:srgbClr val="3333FF"/>
                                          </a:solidFill>
                                          <a:latin typeface="Cambria Math" panose="02040503050406030204" pitchFamily="18" charset="0"/>
                                        </a:rPr>
                                        <m:t>2</m:t>
                                      </m:r>
                                    </m:sup>
                                  </m:sSubSup>
                                </m:num>
                                <m:den>
                                  <m:sSub>
                                    <m:sSubPr>
                                      <m:ctrlPr>
                                        <a:rPr lang="zh-CN" altLang="en-US" sz="2800" i="1">
                                          <a:solidFill>
                                            <a:srgbClr val="3333FF"/>
                                          </a:solidFill>
                                          <a:latin typeface="Cambria Math" panose="02040503050406030204" pitchFamily="18" charset="0"/>
                                        </a:rPr>
                                      </m:ctrlPr>
                                    </m:sSubPr>
                                    <m:e>
                                      <m:r>
                                        <a:rPr lang="zh-CN" altLang="en-US" sz="2800" i="1">
                                          <a:solidFill>
                                            <a:srgbClr val="3333FF"/>
                                          </a:solidFill>
                                          <a:latin typeface="Cambria Math" panose="02040503050406030204" pitchFamily="18" charset="0"/>
                                        </a:rPr>
                                        <m:t>𝜇</m:t>
                                      </m:r>
                                    </m:e>
                                    <m:sub>
                                      <m:r>
                                        <a:rPr lang="zh-CN" altLang="en-US" sz="2800" i="1">
                                          <a:solidFill>
                                            <a:srgbClr val="3333FF"/>
                                          </a:solidFill>
                                          <a:latin typeface="Cambria Math" panose="02040503050406030204" pitchFamily="18" charset="0"/>
                                        </a:rPr>
                                        <m:t>0</m:t>
                                      </m:r>
                                    </m:sub>
                                  </m:sSub>
                                </m:den>
                              </m:f>
                              <m:r>
                                <a:rPr lang="en-US" altLang="zh-CN" sz="2800" i="1">
                                  <a:solidFill>
                                    <a:srgbClr val="000000"/>
                                  </a:solidFill>
                                  <a:latin typeface="Cambria Math" panose="02040503050406030204" pitchFamily="18" charset="0"/>
                                </a:rPr>
                                <m:t>−</m:t>
                              </m:r>
                              <m:d>
                                <m:dPr>
                                  <m:ctrlPr>
                                    <a:rPr lang="en-US" altLang="zh-CN" sz="2800" i="1" smtClean="0">
                                      <a:solidFill>
                                        <a:srgbClr val="00B0F0"/>
                                      </a:solidFill>
                                      <a:latin typeface="Cambria Math" panose="02040503050406030204" pitchFamily="18" charset="0"/>
                                    </a:rPr>
                                  </m:ctrlPr>
                                </m:dPr>
                                <m:e>
                                  <m:sSub>
                                    <m:sSubPr>
                                      <m:ctrlPr>
                                        <a:rPr lang="zh-CN" altLang="en-US" sz="2800" i="1">
                                          <a:solidFill>
                                            <a:srgbClr val="00B0F0"/>
                                          </a:solidFill>
                                          <a:latin typeface="Cambria Math" panose="02040503050406030204" pitchFamily="18" charset="0"/>
                                        </a:rPr>
                                      </m:ctrlPr>
                                    </m:sSubPr>
                                    <m:e>
                                      <m:r>
                                        <a:rPr lang="zh-CN" altLang="en-US" sz="2800" b="1" i="1">
                                          <a:solidFill>
                                            <a:srgbClr val="00B0F0"/>
                                          </a:solidFill>
                                          <a:latin typeface="Cambria Math" panose="02040503050406030204" pitchFamily="18" charset="0"/>
                                        </a:rPr>
                                        <m:t>𝒋</m:t>
                                      </m:r>
                                    </m:e>
                                    <m:sub>
                                      <m:r>
                                        <a:rPr lang="zh-CN" altLang="en-US" sz="2800" i="1">
                                          <a:solidFill>
                                            <a:srgbClr val="00B0F0"/>
                                          </a:solidFill>
                                          <a:latin typeface="Cambria Math" panose="02040503050406030204" pitchFamily="18" charset="0"/>
                                        </a:rPr>
                                        <m:t>0</m:t>
                                      </m:r>
                                    </m:sub>
                                  </m:sSub>
                                  <m:r>
                                    <a:rPr lang="zh-CN" altLang="en-US" sz="2800" i="1">
                                      <a:solidFill>
                                        <a:srgbClr val="00B0F0"/>
                                      </a:solidFill>
                                      <a:latin typeface="Cambria Math" panose="02040503050406030204" pitchFamily="18" charset="0"/>
                                    </a:rPr>
                                    <m:t>×</m:t>
                                  </m:r>
                                  <m:sSub>
                                    <m:sSubPr>
                                      <m:ctrlPr>
                                        <a:rPr lang="zh-CN" altLang="en-US" sz="2800" i="1">
                                          <a:solidFill>
                                            <a:srgbClr val="00B0F0"/>
                                          </a:solidFill>
                                          <a:latin typeface="Cambria Math" panose="02040503050406030204" pitchFamily="18" charset="0"/>
                                        </a:rPr>
                                      </m:ctrlPr>
                                    </m:sSubPr>
                                    <m:e>
                                      <m:r>
                                        <a:rPr lang="zh-CN" altLang="en-US" sz="2800" b="1" i="1">
                                          <a:solidFill>
                                            <a:srgbClr val="00B0F0"/>
                                          </a:solidFill>
                                          <a:latin typeface="Cambria Math" panose="02040503050406030204" pitchFamily="18" charset="0"/>
                                        </a:rPr>
                                        <m:t>𝑩</m:t>
                                      </m:r>
                                    </m:e>
                                    <m:sub>
                                      <m:r>
                                        <a:rPr lang="zh-CN" altLang="en-US" sz="2800" i="1">
                                          <a:solidFill>
                                            <a:srgbClr val="00B0F0"/>
                                          </a:solidFill>
                                          <a:latin typeface="Cambria Math" panose="02040503050406030204" pitchFamily="18" charset="0"/>
                                        </a:rPr>
                                        <m:t>1</m:t>
                                      </m:r>
                                    </m:sub>
                                  </m:sSub>
                                </m:e>
                              </m:d>
                              <m:r>
                                <a:rPr lang="zh-CN" altLang="en-US" sz="2800" i="1">
                                  <a:solidFill>
                                    <a:srgbClr val="00B0F0"/>
                                  </a:solidFill>
                                  <a:latin typeface="Cambria Math" panose="02040503050406030204" pitchFamily="18" charset="0"/>
                                </a:rPr>
                                <m:t>⋅</m:t>
                              </m:r>
                              <m:r>
                                <a:rPr lang="zh-CN" altLang="en-US" sz="2800" i="1">
                                  <a:solidFill>
                                    <a:srgbClr val="00B0F0"/>
                                  </a:solidFill>
                                  <a:latin typeface="Cambria Math" panose="02040503050406030204" pitchFamily="18" charset="0"/>
                                </a:rPr>
                                <m:t>𝛏</m:t>
                              </m:r>
                              <m:r>
                                <a:rPr lang="en-US" altLang="zh-CN" sz="2800" i="1">
                                  <a:solidFill>
                                    <a:srgbClr val="000000"/>
                                  </a:solidFill>
                                  <a:latin typeface="Cambria Math" panose="02040503050406030204" pitchFamily="18" charset="0"/>
                                </a:rPr>
                                <m:t>+</m:t>
                              </m:r>
                              <m:r>
                                <a:rPr lang="en-US" altLang="zh-CN" sz="2800" b="0" i="1" smtClean="0">
                                  <a:solidFill>
                                    <a:srgbClr val="000000"/>
                                  </a:solidFill>
                                  <a:latin typeface="Cambria Math" panose="02040503050406030204" pitchFamily="18" charset="0"/>
                                </a:rPr>
                                <m:t>(</m:t>
                              </m:r>
                              <m:r>
                                <a:rPr lang="zh-CN" altLang="en-US" sz="2800" i="1" smtClean="0">
                                  <a:solidFill>
                                    <a:srgbClr val="C00000"/>
                                  </a:solidFill>
                                  <a:latin typeface="Cambria Math" panose="02040503050406030204" pitchFamily="18" charset="0"/>
                                </a:rPr>
                                <m:t>𝛏</m:t>
                              </m:r>
                              <m:r>
                                <a:rPr lang="zh-CN" altLang="en-US" sz="2800" i="1" smtClean="0">
                                  <a:solidFill>
                                    <a:srgbClr val="C00000"/>
                                  </a:solidFill>
                                  <a:latin typeface="Cambria Math" panose="02040503050406030204" pitchFamily="18" charset="0"/>
                                </a:rPr>
                                <m:t>⋅</m:t>
                              </m:r>
                              <m:r>
                                <m:rPr>
                                  <m:sty m:val="p"/>
                                </m:rPr>
                                <a:rPr lang="zh-CN" altLang="en-US" sz="2800" i="1" smtClean="0">
                                  <a:solidFill>
                                    <a:srgbClr val="C00000"/>
                                  </a:solidFill>
                                  <a:latin typeface="Cambria Math" panose="02040503050406030204" pitchFamily="18" charset="0"/>
                                </a:rPr>
                                <m:t>∇</m:t>
                              </m:r>
                              <m:sSub>
                                <m:sSubPr>
                                  <m:ctrlPr>
                                    <a:rPr lang="zh-CN" altLang="en-US" sz="2800" i="1">
                                      <a:solidFill>
                                        <a:srgbClr val="C00000"/>
                                      </a:solidFill>
                                      <a:latin typeface="Cambria Math" panose="02040503050406030204" pitchFamily="18" charset="0"/>
                                    </a:rPr>
                                  </m:ctrlPr>
                                </m:sSubPr>
                                <m:e>
                                  <m:r>
                                    <a:rPr lang="zh-CN" altLang="en-US" sz="2800" i="1">
                                      <a:solidFill>
                                        <a:srgbClr val="C00000"/>
                                      </a:solidFill>
                                      <a:latin typeface="Cambria Math" panose="02040503050406030204" pitchFamily="18" charset="0"/>
                                    </a:rPr>
                                    <m:t>𝑝</m:t>
                                  </m:r>
                                </m:e>
                                <m:sub>
                                  <m:r>
                                    <a:rPr lang="zh-CN" altLang="en-US" sz="2800" i="1">
                                      <a:solidFill>
                                        <a:srgbClr val="C00000"/>
                                      </a:solidFill>
                                      <a:latin typeface="Cambria Math" panose="02040503050406030204" pitchFamily="18" charset="0"/>
                                    </a:rPr>
                                    <m:t>0</m:t>
                                  </m:r>
                                </m:sub>
                              </m:sSub>
                              <m:r>
                                <a:rPr lang="en-US" altLang="zh-CN" sz="2800" b="0" i="1" smtClean="0">
                                  <a:solidFill>
                                    <a:srgbClr val="000000"/>
                                  </a:solidFill>
                                  <a:latin typeface="Cambria Math" panose="02040503050406030204" pitchFamily="18" charset="0"/>
                                </a:rPr>
                                <m:t>+</m:t>
                              </m:r>
                              <m:r>
                                <a:rPr lang="zh-CN" altLang="en-US" sz="2800" i="1" smtClean="0">
                                  <a:solidFill>
                                    <a:srgbClr val="FF00FF"/>
                                  </a:solidFill>
                                  <a:latin typeface="Cambria Math" panose="02040503050406030204" pitchFamily="18" charset="0"/>
                                </a:rPr>
                                <m:t>𝛾</m:t>
                              </m:r>
                              <m:sSub>
                                <m:sSubPr>
                                  <m:ctrlPr>
                                    <a:rPr lang="zh-CN" altLang="en-US" sz="2800" i="1">
                                      <a:solidFill>
                                        <a:srgbClr val="FF00FF"/>
                                      </a:solidFill>
                                      <a:latin typeface="Cambria Math" panose="02040503050406030204" pitchFamily="18" charset="0"/>
                                    </a:rPr>
                                  </m:ctrlPr>
                                </m:sSubPr>
                                <m:e>
                                  <m:r>
                                    <a:rPr lang="zh-CN" altLang="en-US" sz="2800" i="1">
                                      <a:solidFill>
                                        <a:srgbClr val="FF00FF"/>
                                      </a:solidFill>
                                      <a:latin typeface="Cambria Math" panose="02040503050406030204" pitchFamily="18" charset="0"/>
                                    </a:rPr>
                                    <m:t>𝑝</m:t>
                                  </m:r>
                                </m:e>
                                <m:sub>
                                  <m:r>
                                    <a:rPr lang="zh-CN" altLang="en-US" sz="2800" i="1">
                                      <a:solidFill>
                                        <a:srgbClr val="FF00FF"/>
                                      </a:solidFill>
                                      <a:latin typeface="Cambria Math" panose="02040503050406030204" pitchFamily="18" charset="0"/>
                                    </a:rPr>
                                    <m:t>0</m:t>
                                  </m:r>
                                </m:sub>
                              </m:sSub>
                              <m:r>
                                <m:rPr>
                                  <m:sty m:val="p"/>
                                </m:rPr>
                                <a:rPr lang="zh-CN" altLang="en-US" sz="2800" i="1">
                                  <a:solidFill>
                                    <a:srgbClr val="FF00FF"/>
                                  </a:solidFill>
                                  <a:latin typeface="Cambria Math" panose="02040503050406030204" pitchFamily="18" charset="0"/>
                                </a:rPr>
                                <m:t>∇</m:t>
                              </m:r>
                              <m:r>
                                <a:rPr lang="zh-CN" altLang="en-US" sz="2800" i="1">
                                  <a:solidFill>
                                    <a:srgbClr val="FF00FF"/>
                                  </a:solidFill>
                                  <a:latin typeface="Cambria Math" panose="02040503050406030204" pitchFamily="18" charset="0"/>
                                </a:rPr>
                                <m:t>⋅</m:t>
                              </m:r>
                              <m:r>
                                <a:rPr lang="zh-CN" altLang="en-US" sz="2800" i="1">
                                  <a:solidFill>
                                    <a:srgbClr val="FF00FF"/>
                                  </a:solidFill>
                                  <a:latin typeface="Cambria Math" panose="02040503050406030204" pitchFamily="18" charset="0"/>
                                </a:rPr>
                                <m:t>𝛏</m:t>
                              </m:r>
                              <m:r>
                                <m:rPr>
                                  <m:nor/>
                                </m:rPr>
                                <a:rPr lang="zh-CN" altLang="en-US" sz="2800" dirty="0">
                                  <a:solidFill>
                                    <a:srgbClr val="FF00FF"/>
                                  </a:solidFill>
                                  <a:latin typeface="Cambria Math" panose="02040503050406030204" pitchFamily="18" charset="0"/>
                                </a:rPr>
                                <m:t> </m:t>
                              </m:r>
                              <m:r>
                                <a:rPr lang="en-US" altLang="zh-CN" sz="2800" b="0" i="1" smtClean="0">
                                  <a:solidFill>
                                    <a:srgbClr val="000000"/>
                                  </a:solidFill>
                                  <a:latin typeface="Cambria Math" panose="02040503050406030204" pitchFamily="18" charset="0"/>
                                </a:rPr>
                                <m:t>)</m:t>
                              </m:r>
                              <m:r>
                                <a:rPr lang="zh-CN" altLang="en-US" sz="2800" i="1" smtClean="0">
                                  <a:solidFill>
                                    <a:srgbClr val="000000"/>
                                  </a:solidFill>
                                  <a:latin typeface="Cambria Math" panose="02040503050406030204" pitchFamily="18" charset="0"/>
                                </a:rPr>
                                <m:t> </m:t>
                              </m:r>
                              <m:r>
                                <m:rPr>
                                  <m:sty m:val="p"/>
                                </m:rP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𝛏</m:t>
                              </m:r>
                            </m:e>
                          </m:d>
                          <m:r>
                            <a:rPr lang="zh-CN" altLang="en-US" sz="2800" i="1">
                              <a:solidFill>
                                <a:srgbClr val="000000"/>
                              </a:solidFill>
                              <a:latin typeface="Cambria Math" panose="02040503050406030204" pitchFamily="18" charset="0"/>
                            </a:rPr>
                            <m:t>𝑑𝑉</m:t>
                          </m:r>
                        </m:e>
                      </m:nary>
                    </m:oMath>
                  </m:oMathPara>
                </a14:m>
                <a:endParaRPr lang="en-US" altLang="zh-CN" sz="2800" dirty="0"/>
              </a:p>
              <a:p>
                <a:pPr eaLnBrk="1" hangingPunct="1">
                  <a:spcBef>
                    <a:spcPct val="10000"/>
                  </a:spcBef>
                  <a:spcAft>
                    <a:spcPct val="10000"/>
                  </a:spcAft>
                </a:pPr>
                <a:r>
                  <a:rPr lang="zh-CN" altLang="en-US" sz="2800" dirty="0">
                    <a:solidFill>
                      <a:srgbClr val="3333FF"/>
                    </a:solidFill>
                  </a:rPr>
                  <a:t>第一项</a:t>
                </a:r>
                <a:r>
                  <a:rPr lang="zh-CN" altLang="en-US" sz="2800" dirty="0"/>
                  <a:t>总是正的，起稳定作用。本来平衡时空间的磁场处于能量最低状态，任何磁场形态的改变都要花费能量，等离子体扰动时，引起磁场变化，需消耗能量。因此这项起抑制等离子体形变的稳定作用。</a:t>
                </a:r>
                <a:endParaRPr lang="zh-CN" altLang="en-US" sz="2800" dirty="0"/>
              </a:p>
              <a:p>
                <a:pPr eaLnBrk="1" hangingPunct="1">
                  <a:spcBef>
                    <a:spcPct val="10000"/>
                  </a:spcBef>
                  <a:spcAft>
                    <a:spcPct val="10000"/>
                  </a:spcAft>
                </a:pPr>
                <a:endParaRPr lang="zh-CN" altLang="en-US" sz="2400" dirty="0"/>
              </a:p>
            </p:txBody>
          </p:sp>
        </mc:Choice>
        <mc:Fallback>
          <p:sp>
            <p:nvSpPr>
              <p:cNvPr id="89091" name="Rectangle 3"/>
              <p:cNvSpPr>
                <a:spLocks noRot="1" noChangeAspect="1" noMove="1" noResize="1" noEditPoints="1" noAdjustHandles="1" noChangeArrowheads="1" noChangeShapeType="1" noTextEdit="1"/>
              </p:cNvSpPr>
              <p:nvPr>
                <p:ph type="body" idx="1"/>
              </p:nvPr>
            </p:nvSpPr>
            <p:spPr>
              <a:xfrm>
                <a:off x="323528" y="1340767"/>
                <a:ext cx="8590410" cy="5040559"/>
              </a:xfrm>
              <a:blipFill rotWithShape="1">
                <a:blip r:embed="rId1"/>
                <a:stretch>
                  <a:fillRect l="-4" t="-6" r="-261" b="-7441"/>
                </a:stretch>
              </a:blipFill>
            </p:spPr>
            <p:txBody>
              <a:bodyPr/>
              <a:lstStyle/>
              <a:p>
                <a:r>
                  <a:rPr lang="zh-CN" altLang="en-US">
                    <a:noFill/>
                  </a:rPr>
                  <a:t> </a:t>
                </a:r>
              </a:p>
            </p:txBody>
          </p:sp>
        </mc:Fallback>
      </mc:AlternateContent>
      <p:sp>
        <p:nvSpPr>
          <p:cNvPr id="89092"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89093"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114" name="Rectangle 2"/>
          <p:cNvSpPr>
            <a:spLocks noGrp="1" noChangeArrowheads="1"/>
          </p:cNvSpPr>
          <p:nvPr>
            <p:ph type="title"/>
          </p:nvPr>
        </p:nvSpPr>
        <p:spPr>
          <a:xfrm>
            <a:off x="468313" y="260350"/>
            <a:ext cx="8229600" cy="1143000"/>
          </a:xfrm>
        </p:spPr>
        <p:txBody>
          <a:bodyPr/>
          <a:lstStyle/>
          <a:p>
            <a:pPr marL="838200" indent="-838200" eaLnBrk="1" hangingPunct="1"/>
            <a:r>
              <a:rPr lang="zh-CN" altLang="en-US"/>
              <a:t>扰动满足的边界条件</a:t>
            </a:r>
            <a:endParaRPr lang="zh-CN" altLang="en-US"/>
          </a:p>
        </p:txBody>
      </p:sp>
      <mc:AlternateContent xmlns:mc="http://schemas.openxmlformats.org/markup-compatibility/2006">
        <mc:Choice xmlns:a14="http://schemas.microsoft.com/office/drawing/2010/main" Requires="a14">
          <p:sp>
            <p:nvSpPr>
              <p:cNvPr id="90115" name="Rectangle 3"/>
              <p:cNvSpPr>
                <a:spLocks noGrp="1" noChangeArrowheads="1"/>
              </p:cNvSpPr>
              <p:nvPr>
                <p:ph type="body" idx="1"/>
              </p:nvPr>
            </p:nvSpPr>
            <p:spPr>
              <a:xfrm>
                <a:off x="358775" y="1520825"/>
                <a:ext cx="8461375" cy="4895850"/>
              </a:xfrm>
            </p:spPr>
            <p:txBody>
              <a:bodyPr/>
              <a:lstStyle/>
              <a:p>
                <a:pPr eaLnBrk="1" hangingPunct="1">
                  <a:spcBef>
                    <a:spcPts val="0"/>
                  </a:spcBef>
                  <a:spcAft>
                    <a:spcPts val="0"/>
                  </a:spcAft>
                </a:pPr>
                <a:r>
                  <a:rPr lang="zh-CN" altLang="en-US" sz="2400" dirty="0"/>
                  <a:t>在边界两边总压力是一样的，即 </a:t>
                </a:r>
                <a14:m>
                  <m:oMath xmlns:m="http://schemas.openxmlformats.org/officeDocument/2006/math">
                    <m:r>
                      <a:rPr lang="zh-CN" altLang="en-US" sz="2400" i="1">
                        <a:solidFill>
                          <a:srgbClr val="000000"/>
                        </a:solidFill>
                        <a:latin typeface="Cambria Math" panose="02040503050406030204" pitchFamily="18" charset="0"/>
                      </a:rPr>
                      <m:t>𝑝</m:t>
                    </m:r>
                    <m:r>
                      <a:rPr lang="zh-CN" altLang="en-US" sz="2400" i="1">
                        <a:solidFill>
                          <a:srgbClr val="000000"/>
                        </a:solidFill>
                        <a:latin typeface="Cambria Math" panose="02040503050406030204" pitchFamily="18" charset="0"/>
                      </a:rPr>
                      <m:t>+</m:t>
                    </m:r>
                    <m:f>
                      <m:fPr>
                        <m:ctrlPr>
                          <a:rPr lang="zh-CN" altLang="en-US" sz="2400" i="1">
                            <a:solidFill>
                              <a:srgbClr val="000000"/>
                            </a:solidFill>
                            <a:latin typeface="Cambria Math" panose="02040503050406030204" pitchFamily="18" charset="0"/>
                          </a:rPr>
                        </m:ctrlPr>
                      </m:fPr>
                      <m:num>
                        <m:sSup>
                          <m:sSupPr>
                            <m:ctrlPr>
                              <a:rPr lang="zh-CN" altLang="en-US" sz="2400" i="1">
                                <a:solidFill>
                                  <a:srgbClr val="000000"/>
                                </a:solidFill>
                                <a:latin typeface="Cambria Math" panose="02040503050406030204" pitchFamily="18" charset="0"/>
                              </a:rPr>
                            </m:ctrlPr>
                          </m:sSupPr>
                          <m:e>
                            <m:r>
                              <a:rPr lang="zh-CN" altLang="en-US" sz="2400" i="1">
                                <a:solidFill>
                                  <a:srgbClr val="000000"/>
                                </a:solidFill>
                                <a:latin typeface="Cambria Math" panose="02040503050406030204" pitchFamily="18" charset="0"/>
                              </a:rPr>
                              <m:t>𝐵</m:t>
                            </m:r>
                          </m:e>
                          <m:sup>
                            <m:r>
                              <a:rPr lang="zh-CN" altLang="en-US" sz="2400" i="1">
                                <a:solidFill>
                                  <a:srgbClr val="000000"/>
                                </a:solidFill>
                                <a:latin typeface="Cambria Math" panose="02040503050406030204" pitchFamily="18" charset="0"/>
                              </a:rPr>
                              <m:t>2</m:t>
                            </m:r>
                          </m:sup>
                        </m:sSup>
                      </m:num>
                      <m:den>
                        <m:r>
                          <a:rPr lang="zh-CN" altLang="en-US" sz="2400" i="1">
                            <a:solidFill>
                              <a:srgbClr val="000000"/>
                            </a:solidFill>
                            <a:latin typeface="Cambria Math" panose="02040503050406030204" pitchFamily="18" charset="0"/>
                          </a:rPr>
                          <m:t>2</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𝜇</m:t>
                            </m:r>
                          </m:e>
                          <m:sub>
                            <m:r>
                              <a:rPr lang="zh-CN" altLang="en-US" sz="2400" i="1">
                                <a:solidFill>
                                  <a:srgbClr val="000000"/>
                                </a:solidFill>
                                <a:latin typeface="Cambria Math" panose="02040503050406030204" pitchFamily="18" charset="0"/>
                              </a:rPr>
                              <m:t>0</m:t>
                            </m:r>
                          </m:sub>
                        </m:sSub>
                      </m:den>
                    </m:f>
                    <m:r>
                      <a:rPr lang="zh-CN" altLang="en-US" sz="2400" i="1">
                        <a:solidFill>
                          <a:srgbClr val="000000"/>
                        </a:solidFill>
                        <a:latin typeface="Cambria Math" panose="02040503050406030204" pitchFamily="18" charset="0"/>
                      </a:rPr>
                      <m:t>=</m:t>
                    </m:r>
                    <m:f>
                      <m:fPr>
                        <m:ctrlPr>
                          <a:rPr lang="zh-CN" altLang="en-US" sz="2400" i="1">
                            <a:solidFill>
                              <a:srgbClr val="000000"/>
                            </a:solidFill>
                            <a:latin typeface="Cambria Math" panose="02040503050406030204" pitchFamily="18" charset="0"/>
                          </a:rPr>
                        </m:ctrlPr>
                      </m:fPr>
                      <m:num>
                        <m:sSubSup>
                          <m:sSubSupPr>
                            <m:ctrlPr>
                              <a:rPr lang="zh-CN" altLang="en-US" sz="2400" i="1">
                                <a:solidFill>
                                  <a:srgbClr val="000000"/>
                                </a:solidFill>
                                <a:latin typeface="Cambria Math" panose="02040503050406030204" pitchFamily="18" charset="0"/>
                              </a:rPr>
                            </m:ctrlPr>
                          </m:sSubSupPr>
                          <m:e>
                            <m:r>
                              <a:rPr lang="zh-CN" altLang="en-US" sz="2400" i="1">
                                <a:solidFill>
                                  <a:srgbClr val="000000"/>
                                </a:solidFill>
                                <a:latin typeface="Cambria Math" panose="02040503050406030204" pitchFamily="18" charset="0"/>
                              </a:rPr>
                              <m:t>𝐵</m:t>
                            </m:r>
                          </m:e>
                          <m:sub>
                            <m:r>
                              <a:rPr lang="zh-CN" altLang="en-US" sz="2400" i="1">
                                <a:solidFill>
                                  <a:srgbClr val="000000"/>
                                </a:solidFill>
                                <a:latin typeface="Cambria Math" panose="02040503050406030204" pitchFamily="18" charset="0"/>
                              </a:rPr>
                              <m:t>𝑒</m:t>
                            </m:r>
                          </m:sub>
                          <m:sup>
                            <m:r>
                              <a:rPr lang="zh-CN" altLang="en-US" sz="2400" i="1">
                                <a:solidFill>
                                  <a:srgbClr val="000000"/>
                                </a:solidFill>
                                <a:latin typeface="Cambria Math" panose="02040503050406030204" pitchFamily="18" charset="0"/>
                              </a:rPr>
                              <m:t>2</m:t>
                            </m:r>
                          </m:sup>
                        </m:sSubSup>
                      </m:num>
                      <m:den>
                        <m:r>
                          <a:rPr lang="zh-CN" altLang="en-US" sz="2400" i="1">
                            <a:solidFill>
                              <a:srgbClr val="000000"/>
                            </a:solidFill>
                            <a:latin typeface="Cambria Math" panose="02040503050406030204" pitchFamily="18" charset="0"/>
                          </a:rPr>
                          <m:t>2</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𝜇</m:t>
                            </m:r>
                          </m:e>
                          <m:sub>
                            <m:r>
                              <a:rPr lang="zh-CN" altLang="en-US" sz="2400" i="1">
                                <a:solidFill>
                                  <a:srgbClr val="000000"/>
                                </a:solidFill>
                                <a:latin typeface="Cambria Math" panose="02040503050406030204" pitchFamily="18" charset="0"/>
                              </a:rPr>
                              <m:t>0</m:t>
                            </m:r>
                          </m:sub>
                        </m:sSub>
                      </m:den>
                    </m:f>
                  </m:oMath>
                </a14:m>
                <a:endParaRPr lang="zh-CN" altLang="en-US" sz="2400" dirty="0"/>
              </a:p>
              <a:p>
                <a:pPr eaLnBrk="1" hangingPunct="1">
                  <a:spcBef>
                    <a:spcPts val="0"/>
                  </a:spcBef>
                  <a:spcAft>
                    <a:spcPts val="0"/>
                  </a:spcAft>
                </a:pPr>
                <a:r>
                  <a:rPr lang="zh-CN" altLang="en-US" sz="2400" dirty="0"/>
                  <a:t>考虑到扰动时，其随体的变化为：</a:t>
                </a:r>
                <a:endParaRPr lang="zh-CN" altLang="en-US" sz="2400"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𝑝</m:t>
                          </m:r>
                        </m:e>
                        <m:sub>
                          <m:r>
                            <a:rPr lang="zh-CN" altLang="en-US" sz="2400" i="1">
                              <a:solidFill>
                                <a:srgbClr val="000000"/>
                              </a:solidFill>
                              <a:latin typeface="Cambria Math" panose="02040503050406030204" pitchFamily="18" charset="0"/>
                            </a:rPr>
                            <m:t>1</m:t>
                          </m:r>
                        </m:sub>
                      </m:sSub>
                      <m:r>
                        <a:rPr lang="zh-CN" altLang="en-US" sz="2400" i="1">
                          <a:solidFill>
                            <a:srgbClr val="000000"/>
                          </a:solidFill>
                          <a:latin typeface="Cambria Math" panose="02040503050406030204" pitchFamily="18" charset="0"/>
                        </a:rPr>
                        <m:t>+</m:t>
                      </m:r>
                      <m:f>
                        <m:fPr>
                          <m:ctrlPr>
                            <a:rPr lang="zh-CN" altLang="en-US" sz="2400" i="1">
                              <a:solidFill>
                                <a:srgbClr val="000000"/>
                              </a:solidFill>
                              <a:latin typeface="Cambria Math" panose="02040503050406030204" pitchFamily="18" charset="0"/>
                            </a:rPr>
                          </m:ctrlPr>
                        </m:fPr>
                        <m:num>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𝐁</m:t>
                              </m:r>
                            </m:e>
                            <m:sub>
                              <m:r>
                                <a:rPr lang="zh-CN" altLang="en-US" sz="2400" i="1">
                                  <a:solidFill>
                                    <a:srgbClr val="000000"/>
                                  </a:solidFill>
                                  <a:latin typeface="Cambria Math" panose="02040503050406030204" pitchFamily="18" charset="0"/>
                                </a:rPr>
                                <m:t>0</m:t>
                              </m:r>
                            </m:sub>
                          </m:sSub>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𝐁</m:t>
                              </m:r>
                            </m:e>
                            <m:sub>
                              <m:r>
                                <a:rPr lang="zh-CN" altLang="en-US" sz="2400" i="1">
                                  <a:solidFill>
                                    <a:srgbClr val="000000"/>
                                  </a:solidFill>
                                  <a:latin typeface="Cambria Math" panose="02040503050406030204" pitchFamily="18" charset="0"/>
                                </a:rPr>
                                <m:t>1</m:t>
                              </m:r>
                            </m:sub>
                          </m:sSub>
                        </m:num>
                        <m:den>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𝜇</m:t>
                              </m:r>
                            </m:e>
                            <m:sub>
                              <m:r>
                                <a:rPr lang="zh-CN" altLang="en-US" sz="2400" i="1">
                                  <a:solidFill>
                                    <a:srgbClr val="000000"/>
                                  </a:solidFill>
                                  <a:latin typeface="Cambria Math" panose="02040503050406030204" pitchFamily="18" charset="0"/>
                                </a:rPr>
                                <m:t>0</m:t>
                              </m:r>
                            </m:sub>
                          </m:sSub>
                        </m:den>
                      </m:f>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𝜉</m:t>
                          </m:r>
                        </m:e>
                        <m:sub>
                          <m:r>
                            <a:rPr lang="zh-CN" altLang="en-US" sz="2400" i="1">
                              <a:solidFill>
                                <a:srgbClr val="000000"/>
                              </a:solidFill>
                              <a:latin typeface="Cambria Math" panose="02040503050406030204" pitchFamily="18" charset="0"/>
                            </a:rPr>
                            <m:t>𝑛</m:t>
                          </m:r>
                        </m:sub>
                      </m:sSub>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𝐞</m:t>
                          </m:r>
                        </m:e>
                        <m:sub>
                          <m:r>
                            <a:rPr lang="zh-CN" altLang="en-US" sz="2400" i="1">
                              <a:solidFill>
                                <a:srgbClr val="000000"/>
                              </a:solidFill>
                              <a:latin typeface="Cambria Math" panose="02040503050406030204" pitchFamily="18" charset="0"/>
                            </a:rPr>
                            <m:t>𝑛</m:t>
                          </m:r>
                        </m:sub>
                      </m:sSub>
                      <m:r>
                        <a:rPr lang="zh-CN" altLang="en-US" sz="2400" i="1">
                          <a:solidFill>
                            <a:srgbClr val="000000"/>
                          </a:solidFill>
                          <a:latin typeface="Cambria Math" panose="02040503050406030204" pitchFamily="18" charset="0"/>
                        </a:rPr>
                        <m:t>⋅</m:t>
                      </m:r>
                      <m:r>
                        <m:rPr>
                          <m:sty m:val="p"/>
                        </m:rP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m:t>
                      </m:r>
                      <m:f>
                        <m:fPr>
                          <m:ctrlPr>
                            <a:rPr lang="zh-CN" altLang="en-US" sz="2400" i="1">
                              <a:solidFill>
                                <a:srgbClr val="000000"/>
                              </a:solidFill>
                              <a:latin typeface="Cambria Math" panose="02040503050406030204" pitchFamily="18" charset="0"/>
                            </a:rPr>
                          </m:ctrlPr>
                        </m:fPr>
                        <m:num>
                          <m:sSubSup>
                            <m:sSubSupPr>
                              <m:ctrlPr>
                                <a:rPr lang="zh-CN" altLang="en-US" sz="2400" i="1">
                                  <a:solidFill>
                                    <a:srgbClr val="000000"/>
                                  </a:solidFill>
                                  <a:latin typeface="Cambria Math" panose="02040503050406030204" pitchFamily="18" charset="0"/>
                                </a:rPr>
                              </m:ctrlPr>
                            </m:sSubSupPr>
                            <m:e>
                              <m:r>
                                <a:rPr lang="zh-CN" altLang="en-US" sz="2400" i="1">
                                  <a:solidFill>
                                    <a:srgbClr val="000000"/>
                                  </a:solidFill>
                                  <a:latin typeface="Cambria Math" panose="02040503050406030204" pitchFamily="18" charset="0"/>
                                </a:rPr>
                                <m:t>𝐵</m:t>
                              </m:r>
                            </m:e>
                            <m:sub>
                              <m:r>
                                <a:rPr lang="zh-CN" altLang="en-US" sz="2400" i="1">
                                  <a:solidFill>
                                    <a:srgbClr val="000000"/>
                                  </a:solidFill>
                                  <a:latin typeface="Cambria Math" panose="02040503050406030204" pitchFamily="18" charset="0"/>
                                </a:rPr>
                                <m:t>0</m:t>
                              </m:r>
                            </m:sub>
                            <m:sup>
                              <m:r>
                                <a:rPr lang="zh-CN" altLang="en-US" sz="2400" i="1">
                                  <a:solidFill>
                                    <a:srgbClr val="000000"/>
                                  </a:solidFill>
                                  <a:latin typeface="Cambria Math" panose="02040503050406030204" pitchFamily="18" charset="0"/>
                                </a:rPr>
                                <m:t>2</m:t>
                              </m:r>
                            </m:sup>
                          </m:sSubSup>
                        </m:num>
                        <m:den>
                          <m:r>
                            <a:rPr lang="zh-CN" altLang="en-US" sz="2400" i="1">
                              <a:solidFill>
                                <a:srgbClr val="000000"/>
                              </a:solidFill>
                              <a:latin typeface="Cambria Math" panose="02040503050406030204" pitchFamily="18" charset="0"/>
                            </a:rPr>
                            <m:t>2</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𝜇</m:t>
                              </m:r>
                            </m:e>
                            <m:sub>
                              <m:r>
                                <a:rPr lang="zh-CN" altLang="en-US" sz="2400" i="1">
                                  <a:solidFill>
                                    <a:srgbClr val="000000"/>
                                  </a:solidFill>
                                  <a:latin typeface="Cambria Math" panose="02040503050406030204" pitchFamily="18" charset="0"/>
                                </a:rPr>
                                <m:t>0</m:t>
                              </m:r>
                            </m:sub>
                          </m:sSub>
                        </m:den>
                      </m:f>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𝑝</m:t>
                          </m:r>
                        </m:e>
                        <m:sub>
                          <m:r>
                            <a:rPr lang="zh-CN" altLang="en-US" sz="2400" i="1">
                              <a:solidFill>
                                <a:srgbClr val="000000"/>
                              </a:solidFill>
                              <a:latin typeface="Cambria Math" panose="02040503050406030204" pitchFamily="18" charset="0"/>
                            </a:rPr>
                            <m:t>0</m:t>
                          </m:r>
                        </m:sub>
                      </m:sSub>
                      <m:r>
                        <a:rPr lang="zh-CN" altLang="en-US" sz="2400" i="1">
                          <a:solidFill>
                            <a:srgbClr val="000000"/>
                          </a:solidFill>
                          <a:latin typeface="Cambria Math" panose="02040503050406030204" pitchFamily="18" charset="0"/>
                        </a:rPr>
                        <m:t>)=</m:t>
                      </m:r>
                      <m:f>
                        <m:fPr>
                          <m:ctrlPr>
                            <a:rPr lang="zh-CN" altLang="en-US" sz="2400" i="1">
                              <a:solidFill>
                                <a:srgbClr val="000000"/>
                              </a:solidFill>
                              <a:latin typeface="Cambria Math" panose="02040503050406030204" pitchFamily="18" charset="0"/>
                            </a:rPr>
                          </m:ctrlPr>
                        </m:fPr>
                        <m:num>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𝐁</m:t>
                              </m:r>
                            </m:e>
                            <m:sub>
                              <m:r>
                                <a:rPr lang="zh-CN" altLang="en-US" sz="2400" i="1">
                                  <a:solidFill>
                                    <a:srgbClr val="000000"/>
                                  </a:solidFill>
                                  <a:latin typeface="Cambria Math" panose="02040503050406030204" pitchFamily="18" charset="0"/>
                                </a:rPr>
                                <m:t>0</m:t>
                              </m:r>
                              <m:r>
                                <a:rPr lang="zh-CN" altLang="en-US" sz="2400" i="1">
                                  <a:solidFill>
                                    <a:srgbClr val="000000"/>
                                  </a:solidFill>
                                  <a:latin typeface="Cambria Math" panose="02040503050406030204" pitchFamily="18" charset="0"/>
                                </a:rPr>
                                <m:t>𝑒</m:t>
                              </m:r>
                            </m:sub>
                          </m:sSub>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𝐁</m:t>
                              </m:r>
                            </m:e>
                            <m:sub>
                              <m:r>
                                <a:rPr lang="zh-CN" altLang="en-US" sz="2400" i="1">
                                  <a:solidFill>
                                    <a:srgbClr val="000000"/>
                                  </a:solidFill>
                                  <a:latin typeface="Cambria Math" panose="02040503050406030204" pitchFamily="18" charset="0"/>
                                </a:rPr>
                                <m:t>1</m:t>
                              </m:r>
                              <m:r>
                                <a:rPr lang="zh-CN" altLang="en-US" sz="2400" i="1">
                                  <a:solidFill>
                                    <a:srgbClr val="000000"/>
                                  </a:solidFill>
                                  <a:latin typeface="Cambria Math" panose="02040503050406030204" pitchFamily="18" charset="0"/>
                                </a:rPr>
                                <m:t>𝑒</m:t>
                              </m:r>
                            </m:sub>
                          </m:sSub>
                        </m:num>
                        <m:den>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𝜇</m:t>
                              </m:r>
                            </m:e>
                            <m:sub>
                              <m:r>
                                <a:rPr lang="zh-CN" altLang="en-US" sz="2400" i="1">
                                  <a:solidFill>
                                    <a:srgbClr val="000000"/>
                                  </a:solidFill>
                                  <a:latin typeface="Cambria Math" panose="02040503050406030204" pitchFamily="18" charset="0"/>
                                </a:rPr>
                                <m:t>0</m:t>
                              </m:r>
                            </m:sub>
                          </m:sSub>
                        </m:den>
                      </m:f>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𝜉</m:t>
                          </m:r>
                        </m:e>
                        <m:sub>
                          <m:r>
                            <a:rPr lang="zh-CN" altLang="en-US" sz="2400" i="1">
                              <a:solidFill>
                                <a:srgbClr val="000000"/>
                              </a:solidFill>
                              <a:latin typeface="Cambria Math" panose="02040503050406030204" pitchFamily="18" charset="0"/>
                            </a:rPr>
                            <m:t>𝑛</m:t>
                          </m:r>
                        </m:sub>
                      </m:sSub>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𝐞</m:t>
                          </m:r>
                        </m:e>
                        <m:sub>
                          <m:r>
                            <a:rPr lang="zh-CN" altLang="en-US" sz="2400" i="1">
                              <a:solidFill>
                                <a:srgbClr val="000000"/>
                              </a:solidFill>
                              <a:latin typeface="Cambria Math" panose="02040503050406030204" pitchFamily="18" charset="0"/>
                            </a:rPr>
                            <m:t>𝑛</m:t>
                          </m:r>
                        </m:sub>
                      </m:sSub>
                      <m:r>
                        <a:rPr lang="zh-CN" altLang="en-US" sz="2400" i="1">
                          <a:solidFill>
                            <a:srgbClr val="000000"/>
                          </a:solidFill>
                          <a:latin typeface="Cambria Math" panose="02040503050406030204" pitchFamily="18" charset="0"/>
                        </a:rPr>
                        <m:t>⋅</m:t>
                      </m:r>
                      <m:r>
                        <m:rPr>
                          <m:sty m:val="p"/>
                        </m:rP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m:t>
                      </m:r>
                      <m:f>
                        <m:fPr>
                          <m:ctrlPr>
                            <a:rPr lang="zh-CN" altLang="en-US" sz="2400" i="1">
                              <a:solidFill>
                                <a:srgbClr val="000000"/>
                              </a:solidFill>
                              <a:latin typeface="Cambria Math" panose="02040503050406030204" pitchFamily="18" charset="0"/>
                            </a:rPr>
                          </m:ctrlPr>
                        </m:fPr>
                        <m:num>
                          <m:sSubSup>
                            <m:sSubSupPr>
                              <m:ctrlPr>
                                <a:rPr lang="zh-CN" altLang="en-US" sz="2400" i="1">
                                  <a:solidFill>
                                    <a:srgbClr val="000000"/>
                                  </a:solidFill>
                                  <a:latin typeface="Cambria Math" panose="02040503050406030204" pitchFamily="18" charset="0"/>
                                </a:rPr>
                              </m:ctrlPr>
                            </m:sSubSupPr>
                            <m:e>
                              <m:r>
                                <a:rPr lang="zh-CN" altLang="en-US" sz="2400" i="1">
                                  <a:solidFill>
                                    <a:srgbClr val="000000"/>
                                  </a:solidFill>
                                  <a:latin typeface="Cambria Math" panose="02040503050406030204" pitchFamily="18" charset="0"/>
                                </a:rPr>
                                <m:t>𝐵</m:t>
                              </m:r>
                            </m:e>
                            <m:sub>
                              <m:r>
                                <a:rPr lang="zh-CN" altLang="en-US" sz="2400" i="1">
                                  <a:solidFill>
                                    <a:srgbClr val="000000"/>
                                  </a:solidFill>
                                  <a:latin typeface="Cambria Math" panose="02040503050406030204" pitchFamily="18" charset="0"/>
                                </a:rPr>
                                <m:t>0</m:t>
                              </m:r>
                              <m:r>
                                <a:rPr lang="zh-CN" altLang="en-US" sz="2400" i="1">
                                  <a:solidFill>
                                    <a:srgbClr val="000000"/>
                                  </a:solidFill>
                                  <a:latin typeface="Cambria Math" panose="02040503050406030204" pitchFamily="18" charset="0"/>
                                </a:rPr>
                                <m:t>𝑒</m:t>
                              </m:r>
                            </m:sub>
                            <m:sup>
                              <m:r>
                                <a:rPr lang="zh-CN" altLang="en-US" sz="2400" i="1">
                                  <a:solidFill>
                                    <a:srgbClr val="000000"/>
                                  </a:solidFill>
                                  <a:latin typeface="Cambria Math" panose="02040503050406030204" pitchFamily="18" charset="0"/>
                                </a:rPr>
                                <m:t>2</m:t>
                              </m:r>
                            </m:sup>
                          </m:sSubSup>
                        </m:num>
                        <m:den>
                          <m:r>
                            <a:rPr lang="zh-CN" altLang="en-US" sz="2400" i="1">
                              <a:solidFill>
                                <a:srgbClr val="000000"/>
                              </a:solidFill>
                              <a:latin typeface="Cambria Math" panose="02040503050406030204" pitchFamily="18" charset="0"/>
                            </a:rPr>
                            <m:t>2</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𝜇</m:t>
                              </m:r>
                            </m:e>
                            <m:sub>
                              <m:r>
                                <a:rPr lang="zh-CN" altLang="en-US" sz="2400" i="1">
                                  <a:solidFill>
                                    <a:srgbClr val="000000"/>
                                  </a:solidFill>
                                  <a:latin typeface="Cambria Math" panose="02040503050406030204" pitchFamily="18" charset="0"/>
                                </a:rPr>
                                <m:t>0</m:t>
                              </m:r>
                            </m:sub>
                          </m:sSub>
                        </m:den>
                      </m:f>
                      <m:r>
                        <a:rPr lang="zh-CN" altLang="en-US" sz="2400" i="1">
                          <a:solidFill>
                            <a:srgbClr val="000000"/>
                          </a:solidFill>
                          <a:latin typeface="Cambria Math" panose="02040503050406030204" pitchFamily="18" charset="0"/>
                        </a:rPr>
                        <m:t>)</m:t>
                      </m:r>
                    </m:oMath>
                  </m:oMathPara>
                </a14:m>
                <a:endParaRPr lang="zh-CN" altLang="en-US" sz="2400" dirty="0"/>
              </a:p>
              <a:p>
                <a:pPr eaLnBrk="1" hangingPunct="1">
                  <a:spcBef>
                    <a:spcPts val="0"/>
                  </a:spcBef>
                  <a:spcAft>
                    <a:spcPts val="0"/>
                  </a:spcAft>
                </a:pPr>
                <a:r>
                  <a:rPr lang="zh-CN" altLang="en-US" sz="2400" dirty="0">
                    <a:solidFill>
                      <a:srgbClr val="3333FF"/>
                    </a:solidFill>
                  </a:rPr>
                  <a:t>在等离子体和真空的边界</a:t>
                </a:r>
                <a:r>
                  <a:rPr lang="zh-CN" altLang="en-US" sz="2400" dirty="0"/>
                  <a:t>，在跟随等离子体运动的坐标系中，电场切向分量连续，且都为</a:t>
                </a:r>
                <a:r>
                  <a:rPr lang="en-US" altLang="zh-CN" sz="2400" dirty="0"/>
                  <a:t>0</a:t>
                </a:r>
                <a:r>
                  <a:rPr lang="zh-CN" altLang="en-US" sz="2400" dirty="0"/>
                  <a:t>，即知边界附近的真空中</a:t>
                </a:r>
                <a:endParaRPr lang="zh-CN" altLang="en-US" sz="2400"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𝐞</m:t>
                          </m:r>
                        </m:e>
                        <m:sub>
                          <m:r>
                            <a:rPr lang="zh-CN" altLang="en-US" sz="2400" i="1">
                              <a:solidFill>
                                <a:srgbClr val="000000"/>
                              </a:solidFill>
                              <a:latin typeface="Cambria Math" panose="02040503050406030204" pitchFamily="18" charset="0"/>
                            </a:rPr>
                            <m:t>𝑛</m:t>
                          </m:r>
                        </m:sub>
                      </m:sSub>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𝐄</m:t>
                          </m:r>
                        </m:e>
                        <m:sub>
                          <m:r>
                            <a:rPr lang="zh-CN" altLang="en-US" sz="2400" i="1">
                              <a:solidFill>
                                <a:srgbClr val="000000"/>
                              </a:solidFill>
                              <a:latin typeface="Cambria Math" panose="02040503050406030204" pitchFamily="18" charset="0"/>
                            </a:rPr>
                            <m:t>1</m:t>
                          </m:r>
                          <m:r>
                            <a:rPr lang="zh-CN" altLang="en-US" sz="2400" i="1">
                              <a:solidFill>
                                <a:srgbClr val="000000"/>
                              </a:solidFill>
                              <a:latin typeface="Cambria Math" panose="02040503050406030204" pitchFamily="18" charset="0"/>
                            </a:rPr>
                            <m:t>𝑒</m:t>
                          </m:r>
                        </m:sub>
                      </m:sSub>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𝐯</m:t>
                      </m:r>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𝐁</m:t>
                          </m:r>
                        </m:e>
                        <m:sub>
                          <m:r>
                            <a:rPr lang="zh-CN" altLang="en-US" sz="2400" i="1">
                              <a:solidFill>
                                <a:srgbClr val="000000"/>
                              </a:solidFill>
                              <a:latin typeface="Cambria Math" panose="02040503050406030204" pitchFamily="18" charset="0"/>
                            </a:rPr>
                            <m:t>0</m:t>
                          </m:r>
                          <m:r>
                            <a:rPr lang="zh-CN" altLang="en-US" sz="2400" i="1">
                              <a:solidFill>
                                <a:srgbClr val="000000"/>
                              </a:solidFill>
                              <a:latin typeface="Cambria Math" panose="02040503050406030204" pitchFamily="18" charset="0"/>
                            </a:rPr>
                            <m:t>𝑒</m:t>
                          </m:r>
                        </m:sub>
                      </m:sSub>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𝐞</m:t>
                          </m:r>
                        </m:e>
                        <m:sub>
                          <m:r>
                            <a:rPr lang="zh-CN" altLang="en-US" sz="2400" i="1">
                              <a:solidFill>
                                <a:srgbClr val="000000"/>
                              </a:solidFill>
                              <a:latin typeface="Cambria Math" panose="02040503050406030204" pitchFamily="18" charset="0"/>
                            </a:rPr>
                            <m:t>𝑛</m:t>
                          </m:r>
                        </m:sub>
                      </m:sSub>
                      <m:r>
                        <a:rPr lang="zh-CN" altLang="en-US" sz="2400" i="1">
                          <a:solidFill>
                            <a:srgbClr val="000000"/>
                          </a:solidFill>
                          <a:latin typeface="Cambria Math" panose="02040503050406030204" pitchFamily="18" charset="0"/>
                        </a:rPr>
                        <m:t>×</m:t>
                      </m:r>
                      <m:f>
                        <m:fPr>
                          <m:ctrlPr>
                            <a:rPr lang="zh-CN" altLang="en-US" sz="2400" i="1">
                              <a:solidFill>
                                <a:srgbClr val="000000"/>
                              </a:solidFill>
                              <a:latin typeface="Cambria Math" panose="02040503050406030204" pitchFamily="18" charset="0"/>
                            </a:rPr>
                          </m:ctrlPr>
                        </m:fPr>
                        <m:num>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𝐀</m:t>
                              </m:r>
                            </m:e>
                            <m:sub>
                              <m:r>
                                <a:rPr lang="zh-CN" altLang="en-US" sz="2400" i="1">
                                  <a:solidFill>
                                    <a:srgbClr val="000000"/>
                                  </a:solidFill>
                                  <a:latin typeface="Cambria Math" panose="02040503050406030204" pitchFamily="18" charset="0"/>
                                </a:rPr>
                                <m:t>1</m:t>
                              </m:r>
                            </m:sub>
                          </m:sSub>
                        </m:num>
                        <m:den>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𝑡</m:t>
                          </m:r>
                        </m:den>
                      </m:f>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𝐞</m:t>
                          </m:r>
                        </m:e>
                        <m:sub>
                          <m:r>
                            <a:rPr lang="zh-CN" altLang="en-US" sz="2400" i="1">
                              <a:solidFill>
                                <a:srgbClr val="000000"/>
                              </a:solidFill>
                              <a:latin typeface="Cambria Math" panose="02040503050406030204" pitchFamily="18" charset="0"/>
                            </a:rPr>
                            <m:t>𝑛</m:t>
                          </m:r>
                        </m:sub>
                      </m:sSub>
                      <m:r>
                        <a:rPr lang="zh-CN" altLang="en-US" sz="2400" i="1">
                          <a:solidFill>
                            <a:srgbClr val="000000"/>
                          </a:solidFill>
                          <a:latin typeface="Cambria Math" panose="02040503050406030204" pitchFamily="18" charset="0"/>
                        </a:rPr>
                        <m:t>⋅</m:t>
                      </m:r>
                      <m:f>
                        <m:fPr>
                          <m:ctrlPr>
                            <a:rPr lang="zh-CN" altLang="en-US" sz="2400" i="1">
                              <a:solidFill>
                                <a:srgbClr val="000000"/>
                              </a:solidFill>
                              <a:latin typeface="Cambria Math" panose="02040503050406030204" pitchFamily="18" charset="0"/>
                            </a:rPr>
                          </m:ctrlPr>
                        </m:fPr>
                        <m:num>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𝛏</m:t>
                          </m:r>
                        </m:num>
                        <m:den>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𝑡</m:t>
                          </m:r>
                        </m:den>
                      </m:f>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𝐁</m:t>
                          </m:r>
                        </m:e>
                        <m:sub>
                          <m:r>
                            <a:rPr lang="zh-CN" altLang="en-US" sz="2400" i="1">
                              <a:solidFill>
                                <a:srgbClr val="000000"/>
                              </a:solidFill>
                              <a:latin typeface="Cambria Math" panose="02040503050406030204" pitchFamily="18" charset="0"/>
                            </a:rPr>
                            <m:t>0</m:t>
                          </m:r>
                          <m:r>
                            <a:rPr lang="zh-CN" altLang="en-US" sz="2400" i="1">
                              <a:solidFill>
                                <a:srgbClr val="000000"/>
                              </a:solidFill>
                              <a:latin typeface="Cambria Math" panose="02040503050406030204" pitchFamily="18" charset="0"/>
                            </a:rPr>
                            <m:t>𝑒</m:t>
                          </m:r>
                        </m:sub>
                      </m:sSub>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0</m:t>
                      </m:r>
                    </m:oMath>
                  </m:oMathPara>
                </a14:m>
                <a:endParaRPr lang="zh-CN" altLang="en-US" sz="2400" dirty="0"/>
              </a:p>
              <a:p>
                <a:pPr eaLnBrk="1" hangingPunct="1">
                  <a:spcBef>
                    <a:spcPts val="0"/>
                  </a:spcBef>
                  <a:spcAft>
                    <a:spcPts val="0"/>
                  </a:spcAft>
                </a:pPr>
                <a:r>
                  <a:rPr lang="zh-CN" altLang="en-US" sz="2400" dirty="0"/>
                  <a:t>其中运用了磁场与边界面平行的边界条件。上式可简化为</a:t>
                </a:r>
                <a:endParaRPr lang="zh-CN" altLang="en-US" sz="2400"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𝐞</m:t>
                          </m:r>
                        </m:e>
                        <m:sub>
                          <m:r>
                            <a:rPr lang="zh-CN" altLang="en-US" sz="2400" i="1">
                              <a:solidFill>
                                <a:srgbClr val="000000"/>
                              </a:solidFill>
                              <a:latin typeface="Cambria Math" panose="02040503050406030204" pitchFamily="18" charset="0"/>
                            </a:rPr>
                            <m:t>𝑛</m:t>
                          </m:r>
                        </m:sub>
                      </m:sSub>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𝐀</m:t>
                          </m:r>
                        </m:e>
                        <m:sub>
                          <m:r>
                            <a:rPr lang="zh-CN" altLang="en-US" sz="2400" i="1">
                              <a:solidFill>
                                <a:srgbClr val="000000"/>
                              </a:solidFill>
                              <a:latin typeface="Cambria Math" panose="02040503050406030204" pitchFamily="18" charset="0"/>
                            </a:rPr>
                            <m:t>1</m:t>
                          </m:r>
                        </m:sub>
                      </m:sSub>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𝜉</m:t>
                          </m:r>
                        </m:e>
                        <m:sub>
                          <m:r>
                            <a:rPr lang="zh-CN" altLang="en-US" sz="2400" i="1">
                              <a:solidFill>
                                <a:srgbClr val="000000"/>
                              </a:solidFill>
                              <a:latin typeface="Cambria Math" panose="02040503050406030204" pitchFamily="18" charset="0"/>
                            </a:rPr>
                            <m:t>𝑛</m:t>
                          </m:r>
                        </m:sub>
                      </m:sSub>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𝐁</m:t>
                          </m:r>
                        </m:e>
                        <m:sub>
                          <m:r>
                            <a:rPr lang="zh-CN" altLang="en-US" sz="2400" i="1">
                              <a:solidFill>
                                <a:srgbClr val="000000"/>
                              </a:solidFill>
                              <a:latin typeface="Cambria Math" panose="02040503050406030204" pitchFamily="18" charset="0"/>
                            </a:rPr>
                            <m:t>0</m:t>
                          </m:r>
                          <m:r>
                            <a:rPr lang="zh-CN" altLang="en-US" sz="2400" i="1">
                              <a:solidFill>
                                <a:srgbClr val="000000"/>
                              </a:solidFill>
                              <a:latin typeface="Cambria Math" panose="02040503050406030204" pitchFamily="18" charset="0"/>
                            </a:rPr>
                            <m:t>𝑒</m:t>
                          </m:r>
                        </m:sub>
                      </m:sSub>
                    </m:oMath>
                  </m:oMathPara>
                </a14:m>
                <a:endParaRPr lang="zh-CN" altLang="en-US" sz="2400" dirty="0"/>
              </a:p>
              <a:p>
                <a:pPr eaLnBrk="1" hangingPunct="1">
                  <a:spcBef>
                    <a:spcPts val="0"/>
                  </a:spcBef>
                  <a:spcAft>
                    <a:spcPts val="0"/>
                  </a:spcAft>
                </a:pPr>
                <a:r>
                  <a:rPr lang="zh-CN" altLang="en-US" sz="2400" dirty="0"/>
                  <a:t>并注意到真空的表面和等离子体的表面的矢量方向相反，且真空中没有电流，即</a:t>
                </a:r>
                <a14:m>
                  <m:oMath xmlns:m="http://schemas.openxmlformats.org/officeDocument/2006/math">
                    <m:r>
                      <m:rPr>
                        <m:sty m:val="p"/>
                      </m:rP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𝐁</m:t>
                        </m:r>
                      </m:e>
                      <m:sub>
                        <m:r>
                          <a:rPr lang="zh-CN" altLang="en-US" sz="2400" i="1">
                            <a:solidFill>
                              <a:srgbClr val="000000"/>
                            </a:solidFill>
                            <a:latin typeface="Cambria Math" panose="02040503050406030204" pitchFamily="18" charset="0"/>
                          </a:rPr>
                          <m:t>1</m:t>
                        </m:r>
                        <m:r>
                          <a:rPr lang="zh-CN" altLang="en-US" sz="2400" i="1">
                            <a:solidFill>
                              <a:srgbClr val="000000"/>
                            </a:solidFill>
                            <a:latin typeface="Cambria Math" panose="02040503050406030204" pitchFamily="18" charset="0"/>
                          </a:rPr>
                          <m:t>𝑒</m:t>
                        </m:r>
                      </m:sub>
                    </m:sSub>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0</m:t>
                    </m:r>
                  </m:oMath>
                </a14:m>
                <a:r>
                  <a:rPr lang="zh-CN" altLang="en-US" sz="2400" dirty="0"/>
                  <a:t> </a:t>
                </a:r>
                <a:endParaRPr lang="zh-CN" altLang="en-US" sz="2400" dirty="0"/>
              </a:p>
            </p:txBody>
          </p:sp>
        </mc:Choice>
        <mc:Fallback>
          <p:sp>
            <p:nvSpPr>
              <p:cNvPr id="90115" name="Rectangle 3"/>
              <p:cNvSpPr>
                <a:spLocks noRot="1" noChangeAspect="1" noMove="1" noResize="1" noEditPoints="1" noAdjustHandles="1" noChangeArrowheads="1" noChangeShapeType="1" noTextEdit="1"/>
              </p:cNvSpPr>
              <p:nvPr>
                <p:ph type="body" idx="1"/>
              </p:nvPr>
            </p:nvSpPr>
            <p:spPr>
              <a:xfrm>
                <a:off x="358775" y="1520825"/>
                <a:ext cx="8461375" cy="4895850"/>
              </a:xfrm>
              <a:blipFill rotWithShape="1">
                <a:blip r:embed="rId1"/>
                <a:stretch>
                  <a:fillRect r="-2394"/>
                </a:stretch>
              </a:blipFill>
            </p:spPr>
            <p:txBody>
              <a:bodyPr/>
              <a:lstStyle/>
              <a:p>
                <a:r>
                  <a:rPr lang="zh-CN" altLang="en-US">
                    <a:noFill/>
                  </a:rPr>
                  <a:t> </a:t>
                </a:r>
              </a:p>
            </p:txBody>
          </p:sp>
        </mc:Fallback>
      </mc:AlternateContent>
      <p:sp>
        <p:nvSpPr>
          <p:cNvPr id="90116"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90117"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transition/>
</p:sld>
</file>

<file path=ppt/slides/slide2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a:xfrm>
            <a:off x="393623" y="433560"/>
            <a:ext cx="4610425" cy="1411261"/>
          </a:xfrm>
        </p:spPr>
        <p:txBody>
          <a:bodyPr/>
          <a:lstStyle/>
          <a:p>
            <a:pPr eaLnBrk="1" hangingPunct="1"/>
            <a:r>
              <a:rPr lang="zh-CN" altLang="en-US" dirty="0"/>
              <a:t>金属壁包围等离子体的系统</a:t>
            </a:r>
            <a:endParaRPr lang="zh-CN" altLang="en-US" dirty="0"/>
          </a:p>
        </p:txBody>
      </p:sp>
      <mc:AlternateContent xmlns:mc="http://schemas.openxmlformats.org/markup-compatibility/2006">
        <mc:Choice xmlns:a14="http://schemas.microsoft.com/office/drawing/2010/main" Requires="a14">
          <p:sp>
            <p:nvSpPr>
              <p:cNvPr id="91139" name="Rectangle 3"/>
              <p:cNvSpPr>
                <a:spLocks noGrp="1" noChangeArrowheads="1"/>
              </p:cNvSpPr>
              <p:nvPr>
                <p:ph type="body" idx="1"/>
              </p:nvPr>
            </p:nvSpPr>
            <p:spPr>
              <a:xfrm>
                <a:off x="161131" y="2010122"/>
                <a:ext cx="8821737" cy="4386699"/>
              </a:xfrm>
            </p:spPr>
            <p:txBody>
              <a:bodyPr/>
              <a:lstStyle/>
              <a:p>
                <a:pPr eaLnBrk="1" hangingPunct="1">
                  <a:spcBef>
                    <a:spcPts val="0"/>
                  </a:spcBef>
                  <a:spcAft>
                    <a:spcPts val="0"/>
                  </a:spcAft>
                </a:pPr>
                <a:r>
                  <a:rPr lang="zh-CN" altLang="en-US" sz="2800" dirty="0"/>
                  <a:t>运用</a:t>
                </a:r>
                <a14:m>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𝑩</m:t>
                        </m:r>
                      </m:e>
                      <m:sub>
                        <m:r>
                          <a:rPr lang="zh-CN" altLang="en-US" sz="2800" i="1">
                            <a:solidFill>
                              <a:srgbClr val="000000"/>
                            </a:solidFill>
                            <a:latin typeface="Cambria Math" panose="02040503050406030204" pitchFamily="18" charset="0"/>
                          </a:rPr>
                          <m:t>1</m:t>
                        </m:r>
                        <m:r>
                          <a:rPr lang="zh-CN" altLang="en-US" sz="2800" i="1">
                            <a:solidFill>
                              <a:srgbClr val="000000"/>
                            </a:solidFill>
                            <a:latin typeface="Cambria Math" panose="02040503050406030204" pitchFamily="18" charset="0"/>
                          </a:rPr>
                          <m:t>𝑒</m:t>
                        </m:r>
                      </m:sub>
                    </m:sSub>
                    <m:r>
                      <a:rPr lang="zh-CN" altLang="en-US" sz="2800" i="1">
                        <a:solidFill>
                          <a:srgbClr val="000000"/>
                        </a:solidFill>
                        <a:latin typeface="Cambria Math" panose="02040503050406030204" pitchFamily="18" charset="0"/>
                      </a:rPr>
                      <m:t>=</m:t>
                    </m:r>
                    <m:r>
                      <m:rPr>
                        <m:sty m:val="p"/>
                      </m:rP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𝑨</m:t>
                        </m:r>
                      </m:e>
                      <m:sub>
                        <m:r>
                          <a:rPr lang="zh-CN" altLang="en-US" sz="2800" i="1">
                            <a:solidFill>
                              <a:srgbClr val="000000"/>
                            </a:solidFill>
                            <a:latin typeface="Cambria Math" panose="02040503050406030204" pitchFamily="18" charset="0"/>
                          </a:rPr>
                          <m:t>1</m:t>
                        </m:r>
                      </m:sub>
                    </m:sSub>
                  </m:oMath>
                </a14:m>
                <a:r>
                  <a:rPr lang="zh-CN" altLang="en-US" sz="2800" dirty="0"/>
                  <a:t>化简，</a:t>
                </a:r>
                <a:endParaRPr lang="en-US" altLang="zh-CN" sz="2800"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nary>
                        <m:naryPr>
                          <m:chr m:val="∮"/>
                          <m:subHide m:val="on"/>
                          <m:supHide m:val="on"/>
                          <m:ctrlPr>
                            <a:rPr lang="zh-CN" altLang="en-US" sz="2000" i="1">
                              <a:solidFill>
                                <a:srgbClr val="000000"/>
                              </a:solidFill>
                              <a:latin typeface="Cambria Math" panose="02040503050406030204" pitchFamily="18" charset="0"/>
                            </a:rPr>
                          </m:ctrlPr>
                        </m:naryPr>
                        <m:sub/>
                        <m:sup/>
                        <m:e>
                          <m:sSub>
                            <m:sSubPr>
                              <m:ctrlPr>
                                <a:rPr lang="zh-CN" altLang="en-US" sz="2000" i="1">
                                  <a:solidFill>
                                    <a:srgbClr val="000000"/>
                                  </a:solidFill>
                                  <a:latin typeface="Cambria Math" panose="02040503050406030204" pitchFamily="18" charset="0"/>
                                </a:rPr>
                              </m:ctrlPr>
                            </m:sSubPr>
                            <m:e>
                              <m:r>
                                <a:rPr lang="zh-CN" altLang="en-US" sz="2000" i="1">
                                  <a:solidFill>
                                    <a:srgbClr val="000000"/>
                                  </a:solidFill>
                                  <a:latin typeface="Cambria Math" panose="02040503050406030204" pitchFamily="18" charset="0"/>
                                </a:rPr>
                                <m:t>𝜉</m:t>
                              </m:r>
                            </m:e>
                            <m:sub>
                              <m:r>
                                <a:rPr lang="zh-CN" altLang="en-US" sz="2000" i="1">
                                  <a:solidFill>
                                    <a:srgbClr val="000000"/>
                                  </a:solidFill>
                                  <a:latin typeface="Cambria Math" panose="02040503050406030204" pitchFamily="18" charset="0"/>
                                </a:rPr>
                                <m:t>𝑛</m:t>
                              </m:r>
                            </m:sub>
                          </m:sSub>
                          <m:sSub>
                            <m:sSubPr>
                              <m:ctrlPr>
                                <a:rPr lang="zh-CN" altLang="en-US" sz="2000" i="1">
                                  <a:solidFill>
                                    <a:srgbClr val="000000"/>
                                  </a:solidFill>
                                  <a:latin typeface="Cambria Math" panose="02040503050406030204" pitchFamily="18" charset="0"/>
                                </a:rPr>
                              </m:ctrlPr>
                            </m:sSubPr>
                            <m:e>
                              <m:r>
                                <a:rPr lang="zh-CN" altLang="en-US" sz="2000" i="1">
                                  <a:solidFill>
                                    <a:srgbClr val="000000"/>
                                  </a:solidFill>
                                  <a:latin typeface="Cambria Math" panose="02040503050406030204" pitchFamily="18" charset="0"/>
                                </a:rPr>
                                <m:t>𝐁</m:t>
                              </m:r>
                            </m:e>
                            <m:sub>
                              <m:r>
                                <a:rPr lang="zh-CN" altLang="en-US" sz="2000" i="1">
                                  <a:solidFill>
                                    <a:srgbClr val="000000"/>
                                  </a:solidFill>
                                  <a:latin typeface="Cambria Math" panose="02040503050406030204" pitchFamily="18" charset="0"/>
                                </a:rPr>
                                <m:t>0</m:t>
                              </m:r>
                              <m:r>
                                <a:rPr lang="zh-CN" altLang="en-US" sz="2000" i="1">
                                  <a:solidFill>
                                    <a:srgbClr val="000000"/>
                                  </a:solidFill>
                                  <a:latin typeface="Cambria Math" panose="02040503050406030204" pitchFamily="18" charset="0"/>
                                </a:rPr>
                                <m:t>𝑒</m:t>
                              </m:r>
                            </m:sub>
                          </m:sSub>
                          <m:r>
                            <a:rPr lang="zh-CN" altLang="en-US" sz="2000" i="1">
                              <a:solidFill>
                                <a:srgbClr val="000000"/>
                              </a:solidFill>
                              <a:latin typeface="Cambria Math" panose="02040503050406030204" pitchFamily="18" charset="0"/>
                            </a:rPr>
                            <m:t>⋅</m:t>
                          </m:r>
                          <m:sSub>
                            <m:sSubPr>
                              <m:ctrlPr>
                                <a:rPr lang="zh-CN" altLang="en-US" sz="2000" i="1">
                                  <a:solidFill>
                                    <a:srgbClr val="000000"/>
                                  </a:solidFill>
                                  <a:latin typeface="Cambria Math" panose="02040503050406030204" pitchFamily="18" charset="0"/>
                                </a:rPr>
                              </m:ctrlPr>
                            </m:sSubPr>
                            <m:e>
                              <m:r>
                                <a:rPr lang="zh-CN" altLang="en-US" sz="2000" i="1">
                                  <a:solidFill>
                                    <a:srgbClr val="000000"/>
                                  </a:solidFill>
                                  <a:latin typeface="Cambria Math" panose="02040503050406030204" pitchFamily="18" charset="0"/>
                                </a:rPr>
                                <m:t>𝐁</m:t>
                              </m:r>
                            </m:e>
                            <m:sub>
                              <m:r>
                                <a:rPr lang="zh-CN" altLang="en-US" sz="2000" i="1">
                                  <a:solidFill>
                                    <a:srgbClr val="000000"/>
                                  </a:solidFill>
                                  <a:latin typeface="Cambria Math" panose="02040503050406030204" pitchFamily="18" charset="0"/>
                                </a:rPr>
                                <m:t>1</m:t>
                              </m:r>
                              <m:r>
                                <a:rPr lang="zh-CN" altLang="en-US" sz="2000" i="1">
                                  <a:solidFill>
                                    <a:srgbClr val="000000"/>
                                  </a:solidFill>
                                  <a:latin typeface="Cambria Math" panose="02040503050406030204" pitchFamily="18" charset="0"/>
                                </a:rPr>
                                <m:t>𝑒</m:t>
                              </m:r>
                            </m:sub>
                          </m:sSub>
                          <m:r>
                            <a:rPr lang="zh-CN" altLang="en-US" sz="2000" i="1">
                              <a:solidFill>
                                <a:srgbClr val="000000"/>
                              </a:solidFill>
                              <a:latin typeface="Cambria Math" panose="02040503050406030204" pitchFamily="18" charset="0"/>
                            </a:rPr>
                            <m:t>𝑑𝑆</m:t>
                          </m:r>
                        </m:e>
                      </m:nary>
                      <m:r>
                        <a:rPr lang="zh-CN" altLang="en-US" sz="2000" i="1">
                          <a:solidFill>
                            <a:srgbClr val="000000"/>
                          </a:solidFill>
                          <a:latin typeface="Cambria Math" panose="02040503050406030204" pitchFamily="18" charset="0"/>
                        </a:rPr>
                        <m:t>=−</m:t>
                      </m:r>
                      <m:nary>
                        <m:naryPr>
                          <m:chr m:val="∮"/>
                          <m:subHide m:val="on"/>
                          <m:supHide m:val="on"/>
                          <m:ctrlPr>
                            <a:rPr lang="zh-CN" altLang="en-US" sz="2000" i="1">
                              <a:solidFill>
                                <a:srgbClr val="000000"/>
                              </a:solidFill>
                              <a:latin typeface="Cambria Math" panose="02040503050406030204" pitchFamily="18" charset="0"/>
                            </a:rPr>
                          </m:ctrlPr>
                        </m:naryPr>
                        <m:sub/>
                        <m:sup/>
                        <m:e>
                          <m:sSub>
                            <m:sSubPr>
                              <m:ctrlPr>
                                <a:rPr lang="zh-CN" altLang="en-US" sz="2000" i="1">
                                  <a:solidFill>
                                    <a:srgbClr val="000000"/>
                                  </a:solidFill>
                                  <a:latin typeface="Cambria Math" panose="02040503050406030204" pitchFamily="18" charset="0"/>
                                </a:rPr>
                              </m:ctrlPr>
                            </m:sSubPr>
                            <m:e>
                              <m:r>
                                <a:rPr lang="zh-CN" altLang="en-US" sz="2000" i="1">
                                  <a:solidFill>
                                    <a:srgbClr val="000000"/>
                                  </a:solidFill>
                                  <a:latin typeface="Cambria Math" panose="02040503050406030204" pitchFamily="18" charset="0"/>
                                </a:rPr>
                                <m:t>𝐞</m:t>
                              </m:r>
                            </m:e>
                            <m:sub>
                              <m:r>
                                <a:rPr lang="zh-CN" altLang="en-US" sz="2000" i="1">
                                  <a:solidFill>
                                    <a:srgbClr val="000000"/>
                                  </a:solidFill>
                                  <a:latin typeface="Cambria Math" panose="02040503050406030204" pitchFamily="18" charset="0"/>
                                </a:rPr>
                                <m:t>𝑛</m:t>
                              </m:r>
                            </m:sub>
                          </m:sSub>
                          <m:r>
                            <a:rPr lang="zh-CN" altLang="en-US" sz="2000" i="1">
                              <a:solidFill>
                                <a:srgbClr val="000000"/>
                              </a:solidFill>
                              <a:latin typeface="Cambria Math" panose="02040503050406030204" pitchFamily="18" charset="0"/>
                            </a:rPr>
                            <m:t>×</m:t>
                          </m:r>
                          <m:sSub>
                            <m:sSubPr>
                              <m:ctrlPr>
                                <a:rPr lang="zh-CN" altLang="en-US" sz="2000" i="1">
                                  <a:solidFill>
                                    <a:srgbClr val="000000"/>
                                  </a:solidFill>
                                  <a:latin typeface="Cambria Math" panose="02040503050406030204" pitchFamily="18" charset="0"/>
                                </a:rPr>
                              </m:ctrlPr>
                            </m:sSubPr>
                            <m:e>
                              <m:r>
                                <a:rPr lang="zh-CN" altLang="en-US" sz="2000" i="1">
                                  <a:solidFill>
                                    <a:srgbClr val="000000"/>
                                  </a:solidFill>
                                  <a:latin typeface="Cambria Math" panose="02040503050406030204" pitchFamily="18" charset="0"/>
                                </a:rPr>
                                <m:t>𝐀</m:t>
                              </m:r>
                            </m:e>
                            <m:sub>
                              <m:r>
                                <a:rPr lang="zh-CN" altLang="en-US" sz="2000" i="1">
                                  <a:solidFill>
                                    <a:srgbClr val="000000"/>
                                  </a:solidFill>
                                  <a:latin typeface="Cambria Math" panose="02040503050406030204" pitchFamily="18" charset="0"/>
                                </a:rPr>
                                <m:t>1</m:t>
                              </m:r>
                            </m:sub>
                          </m:sSub>
                          <m:r>
                            <a:rPr lang="zh-CN" altLang="en-US" sz="2000" i="1">
                              <a:solidFill>
                                <a:srgbClr val="000000"/>
                              </a:solidFill>
                              <a:latin typeface="Cambria Math" panose="02040503050406030204" pitchFamily="18" charset="0"/>
                            </a:rPr>
                            <m:t>⋅</m:t>
                          </m:r>
                          <m:sSub>
                            <m:sSubPr>
                              <m:ctrlPr>
                                <a:rPr lang="zh-CN" altLang="en-US" sz="2000" i="1">
                                  <a:solidFill>
                                    <a:srgbClr val="000000"/>
                                  </a:solidFill>
                                  <a:latin typeface="Cambria Math" panose="02040503050406030204" pitchFamily="18" charset="0"/>
                                </a:rPr>
                              </m:ctrlPr>
                            </m:sSubPr>
                            <m:e>
                              <m:r>
                                <a:rPr lang="zh-CN" altLang="en-US" sz="2000" i="1">
                                  <a:solidFill>
                                    <a:srgbClr val="000000"/>
                                  </a:solidFill>
                                  <a:latin typeface="Cambria Math" panose="02040503050406030204" pitchFamily="18" charset="0"/>
                                </a:rPr>
                                <m:t>𝐁</m:t>
                              </m:r>
                            </m:e>
                            <m:sub>
                              <m:r>
                                <a:rPr lang="zh-CN" altLang="en-US" sz="2000" i="1">
                                  <a:solidFill>
                                    <a:srgbClr val="000000"/>
                                  </a:solidFill>
                                  <a:latin typeface="Cambria Math" panose="02040503050406030204" pitchFamily="18" charset="0"/>
                                </a:rPr>
                                <m:t>1</m:t>
                              </m:r>
                              <m:r>
                                <a:rPr lang="zh-CN" altLang="en-US" sz="2000" i="1">
                                  <a:solidFill>
                                    <a:srgbClr val="000000"/>
                                  </a:solidFill>
                                  <a:latin typeface="Cambria Math" panose="02040503050406030204" pitchFamily="18" charset="0"/>
                                </a:rPr>
                                <m:t>𝑒</m:t>
                              </m:r>
                            </m:sub>
                          </m:sSub>
                          <m:r>
                            <a:rPr lang="zh-CN" altLang="en-US" sz="2000" i="1">
                              <a:solidFill>
                                <a:srgbClr val="000000"/>
                              </a:solidFill>
                              <a:latin typeface="Cambria Math" panose="02040503050406030204" pitchFamily="18" charset="0"/>
                            </a:rPr>
                            <m:t>𝑑𝑆</m:t>
                          </m:r>
                        </m:e>
                      </m:nary>
                      <m:r>
                        <a:rPr lang="zh-CN" altLang="en-US" sz="2000" i="1">
                          <a:solidFill>
                            <a:srgbClr val="000000"/>
                          </a:solidFill>
                          <a:latin typeface="Cambria Math" panose="02040503050406030204" pitchFamily="18" charset="0"/>
                        </a:rPr>
                        <m:t>=</m:t>
                      </m:r>
                      <m:nary>
                        <m:naryPr>
                          <m:chr m:val="∮"/>
                          <m:subHide m:val="on"/>
                          <m:supHide m:val="on"/>
                          <m:ctrlPr>
                            <a:rPr lang="zh-CN" altLang="en-US" sz="2000" i="1">
                              <a:solidFill>
                                <a:srgbClr val="000000"/>
                              </a:solidFill>
                              <a:latin typeface="Cambria Math" panose="02040503050406030204" pitchFamily="18" charset="0"/>
                            </a:rPr>
                          </m:ctrlPr>
                        </m:naryPr>
                        <m:sub/>
                        <m:sup/>
                        <m:e>
                          <m:sSub>
                            <m:sSubPr>
                              <m:ctrlPr>
                                <a:rPr lang="zh-CN" altLang="en-US" sz="2000" i="1">
                                  <a:solidFill>
                                    <a:srgbClr val="000000"/>
                                  </a:solidFill>
                                  <a:latin typeface="Cambria Math" panose="02040503050406030204" pitchFamily="18" charset="0"/>
                                </a:rPr>
                              </m:ctrlPr>
                            </m:sSubPr>
                            <m:e>
                              <m:r>
                                <a:rPr lang="zh-CN" altLang="en-US" sz="2000" i="1">
                                  <a:solidFill>
                                    <a:srgbClr val="000000"/>
                                  </a:solidFill>
                                  <a:latin typeface="Cambria Math" panose="02040503050406030204" pitchFamily="18" charset="0"/>
                                </a:rPr>
                                <m:t>𝐁</m:t>
                              </m:r>
                            </m:e>
                            <m:sub>
                              <m:r>
                                <a:rPr lang="zh-CN" altLang="en-US" sz="2000" i="1">
                                  <a:solidFill>
                                    <a:srgbClr val="000000"/>
                                  </a:solidFill>
                                  <a:latin typeface="Cambria Math" panose="02040503050406030204" pitchFamily="18" charset="0"/>
                                </a:rPr>
                                <m:t>1</m:t>
                              </m:r>
                              <m:r>
                                <a:rPr lang="zh-CN" altLang="en-US" sz="2000" i="1">
                                  <a:solidFill>
                                    <a:srgbClr val="000000"/>
                                  </a:solidFill>
                                  <a:latin typeface="Cambria Math" panose="02040503050406030204" pitchFamily="18" charset="0"/>
                                </a:rPr>
                                <m:t>𝑒</m:t>
                              </m:r>
                            </m:sub>
                          </m:sSub>
                          <m:r>
                            <a:rPr lang="zh-CN" altLang="en-US" sz="2000" i="1">
                              <a:solidFill>
                                <a:srgbClr val="000000"/>
                              </a:solidFill>
                              <a:latin typeface="Cambria Math" panose="02040503050406030204" pitchFamily="18" charset="0"/>
                            </a:rPr>
                            <m:t>×</m:t>
                          </m:r>
                          <m:sSub>
                            <m:sSubPr>
                              <m:ctrlPr>
                                <a:rPr lang="zh-CN" altLang="en-US" sz="2000" i="1">
                                  <a:solidFill>
                                    <a:srgbClr val="000000"/>
                                  </a:solidFill>
                                  <a:latin typeface="Cambria Math" panose="02040503050406030204" pitchFamily="18" charset="0"/>
                                </a:rPr>
                              </m:ctrlPr>
                            </m:sSubPr>
                            <m:e>
                              <m:r>
                                <a:rPr lang="zh-CN" altLang="en-US" sz="2000" i="1">
                                  <a:solidFill>
                                    <a:srgbClr val="000000"/>
                                  </a:solidFill>
                                  <a:latin typeface="Cambria Math" panose="02040503050406030204" pitchFamily="18" charset="0"/>
                                </a:rPr>
                                <m:t>𝐀</m:t>
                              </m:r>
                            </m:e>
                            <m:sub>
                              <m:r>
                                <a:rPr lang="zh-CN" altLang="en-US" sz="2000" i="1">
                                  <a:solidFill>
                                    <a:srgbClr val="000000"/>
                                  </a:solidFill>
                                  <a:latin typeface="Cambria Math" panose="02040503050406030204" pitchFamily="18" charset="0"/>
                                </a:rPr>
                                <m:t>1</m:t>
                              </m:r>
                            </m:sub>
                          </m:sSub>
                          <m:r>
                            <a:rPr lang="zh-CN" altLang="en-US" sz="2000" i="1">
                              <a:solidFill>
                                <a:srgbClr val="000000"/>
                              </a:solidFill>
                              <a:latin typeface="Cambria Math" panose="02040503050406030204" pitchFamily="18" charset="0"/>
                            </a:rPr>
                            <m:t>⋅</m:t>
                          </m:r>
                          <m:r>
                            <a:rPr lang="zh-CN" altLang="en-US" sz="2000" i="1">
                              <a:solidFill>
                                <a:srgbClr val="000000"/>
                              </a:solidFill>
                              <a:latin typeface="Cambria Math" panose="02040503050406030204" pitchFamily="18" charset="0"/>
                            </a:rPr>
                            <m:t>𝑑</m:t>
                          </m:r>
                          <m:r>
                            <a:rPr lang="zh-CN" altLang="en-US" sz="2000" i="1">
                              <a:solidFill>
                                <a:srgbClr val="000000"/>
                              </a:solidFill>
                              <a:latin typeface="Cambria Math" panose="02040503050406030204" pitchFamily="18" charset="0"/>
                            </a:rPr>
                            <m:t>𝐒</m:t>
                          </m:r>
                        </m:e>
                      </m:nary>
                      <m:r>
                        <a:rPr lang="zh-CN" altLang="en-US" sz="2000" i="1">
                          <a:solidFill>
                            <a:srgbClr val="000000"/>
                          </a:solidFill>
                          <a:latin typeface="Cambria Math" panose="02040503050406030204" pitchFamily="18" charset="0"/>
                        </a:rPr>
                        <m:t>=−</m:t>
                      </m:r>
                      <m:nary>
                        <m:naryPr>
                          <m:chr m:val="∮"/>
                          <m:limLoc m:val="undOvr"/>
                          <m:supHide m:val="on"/>
                          <m:ctrlPr>
                            <a:rPr lang="zh-CN" altLang="en-US" sz="2000" i="1">
                              <a:solidFill>
                                <a:srgbClr val="000000"/>
                              </a:solidFill>
                              <a:latin typeface="Cambria Math" panose="02040503050406030204" pitchFamily="18" charset="0"/>
                            </a:rPr>
                          </m:ctrlPr>
                        </m:naryPr>
                        <m:sub>
                          <m:r>
                            <a:rPr lang="zh-CN" altLang="en-US" sz="2000" i="1">
                              <a:solidFill>
                                <a:srgbClr val="000000"/>
                              </a:solidFill>
                              <a:latin typeface="Cambria Math" panose="02040503050406030204" pitchFamily="18" charset="0"/>
                            </a:rPr>
                            <m:t>𝑣𝑎𝑐</m:t>
                          </m:r>
                        </m:sub>
                        <m:sup/>
                        <m:e>
                          <m:sSub>
                            <m:sSubPr>
                              <m:ctrlPr>
                                <a:rPr lang="zh-CN" altLang="en-US" sz="2000" i="1">
                                  <a:solidFill>
                                    <a:srgbClr val="000000"/>
                                  </a:solidFill>
                                  <a:latin typeface="Cambria Math" panose="02040503050406030204" pitchFamily="18" charset="0"/>
                                </a:rPr>
                              </m:ctrlPr>
                            </m:sSubPr>
                            <m:e>
                              <m:r>
                                <a:rPr lang="zh-CN" altLang="en-US" sz="2000" i="1">
                                  <a:solidFill>
                                    <a:srgbClr val="000000"/>
                                  </a:solidFill>
                                  <a:latin typeface="Cambria Math" panose="02040503050406030204" pitchFamily="18" charset="0"/>
                                </a:rPr>
                                <m:t>𝐁</m:t>
                              </m:r>
                            </m:e>
                            <m:sub>
                              <m:r>
                                <a:rPr lang="zh-CN" altLang="en-US" sz="2000" i="1">
                                  <a:solidFill>
                                    <a:srgbClr val="000000"/>
                                  </a:solidFill>
                                  <a:latin typeface="Cambria Math" panose="02040503050406030204" pitchFamily="18" charset="0"/>
                                </a:rPr>
                                <m:t>1</m:t>
                              </m:r>
                              <m:r>
                                <a:rPr lang="zh-CN" altLang="en-US" sz="2000" i="1">
                                  <a:solidFill>
                                    <a:srgbClr val="000000"/>
                                  </a:solidFill>
                                  <a:latin typeface="Cambria Math" panose="02040503050406030204" pitchFamily="18" charset="0"/>
                                </a:rPr>
                                <m:t>𝑒</m:t>
                              </m:r>
                            </m:sub>
                          </m:sSub>
                          <m:r>
                            <a:rPr lang="zh-CN" altLang="en-US" sz="2000" i="1">
                              <a:solidFill>
                                <a:srgbClr val="000000"/>
                              </a:solidFill>
                              <a:latin typeface="Cambria Math" panose="02040503050406030204" pitchFamily="18" charset="0"/>
                            </a:rPr>
                            <m:t>×</m:t>
                          </m:r>
                          <m:sSub>
                            <m:sSubPr>
                              <m:ctrlPr>
                                <a:rPr lang="zh-CN" altLang="en-US" sz="2000" i="1">
                                  <a:solidFill>
                                    <a:srgbClr val="000000"/>
                                  </a:solidFill>
                                  <a:latin typeface="Cambria Math" panose="02040503050406030204" pitchFamily="18" charset="0"/>
                                </a:rPr>
                              </m:ctrlPr>
                            </m:sSubPr>
                            <m:e>
                              <m:r>
                                <a:rPr lang="zh-CN" altLang="en-US" sz="2000" i="1">
                                  <a:solidFill>
                                    <a:srgbClr val="000000"/>
                                  </a:solidFill>
                                  <a:latin typeface="Cambria Math" panose="02040503050406030204" pitchFamily="18" charset="0"/>
                                </a:rPr>
                                <m:t>𝐀</m:t>
                              </m:r>
                            </m:e>
                            <m:sub>
                              <m:r>
                                <a:rPr lang="zh-CN" altLang="en-US" sz="2000" i="1">
                                  <a:solidFill>
                                    <a:srgbClr val="000000"/>
                                  </a:solidFill>
                                  <a:latin typeface="Cambria Math" panose="02040503050406030204" pitchFamily="18" charset="0"/>
                                </a:rPr>
                                <m:t>1</m:t>
                              </m:r>
                            </m:sub>
                          </m:sSub>
                          <m:r>
                            <a:rPr lang="zh-CN" altLang="en-US" sz="2000" i="1">
                              <a:solidFill>
                                <a:srgbClr val="000000"/>
                              </a:solidFill>
                              <a:latin typeface="Cambria Math" panose="02040503050406030204" pitchFamily="18" charset="0"/>
                            </a:rPr>
                            <m:t>⋅</m:t>
                          </m:r>
                          <m:r>
                            <a:rPr lang="zh-CN" altLang="en-US" sz="2000" i="1">
                              <a:solidFill>
                                <a:srgbClr val="000000"/>
                              </a:solidFill>
                              <a:latin typeface="Cambria Math" panose="02040503050406030204" pitchFamily="18" charset="0"/>
                            </a:rPr>
                            <m:t>𝑑</m:t>
                          </m:r>
                          <m:r>
                            <a:rPr lang="zh-CN" altLang="en-US" sz="2000" i="1">
                              <a:solidFill>
                                <a:srgbClr val="000000"/>
                              </a:solidFill>
                              <a:latin typeface="Cambria Math" panose="02040503050406030204" pitchFamily="18" charset="0"/>
                            </a:rPr>
                            <m:t>𝐒</m:t>
                          </m:r>
                        </m:e>
                      </m:nary>
                    </m:oMath>
                    <m:oMath xmlns:m="http://schemas.openxmlformats.org/officeDocument/2006/math">
                      <m:r>
                        <a:rPr lang="zh-CN" altLang="en-US" sz="2000" i="1">
                          <a:solidFill>
                            <a:srgbClr val="000000"/>
                          </a:solidFill>
                          <a:latin typeface="Cambria Math" panose="02040503050406030204" pitchFamily="18" charset="0"/>
                        </a:rPr>
                        <m:t>=−</m:t>
                      </m:r>
                      <m:nary>
                        <m:naryPr>
                          <m:limLoc m:val="undOvr"/>
                          <m:supHide m:val="on"/>
                          <m:ctrlPr>
                            <a:rPr lang="zh-CN" altLang="en-US" sz="2000" i="1">
                              <a:solidFill>
                                <a:srgbClr val="000000"/>
                              </a:solidFill>
                              <a:latin typeface="Cambria Math" panose="02040503050406030204" pitchFamily="18" charset="0"/>
                            </a:rPr>
                          </m:ctrlPr>
                        </m:naryPr>
                        <m:sub>
                          <m:r>
                            <a:rPr lang="zh-CN" altLang="en-US" sz="2000" i="1">
                              <a:solidFill>
                                <a:srgbClr val="000000"/>
                              </a:solidFill>
                              <a:latin typeface="Cambria Math" panose="02040503050406030204" pitchFamily="18" charset="0"/>
                            </a:rPr>
                            <m:t>𝑣𝑎𝑐</m:t>
                          </m:r>
                        </m:sub>
                        <m:sup/>
                        <m:e>
                          <m:r>
                            <m:rPr>
                              <m:sty m:val="p"/>
                            </m:rPr>
                            <a:rPr lang="zh-CN" altLang="en-US" sz="2000" i="1">
                              <a:solidFill>
                                <a:srgbClr val="000000"/>
                              </a:solidFill>
                              <a:latin typeface="Cambria Math" panose="02040503050406030204" pitchFamily="18" charset="0"/>
                            </a:rPr>
                            <m:t>∇</m:t>
                          </m:r>
                          <m:r>
                            <a:rPr lang="zh-CN" altLang="en-US" sz="2000" i="1">
                              <a:solidFill>
                                <a:srgbClr val="000000"/>
                              </a:solidFill>
                              <a:latin typeface="Cambria Math" panose="02040503050406030204" pitchFamily="18" charset="0"/>
                            </a:rPr>
                            <m:t>⋅</m:t>
                          </m:r>
                          <m:d>
                            <m:dPr>
                              <m:ctrlPr>
                                <a:rPr lang="zh-CN" altLang="en-US" sz="2000" i="1">
                                  <a:solidFill>
                                    <a:srgbClr val="000000"/>
                                  </a:solidFill>
                                  <a:latin typeface="Cambria Math" panose="02040503050406030204" pitchFamily="18" charset="0"/>
                                </a:rPr>
                              </m:ctrlPr>
                            </m:dPr>
                            <m:e>
                              <m:sSub>
                                <m:sSubPr>
                                  <m:ctrlPr>
                                    <a:rPr lang="zh-CN" altLang="en-US" sz="2000" i="1">
                                      <a:solidFill>
                                        <a:srgbClr val="000000"/>
                                      </a:solidFill>
                                      <a:latin typeface="Cambria Math" panose="02040503050406030204" pitchFamily="18" charset="0"/>
                                    </a:rPr>
                                  </m:ctrlPr>
                                </m:sSubPr>
                                <m:e>
                                  <m:r>
                                    <a:rPr lang="zh-CN" altLang="en-US" sz="2000" i="1">
                                      <a:solidFill>
                                        <a:srgbClr val="000000"/>
                                      </a:solidFill>
                                      <a:latin typeface="Cambria Math" panose="02040503050406030204" pitchFamily="18" charset="0"/>
                                    </a:rPr>
                                    <m:t>𝐁</m:t>
                                  </m:r>
                                </m:e>
                                <m:sub>
                                  <m:r>
                                    <a:rPr lang="zh-CN" altLang="en-US" sz="2000" i="1">
                                      <a:solidFill>
                                        <a:srgbClr val="000000"/>
                                      </a:solidFill>
                                      <a:latin typeface="Cambria Math" panose="02040503050406030204" pitchFamily="18" charset="0"/>
                                    </a:rPr>
                                    <m:t>1</m:t>
                                  </m:r>
                                  <m:r>
                                    <a:rPr lang="zh-CN" altLang="en-US" sz="2000" i="1">
                                      <a:solidFill>
                                        <a:srgbClr val="000000"/>
                                      </a:solidFill>
                                      <a:latin typeface="Cambria Math" panose="02040503050406030204" pitchFamily="18" charset="0"/>
                                    </a:rPr>
                                    <m:t>𝑒</m:t>
                                  </m:r>
                                </m:sub>
                              </m:sSub>
                              <m:r>
                                <a:rPr lang="zh-CN" altLang="en-US" sz="2000" i="1">
                                  <a:solidFill>
                                    <a:srgbClr val="000000"/>
                                  </a:solidFill>
                                  <a:latin typeface="Cambria Math" panose="02040503050406030204" pitchFamily="18" charset="0"/>
                                </a:rPr>
                                <m:t>×</m:t>
                              </m:r>
                              <m:sSub>
                                <m:sSubPr>
                                  <m:ctrlPr>
                                    <a:rPr lang="zh-CN" altLang="en-US" sz="2000" i="1">
                                      <a:solidFill>
                                        <a:srgbClr val="000000"/>
                                      </a:solidFill>
                                      <a:latin typeface="Cambria Math" panose="02040503050406030204" pitchFamily="18" charset="0"/>
                                    </a:rPr>
                                  </m:ctrlPr>
                                </m:sSubPr>
                                <m:e>
                                  <m:r>
                                    <a:rPr lang="zh-CN" altLang="en-US" sz="2000" i="1">
                                      <a:solidFill>
                                        <a:srgbClr val="000000"/>
                                      </a:solidFill>
                                      <a:latin typeface="Cambria Math" panose="02040503050406030204" pitchFamily="18" charset="0"/>
                                    </a:rPr>
                                    <m:t>𝐀</m:t>
                                  </m:r>
                                </m:e>
                                <m:sub>
                                  <m:r>
                                    <a:rPr lang="zh-CN" altLang="en-US" sz="2000" i="1">
                                      <a:solidFill>
                                        <a:srgbClr val="000000"/>
                                      </a:solidFill>
                                      <a:latin typeface="Cambria Math" panose="02040503050406030204" pitchFamily="18" charset="0"/>
                                    </a:rPr>
                                    <m:t>1</m:t>
                                  </m:r>
                                </m:sub>
                              </m:sSub>
                            </m:e>
                          </m:d>
                          <m:r>
                            <a:rPr lang="zh-CN" altLang="en-US" sz="2000" i="1">
                              <a:solidFill>
                                <a:srgbClr val="000000"/>
                              </a:solidFill>
                              <a:latin typeface="Cambria Math" panose="02040503050406030204" pitchFamily="18" charset="0"/>
                            </a:rPr>
                            <m:t>𝑑𝑉</m:t>
                          </m:r>
                        </m:e>
                      </m:nary>
                      <m:r>
                        <a:rPr lang="zh-CN" altLang="en-US" sz="2000" i="1">
                          <a:solidFill>
                            <a:srgbClr val="000000"/>
                          </a:solidFill>
                          <a:latin typeface="Cambria Math" panose="02040503050406030204" pitchFamily="18" charset="0"/>
                        </a:rPr>
                        <m:t>=</m:t>
                      </m:r>
                      <m:nary>
                        <m:naryPr>
                          <m:limLoc m:val="undOvr"/>
                          <m:supHide m:val="on"/>
                          <m:ctrlPr>
                            <a:rPr lang="zh-CN" altLang="en-US" sz="2000" i="1">
                              <a:solidFill>
                                <a:srgbClr val="000000"/>
                              </a:solidFill>
                              <a:latin typeface="Cambria Math" panose="02040503050406030204" pitchFamily="18" charset="0"/>
                            </a:rPr>
                          </m:ctrlPr>
                        </m:naryPr>
                        <m:sub>
                          <m:r>
                            <a:rPr lang="zh-CN" altLang="en-US" sz="2000" i="1">
                              <a:solidFill>
                                <a:srgbClr val="000000"/>
                              </a:solidFill>
                              <a:latin typeface="Cambria Math" panose="02040503050406030204" pitchFamily="18" charset="0"/>
                            </a:rPr>
                            <m:t>𝑣𝑎𝑐</m:t>
                          </m:r>
                        </m:sub>
                        <m:sup/>
                        <m:e>
                          <m:d>
                            <m:dPr>
                              <m:ctrlPr>
                                <a:rPr lang="zh-CN" altLang="en-US" sz="2000" i="1">
                                  <a:solidFill>
                                    <a:srgbClr val="000000"/>
                                  </a:solidFill>
                                  <a:latin typeface="Cambria Math" panose="02040503050406030204" pitchFamily="18" charset="0"/>
                                </a:rPr>
                              </m:ctrlPr>
                            </m:dPr>
                            <m:e>
                              <m:sSub>
                                <m:sSubPr>
                                  <m:ctrlPr>
                                    <a:rPr lang="zh-CN" altLang="en-US" sz="2000" i="1">
                                      <a:solidFill>
                                        <a:srgbClr val="000000"/>
                                      </a:solidFill>
                                      <a:latin typeface="Cambria Math" panose="02040503050406030204" pitchFamily="18" charset="0"/>
                                    </a:rPr>
                                  </m:ctrlPr>
                                </m:sSubPr>
                                <m:e>
                                  <m:r>
                                    <a:rPr lang="zh-CN" altLang="en-US" sz="2000" i="1">
                                      <a:solidFill>
                                        <a:srgbClr val="000000"/>
                                      </a:solidFill>
                                      <a:latin typeface="Cambria Math" panose="02040503050406030204" pitchFamily="18" charset="0"/>
                                    </a:rPr>
                                    <m:t>𝐁</m:t>
                                  </m:r>
                                </m:e>
                                <m:sub>
                                  <m:r>
                                    <a:rPr lang="zh-CN" altLang="en-US" sz="2000" i="1">
                                      <a:solidFill>
                                        <a:srgbClr val="000000"/>
                                      </a:solidFill>
                                      <a:latin typeface="Cambria Math" panose="02040503050406030204" pitchFamily="18" charset="0"/>
                                    </a:rPr>
                                    <m:t>1</m:t>
                                  </m:r>
                                  <m:r>
                                    <a:rPr lang="zh-CN" altLang="en-US" sz="2000" i="1">
                                      <a:solidFill>
                                        <a:srgbClr val="000000"/>
                                      </a:solidFill>
                                      <a:latin typeface="Cambria Math" panose="02040503050406030204" pitchFamily="18" charset="0"/>
                                    </a:rPr>
                                    <m:t>𝑒</m:t>
                                  </m:r>
                                </m:sub>
                              </m:sSub>
                              <m:r>
                                <a:rPr lang="zh-CN" altLang="en-US" sz="2000" i="1">
                                  <a:solidFill>
                                    <a:srgbClr val="000000"/>
                                  </a:solidFill>
                                  <a:latin typeface="Cambria Math" panose="02040503050406030204" pitchFamily="18" charset="0"/>
                                </a:rPr>
                                <m:t>⋅</m:t>
                              </m:r>
                              <m:r>
                                <m:rPr>
                                  <m:sty m:val="p"/>
                                </m:rPr>
                                <a:rPr lang="zh-CN" altLang="en-US" sz="2000" i="1">
                                  <a:solidFill>
                                    <a:srgbClr val="000000"/>
                                  </a:solidFill>
                                  <a:latin typeface="Cambria Math" panose="02040503050406030204" pitchFamily="18" charset="0"/>
                                </a:rPr>
                                <m:t>∇</m:t>
                              </m:r>
                              <m:r>
                                <a:rPr lang="zh-CN" altLang="en-US" sz="2000" i="1">
                                  <a:solidFill>
                                    <a:srgbClr val="000000"/>
                                  </a:solidFill>
                                  <a:latin typeface="Cambria Math" panose="02040503050406030204" pitchFamily="18" charset="0"/>
                                </a:rPr>
                                <m:t>×</m:t>
                              </m:r>
                              <m:sSub>
                                <m:sSubPr>
                                  <m:ctrlPr>
                                    <a:rPr lang="zh-CN" altLang="en-US" sz="2000" i="1">
                                      <a:solidFill>
                                        <a:srgbClr val="000000"/>
                                      </a:solidFill>
                                      <a:latin typeface="Cambria Math" panose="02040503050406030204" pitchFamily="18" charset="0"/>
                                    </a:rPr>
                                  </m:ctrlPr>
                                </m:sSubPr>
                                <m:e>
                                  <m:r>
                                    <a:rPr lang="zh-CN" altLang="en-US" sz="2000" i="1">
                                      <a:solidFill>
                                        <a:srgbClr val="000000"/>
                                      </a:solidFill>
                                      <a:latin typeface="Cambria Math" panose="02040503050406030204" pitchFamily="18" charset="0"/>
                                    </a:rPr>
                                    <m:t>𝐀</m:t>
                                  </m:r>
                                </m:e>
                                <m:sub>
                                  <m:r>
                                    <a:rPr lang="zh-CN" altLang="en-US" sz="2000" i="1">
                                      <a:solidFill>
                                        <a:srgbClr val="000000"/>
                                      </a:solidFill>
                                      <a:latin typeface="Cambria Math" panose="02040503050406030204" pitchFamily="18" charset="0"/>
                                    </a:rPr>
                                    <m:t>1</m:t>
                                  </m:r>
                                </m:sub>
                              </m:sSub>
                              <m:r>
                                <a:rPr lang="zh-CN" altLang="en-US" sz="2000" i="1">
                                  <a:solidFill>
                                    <a:srgbClr val="000000"/>
                                  </a:solidFill>
                                  <a:latin typeface="Cambria Math" panose="02040503050406030204" pitchFamily="18" charset="0"/>
                                </a:rPr>
                                <m:t>−</m:t>
                              </m:r>
                              <m:sSub>
                                <m:sSubPr>
                                  <m:ctrlPr>
                                    <a:rPr lang="zh-CN" altLang="en-US" sz="2000" i="1">
                                      <a:solidFill>
                                        <a:srgbClr val="000000"/>
                                      </a:solidFill>
                                      <a:latin typeface="Cambria Math" panose="02040503050406030204" pitchFamily="18" charset="0"/>
                                    </a:rPr>
                                  </m:ctrlPr>
                                </m:sSubPr>
                                <m:e>
                                  <m:r>
                                    <a:rPr lang="zh-CN" altLang="en-US" sz="2000" i="1">
                                      <a:solidFill>
                                        <a:srgbClr val="000000"/>
                                      </a:solidFill>
                                      <a:latin typeface="Cambria Math" panose="02040503050406030204" pitchFamily="18" charset="0"/>
                                    </a:rPr>
                                    <m:t>𝐀</m:t>
                                  </m:r>
                                </m:e>
                                <m:sub>
                                  <m:r>
                                    <a:rPr lang="zh-CN" altLang="en-US" sz="2000" i="1">
                                      <a:solidFill>
                                        <a:srgbClr val="000000"/>
                                      </a:solidFill>
                                      <a:latin typeface="Cambria Math" panose="02040503050406030204" pitchFamily="18" charset="0"/>
                                    </a:rPr>
                                    <m:t>1</m:t>
                                  </m:r>
                                </m:sub>
                              </m:sSub>
                              <m:r>
                                <a:rPr lang="zh-CN" altLang="en-US" sz="2000" i="1">
                                  <a:solidFill>
                                    <a:srgbClr val="000000"/>
                                  </a:solidFill>
                                  <a:latin typeface="Cambria Math" panose="02040503050406030204" pitchFamily="18" charset="0"/>
                                </a:rPr>
                                <m:t>⋅</m:t>
                              </m:r>
                              <m:r>
                                <m:rPr>
                                  <m:sty m:val="p"/>
                                </m:rPr>
                                <a:rPr lang="zh-CN" altLang="en-US" sz="2000" i="1">
                                  <a:solidFill>
                                    <a:srgbClr val="000000"/>
                                  </a:solidFill>
                                  <a:latin typeface="Cambria Math" panose="02040503050406030204" pitchFamily="18" charset="0"/>
                                </a:rPr>
                                <m:t>∇</m:t>
                              </m:r>
                              <m:r>
                                <a:rPr lang="zh-CN" altLang="en-US" sz="2000" i="1">
                                  <a:solidFill>
                                    <a:srgbClr val="000000"/>
                                  </a:solidFill>
                                  <a:latin typeface="Cambria Math" panose="02040503050406030204" pitchFamily="18" charset="0"/>
                                </a:rPr>
                                <m:t>×</m:t>
                              </m:r>
                              <m:sSub>
                                <m:sSubPr>
                                  <m:ctrlPr>
                                    <a:rPr lang="zh-CN" altLang="en-US" sz="2000" i="1">
                                      <a:solidFill>
                                        <a:srgbClr val="000000"/>
                                      </a:solidFill>
                                      <a:latin typeface="Cambria Math" panose="02040503050406030204" pitchFamily="18" charset="0"/>
                                    </a:rPr>
                                  </m:ctrlPr>
                                </m:sSubPr>
                                <m:e>
                                  <m:r>
                                    <a:rPr lang="zh-CN" altLang="en-US" sz="2000" i="1">
                                      <a:solidFill>
                                        <a:srgbClr val="000000"/>
                                      </a:solidFill>
                                      <a:latin typeface="Cambria Math" panose="02040503050406030204" pitchFamily="18" charset="0"/>
                                    </a:rPr>
                                    <m:t>𝐁</m:t>
                                  </m:r>
                                </m:e>
                                <m:sub>
                                  <m:r>
                                    <a:rPr lang="zh-CN" altLang="en-US" sz="2000" i="1">
                                      <a:solidFill>
                                        <a:srgbClr val="000000"/>
                                      </a:solidFill>
                                      <a:latin typeface="Cambria Math" panose="02040503050406030204" pitchFamily="18" charset="0"/>
                                    </a:rPr>
                                    <m:t>1</m:t>
                                  </m:r>
                                  <m:r>
                                    <a:rPr lang="zh-CN" altLang="en-US" sz="2000" i="1">
                                      <a:solidFill>
                                        <a:srgbClr val="000000"/>
                                      </a:solidFill>
                                      <a:latin typeface="Cambria Math" panose="02040503050406030204" pitchFamily="18" charset="0"/>
                                    </a:rPr>
                                    <m:t>𝑒</m:t>
                                  </m:r>
                                </m:sub>
                              </m:sSub>
                            </m:e>
                          </m:d>
                          <m:r>
                            <a:rPr lang="zh-CN" altLang="en-US" sz="2000" i="1">
                              <a:solidFill>
                                <a:srgbClr val="000000"/>
                              </a:solidFill>
                              <a:latin typeface="Cambria Math" panose="02040503050406030204" pitchFamily="18" charset="0"/>
                            </a:rPr>
                            <m:t>𝑑𝑉</m:t>
                          </m:r>
                        </m:e>
                      </m:nary>
                      <m:r>
                        <a:rPr lang="zh-CN" altLang="en-US" sz="2000" i="1">
                          <a:solidFill>
                            <a:srgbClr val="000000"/>
                          </a:solidFill>
                          <a:latin typeface="Cambria Math" panose="02040503050406030204" pitchFamily="18" charset="0"/>
                        </a:rPr>
                        <m:t>=</m:t>
                      </m:r>
                      <m:nary>
                        <m:naryPr>
                          <m:limLoc m:val="undOvr"/>
                          <m:supHide m:val="on"/>
                          <m:ctrlPr>
                            <a:rPr lang="zh-CN" altLang="en-US" sz="2000" i="1">
                              <a:solidFill>
                                <a:srgbClr val="000000"/>
                              </a:solidFill>
                              <a:latin typeface="Cambria Math" panose="02040503050406030204" pitchFamily="18" charset="0"/>
                            </a:rPr>
                          </m:ctrlPr>
                        </m:naryPr>
                        <m:sub>
                          <m:r>
                            <a:rPr lang="zh-CN" altLang="en-US" sz="2000" i="1">
                              <a:solidFill>
                                <a:srgbClr val="000000"/>
                              </a:solidFill>
                              <a:latin typeface="Cambria Math" panose="02040503050406030204" pitchFamily="18" charset="0"/>
                            </a:rPr>
                            <m:t>𝑣𝑎𝑐</m:t>
                          </m:r>
                        </m:sub>
                        <m:sup/>
                        <m:e>
                          <m:sSubSup>
                            <m:sSubSupPr>
                              <m:ctrlPr>
                                <a:rPr lang="zh-CN" altLang="en-US" sz="2000" i="1">
                                  <a:solidFill>
                                    <a:srgbClr val="000000"/>
                                  </a:solidFill>
                                  <a:latin typeface="Cambria Math" panose="02040503050406030204" pitchFamily="18" charset="0"/>
                                </a:rPr>
                              </m:ctrlPr>
                            </m:sSubSupPr>
                            <m:e>
                              <m:r>
                                <a:rPr lang="zh-CN" altLang="en-US" sz="2000" i="1">
                                  <a:solidFill>
                                    <a:srgbClr val="000000"/>
                                  </a:solidFill>
                                  <a:latin typeface="Cambria Math" panose="02040503050406030204" pitchFamily="18" charset="0"/>
                                </a:rPr>
                                <m:t>𝐵</m:t>
                              </m:r>
                            </m:e>
                            <m:sub>
                              <m:r>
                                <a:rPr lang="zh-CN" altLang="en-US" sz="2000" i="1">
                                  <a:solidFill>
                                    <a:srgbClr val="000000"/>
                                  </a:solidFill>
                                  <a:latin typeface="Cambria Math" panose="02040503050406030204" pitchFamily="18" charset="0"/>
                                </a:rPr>
                                <m:t>1</m:t>
                              </m:r>
                              <m:r>
                                <a:rPr lang="zh-CN" altLang="en-US" sz="2000" i="1">
                                  <a:solidFill>
                                    <a:srgbClr val="000000"/>
                                  </a:solidFill>
                                  <a:latin typeface="Cambria Math" panose="02040503050406030204" pitchFamily="18" charset="0"/>
                                </a:rPr>
                                <m:t>𝑒</m:t>
                              </m:r>
                            </m:sub>
                            <m:sup>
                              <m:r>
                                <a:rPr lang="zh-CN" altLang="en-US" sz="2000" i="1">
                                  <a:solidFill>
                                    <a:srgbClr val="000000"/>
                                  </a:solidFill>
                                  <a:latin typeface="Cambria Math" panose="02040503050406030204" pitchFamily="18" charset="0"/>
                                </a:rPr>
                                <m:t>2</m:t>
                              </m:r>
                            </m:sup>
                          </m:sSubSup>
                          <m:r>
                            <a:rPr lang="zh-CN" altLang="en-US" sz="2000" i="1">
                              <a:solidFill>
                                <a:srgbClr val="000000"/>
                              </a:solidFill>
                              <a:latin typeface="Cambria Math" panose="02040503050406030204" pitchFamily="18" charset="0"/>
                            </a:rPr>
                            <m:t>𝑑𝑉</m:t>
                          </m:r>
                        </m:e>
                      </m:nary>
                    </m:oMath>
                  </m:oMathPara>
                </a14:m>
                <a:endParaRPr lang="zh-CN" altLang="en-US" sz="2000" dirty="0"/>
              </a:p>
              <a:p>
                <a:pPr eaLnBrk="1" hangingPunct="1">
                  <a:spcBef>
                    <a:spcPts val="0"/>
                  </a:spcBef>
                  <a:spcAft>
                    <a:spcPts val="0"/>
                  </a:spcAft>
                </a:pPr>
                <a:r>
                  <a:rPr lang="zh-CN" altLang="en-US" sz="2800" dirty="0"/>
                  <a:t>上式中，</a:t>
                </a:r>
                <a:r>
                  <a:rPr lang="zh-CN" altLang="en-US" sz="2800" dirty="0">
                    <a:solidFill>
                      <a:srgbClr val="3333FF"/>
                    </a:solidFill>
                  </a:rPr>
                  <a:t>在完全导电的金属壁上</a:t>
                </a:r>
                <a:r>
                  <a:rPr lang="zh-CN" altLang="en-US" sz="2800" dirty="0"/>
                  <a:t>，电场切向分量是连续的故为零，因此在真空中的金属壁边界附近</a:t>
                </a:r>
                <a:endParaRPr lang="zh-CN" altLang="en-US" sz="2800"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𝐞</m:t>
                          </m:r>
                        </m:e>
                        <m:sub>
                          <m:r>
                            <a:rPr lang="zh-CN" altLang="en-US" sz="2800" i="1">
                              <a:solidFill>
                                <a:srgbClr val="000000"/>
                              </a:solidFill>
                              <a:latin typeface="Cambria Math" panose="02040503050406030204" pitchFamily="18" charset="0"/>
                            </a:rPr>
                            <m:t>𝑛</m:t>
                          </m:r>
                        </m:sub>
                      </m:sSub>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𝐀</m:t>
                              </m:r>
                            </m:e>
                            <m:sub>
                              <m:r>
                                <a:rPr lang="zh-CN" altLang="en-US" sz="2800" i="1">
                                  <a:solidFill>
                                    <a:srgbClr val="000000"/>
                                  </a:solidFill>
                                  <a:latin typeface="Cambria Math" panose="02040503050406030204" pitchFamily="18" charset="0"/>
                                </a:rPr>
                                <m:t>1</m:t>
                              </m:r>
                            </m:sub>
                          </m:sSub>
                        </m:num>
                        <m:den>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𝑡</m:t>
                          </m:r>
                        </m:den>
                      </m:f>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r>
                        <a:rPr lang="zh-CN" altLang="en-US" sz="2800" i="1">
                          <a:solidFill>
                            <a:srgbClr val="000000"/>
                          </a:solidFill>
                          <a:latin typeface="Cambria Math" panose="02040503050406030204" pitchFamily="18" charset="0"/>
                        </a:rPr>
                        <m:t> ⇒ </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𝐞</m:t>
                          </m:r>
                        </m:e>
                        <m:sub>
                          <m:r>
                            <a:rPr lang="zh-CN" altLang="en-US" sz="2800" i="1">
                              <a:solidFill>
                                <a:srgbClr val="000000"/>
                              </a:solidFill>
                              <a:latin typeface="Cambria Math" panose="02040503050406030204" pitchFamily="18" charset="0"/>
                            </a:rPr>
                            <m:t>𝑛</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𝐀</m:t>
                          </m:r>
                        </m:e>
                        <m:sub>
                          <m:r>
                            <a:rPr lang="zh-CN" altLang="en-US" sz="2800" i="1">
                              <a:solidFill>
                                <a:srgbClr val="000000"/>
                              </a:solidFill>
                              <a:latin typeface="Cambria Math" panose="02040503050406030204" pitchFamily="18" charset="0"/>
                            </a:rPr>
                            <m:t>1</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oMath>
                  </m:oMathPara>
                </a14:m>
                <a:endParaRPr lang="zh-CN" altLang="en-US" sz="2800" dirty="0"/>
              </a:p>
              <a:p>
                <a:pPr eaLnBrk="1" hangingPunct="1">
                  <a:spcBef>
                    <a:spcPts val="0"/>
                  </a:spcBef>
                  <a:spcAft>
                    <a:spcPts val="0"/>
                  </a:spcAft>
                </a:pPr>
                <a:r>
                  <a:rPr lang="zh-CN" altLang="en-US" sz="2800" dirty="0"/>
                  <a:t>因此可以不考虑真空与金属壁边界面上的积分。</a:t>
                </a:r>
                <a:endParaRPr lang="zh-CN" altLang="en-US" sz="2800" dirty="0"/>
              </a:p>
            </p:txBody>
          </p:sp>
        </mc:Choice>
        <mc:Fallback>
          <p:sp>
            <p:nvSpPr>
              <p:cNvPr id="91139" name="Rectangle 3"/>
              <p:cNvSpPr>
                <a:spLocks noRot="1" noChangeAspect="1" noMove="1" noResize="1" noEditPoints="1" noAdjustHandles="1" noChangeArrowheads="1" noChangeShapeType="1" noTextEdit="1"/>
              </p:cNvSpPr>
              <p:nvPr>
                <p:ph type="body" idx="1"/>
              </p:nvPr>
            </p:nvSpPr>
            <p:spPr>
              <a:xfrm>
                <a:off x="161131" y="2010122"/>
                <a:ext cx="8821737" cy="4386699"/>
              </a:xfrm>
              <a:blipFill rotWithShape="1">
                <a:blip r:embed="rId1"/>
                <a:stretch>
                  <a:fillRect l="-5" t="-8" r="2" b="-3594"/>
                </a:stretch>
              </a:blipFill>
            </p:spPr>
            <p:txBody>
              <a:bodyPr/>
              <a:lstStyle/>
              <a:p>
                <a:r>
                  <a:rPr lang="zh-CN" altLang="en-US">
                    <a:noFill/>
                  </a:rPr>
                  <a:t> </a:t>
                </a:r>
              </a:p>
            </p:txBody>
          </p:sp>
        </mc:Fallback>
      </mc:AlternateContent>
      <p:sp>
        <p:nvSpPr>
          <p:cNvPr id="91140"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91141"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grpSp>
        <p:nvGrpSpPr>
          <p:cNvPr id="2" name="组合 1"/>
          <p:cNvGrpSpPr/>
          <p:nvPr/>
        </p:nvGrpSpPr>
        <p:grpSpPr>
          <a:xfrm>
            <a:off x="5508104" y="258921"/>
            <a:ext cx="2951163" cy="1760537"/>
            <a:chOff x="5830008" y="-97340"/>
            <a:chExt cx="2951163" cy="1760537"/>
          </a:xfrm>
        </p:grpSpPr>
        <p:grpSp>
          <p:nvGrpSpPr>
            <p:cNvPr id="91145" name="Group 11"/>
            <p:cNvGrpSpPr/>
            <p:nvPr/>
          </p:nvGrpSpPr>
          <p:grpSpPr bwMode="auto">
            <a:xfrm>
              <a:off x="5830008" y="-97340"/>
              <a:ext cx="2951163" cy="1760537"/>
              <a:chOff x="6373" y="2179"/>
              <a:chExt cx="2880" cy="1716"/>
            </a:xfrm>
          </p:grpSpPr>
          <p:sp>
            <p:nvSpPr>
              <p:cNvPr id="91150" name="Oval 12"/>
              <p:cNvSpPr>
                <a:spLocks noChangeArrowheads="1"/>
              </p:cNvSpPr>
              <p:nvPr/>
            </p:nvSpPr>
            <p:spPr bwMode="auto">
              <a:xfrm rot="698413">
                <a:off x="6373" y="2959"/>
                <a:ext cx="540" cy="936"/>
              </a:xfrm>
              <a:prstGeom prst="ellipse">
                <a:avLst/>
              </a:prstGeom>
              <a:solidFill>
                <a:srgbClr val="FFFFFF"/>
              </a:solidFill>
              <a:ln w="9525">
                <a:solidFill>
                  <a:srgbClr val="000000"/>
                </a:solidFill>
                <a:round/>
              </a:ln>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91151" name="Oval 13"/>
              <p:cNvSpPr>
                <a:spLocks noChangeArrowheads="1"/>
              </p:cNvSpPr>
              <p:nvPr/>
            </p:nvSpPr>
            <p:spPr bwMode="auto">
              <a:xfrm rot="1068018">
                <a:off x="8713" y="2647"/>
                <a:ext cx="540" cy="936"/>
              </a:xfrm>
              <a:prstGeom prst="ellipse">
                <a:avLst/>
              </a:prstGeom>
              <a:noFill/>
              <a:ln w="9525">
                <a:solidFill>
                  <a:srgbClr val="000000"/>
                </a:solidFill>
                <a:rou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91152" name="Arc 14"/>
              <p:cNvSpPr/>
              <p:nvPr/>
            </p:nvSpPr>
            <p:spPr bwMode="auto">
              <a:xfrm flipV="1">
                <a:off x="6553" y="3115"/>
                <a:ext cx="2393" cy="780"/>
              </a:xfrm>
              <a:custGeom>
                <a:avLst/>
                <a:gdLst>
                  <a:gd name="T0" fmla="*/ 0 w 17951"/>
                  <a:gd name="T1" fmla="*/ 0 h 21600"/>
                  <a:gd name="T2" fmla="*/ 0 w 17951"/>
                  <a:gd name="T3" fmla="*/ 0 h 21600"/>
                  <a:gd name="T4" fmla="*/ 0 w 17951"/>
                  <a:gd name="T5" fmla="*/ 0 h 21600"/>
                  <a:gd name="T6" fmla="*/ 0 60000 65536"/>
                  <a:gd name="T7" fmla="*/ 0 60000 65536"/>
                  <a:gd name="T8" fmla="*/ 0 60000 65536"/>
                  <a:gd name="T9" fmla="*/ 0 w 17951"/>
                  <a:gd name="T10" fmla="*/ 0 h 21600"/>
                  <a:gd name="T11" fmla="*/ 17951 w 17951"/>
                  <a:gd name="T12" fmla="*/ 21600 h 21600"/>
                </a:gdLst>
                <a:ahLst/>
                <a:cxnLst>
                  <a:cxn ang="T6">
                    <a:pos x="T0" y="T1"/>
                  </a:cxn>
                  <a:cxn ang="T7">
                    <a:pos x="T2" y="T3"/>
                  </a:cxn>
                  <a:cxn ang="T8">
                    <a:pos x="T4" y="T5"/>
                  </a:cxn>
                </a:cxnLst>
                <a:rect l="T9" t="T10" r="T11" b="T12"/>
                <a:pathLst>
                  <a:path w="17951" h="21600" fill="none" extrusionOk="0">
                    <a:moveTo>
                      <a:pt x="-1" y="0"/>
                    </a:moveTo>
                    <a:cubicBezTo>
                      <a:pt x="7208" y="0"/>
                      <a:pt x="13941" y="3595"/>
                      <a:pt x="17950" y="9586"/>
                    </a:cubicBezTo>
                  </a:path>
                  <a:path w="17951" h="21600" stroke="0" extrusionOk="0">
                    <a:moveTo>
                      <a:pt x="-1" y="0"/>
                    </a:moveTo>
                    <a:cubicBezTo>
                      <a:pt x="7208" y="0"/>
                      <a:pt x="13941" y="3595"/>
                      <a:pt x="17950" y="9586"/>
                    </a:cubicBezTo>
                    <a:lnTo>
                      <a:pt x="0" y="21600"/>
                    </a:lnTo>
                    <a:lnTo>
                      <a:pt x="-1" y="0"/>
                    </a:lnTo>
                    <a:close/>
                  </a:path>
                </a:pathLst>
              </a:custGeom>
              <a:noFill/>
              <a:ln w="9525">
                <a:solidFill>
                  <a:srgbClr val="000000"/>
                </a:solidFill>
                <a:rou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91153" name="Arc 15"/>
              <p:cNvSpPr/>
              <p:nvPr/>
            </p:nvSpPr>
            <p:spPr bwMode="auto">
              <a:xfrm flipV="1">
                <a:off x="6733" y="2179"/>
                <a:ext cx="2315" cy="780"/>
              </a:xfrm>
              <a:custGeom>
                <a:avLst/>
                <a:gdLst>
                  <a:gd name="T0" fmla="*/ 0 w 17365"/>
                  <a:gd name="T1" fmla="*/ 0 h 21600"/>
                  <a:gd name="T2" fmla="*/ 0 w 17365"/>
                  <a:gd name="T3" fmla="*/ 0 h 21600"/>
                  <a:gd name="T4" fmla="*/ 0 w 17365"/>
                  <a:gd name="T5" fmla="*/ 0 h 21600"/>
                  <a:gd name="T6" fmla="*/ 0 60000 65536"/>
                  <a:gd name="T7" fmla="*/ 0 60000 65536"/>
                  <a:gd name="T8" fmla="*/ 0 60000 65536"/>
                  <a:gd name="T9" fmla="*/ 0 w 17365"/>
                  <a:gd name="T10" fmla="*/ 0 h 21600"/>
                  <a:gd name="T11" fmla="*/ 17365 w 17365"/>
                  <a:gd name="T12" fmla="*/ 21600 h 21600"/>
                </a:gdLst>
                <a:ahLst/>
                <a:cxnLst>
                  <a:cxn ang="T6">
                    <a:pos x="T0" y="T1"/>
                  </a:cxn>
                  <a:cxn ang="T7">
                    <a:pos x="T2" y="T3"/>
                  </a:cxn>
                  <a:cxn ang="T8">
                    <a:pos x="T4" y="T5"/>
                  </a:cxn>
                </a:cxnLst>
                <a:rect l="T9" t="T10" r="T11" b="T12"/>
                <a:pathLst>
                  <a:path w="17365" h="21600" fill="none" extrusionOk="0">
                    <a:moveTo>
                      <a:pt x="-1" y="0"/>
                    </a:moveTo>
                    <a:cubicBezTo>
                      <a:pt x="6848" y="0"/>
                      <a:pt x="13291" y="3248"/>
                      <a:pt x="17364" y="8754"/>
                    </a:cubicBezTo>
                  </a:path>
                  <a:path w="17365" h="21600" stroke="0" extrusionOk="0">
                    <a:moveTo>
                      <a:pt x="-1" y="0"/>
                    </a:moveTo>
                    <a:cubicBezTo>
                      <a:pt x="6848" y="0"/>
                      <a:pt x="13291" y="3248"/>
                      <a:pt x="17364" y="8754"/>
                    </a:cubicBezTo>
                    <a:lnTo>
                      <a:pt x="0" y="21600"/>
                    </a:lnTo>
                    <a:lnTo>
                      <a:pt x="-1" y="0"/>
                    </a:lnTo>
                    <a:close/>
                  </a:path>
                </a:pathLst>
              </a:custGeom>
              <a:noFill/>
              <a:ln w="9525">
                <a:solidFill>
                  <a:srgbClr val="000000"/>
                </a:solidFill>
                <a:round/>
              </a:ln>
              <a:extLst>
                <a:ext uri="{909E8E84-426E-40DD-AFC4-6F175D3DCCD1}">
                  <a14:hiddenFill xmlns:a14="http://schemas.microsoft.com/office/drawing/2010/main">
                    <a:solidFill>
                      <a:srgbClr val="FFFFFF"/>
                    </a:solidFill>
                  </a14:hiddenFill>
                </a:ext>
              </a:extLst>
            </p:spPr>
            <p:txBody>
              <a:bodyPr/>
              <a:lstStyle/>
              <a:p>
                <a:endParaRPr lang="zh-CN" altLang="en-US"/>
              </a:p>
            </p:txBody>
          </p:sp>
        </p:grpSp>
        <p:sp>
          <p:nvSpPr>
            <p:cNvPr id="91146" name="Oval 21"/>
            <p:cNvSpPr>
              <a:spLocks noChangeArrowheads="1"/>
            </p:cNvSpPr>
            <p:nvPr/>
          </p:nvSpPr>
          <p:spPr bwMode="auto">
            <a:xfrm rot="490926">
              <a:off x="5937958" y="856747"/>
              <a:ext cx="360363" cy="630238"/>
            </a:xfrm>
            <a:prstGeom prst="ellipse">
              <a:avLst/>
            </a:prstGeom>
            <a:solidFill>
              <a:schemeClr val="bg2"/>
            </a:solidFill>
            <a:ln w="9525">
              <a:solidFill>
                <a:srgbClr val="000000"/>
              </a:solidFill>
              <a:round/>
            </a:ln>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91147" name="Oval 22"/>
            <p:cNvSpPr>
              <a:spLocks noChangeArrowheads="1"/>
            </p:cNvSpPr>
            <p:nvPr/>
          </p:nvSpPr>
          <p:spPr bwMode="auto">
            <a:xfrm rot="860531">
              <a:off x="8314446" y="496385"/>
              <a:ext cx="363537" cy="630237"/>
            </a:xfrm>
            <a:prstGeom prst="ellipse">
              <a:avLst/>
            </a:prstGeom>
            <a:noFill/>
            <a:ln w="9525">
              <a:solidFill>
                <a:srgbClr val="000000"/>
              </a:solidFill>
              <a:rou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91148" name="Arc 23"/>
            <p:cNvSpPr/>
            <p:nvPr/>
          </p:nvSpPr>
          <p:spPr bwMode="auto">
            <a:xfrm rot="21392513" flipV="1">
              <a:off x="6061783" y="893260"/>
              <a:ext cx="2395538" cy="523875"/>
            </a:xfrm>
            <a:custGeom>
              <a:avLst/>
              <a:gdLst>
                <a:gd name="T0" fmla="*/ 0 w 17951"/>
                <a:gd name="T1" fmla="*/ 0 h 21600"/>
                <a:gd name="T2" fmla="*/ 2147483646 w 17951"/>
                <a:gd name="T3" fmla="*/ 2147483646 h 21600"/>
                <a:gd name="T4" fmla="*/ 0 w 17951"/>
                <a:gd name="T5" fmla="*/ 2147483646 h 21600"/>
                <a:gd name="T6" fmla="*/ 0 60000 65536"/>
                <a:gd name="T7" fmla="*/ 0 60000 65536"/>
                <a:gd name="T8" fmla="*/ 0 60000 65536"/>
                <a:gd name="T9" fmla="*/ 0 w 17951"/>
                <a:gd name="T10" fmla="*/ 0 h 21600"/>
                <a:gd name="T11" fmla="*/ 17951 w 17951"/>
                <a:gd name="T12" fmla="*/ 21600 h 21600"/>
              </a:gdLst>
              <a:ahLst/>
              <a:cxnLst>
                <a:cxn ang="T6">
                  <a:pos x="T0" y="T1"/>
                </a:cxn>
                <a:cxn ang="T7">
                  <a:pos x="T2" y="T3"/>
                </a:cxn>
                <a:cxn ang="T8">
                  <a:pos x="T4" y="T5"/>
                </a:cxn>
              </a:cxnLst>
              <a:rect l="T9" t="T10" r="T11" b="T12"/>
              <a:pathLst>
                <a:path w="17951" h="21600" fill="none" extrusionOk="0">
                  <a:moveTo>
                    <a:pt x="-1" y="0"/>
                  </a:moveTo>
                  <a:cubicBezTo>
                    <a:pt x="7208" y="0"/>
                    <a:pt x="13941" y="3595"/>
                    <a:pt x="17950" y="9586"/>
                  </a:cubicBezTo>
                </a:path>
                <a:path w="17951" h="21600" stroke="0" extrusionOk="0">
                  <a:moveTo>
                    <a:pt x="-1" y="0"/>
                  </a:moveTo>
                  <a:cubicBezTo>
                    <a:pt x="7208" y="0"/>
                    <a:pt x="13941" y="3595"/>
                    <a:pt x="17950" y="9586"/>
                  </a:cubicBezTo>
                  <a:lnTo>
                    <a:pt x="0" y="21600"/>
                  </a:lnTo>
                  <a:lnTo>
                    <a:pt x="-1" y="0"/>
                  </a:lnTo>
                  <a:close/>
                </a:path>
              </a:pathLst>
            </a:custGeom>
            <a:noFill/>
            <a:ln w="9525">
              <a:solidFill>
                <a:srgbClr val="000000"/>
              </a:solidFill>
              <a:rou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91149" name="Arc 24"/>
            <p:cNvSpPr/>
            <p:nvPr/>
          </p:nvSpPr>
          <p:spPr bwMode="auto">
            <a:xfrm rot="21392513" flipV="1">
              <a:off x="6090358" y="266197"/>
              <a:ext cx="2416175" cy="523875"/>
            </a:xfrm>
            <a:custGeom>
              <a:avLst/>
              <a:gdLst>
                <a:gd name="T0" fmla="*/ 0 w 18112"/>
                <a:gd name="T1" fmla="*/ 2147483646 h 21600"/>
                <a:gd name="T2" fmla="*/ 2147483646 w 18112"/>
                <a:gd name="T3" fmla="*/ 2147483646 h 21600"/>
                <a:gd name="T4" fmla="*/ 2147483646 w 18112"/>
                <a:gd name="T5" fmla="*/ 2147483646 h 21600"/>
                <a:gd name="T6" fmla="*/ 0 60000 65536"/>
                <a:gd name="T7" fmla="*/ 0 60000 65536"/>
                <a:gd name="T8" fmla="*/ 0 60000 65536"/>
                <a:gd name="T9" fmla="*/ 0 w 18112"/>
                <a:gd name="T10" fmla="*/ 0 h 21600"/>
                <a:gd name="T11" fmla="*/ 18112 w 18112"/>
                <a:gd name="T12" fmla="*/ 21600 h 21600"/>
              </a:gdLst>
              <a:ahLst/>
              <a:cxnLst>
                <a:cxn ang="T6">
                  <a:pos x="T0" y="T1"/>
                </a:cxn>
                <a:cxn ang="T7">
                  <a:pos x="T2" y="T3"/>
                </a:cxn>
                <a:cxn ang="T8">
                  <a:pos x="T4" y="T5"/>
                </a:cxn>
              </a:cxnLst>
              <a:rect l="T9" t="T10" r="T11" b="T12"/>
              <a:pathLst>
                <a:path w="18112" h="21600" fill="none" extrusionOk="0">
                  <a:moveTo>
                    <a:pt x="-1" y="12"/>
                  </a:moveTo>
                  <a:cubicBezTo>
                    <a:pt x="248" y="4"/>
                    <a:pt x="497" y="-1"/>
                    <a:pt x="747" y="0"/>
                  </a:cubicBezTo>
                  <a:cubicBezTo>
                    <a:pt x="7595" y="0"/>
                    <a:pt x="14038" y="3248"/>
                    <a:pt x="18111" y="8754"/>
                  </a:cubicBezTo>
                </a:path>
                <a:path w="18112" h="21600" stroke="0" extrusionOk="0">
                  <a:moveTo>
                    <a:pt x="-1" y="12"/>
                  </a:moveTo>
                  <a:cubicBezTo>
                    <a:pt x="248" y="4"/>
                    <a:pt x="497" y="-1"/>
                    <a:pt x="747" y="0"/>
                  </a:cubicBezTo>
                  <a:cubicBezTo>
                    <a:pt x="7595" y="0"/>
                    <a:pt x="14038" y="3248"/>
                    <a:pt x="18111" y="8754"/>
                  </a:cubicBezTo>
                  <a:lnTo>
                    <a:pt x="747" y="21600"/>
                  </a:lnTo>
                  <a:lnTo>
                    <a:pt x="-1" y="12"/>
                  </a:lnTo>
                  <a:close/>
                </a:path>
              </a:pathLst>
            </a:custGeom>
            <a:noFill/>
            <a:ln w="9525">
              <a:solidFill>
                <a:srgbClr val="000000"/>
              </a:solidFill>
              <a:round/>
            </a:ln>
            <a:extLst>
              <a:ext uri="{909E8E84-426E-40DD-AFC4-6F175D3DCCD1}">
                <a14:hiddenFill xmlns:a14="http://schemas.microsoft.com/office/drawing/2010/main">
                  <a:solidFill>
                    <a:srgbClr val="FFFFFF"/>
                  </a:solidFill>
                </a14:hiddenFill>
              </a:ext>
            </a:extLst>
          </p:spPr>
          <p:txBody>
            <a:bodyPr/>
            <a:lstStyle/>
            <a:p>
              <a:endParaRPr lang="zh-CN" altLang="en-US"/>
            </a:p>
          </p:txBody>
        </p:sp>
      </p:grpSp>
    </p:spTree>
  </p:cSld>
  <p:clrMapOvr>
    <a:masterClrMapping/>
  </p:clrMapOvr>
  <p:transition/>
</p:sld>
</file>

<file path=ppt/slides/slide2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2162" name="Rectangle 2"/>
          <p:cNvSpPr>
            <a:spLocks noGrp="1" noChangeArrowheads="1"/>
          </p:cNvSpPr>
          <p:nvPr>
            <p:ph type="title"/>
          </p:nvPr>
        </p:nvSpPr>
        <p:spPr>
          <a:xfrm>
            <a:off x="468313" y="260350"/>
            <a:ext cx="8229600" cy="1143000"/>
          </a:xfrm>
        </p:spPr>
        <p:txBody>
          <a:bodyPr/>
          <a:lstStyle/>
          <a:p>
            <a:pPr marL="838200" indent="-838200" eaLnBrk="1" hangingPunct="1"/>
            <a:r>
              <a:rPr lang="zh-CN" altLang="en-US"/>
              <a:t>系统能量的变化的各项</a:t>
            </a:r>
            <a:endParaRPr lang="zh-CN" altLang="en-US"/>
          </a:p>
        </p:txBody>
      </p:sp>
      <mc:AlternateContent xmlns:mc="http://schemas.openxmlformats.org/markup-compatibility/2006">
        <mc:Choice xmlns:a14="http://schemas.microsoft.com/office/drawing/2010/main" Requires="a14">
          <p:sp>
            <p:nvSpPr>
              <p:cNvPr id="92163" name="Rectangle 3"/>
              <p:cNvSpPr>
                <a:spLocks noGrp="1" noChangeArrowheads="1"/>
              </p:cNvSpPr>
              <p:nvPr>
                <p:ph type="body" idx="1"/>
              </p:nvPr>
            </p:nvSpPr>
            <p:spPr>
              <a:xfrm>
                <a:off x="358775" y="1304925"/>
                <a:ext cx="8461375" cy="5327650"/>
              </a:xfrm>
            </p:spPr>
            <p:txBody>
              <a:bodyPr/>
              <a:lstStyle/>
              <a:p>
                <a:pPr eaLnBrk="1" hangingPunct="1">
                  <a:spcBef>
                    <a:spcPts val="0"/>
                  </a:spcBef>
                  <a:spcAft>
                    <a:spcPts val="0"/>
                  </a:spcAft>
                </a:pPr>
                <a:r>
                  <a:rPr lang="zh-CN" altLang="en-US" sz="2400" dirty="0"/>
                  <a:t>最后化简能量公式得</a:t>
                </a:r>
                <a:endParaRPr lang="en-US" altLang="zh-CN" sz="2400"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r>
                        <a:rPr lang="zh-CN" altLang="en-US" sz="2400" i="1">
                          <a:solidFill>
                            <a:srgbClr val="000000"/>
                          </a:solidFill>
                          <a:latin typeface="Cambria Math" panose="02040503050406030204" pitchFamily="18" charset="0"/>
                        </a:rPr>
                        <m:t>𝛿</m:t>
                      </m:r>
                      <m:r>
                        <a:rPr lang="zh-CN" altLang="en-US" sz="2400" i="1">
                          <a:solidFill>
                            <a:srgbClr val="000000"/>
                          </a:solidFill>
                          <a:latin typeface="Cambria Math" panose="02040503050406030204" pitchFamily="18" charset="0"/>
                        </a:rPr>
                        <m:t>𝑊</m:t>
                      </m:r>
                      <m:r>
                        <a:rPr lang="zh-CN" altLang="en-US" sz="2400" i="1">
                          <a:solidFill>
                            <a:srgbClr val="000000"/>
                          </a:solidFill>
                          <a:latin typeface="Cambria Math" panose="02040503050406030204" pitchFamily="18" charset="0"/>
                        </a:rPr>
                        <m:t>=</m:t>
                      </m:r>
                      <m:nary>
                        <m:naryPr>
                          <m:chr m:val="∮"/>
                          <m:subHide m:val="on"/>
                          <m:supHide m:val="on"/>
                          <m:ctrlPr>
                            <a:rPr lang="zh-CN" altLang="en-US" sz="2400" i="1">
                              <a:solidFill>
                                <a:srgbClr val="000000"/>
                              </a:solidFill>
                              <a:latin typeface="Cambria Math" panose="02040503050406030204" pitchFamily="18" charset="0"/>
                            </a:rPr>
                          </m:ctrlPr>
                        </m:naryPr>
                        <m:sub/>
                        <m:sup/>
                        <m:e>
                          <m:d>
                            <m:dPr>
                              <m:ctrlPr>
                                <a:rPr lang="zh-CN" altLang="en-US" sz="2400" i="1">
                                  <a:solidFill>
                                    <a:srgbClr val="000000"/>
                                  </a:solidFill>
                                  <a:latin typeface="Cambria Math" panose="02040503050406030204" pitchFamily="18" charset="0"/>
                                </a:rPr>
                              </m:ctrlPr>
                            </m:dPr>
                            <m:e>
                              <m:f>
                                <m:fPr>
                                  <m:ctrlPr>
                                    <a:rPr lang="zh-CN" altLang="en-US" sz="2400" i="1">
                                      <a:solidFill>
                                        <a:srgbClr val="000000"/>
                                      </a:solidFill>
                                      <a:latin typeface="Cambria Math" panose="02040503050406030204" pitchFamily="18" charset="0"/>
                                    </a:rPr>
                                  </m:ctrlPr>
                                </m:fPr>
                                <m:num>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𝜉</m:t>
                                      </m:r>
                                    </m:e>
                                    <m:sub>
                                      <m:r>
                                        <a:rPr lang="zh-CN" altLang="en-US" sz="2400" i="1">
                                          <a:solidFill>
                                            <a:srgbClr val="000000"/>
                                          </a:solidFill>
                                          <a:latin typeface="Cambria Math" panose="02040503050406030204" pitchFamily="18" charset="0"/>
                                        </a:rPr>
                                        <m:t>𝑛</m:t>
                                      </m:r>
                                    </m:sub>
                                  </m:sSub>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𝐁</m:t>
                                      </m:r>
                                    </m:e>
                                    <m:sub>
                                      <m:r>
                                        <a:rPr lang="zh-CN" altLang="en-US" sz="2400" i="1">
                                          <a:solidFill>
                                            <a:srgbClr val="000000"/>
                                          </a:solidFill>
                                          <a:latin typeface="Cambria Math" panose="02040503050406030204" pitchFamily="18" charset="0"/>
                                        </a:rPr>
                                        <m:t>0</m:t>
                                      </m:r>
                                      <m:r>
                                        <a:rPr lang="zh-CN" altLang="en-US" sz="2400" i="1">
                                          <a:solidFill>
                                            <a:srgbClr val="000000"/>
                                          </a:solidFill>
                                          <a:latin typeface="Cambria Math" panose="02040503050406030204" pitchFamily="18" charset="0"/>
                                        </a:rPr>
                                        <m:t>𝑒</m:t>
                                      </m:r>
                                    </m:sub>
                                  </m:sSub>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𝐁</m:t>
                                      </m:r>
                                    </m:e>
                                    <m:sub>
                                      <m:r>
                                        <a:rPr lang="zh-CN" altLang="en-US" sz="2400" i="1">
                                          <a:solidFill>
                                            <a:srgbClr val="000000"/>
                                          </a:solidFill>
                                          <a:latin typeface="Cambria Math" panose="02040503050406030204" pitchFamily="18" charset="0"/>
                                        </a:rPr>
                                        <m:t>1</m:t>
                                      </m:r>
                                      <m:r>
                                        <a:rPr lang="zh-CN" altLang="en-US" sz="2400" i="1">
                                          <a:solidFill>
                                            <a:srgbClr val="000000"/>
                                          </a:solidFill>
                                          <a:latin typeface="Cambria Math" panose="02040503050406030204" pitchFamily="18" charset="0"/>
                                        </a:rPr>
                                        <m:t>𝑒</m:t>
                                      </m:r>
                                    </m:sub>
                                  </m:sSub>
                                </m:num>
                                <m:den>
                                  <m:r>
                                    <a:rPr lang="zh-CN" altLang="en-US" sz="2400" i="1">
                                      <a:solidFill>
                                        <a:srgbClr val="000000"/>
                                      </a:solidFill>
                                      <a:latin typeface="Cambria Math" panose="02040503050406030204" pitchFamily="18" charset="0"/>
                                    </a:rPr>
                                    <m:t>2</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𝜇</m:t>
                                      </m:r>
                                    </m:e>
                                    <m:sub>
                                      <m:r>
                                        <a:rPr lang="zh-CN" altLang="en-US" sz="2400" i="1">
                                          <a:solidFill>
                                            <a:srgbClr val="000000"/>
                                          </a:solidFill>
                                          <a:latin typeface="Cambria Math" panose="02040503050406030204" pitchFamily="18" charset="0"/>
                                        </a:rPr>
                                        <m:t>0</m:t>
                                      </m:r>
                                    </m:sub>
                                  </m:sSub>
                                </m:den>
                              </m:f>
                              <m:r>
                                <a:rPr lang="zh-CN" altLang="en-US" sz="2400" i="1">
                                  <a:solidFill>
                                    <a:srgbClr val="000000"/>
                                  </a:solidFill>
                                  <a:latin typeface="Cambria Math" panose="02040503050406030204" pitchFamily="18" charset="0"/>
                                </a:rPr>
                                <m:t>+</m:t>
                              </m:r>
                              <m:f>
                                <m:fPr>
                                  <m:ctrlPr>
                                    <a:rPr lang="zh-CN" altLang="en-US" sz="2400" i="1">
                                      <a:solidFill>
                                        <a:srgbClr val="000000"/>
                                      </a:solidFill>
                                      <a:latin typeface="Cambria Math" panose="02040503050406030204" pitchFamily="18" charset="0"/>
                                    </a:rPr>
                                  </m:ctrlPr>
                                </m:fPr>
                                <m:num>
                                  <m:sSubSup>
                                    <m:sSubSupPr>
                                      <m:ctrlPr>
                                        <a:rPr lang="zh-CN" altLang="en-US" sz="2400" i="1">
                                          <a:solidFill>
                                            <a:srgbClr val="000000"/>
                                          </a:solidFill>
                                          <a:latin typeface="Cambria Math" panose="02040503050406030204" pitchFamily="18" charset="0"/>
                                        </a:rPr>
                                      </m:ctrlPr>
                                    </m:sSubSupPr>
                                    <m:e>
                                      <m:r>
                                        <a:rPr lang="zh-CN" altLang="en-US" sz="2400" i="1">
                                          <a:solidFill>
                                            <a:srgbClr val="000000"/>
                                          </a:solidFill>
                                          <a:latin typeface="Cambria Math" panose="02040503050406030204" pitchFamily="18" charset="0"/>
                                        </a:rPr>
                                        <m:t>𝜉</m:t>
                                      </m:r>
                                    </m:e>
                                    <m:sub>
                                      <m:r>
                                        <a:rPr lang="zh-CN" altLang="en-US" sz="2400" i="1">
                                          <a:solidFill>
                                            <a:srgbClr val="000000"/>
                                          </a:solidFill>
                                          <a:latin typeface="Cambria Math" panose="02040503050406030204" pitchFamily="18" charset="0"/>
                                        </a:rPr>
                                        <m:t>𝑛</m:t>
                                      </m:r>
                                    </m:sub>
                                    <m:sup>
                                      <m:r>
                                        <a:rPr lang="zh-CN" altLang="en-US" sz="2400" i="1">
                                          <a:solidFill>
                                            <a:srgbClr val="000000"/>
                                          </a:solidFill>
                                          <a:latin typeface="Cambria Math" panose="02040503050406030204" pitchFamily="18" charset="0"/>
                                        </a:rPr>
                                        <m:t>2</m:t>
                                      </m:r>
                                    </m:sup>
                                  </m:sSubSup>
                                </m:num>
                                <m:den>
                                  <m:r>
                                    <a:rPr lang="zh-CN" altLang="en-US" sz="2400" i="1">
                                      <a:solidFill>
                                        <a:srgbClr val="000000"/>
                                      </a:solidFill>
                                      <a:latin typeface="Cambria Math" panose="02040503050406030204" pitchFamily="18" charset="0"/>
                                    </a:rPr>
                                    <m:t>2</m:t>
                                  </m:r>
                                </m:den>
                              </m:f>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𝐞</m:t>
                                  </m:r>
                                </m:e>
                                <m:sub>
                                  <m:r>
                                    <a:rPr lang="zh-CN" altLang="en-US" sz="2400" i="1">
                                      <a:solidFill>
                                        <a:srgbClr val="000000"/>
                                      </a:solidFill>
                                      <a:latin typeface="Cambria Math" panose="02040503050406030204" pitchFamily="18" charset="0"/>
                                    </a:rPr>
                                    <m:t>𝑛</m:t>
                                  </m:r>
                                </m:sub>
                              </m:sSub>
                              <m:r>
                                <a:rPr lang="zh-CN" altLang="en-US" sz="2400" i="1">
                                  <a:solidFill>
                                    <a:srgbClr val="000000"/>
                                  </a:solidFill>
                                  <a:latin typeface="Cambria Math" panose="02040503050406030204" pitchFamily="18" charset="0"/>
                                </a:rPr>
                                <m:t>⋅</m:t>
                              </m:r>
                              <m:r>
                                <m:rPr>
                                  <m:sty m:val="p"/>
                                </m:rP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m:t>
                              </m:r>
                              <m:f>
                                <m:fPr>
                                  <m:ctrlPr>
                                    <a:rPr lang="zh-CN" altLang="en-US" sz="2400" i="1">
                                      <a:solidFill>
                                        <a:srgbClr val="000000"/>
                                      </a:solidFill>
                                      <a:latin typeface="Cambria Math" panose="02040503050406030204" pitchFamily="18" charset="0"/>
                                    </a:rPr>
                                  </m:ctrlPr>
                                </m:fPr>
                                <m:num>
                                  <m:sSubSup>
                                    <m:sSubSupPr>
                                      <m:ctrlPr>
                                        <a:rPr lang="zh-CN" altLang="en-US" sz="2400" i="1">
                                          <a:solidFill>
                                            <a:srgbClr val="000000"/>
                                          </a:solidFill>
                                          <a:latin typeface="Cambria Math" panose="02040503050406030204" pitchFamily="18" charset="0"/>
                                        </a:rPr>
                                      </m:ctrlPr>
                                    </m:sSubSupPr>
                                    <m:e>
                                      <m:r>
                                        <a:rPr lang="zh-CN" altLang="en-US" sz="2400" i="1">
                                          <a:solidFill>
                                            <a:srgbClr val="000000"/>
                                          </a:solidFill>
                                          <a:latin typeface="Cambria Math" panose="02040503050406030204" pitchFamily="18" charset="0"/>
                                        </a:rPr>
                                        <m:t>𝐵</m:t>
                                      </m:r>
                                    </m:e>
                                    <m:sub>
                                      <m:r>
                                        <a:rPr lang="zh-CN" altLang="en-US" sz="2400" i="1">
                                          <a:solidFill>
                                            <a:srgbClr val="000000"/>
                                          </a:solidFill>
                                          <a:latin typeface="Cambria Math" panose="02040503050406030204" pitchFamily="18" charset="0"/>
                                        </a:rPr>
                                        <m:t>0</m:t>
                                      </m:r>
                                      <m:r>
                                        <a:rPr lang="zh-CN" altLang="en-US" sz="2400" i="1">
                                          <a:solidFill>
                                            <a:srgbClr val="000000"/>
                                          </a:solidFill>
                                          <a:latin typeface="Cambria Math" panose="02040503050406030204" pitchFamily="18" charset="0"/>
                                        </a:rPr>
                                        <m:t>𝑒</m:t>
                                      </m:r>
                                    </m:sub>
                                    <m:sup>
                                      <m:r>
                                        <a:rPr lang="zh-CN" altLang="en-US" sz="2400" i="1">
                                          <a:solidFill>
                                            <a:srgbClr val="000000"/>
                                          </a:solidFill>
                                          <a:latin typeface="Cambria Math" panose="02040503050406030204" pitchFamily="18" charset="0"/>
                                        </a:rPr>
                                        <m:t>2</m:t>
                                      </m:r>
                                    </m:sup>
                                  </m:sSubSup>
                                  <m:r>
                                    <a:rPr lang="zh-CN" altLang="en-US" sz="2400" i="1">
                                      <a:solidFill>
                                        <a:srgbClr val="000000"/>
                                      </a:solidFill>
                                      <a:latin typeface="Cambria Math" panose="02040503050406030204" pitchFamily="18" charset="0"/>
                                    </a:rPr>
                                    <m:t>−</m:t>
                                  </m:r>
                                  <m:sSubSup>
                                    <m:sSubSupPr>
                                      <m:ctrlPr>
                                        <a:rPr lang="zh-CN" altLang="en-US" sz="2400" i="1">
                                          <a:solidFill>
                                            <a:srgbClr val="000000"/>
                                          </a:solidFill>
                                          <a:latin typeface="Cambria Math" panose="02040503050406030204" pitchFamily="18" charset="0"/>
                                        </a:rPr>
                                      </m:ctrlPr>
                                    </m:sSubSupPr>
                                    <m:e>
                                      <m:r>
                                        <a:rPr lang="zh-CN" altLang="en-US" sz="2400" i="1">
                                          <a:solidFill>
                                            <a:srgbClr val="000000"/>
                                          </a:solidFill>
                                          <a:latin typeface="Cambria Math" panose="02040503050406030204" pitchFamily="18" charset="0"/>
                                        </a:rPr>
                                        <m:t>𝐵</m:t>
                                      </m:r>
                                    </m:e>
                                    <m:sub>
                                      <m:r>
                                        <a:rPr lang="zh-CN" altLang="en-US" sz="2400" i="1">
                                          <a:solidFill>
                                            <a:srgbClr val="000000"/>
                                          </a:solidFill>
                                          <a:latin typeface="Cambria Math" panose="02040503050406030204" pitchFamily="18" charset="0"/>
                                        </a:rPr>
                                        <m:t>0</m:t>
                                      </m:r>
                                    </m:sub>
                                    <m:sup>
                                      <m:r>
                                        <a:rPr lang="zh-CN" altLang="en-US" sz="2400" i="1">
                                          <a:solidFill>
                                            <a:srgbClr val="000000"/>
                                          </a:solidFill>
                                          <a:latin typeface="Cambria Math" panose="02040503050406030204" pitchFamily="18" charset="0"/>
                                        </a:rPr>
                                        <m:t>2</m:t>
                                      </m:r>
                                    </m:sup>
                                  </m:sSubSup>
                                </m:num>
                                <m:den>
                                  <m:r>
                                    <a:rPr lang="zh-CN" altLang="en-US" sz="2400" i="1">
                                      <a:solidFill>
                                        <a:srgbClr val="000000"/>
                                      </a:solidFill>
                                      <a:latin typeface="Cambria Math" panose="02040503050406030204" pitchFamily="18" charset="0"/>
                                    </a:rPr>
                                    <m:t>2</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𝜇</m:t>
                                      </m:r>
                                    </m:e>
                                    <m:sub>
                                      <m:r>
                                        <a:rPr lang="zh-CN" altLang="en-US" sz="2400" i="1">
                                          <a:solidFill>
                                            <a:srgbClr val="000000"/>
                                          </a:solidFill>
                                          <a:latin typeface="Cambria Math" panose="02040503050406030204" pitchFamily="18" charset="0"/>
                                        </a:rPr>
                                        <m:t>0</m:t>
                                      </m:r>
                                    </m:sub>
                                  </m:sSub>
                                </m:den>
                              </m:f>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𝑝</m:t>
                                  </m:r>
                                </m:e>
                                <m:sub>
                                  <m:r>
                                    <a:rPr lang="zh-CN" altLang="en-US" sz="2400" i="1">
                                      <a:solidFill>
                                        <a:srgbClr val="000000"/>
                                      </a:solidFill>
                                      <a:latin typeface="Cambria Math" panose="02040503050406030204" pitchFamily="18" charset="0"/>
                                    </a:rPr>
                                    <m:t>0</m:t>
                                  </m:r>
                                </m:sub>
                              </m:sSub>
                              <m:r>
                                <a:rPr lang="zh-CN" altLang="en-US" sz="2400" i="1">
                                  <a:solidFill>
                                    <a:srgbClr val="000000"/>
                                  </a:solidFill>
                                  <a:latin typeface="Cambria Math" panose="02040503050406030204" pitchFamily="18" charset="0"/>
                                </a:rPr>
                                <m:t>)</m:t>
                              </m:r>
                            </m:e>
                          </m:d>
                          <m:r>
                            <a:rPr lang="zh-CN" altLang="en-US" sz="2400" i="1">
                              <a:solidFill>
                                <a:srgbClr val="000000"/>
                              </a:solidFill>
                              <a:latin typeface="Cambria Math" panose="02040503050406030204" pitchFamily="18" charset="0"/>
                            </a:rPr>
                            <m:t>𝑑𝑆</m:t>
                          </m:r>
                          <m:r>
                            <a:rPr lang="zh-CN" altLang="en-US" sz="2400" i="1">
                              <a:solidFill>
                                <a:srgbClr val="000000"/>
                              </a:solidFill>
                              <a:latin typeface="Cambria Math" panose="02040503050406030204" pitchFamily="18" charset="0"/>
                            </a:rPr>
                            <m:t>+</m:t>
                          </m:r>
                          <m:nary>
                            <m:naryPr>
                              <m:subHide m:val="on"/>
                              <m:supHide m:val="on"/>
                              <m:ctrlPr>
                                <a:rPr lang="zh-CN" altLang="en-US" sz="2400" i="1">
                                  <a:solidFill>
                                    <a:srgbClr val="000000"/>
                                  </a:solidFill>
                                  <a:latin typeface="Cambria Math" panose="02040503050406030204" pitchFamily="18" charset="0"/>
                                </a:rPr>
                              </m:ctrlPr>
                            </m:naryPr>
                            <m:sub/>
                            <m:sup/>
                            <m:e>
                              <m:f>
                                <m:fPr>
                                  <m:ctrlPr>
                                    <a:rPr lang="zh-CN" altLang="en-US" sz="2400" i="1">
                                      <a:solidFill>
                                        <a:srgbClr val="000000"/>
                                      </a:solidFill>
                                      <a:latin typeface="Cambria Math" panose="02040503050406030204" pitchFamily="18" charset="0"/>
                                    </a:rPr>
                                  </m:ctrlPr>
                                </m:fPr>
                                <m:num>
                                  <m:sSubSup>
                                    <m:sSubSupPr>
                                      <m:ctrlPr>
                                        <a:rPr lang="zh-CN" altLang="en-US" sz="2400" i="1">
                                          <a:solidFill>
                                            <a:srgbClr val="000000"/>
                                          </a:solidFill>
                                          <a:latin typeface="Cambria Math" panose="02040503050406030204" pitchFamily="18" charset="0"/>
                                        </a:rPr>
                                      </m:ctrlPr>
                                    </m:sSubSupPr>
                                    <m:e>
                                      <m:r>
                                        <a:rPr lang="zh-CN" altLang="en-US" sz="2400" i="1">
                                          <a:solidFill>
                                            <a:srgbClr val="000000"/>
                                          </a:solidFill>
                                          <a:latin typeface="Cambria Math" panose="02040503050406030204" pitchFamily="18" charset="0"/>
                                        </a:rPr>
                                        <m:t>𝐵</m:t>
                                      </m:r>
                                    </m:e>
                                    <m:sub>
                                      <m:r>
                                        <a:rPr lang="zh-CN" altLang="en-US" sz="2400" i="1">
                                          <a:solidFill>
                                            <a:srgbClr val="000000"/>
                                          </a:solidFill>
                                          <a:latin typeface="Cambria Math" panose="02040503050406030204" pitchFamily="18" charset="0"/>
                                        </a:rPr>
                                        <m:t>1</m:t>
                                      </m:r>
                                    </m:sub>
                                    <m:sup>
                                      <m:r>
                                        <a:rPr lang="zh-CN" altLang="en-US" sz="2400" i="1">
                                          <a:solidFill>
                                            <a:srgbClr val="000000"/>
                                          </a:solidFill>
                                          <a:latin typeface="Cambria Math" panose="02040503050406030204" pitchFamily="18" charset="0"/>
                                        </a:rPr>
                                        <m:t>2</m:t>
                                      </m:r>
                                    </m:sup>
                                  </m:sSubSup>
                                </m:num>
                                <m:den>
                                  <m:r>
                                    <a:rPr lang="zh-CN" altLang="en-US" sz="2400" i="1">
                                      <a:solidFill>
                                        <a:srgbClr val="000000"/>
                                      </a:solidFill>
                                      <a:latin typeface="Cambria Math" panose="02040503050406030204" pitchFamily="18" charset="0"/>
                                    </a:rPr>
                                    <m:t>2</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𝜇</m:t>
                                      </m:r>
                                    </m:e>
                                    <m:sub>
                                      <m:r>
                                        <a:rPr lang="zh-CN" altLang="en-US" sz="2400" i="1">
                                          <a:solidFill>
                                            <a:srgbClr val="000000"/>
                                          </a:solidFill>
                                          <a:latin typeface="Cambria Math" panose="02040503050406030204" pitchFamily="18" charset="0"/>
                                        </a:rPr>
                                        <m:t>0</m:t>
                                      </m:r>
                                    </m:sub>
                                  </m:sSub>
                                </m:den>
                              </m:f>
                              <m:r>
                                <a:rPr lang="zh-CN" altLang="en-US" sz="2400" i="1">
                                  <a:solidFill>
                                    <a:srgbClr val="000000"/>
                                  </a:solidFill>
                                  <a:latin typeface="Cambria Math" panose="02040503050406030204" pitchFamily="18" charset="0"/>
                                </a:rPr>
                                <m:t>𝑑𝑉</m:t>
                              </m:r>
                            </m:e>
                          </m:nary>
                        </m:e>
                      </m:nary>
                    </m:oMath>
                    <m:oMath xmlns:m="http://schemas.openxmlformats.org/officeDocument/2006/math">
                      <m:r>
                        <a:rPr lang="zh-CN" altLang="en-US" sz="2400" i="1">
                          <a:solidFill>
                            <a:srgbClr val="000000"/>
                          </a:solidFill>
                          <a:latin typeface="Cambria Math" panose="02040503050406030204" pitchFamily="18" charset="0"/>
                        </a:rPr>
                        <m:t> −</m:t>
                      </m:r>
                      <m:f>
                        <m:fPr>
                          <m:ctrlPr>
                            <a:rPr lang="zh-CN" altLang="en-US" sz="2400" i="1">
                              <a:solidFill>
                                <a:srgbClr val="000000"/>
                              </a:solidFill>
                              <a:latin typeface="Cambria Math" panose="02040503050406030204" pitchFamily="18" charset="0"/>
                            </a:rPr>
                          </m:ctrlPr>
                        </m:fPr>
                        <m:num>
                          <m:r>
                            <a:rPr lang="zh-CN" altLang="en-US" sz="2400" i="1">
                              <a:solidFill>
                                <a:srgbClr val="000000"/>
                              </a:solidFill>
                              <a:latin typeface="Cambria Math" panose="02040503050406030204" pitchFamily="18" charset="0"/>
                            </a:rPr>
                            <m:t>1</m:t>
                          </m:r>
                        </m:num>
                        <m:den>
                          <m:r>
                            <a:rPr lang="zh-CN" altLang="en-US" sz="2400" i="1">
                              <a:solidFill>
                                <a:srgbClr val="000000"/>
                              </a:solidFill>
                              <a:latin typeface="Cambria Math" panose="02040503050406030204" pitchFamily="18" charset="0"/>
                            </a:rPr>
                            <m:t>2</m:t>
                          </m:r>
                        </m:den>
                      </m:f>
                      <m:nary>
                        <m:naryPr>
                          <m:subHide m:val="on"/>
                          <m:supHide m:val="on"/>
                          <m:ctrlPr>
                            <a:rPr lang="zh-CN" altLang="en-US" sz="2400" i="1">
                              <a:solidFill>
                                <a:srgbClr val="000000"/>
                              </a:solidFill>
                              <a:latin typeface="Cambria Math" panose="02040503050406030204" pitchFamily="18" charset="0"/>
                            </a:rPr>
                          </m:ctrlPr>
                        </m:naryPr>
                        <m:sub/>
                        <m:sup/>
                        <m:e>
                          <m:d>
                            <m:dPr>
                              <m:ctrlPr>
                                <a:rPr lang="zh-CN" altLang="en-US" sz="2400" i="1">
                                  <a:solidFill>
                                    <a:srgbClr val="000000"/>
                                  </a:solidFill>
                                  <a:latin typeface="Cambria Math" panose="02040503050406030204" pitchFamily="18" charset="0"/>
                                </a:rPr>
                              </m:ctrlPr>
                            </m:dPr>
                            <m:e>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𝐣</m:t>
                                  </m:r>
                                </m:e>
                                <m:sub>
                                  <m:r>
                                    <a:rPr lang="zh-CN" altLang="en-US" sz="2400" i="1">
                                      <a:solidFill>
                                        <a:srgbClr val="000000"/>
                                      </a:solidFill>
                                      <a:latin typeface="Cambria Math" panose="02040503050406030204" pitchFamily="18" charset="0"/>
                                    </a:rPr>
                                    <m:t>0</m:t>
                                  </m:r>
                                </m:sub>
                              </m:sSub>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𝐁</m:t>
                                  </m:r>
                                </m:e>
                                <m:sub>
                                  <m:r>
                                    <a:rPr lang="zh-CN" altLang="en-US" sz="2400" i="1">
                                      <a:solidFill>
                                        <a:srgbClr val="000000"/>
                                      </a:solidFill>
                                      <a:latin typeface="Cambria Math" panose="02040503050406030204" pitchFamily="18" charset="0"/>
                                    </a:rPr>
                                    <m:t>1</m:t>
                                  </m:r>
                                </m:sub>
                              </m:sSub>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𝛏</m:t>
                              </m:r>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𝑝</m:t>
                                  </m:r>
                                </m:e>
                                <m:sub>
                                  <m:r>
                                    <a:rPr lang="zh-CN" altLang="en-US" sz="2400" i="1">
                                      <a:solidFill>
                                        <a:srgbClr val="000000"/>
                                      </a:solidFill>
                                      <a:latin typeface="Cambria Math" panose="02040503050406030204" pitchFamily="18" charset="0"/>
                                    </a:rPr>
                                    <m:t>1</m:t>
                                  </m:r>
                                </m:sub>
                              </m:sSub>
                              <m:r>
                                <m:rPr>
                                  <m:sty m:val="p"/>
                                </m:rP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𝛏</m:t>
                              </m:r>
                            </m:e>
                          </m:d>
                          <m:r>
                            <a:rPr lang="zh-CN" altLang="en-US" sz="2400" i="1">
                              <a:solidFill>
                                <a:srgbClr val="000000"/>
                              </a:solidFill>
                              <a:latin typeface="Cambria Math" panose="02040503050406030204" pitchFamily="18" charset="0"/>
                            </a:rPr>
                            <m:t>𝑑𝑉</m:t>
                          </m:r>
                        </m:e>
                      </m:nary>
                    </m:oMath>
                    <m:oMath xmlns:m="http://schemas.openxmlformats.org/officeDocument/2006/math">
                      <m:r>
                        <a:rPr lang="zh-CN" altLang="en-US" sz="2400" i="1">
                          <a:solidFill>
                            <a:srgbClr val="000000"/>
                          </a:solidFill>
                          <a:latin typeface="Cambria Math" panose="02040503050406030204" pitchFamily="18" charset="0"/>
                        </a:rPr>
                        <m:t>=</m:t>
                      </m:r>
                      <m:nary>
                        <m:naryPr>
                          <m:limLoc m:val="undOvr"/>
                          <m:supHide m:val="on"/>
                          <m:ctrlPr>
                            <a:rPr lang="zh-CN" altLang="en-US" sz="2400" i="1">
                              <a:solidFill>
                                <a:srgbClr val="000000"/>
                              </a:solidFill>
                              <a:latin typeface="Cambria Math" panose="02040503050406030204" pitchFamily="18" charset="0"/>
                            </a:rPr>
                          </m:ctrlPr>
                        </m:naryPr>
                        <m:sub>
                          <m:r>
                            <a:rPr lang="zh-CN" altLang="en-US" sz="2400" i="1">
                              <a:solidFill>
                                <a:srgbClr val="000000"/>
                              </a:solidFill>
                              <a:latin typeface="Cambria Math" panose="02040503050406030204" pitchFamily="18" charset="0"/>
                            </a:rPr>
                            <m:t>𝑣𝑎𝑐</m:t>
                          </m:r>
                        </m:sub>
                        <m:sup/>
                        <m:e>
                          <m:f>
                            <m:fPr>
                              <m:ctrlPr>
                                <a:rPr lang="zh-CN" altLang="en-US" sz="2400" i="1">
                                  <a:solidFill>
                                    <a:srgbClr val="000000"/>
                                  </a:solidFill>
                                  <a:latin typeface="Cambria Math" panose="02040503050406030204" pitchFamily="18" charset="0"/>
                                </a:rPr>
                              </m:ctrlPr>
                            </m:fPr>
                            <m:num>
                              <m:sSubSup>
                                <m:sSubSupPr>
                                  <m:ctrlPr>
                                    <a:rPr lang="zh-CN" altLang="en-US" sz="2400" i="1">
                                      <a:solidFill>
                                        <a:srgbClr val="000000"/>
                                      </a:solidFill>
                                      <a:latin typeface="Cambria Math" panose="02040503050406030204" pitchFamily="18" charset="0"/>
                                    </a:rPr>
                                  </m:ctrlPr>
                                </m:sSubSupPr>
                                <m:e>
                                  <m:r>
                                    <a:rPr lang="zh-CN" altLang="en-US" sz="2400" i="1">
                                      <a:solidFill>
                                        <a:srgbClr val="000000"/>
                                      </a:solidFill>
                                      <a:latin typeface="Cambria Math" panose="02040503050406030204" pitchFamily="18" charset="0"/>
                                    </a:rPr>
                                    <m:t>𝐵</m:t>
                                  </m:r>
                                </m:e>
                                <m:sub>
                                  <m:r>
                                    <a:rPr lang="zh-CN" altLang="en-US" sz="2400" i="1">
                                      <a:solidFill>
                                        <a:srgbClr val="000000"/>
                                      </a:solidFill>
                                      <a:latin typeface="Cambria Math" panose="02040503050406030204" pitchFamily="18" charset="0"/>
                                    </a:rPr>
                                    <m:t>1</m:t>
                                  </m:r>
                                  <m:r>
                                    <a:rPr lang="zh-CN" altLang="en-US" sz="2400" i="1">
                                      <a:solidFill>
                                        <a:srgbClr val="000000"/>
                                      </a:solidFill>
                                      <a:latin typeface="Cambria Math" panose="02040503050406030204" pitchFamily="18" charset="0"/>
                                    </a:rPr>
                                    <m:t>𝑒</m:t>
                                  </m:r>
                                </m:sub>
                                <m:sup>
                                  <m:r>
                                    <a:rPr lang="zh-CN" altLang="en-US" sz="2400" i="1">
                                      <a:solidFill>
                                        <a:srgbClr val="000000"/>
                                      </a:solidFill>
                                      <a:latin typeface="Cambria Math" panose="02040503050406030204" pitchFamily="18" charset="0"/>
                                    </a:rPr>
                                    <m:t>2</m:t>
                                  </m:r>
                                </m:sup>
                              </m:sSubSup>
                            </m:num>
                            <m:den>
                              <m:r>
                                <a:rPr lang="zh-CN" altLang="en-US" sz="2400" i="1">
                                  <a:solidFill>
                                    <a:srgbClr val="000000"/>
                                  </a:solidFill>
                                  <a:latin typeface="Cambria Math" panose="02040503050406030204" pitchFamily="18" charset="0"/>
                                </a:rPr>
                                <m:t>2</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𝜇</m:t>
                                  </m:r>
                                </m:e>
                                <m:sub>
                                  <m:r>
                                    <a:rPr lang="zh-CN" altLang="en-US" sz="2400" i="1">
                                      <a:solidFill>
                                        <a:srgbClr val="000000"/>
                                      </a:solidFill>
                                      <a:latin typeface="Cambria Math" panose="02040503050406030204" pitchFamily="18" charset="0"/>
                                    </a:rPr>
                                    <m:t>0</m:t>
                                  </m:r>
                                </m:sub>
                              </m:sSub>
                            </m:den>
                          </m:f>
                          <m:r>
                            <a:rPr lang="zh-CN" altLang="en-US" sz="2400" i="1">
                              <a:solidFill>
                                <a:srgbClr val="000000"/>
                              </a:solidFill>
                              <a:latin typeface="Cambria Math" panose="02040503050406030204" pitchFamily="18" charset="0"/>
                            </a:rPr>
                            <m:t>𝑑𝑉</m:t>
                          </m:r>
                        </m:e>
                      </m:nary>
                      <m:r>
                        <a:rPr lang="zh-CN" altLang="en-US" sz="2400" i="1">
                          <a:solidFill>
                            <a:srgbClr val="000000"/>
                          </a:solidFill>
                          <a:latin typeface="Cambria Math" panose="02040503050406030204" pitchFamily="18" charset="0"/>
                        </a:rPr>
                        <m:t>+</m:t>
                      </m:r>
                      <m:nary>
                        <m:naryPr>
                          <m:chr m:val="∮"/>
                          <m:subHide m:val="on"/>
                          <m:supHide m:val="on"/>
                          <m:ctrlPr>
                            <a:rPr lang="zh-CN" altLang="en-US" sz="2400" i="1">
                              <a:solidFill>
                                <a:srgbClr val="000000"/>
                              </a:solidFill>
                              <a:latin typeface="Cambria Math" panose="02040503050406030204" pitchFamily="18" charset="0"/>
                            </a:rPr>
                          </m:ctrlPr>
                        </m:naryPr>
                        <m:sub/>
                        <m:sup/>
                        <m:e>
                          <m:f>
                            <m:fPr>
                              <m:ctrlPr>
                                <a:rPr lang="zh-CN" altLang="en-US" sz="2400" i="1">
                                  <a:solidFill>
                                    <a:srgbClr val="000000"/>
                                  </a:solidFill>
                                  <a:latin typeface="Cambria Math" panose="02040503050406030204" pitchFamily="18" charset="0"/>
                                </a:rPr>
                              </m:ctrlPr>
                            </m:fPr>
                            <m:num>
                              <m:sSubSup>
                                <m:sSubSupPr>
                                  <m:ctrlPr>
                                    <a:rPr lang="zh-CN" altLang="en-US" sz="2400" i="1">
                                      <a:solidFill>
                                        <a:srgbClr val="000000"/>
                                      </a:solidFill>
                                      <a:latin typeface="Cambria Math" panose="02040503050406030204" pitchFamily="18" charset="0"/>
                                    </a:rPr>
                                  </m:ctrlPr>
                                </m:sSubSupPr>
                                <m:e>
                                  <m:r>
                                    <a:rPr lang="zh-CN" altLang="en-US" sz="2400" i="1">
                                      <a:solidFill>
                                        <a:srgbClr val="000000"/>
                                      </a:solidFill>
                                      <a:latin typeface="Cambria Math" panose="02040503050406030204" pitchFamily="18" charset="0"/>
                                    </a:rPr>
                                    <m:t>𝜉</m:t>
                                  </m:r>
                                </m:e>
                                <m:sub>
                                  <m:r>
                                    <a:rPr lang="zh-CN" altLang="en-US" sz="2400" i="1">
                                      <a:solidFill>
                                        <a:srgbClr val="000000"/>
                                      </a:solidFill>
                                      <a:latin typeface="Cambria Math" panose="02040503050406030204" pitchFamily="18" charset="0"/>
                                    </a:rPr>
                                    <m:t>𝑛</m:t>
                                  </m:r>
                                </m:sub>
                                <m:sup>
                                  <m:r>
                                    <a:rPr lang="zh-CN" altLang="en-US" sz="2400" i="1">
                                      <a:solidFill>
                                        <a:srgbClr val="000000"/>
                                      </a:solidFill>
                                      <a:latin typeface="Cambria Math" panose="02040503050406030204" pitchFamily="18" charset="0"/>
                                    </a:rPr>
                                    <m:t>2</m:t>
                                  </m:r>
                                </m:sup>
                              </m:sSubSup>
                            </m:num>
                            <m:den>
                              <m:r>
                                <a:rPr lang="zh-CN" altLang="en-US" sz="2400" i="1">
                                  <a:solidFill>
                                    <a:srgbClr val="000000"/>
                                  </a:solidFill>
                                  <a:latin typeface="Cambria Math" panose="02040503050406030204" pitchFamily="18" charset="0"/>
                                </a:rPr>
                                <m:t>2</m:t>
                              </m:r>
                            </m:den>
                          </m:f>
                          <m:r>
                            <m:rPr>
                              <m:sty m:val="p"/>
                            </m:rP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m:t>
                          </m:r>
                          <m:f>
                            <m:fPr>
                              <m:ctrlPr>
                                <a:rPr lang="zh-CN" altLang="en-US" sz="2400" i="1">
                                  <a:solidFill>
                                    <a:srgbClr val="000000"/>
                                  </a:solidFill>
                                  <a:latin typeface="Cambria Math" panose="02040503050406030204" pitchFamily="18" charset="0"/>
                                </a:rPr>
                              </m:ctrlPr>
                            </m:fPr>
                            <m:num>
                              <m:sSubSup>
                                <m:sSubSupPr>
                                  <m:ctrlPr>
                                    <a:rPr lang="zh-CN" altLang="en-US" sz="2400" i="1">
                                      <a:solidFill>
                                        <a:srgbClr val="000000"/>
                                      </a:solidFill>
                                      <a:latin typeface="Cambria Math" panose="02040503050406030204" pitchFamily="18" charset="0"/>
                                    </a:rPr>
                                  </m:ctrlPr>
                                </m:sSubSupPr>
                                <m:e>
                                  <m:r>
                                    <a:rPr lang="zh-CN" altLang="en-US" sz="2400" i="1">
                                      <a:solidFill>
                                        <a:srgbClr val="000000"/>
                                      </a:solidFill>
                                      <a:latin typeface="Cambria Math" panose="02040503050406030204" pitchFamily="18" charset="0"/>
                                    </a:rPr>
                                    <m:t>𝐵</m:t>
                                  </m:r>
                                </m:e>
                                <m:sub>
                                  <m:r>
                                    <a:rPr lang="zh-CN" altLang="en-US" sz="2400" i="1">
                                      <a:solidFill>
                                        <a:srgbClr val="000000"/>
                                      </a:solidFill>
                                      <a:latin typeface="Cambria Math" panose="02040503050406030204" pitchFamily="18" charset="0"/>
                                    </a:rPr>
                                    <m:t>0</m:t>
                                  </m:r>
                                  <m:r>
                                    <a:rPr lang="zh-CN" altLang="en-US" sz="2400" i="1">
                                      <a:solidFill>
                                        <a:srgbClr val="000000"/>
                                      </a:solidFill>
                                      <a:latin typeface="Cambria Math" panose="02040503050406030204" pitchFamily="18" charset="0"/>
                                    </a:rPr>
                                    <m:t>𝑒</m:t>
                                  </m:r>
                                </m:sub>
                                <m:sup>
                                  <m:r>
                                    <a:rPr lang="zh-CN" altLang="en-US" sz="2400" i="1">
                                      <a:solidFill>
                                        <a:srgbClr val="000000"/>
                                      </a:solidFill>
                                      <a:latin typeface="Cambria Math" panose="02040503050406030204" pitchFamily="18" charset="0"/>
                                    </a:rPr>
                                    <m:t>2</m:t>
                                  </m:r>
                                </m:sup>
                              </m:sSubSup>
                              <m:r>
                                <a:rPr lang="zh-CN" altLang="en-US" sz="2400" i="1">
                                  <a:solidFill>
                                    <a:srgbClr val="000000"/>
                                  </a:solidFill>
                                  <a:latin typeface="Cambria Math" panose="02040503050406030204" pitchFamily="18" charset="0"/>
                                </a:rPr>
                                <m:t>−</m:t>
                              </m:r>
                              <m:sSubSup>
                                <m:sSubSupPr>
                                  <m:ctrlPr>
                                    <a:rPr lang="zh-CN" altLang="en-US" sz="2400" i="1">
                                      <a:solidFill>
                                        <a:srgbClr val="000000"/>
                                      </a:solidFill>
                                      <a:latin typeface="Cambria Math" panose="02040503050406030204" pitchFamily="18" charset="0"/>
                                    </a:rPr>
                                  </m:ctrlPr>
                                </m:sSubSupPr>
                                <m:e>
                                  <m:r>
                                    <a:rPr lang="zh-CN" altLang="en-US" sz="2400" i="1">
                                      <a:solidFill>
                                        <a:srgbClr val="000000"/>
                                      </a:solidFill>
                                      <a:latin typeface="Cambria Math" panose="02040503050406030204" pitchFamily="18" charset="0"/>
                                    </a:rPr>
                                    <m:t>𝐵</m:t>
                                  </m:r>
                                </m:e>
                                <m:sub>
                                  <m:r>
                                    <a:rPr lang="zh-CN" altLang="en-US" sz="2400" i="1">
                                      <a:solidFill>
                                        <a:srgbClr val="000000"/>
                                      </a:solidFill>
                                      <a:latin typeface="Cambria Math" panose="02040503050406030204" pitchFamily="18" charset="0"/>
                                    </a:rPr>
                                    <m:t>0</m:t>
                                  </m:r>
                                </m:sub>
                                <m:sup>
                                  <m:r>
                                    <a:rPr lang="zh-CN" altLang="en-US" sz="2400" i="1">
                                      <a:solidFill>
                                        <a:srgbClr val="000000"/>
                                      </a:solidFill>
                                      <a:latin typeface="Cambria Math" panose="02040503050406030204" pitchFamily="18" charset="0"/>
                                    </a:rPr>
                                    <m:t>2</m:t>
                                  </m:r>
                                </m:sup>
                              </m:sSubSup>
                            </m:num>
                            <m:den>
                              <m:r>
                                <a:rPr lang="zh-CN" altLang="en-US" sz="2400" i="1">
                                  <a:solidFill>
                                    <a:srgbClr val="000000"/>
                                  </a:solidFill>
                                  <a:latin typeface="Cambria Math" panose="02040503050406030204" pitchFamily="18" charset="0"/>
                                </a:rPr>
                                <m:t>2</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𝜇</m:t>
                                  </m:r>
                                </m:e>
                                <m:sub>
                                  <m:r>
                                    <a:rPr lang="zh-CN" altLang="en-US" sz="2400" i="1">
                                      <a:solidFill>
                                        <a:srgbClr val="000000"/>
                                      </a:solidFill>
                                      <a:latin typeface="Cambria Math" panose="02040503050406030204" pitchFamily="18" charset="0"/>
                                    </a:rPr>
                                    <m:t>0</m:t>
                                  </m:r>
                                </m:sub>
                              </m:sSub>
                            </m:den>
                          </m:f>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𝑝</m:t>
                              </m:r>
                            </m:e>
                            <m:sub>
                              <m:r>
                                <a:rPr lang="zh-CN" altLang="en-US" sz="2400" i="1">
                                  <a:solidFill>
                                    <a:srgbClr val="000000"/>
                                  </a:solidFill>
                                  <a:latin typeface="Cambria Math" panose="02040503050406030204" pitchFamily="18" charset="0"/>
                                </a:rPr>
                                <m:t>0</m:t>
                              </m:r>
                            </m:sub>
                          </m:sSub>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𝑑</m:t>
                          </m:r>
                          <m:r>
                            <a:rPr lang="zh-CN" altLang="en-US" sz="2400" i="1">
                              <a:solidFill>
                                <a:srgbClr val="000000"/>
                              </a:solidFill>
                              <a:latin typeface="Cambria Math" panose="02040503050406030204" pitchFamily="18" charset="0"/>
                            </a:rPr>
                            <m:t>𝐒</m:t>
                          </m:r>
                        </m:e>
                      </m:nary>
                      <m:r>
                        <a:rPr lang="zh-CN" altLang="en-US" sz="2400" i="1">
                          <a:solidFill>
                            <a:srgbClr val="000000"/>
                          </a:solidFill>
                          <a:latin typeface="Cambria Math" panose="02040503050406030204" pitchFamily="18" charset="0"/>
                        </a:rPr>
                        <m:t>+</m:t>
                      </m:r>
                      <m:nary>
                        <m:naryPr>
                          <m:subHide m:val="on"/>
                          <m:supHide m:val="on"/>
                          <m:ctrlPr>
                            <a:rPr lang="zh-CN" altLang="en-US" sz="2400" i="1">
                              <a:solidFill>
                                <a:srgbClr val="000000"/>
                              </a:solidFill>
                              <a:latin typeface="Cambria Math" panose="02040503050406030204" pitchFamily="18" charset="0"/>
                            </a:rPr>
                          </m:ctrlPr>
                        </m:naryPr>
                        <m:sub/>
                        <m:sup/>
                        <m:e>
                          <m:f>
                            <m:fPr>
                              <m:ctrlPr>
                                <a:rPr lang="zh-CN" altLang="en-US" sz="2400" i="1">
                                  <a:solidFill>
                                    <a:srgbClr val="000000"/>
                                  </a:solidFill>
                                  <a:latin typeface="Cambria Math" panose="02040503050406030204" pitchFamily="18" charset="0"/>
                                </a:rPr>
                              </m:ctrlPr>
                            </m:fPr>
                            <m:num>
                              <m:sSubSup>
                                <m:sSubSupPr>
                                  <m:ctrlPr>
                                    <a:rPr lang="zh-CN" altLang="en-US" sz="2400" i="1">
                                      <a:solidFill>
                                        <a:srgbClr val="000000"/>
                                      </a:solidFill>
                                      <a:latin typeface="Cambria Math" panose="02040503050406030204" pitchFamily="18" charset="0"/>
                                    </a:rPr>
                                  </m:ctrlPr>
                                </m:sSubSupPr>
                                <m:e>
                                  <m:r>
                                    <a:rPr lang="zh-CN" altLang="en-US" sz="2400" i="1">
                                      <a:solidFill>
                                        <a:srgbClr val="000000"/>
                                      </a:solidFill>
                                      <a:latin typeface="Cambria Math" panose="02040503050406030204" pitchFamily="18" charset="0"/>
                                    </a:rPr>
                                    <m:t>𝐵</m:t>
                                  </m:r>
                                </m:e>
                                <m:sub>
                                  <m:r>
                                    <a:rPr lang="zh-CN" altLang="en-US" sz="2400" i="1">
                                      <a:solidFill>
                                        <a:srgbClr val="000000"/>
                                      </a:solidFill>
                                      <a:latin typeface="Cambria Math" panose="02040503050406030204" pitchFamily="18" charset="0"/>
                                    </a:rPr>
                                    <m:t>1</m:t>
                                  </m:r>
                                </m:sub>
                                <m:sup>
                                  <m:r>
                                    <a:rPr lang="zh-CN" altLang="en-US" sz="2400" i="1">
                                      <a:solidFill>
                                        <a:srgbClr val="000000"/>
                                      </a:solidFill>
                                      <a:latin typeface="Cambria Math" panose="02040503050406030204" pitchFamily="18" charset="0"/>
                                    </a:rPr>
                                    <m:t>2</m:t>
                                  </m:r>
                                </m:sup>
                              </m:sSubSup>
                            </m:num>
                            <m:den>
                              <m:r>
                                <a:rPr lang="zh-CN" altLang="en-US" sz="2400" i="1">
                                  <a:solidFill>
                                    <a:srgbClr val="000000"/>
                                  </a:solidFill>
                                  <a:latin typeface="Cambria Math" panose="02040503050406030204" pitchFamily="18" charset="0"/>
                                </a:rPr>
                                <m:t>2</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𝜇</m:t>
                                  </m:r>
                                </m:e>
                                <m:sub>
                                  <m:r>
                                    <a:rPr lang="zh-CN" altLang="en-US" sz="2400" i="1">
                                      <a:solidFill>
                                        <a:srgbClr val="000000"/>
                                      </a:solidFill>
                                      <a:latin typeface="Cambria Math" panose="02040503050406030204" pitchFamily="18" charset="0"/>
                                    </a:rPr>
                                    <m:t>0</m:t>
                                  </m:r>
                                </m:sub>
                              </m:sSub>
                            </m:den>
                          </m:f>
                          <m:r>
                            <a:rPr lang="zh-CN" altLang="en-US" sz="2400" i="1">
                              <a:solidFill>
                                <a:srgbClr val="000000"/>
                              </a:solidFill>
                              <a:latin typeface="Cambria Math" panose="02040503050406030204" pitchFamily="18" charset="0"/>
                            </a:rPr>
                            <m:t>𝑑𝑉</m:t>
                          </m:r>
                        </m:e>
                      </m:nary>
                    </m:oMath>
                    <m:oMath xmlns:m="http://schemas.openxmlformats.org/officeDocument/2006/math">
                      <m:r>
                        <a:rPr lang="zh-CN" altLang="en-US" sz="2400" i="1">
                          <a:solidFill>
                            <a:srgbClr val="000000"/>
                          </a:solidFill>
                          <a:latin typeface="Cambria Math" panose="02040503050406030204" pitchFamily="18" charset="0"/>
                        </a:rPr>
                        <m:t> −</m:t>
                      </m:r>
                      <m:f>
                        <m:fPr>
                          <m:ctrlPr>
                            <a:rPr lang="zh-CN" altLang="en-US" sz="2400" i="1">
                              <a:solidFill>
                                <a:srgbClr val="000000"/>
                              </a:solidFill>
                              <a:latin typeface="Cambria Math" panose="02040503050406030204" pitchFamily="18" charset="0"/>
                            </a:rPr>
                          </m:ctrlPr>
                        </m:fPr>
                        <m:num>
                          <m:r>
                            <a:rPr lang="zh-CN" altLang="en-US" sz="2400" i="1">
                              <a:solidFill>
                                <a:srgbClr val="000000"/>
                              </a:solidFill>
                              <a:latin typeface="Cambria Math" panose="02040503050406030204" pitchFamily="18" charset="0"/>
                            </a:rPr>
                            <m:t>1</m:t>
                          </m:r>
                        </m:num>
                        <m:den>
                          <m:r>
                            <a:rPr lang="zh-CN" altLang="en-US" sz="2400" i="1">
                              <a:solidFill>
                                <a:srgbClr val="000000"/>
                              </a:solidFill>
                              <a:latin typeface="Cambria Math" panose="02040503050406030204" pitchFamily="18" charset="0"/>
                            </a:rPr>
                            <m:t>2</m:t>
                          </m:r>
                        </m:den>
                      </m:f>
                      <m:nary>
                        <m:naryPr>
                          <m:subHide m:val="on"/>
                          <m:supHide m:val="on"/>
                          <m:ctrlPr>
                            <a:rPr lang="zh-CN" altLang="en-US" sz="2400" i="1">
                              <a:solidFill>
                                <a:srgbClr val="000000"/>
                              </a:solidFill>
                              <a:latin typeface="Cambria Math" panose="02040503050406030204" pitchFamily="18" charset="0"/>
                            </a:rPr>
                          </m:ctrlPr>
                        </m:naryPr>
                        <m:sub/>
                        <m:sup/>
                        <m:e>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𝐣</m:t>
                              </m:r>
                            </m:e>
                            <m:sub>
                              <m:r>
                                <a:rPr lang="zh-CN" altLang="en-US" sz="2400" i="1">
                                  <a:solidFill>
                                    <a:srgbClr val="000000"/>
                                  </a:solidFill>
                                  <a:latin typeface="Cambria Math" panose="02040503050406030204" pitchFamily="18" charset="0"/>
                                </a:rPr>
                                <m:t>0</m:t>
                              </m:r>
                            </m:sub>
                          </m:sSub>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𝐁</m:t>
                              </m:r>
                            </m:e>
                            <m:sub>
                              <m:r>
                                <a:rPr lang="zh-CN" altLang="en-US" sz="2400" i="1">
                                  <a:solidFill>
                                    <a:srgbClr val="000000"/>
                                  </a:solidFill>
                                  <a:latin typeface="Cambria Math" panose="02040503050406030204" pitchFamily="18" charset="0"/>
                                </a:rPr>
                                <m:t>1</m:t>
                              </m:r>
                            </m:sub>
                          </m:sSub>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𝛏</m:t>
                          </m:r>
                          <m:r>
                            <a:rPr lang="zh-CN" altLang="en-US" sz="2400" i="1">
                              <a:solidFill>
                                <a:srgbClr val="000000"/>
                              </a:solidFill>
                              <a:latin typeface="Cambria Math" panose="02040503050406030204" pitchFamily="18" charset="0"/>
                            </a:rPr>
                            <m:t>𝑑𝑉</m:t>
                          </m:r>
                        </m:e>
                      </m:nary>
                      <m:r>
                        <a:rPr lang="zh-CN" altLang="en-US" sz="2400" i="1">
                          <a:solidFill>
                            <a:srgbClr val="000000"/>
                          </a:solidFill>
                          <a:latin typeface="Cambria Math" panose="02040503050406030204" pitchFamily="18" charset="0"/>
                        </a:rPr>
                        <m:t>+</m:t>
                      </m:r>
                      <m:f>
                        <m:fPr>
                          <m:ctrlPr>
                            <a:rPr lang="zh-CN" altLang="en-US" sz="2400" i="1">
                              <a:solidFill>
                                <a:srgbClr val="000000"/>
                              </a:solidFill>
                              <a:latin typeface="Cambria Math" panose="02040503050406030204" pitchFamily="18" charset="0"/>
                            </a:rPr>
                          </m:ctrlPr>
                        </m:fPr>
                        <m:num>
                          <m:r>
                            <a:rPr lang="zh-CN" altLang="en-US" sz="2400" i="1">
                              <a:solidFill>
                                <a:srgbClr val="000000"/>
                              </a:solidFill>
                              <a:latin typeface="Cambria Math" panose="02040503050406030204" pitchFamily="18" charset="0"/>
                            </a:rPr>
                            <m:t>1</m:t>
                          </m:r>
                        </m:num>
                        <m:den>
                          <m:r>
                            <a:rPr lang="zh-CN" altLang="en-US" sz="2400" i="1">
                              <a:solidFill>
                                <a:srgbClr val="000000"/>
                              </a:solidFill>
                              <a:latin typeface="Cambria Math" panose="02040503050406030204" pitchFamily="18" charset="0"/>
                            </a:rPr>
                            <m:t>2</m:t>
                          </m:r>
                        </m:den>
                      </m:f>
                      <m:nary>
                        <m:naryPr>
                          <m:subHide m:val="on"/>
                          <m:supHide m:val="on"/>
                          <m:ctrlPr>
                            <a:rPr lang="zh-CN" altLang="en-US" sz="2400" i="1">
                              <a:solidFill>
                                <a:srgbClr val="000000"/>
                              </a:solidFill>
                              <a:latin typeface="Cambria Math" panose="02040503050406030204" pitchFamily="18" charset="0"/>
                            </a:rPr>
                          </m:ctrlPr>
                        </m:naryPr>
                        <m:sub/>
                        <m:sup/>
                        <m:e>
                          <m:d>
                            <m:dPr>
                              <m:ctrlPr>
                                <a:rPr lang="zh-CN" altLang="en-US" sz="2400" i="1">
                                  <a:solidFill>
                                    <a:srgbClr val="000000"/>
                                  </a:solidFill>
                                  <a:latin typeface="Cambria Math" panose="02040503050406030204" pitchFamily="18" charset="0"/>
                                </a:rPr>
                              </m:ctrlPr>
                            </m:dPr>
                            <m:e>
                              <m:r>
                                <a:rPr lang="zh-CN" altLang="en-US" sz="2400" i="1">
                                  <a:solidFill>
                                    <a:srgbClr val="000000"/>
                                  </a:solidFill>
                                  <a:latin typeface="Cambria Math" panose="02040503050406030204" pitchFamily="18" charset="0"/>
                                </a:rPr>
                                <m:t>𝛏</m:t>
                              </m:r>
                              <m:r>
                                <a:rPr lang="zh-CN" altLang="en-US" sz="2400" i="1">
                                  <a:solidFill>
                                    <a:srgbClr val="000000"/>
                                  </a:solidFill>
                                  <a:latin typeface="Cambria Math" panose="02040503050406030204" pitchFamily="18" charset="0"/>
                                </a:rPr>
                                <m:t>⋅</m:t>
                              </m:r>
                              <m:r>
                                <m:rPr>
                                  <m:sty m:val="p"/>
                                </m:rP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𝑝</m:t>
                                  </m:r>
                                </m:e>
                                <m:sub>
                                  <m:r>
                                    <a:rPr lang="zh-CN" altLang="en-US" sz="2400" i="1">
                                      <a:solidFill>
                                        <a:srgbClr val="000000"/>
                                      </a:solidFill>
                                      <a:latin typeface="Cambria Math" panose="02040503050406030204" pitchFamily="18" charset="0"/>
                                    </a:rPr>
                                    <m:t>0</m:t>
                                  </m:r>
                                </m:sub>
                              </m:sSub>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𝛾</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𝑝</m:t>
                                  </m:r>
                                </m:e>
                                <m:sub>
                                  <m:r>
                                    <a:rPr lang="zh-CN" altLang="en-US" sz="2400" i="1">
                                      <a:solidFill>
                                        <a:srgbClr val="000000"/>
                                      </a:solidFill>
                                      <a:latin typeface="Cambria Math" panose="02040503050406030204" pitchFamily="18" charset="0"/>
                                    </a:rPr>
                                    <m:t>0</m:t>
                                  </m:r>
                                </m:sub>
                              </m:sSub>
                              <m:r>
                                <m:rPr>
                                  <m:sty m:val="p"/>
                                </m:rP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𝛏</m:t>
                              </m:r>
                            </m:e>
                          </m:d>
                          <m:r>
                            <m:rPr>
                              <m:sty m:val="p"/>
                            </m:rP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𝛏</m:t>
                          </m:r>
                          <m:r>
                            <a:rPr lang="zh-CN" altLang="en-US" sz="2400" i="1">
                              <a:solidFill>
                                <a:srgbClr val="000000"/>
                              </a:solidFill>
                              <a:latin typeface="Cambria Math" panose="02040503050406030204" pitchFamily="18" charset="0"/>
                            </a:rPr>
                            <m:t>𝑑𝑉</m:t>
                          </m:r>
                        </m:e>
                      </m:nary>
                    </m:oMath>
                  </m:oMathPara>
                </a14:m>
                <a:endParaRPr lang="zh-CN" altLang="en-US" sz="2400" dirty="0"/>
              </a:p>
            </p:txBody>
          </p:sp>
        </mc:Choice>
        <mc:Fallback>
          <p:sp>
            <p:nvSpPr>
              <p:cNvPr id="92163" name="Rectangle 3"/>
              <p:cNvSpPr>
                <a:spLocks noRot="1" noChangeAspect="1" noMove="1" noResize="1" noEditPoints="1" noAdjustHandles="1" noChangeArrowheads="1" noChangeShapeType="1" noTextEdit="1"/>
              </p:cNvSpPr>
              <p:nvPr>
                <p:ph type="body" idx="1"/>
              </p:nvPr>
            </p:nvSpPr>
            <p:spPr>
              <a:xfrm>
                <a:off x="358775" y="1304925"/>
                <a:ext cx="8461375" cy="5327650"/>
              </a:xfrm>
              <a:blipFill rotWithShape="1">
                <a:blip r:embed="rId1"/>
                <a:stretch>
                  <a:fillRect/>
                </a:stretch>
              </a:blipFill>
            </p:spPr>
            <p:txBody>
              <a:bodyPr/>
              <a:lstStyle/>
              <a:p>
                <a:r>
                  <a:rPr lang="zh-CN" altLang="en-US">
                    <a:noFill/>
                  </a:rPr>
                  <a:t> </a:t>
                </a:r>
              </a:p>
            </p:txBody>
          </p:sp>
        </mc:Fallback>
      </mc:AlternateContent>
      <p:sp>
        <p:nvSpPr>
          <p:cNvPr id="92164"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92165"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transition/>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Rectangle 2"/>
          <p:cNvSpPr>
            <a:spLocks noGrp="1" noChangeArrowheads="1"/>
          </p:cNvSpPr>
          <p:nvPr>
            <p:ph type="title"/>
          </p:nvPr>
        </p:nvSpPr>
        <p:spPr>
          <a:xfrm>
            <a:off x="468313" y="260350"/>
            <a:ext cx="8229600" cy="1143000"/>
          </a:xfrm>
        </p:spPr>
        <p:txBody>
          <a:bodyPr/>
          <a:lstStyle/>
          <a:p>
            <a:pPr marL="838200" indent="-838200" eaLnBrk="1" hangingPunct="1"/>
            <a:r>
              <a:rPr lang="zh-CN" altLang="en-US"/>
              <a:t>系统能量的变化各项的作用</a:t>
            </a:r>
            <a:endParaRPr lang="zh-CN" altLang="en-US"/>
          </a:p>
        </p:txBody>
      </p:sp>
      <p:sp>
        <p:nvSpPr>
          <p:cNvPr id="93187" name="Rectangle 3"/>
          <p:cNvSpPr>
            <a:spLocks noGrp="1" noChangeArrowheads="1"/>
          </p:cNvSpPr>
          <p:nvPr>
            <p:ph type="body" idx="1"/>
          </p:nvPr>
        </p:nvSpPr>
        <p:spPr>
          <a:xfrm>
            <a:off x="287338" y="1449388"/>
            <a:ext cx="8677150" cy="4895935"/>
          </a:xfrm>
        </p:spPr>
        <p:txBody>
          <a:bodyPr/>
          <a:lstStyle/>
          <a:p>
            <a:pPr eaLnBrk="1" hangingPunct="1">
              <a:lnSpc>
                <a:spcPct val="90000"/>
              </a:lnSpc>
              <a:spcBef>
                <a:spcPct val="10000"/>
              </a:spcBef>
              <a:spcAft>
                <a:spcPct val="10000"/>
              </a:spcAft>
            </a:pPr>
            <a:r>
              <a:rPr lang="zh-CN" altLang="en-US" sz="2800" dirty="0">
                <a:solidFill>
                  <a:srgbClr val="00B0F0"/>
                </a:solidFill>
              </a:rPr>
              <a:t>第二项</a:t>
            </a:r>
            <a:r>
              <a:rPr lang="zh-CN" altLang="en-US" sz="2800" dirty="0"/>
              <a:t>，经常引起不稳定，即电流驱动的不稳定性。</a:t>
            </a:r>
            <a:r>
              <a:rPr lang="zh-CN" altLang="en-US" sz="2800" dirty="0">
                <a:solidFill>
                  <a:srgbClr val="C00000"/>
                </a:solidFill>
              </a:rPr>
              <a:t>第三项</a:t>
            </a:r>
            <a:r>
              <a:rPr lang="zh-CN" altLang="en-US" sz="2800" dirty="0"/>
              <a:t>，常常引起压力不均匀导致的不稳定性，</a:t>
            </a:r>
            <a:r>
              <a:rPr lang="zh-CN" altLang="en-US" sz="2800" dirty="0">
                <a:solidFill>
                  <a:srgbClr val="FF00FF"/>
                </a:solidFill>
              </a:rPr>
              <a:t>最后一项</a:t>
            </a:r>
            <a:r>
              <a:rPr lang="zh-CN" altLang="en-US" sz="2800" dirty="0"/>
              <a:t>总是正的，由等离子体的可压缩性提供的稳定作用，对于不可压缩等离子体，这项为</a:t>
            </a:r>
            <a:r>
              <a:rPr lang="en-US" altLang="zh-CN" sz="2800" dirty="0"/>
              <a:t>0</a:t>
            </a:r>
            <a:r>
              <a:rPr lang="zh-CN" altLang="en-US" sz="2800" dirty="0"/>
              <a:t>。所以在考查不稳定性时，我们常假设等离子体不可压缩，这能带来处理的便利，同时若在等离子体不可压缩时都能使其稳定，实际情况是可压缩的，当然更能稳定。</a:t>
            </a:r>
            <a:endParaRPr lang="en-US" altLang="zh-CN" sz="2800" dirty="0"/>
          </a:p>
          <a:p>
            <a:pPr eaLnBrk="1" hangingPunct="1">
              <a:lnSpc>
                <a:spcPct val="90000"/>
              </a:lnSpc>
              <a:spcBef>
                <a:spcPct val="10000"/>
              </a:spcBef>
              <a:spcAft>
                <a:spcPct val="10000"/>
              </a:spcAft>
            </a:pPr>
            <a:endParaRPr lang="zh-CN" altLang="en-US" sz="2800" dirty="0"/>
          </a:p>
        </p:txBody>
      </p:sp>
      <p:sp>
        <p:nvSpPr>
          <p:cNvPr id="93188"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93189"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2"/>
          <p:cNvSpPr>
            <a:spLocks noGrp="1" noChangeArrowheads="1"/>
          </p:cNvSpPr>
          <p:nvPr>
            <p:ph type="title"/>
          </p:nvPr>
        </p:nvSpPr>
        <p:spPr>
          <a:xfrm>
            <a:off x="424809" y="144735"/>
            <a:ext cx="8229600" cy="1143000"/>
          </a:xfrm>
        </p:spPr>
        <p:txBody>
          <a:bodyPr/>
          <a:lstStyle/>
          <a:p>
            <a:pPr marL="838200" indent="-838200" eaLnBrk="1" hangingPunct="1"/>
            <a:r>
              <a:rPr lang="en-US" altLang="zh-CN" dirty="0"/>
              <a:t>Rayleigh-Taylor </a:t>
            </a:r>
            <a:r>
              <a:rPr lang="zh-CN" altLang="en-US" dirty="0"/>
              <a:t>不稳定性</a:t>
            </a:r>
            <a:endParaRPr lang="zh-CN" altLang="en-US" dirty="0"/>
          </a:p>
        </p:txBody>
      </p:sp>
      <mc:AlternateContent xmlns:mc="http://schemas.openxmlformats.org/markup-compatibility/2006">
        <mc:Choice xmlns:a14="http://schemas.microsoft.com/office/drawing/2010/main" Requires="a14">
          <p:sp>
            <p:nvSpPr>
              <p:cNvPr id="94211" name="Rectangle 3"/>
              <p:cNvSpPr>
                <a:spLocks noGrp="1" noChangeArrowheads="1"/>
              </p:cNvSpPr>
              <p:nvPr>
                <p:ph type="body" idx="1"/>
              </p:nvPr>
            </p:nvSpPr>
            <p:spPr>
              <a:xfrm>
                <a:off x="281686" y="1713488"/>
                <a:ext cx="6651444" cy="4624822"/>
              </a:xfrm>
            </p:spPr>
            <p:txBody>
              <a:bodyPr/>
              <a:lstStyle/>
              <a:p>
                <a:pPr marL="0" eaLnBrk="1" hangingPunct="1">
                  <a:spcBef>
                    <a:spcPts val="0"/>
                  </a:spcBef>
                  <a:spcAft>
                    <a:spcPts val="0"/>
                  </a:spcAft>
                </a:pPr>
                <a:r>
                  <a:rPr lang="zh-CN" altLang="en-US" sz="2800" dirty="0"/>
                  <a:t>考虑有重力的情况，在垂直方向（</a:t>
                </a:r>
                <a:r>
                  <a:rPr lang="en-US" altLang="zh-CN" sz="2800" i="1" dirty="0">
                    <a:latin typeface="Times New Roman" panose="02020603050405020304" pitchFamily="18" charset="0"/>
                    <a:cs typeface="Times New Roman" panose="02020603050405020304" pitchFamily="18" charset="0"/>
                  </a:rPr>
                  <a:t>y</a:t>
                </a:r>
                <a:r>
                  <a:rPr lang="zh-CN" altLang="en-US" sz="2800" dirty="0"/>
                  <a:t>方向），磁流体在</a:t>
                </a:r>
                <a14:m>
                  <m:oMath xmlns:m="http://schemas.openxmlformats.org/officeDocument/2006/math">
                    <m:r>
                      <a:rPr lang="en-US" altLang="zh-CN" sz="2800" b="0" i="1" smtClean="0">
                        <a:latin typeface="Cambria Math" panose="02040503050406030204" pitchFamily="18" charset="0"/>
                      </a:rPr>
                      <m:t>𝑦</m:t>
                    </m:r>
                    <m:r>
                      <a:rPr lang="en-US" altLang="zh-CN" sz="2800" b="0" i="1" smtClean="0">
                        <a:latin typeface="Cambria Math" panose="02040503050406030204" pitchFamily="18" charset="0"/>
                      </a:rPr>
                      <m:t>&gt;</m:t>
                    </m:r>
                    <m:r>
                      <a:rPr lang="en-US" altLang="zh-CN" sz="2800" b="0" i="1" smtClean="0">
                        <a:latin typeface="Cambria Math" panose="02040503050406030204" pitchFamily="18" charset="0"/>
                      </a:rPr>
                      <m:t>0</m:t>
                    </m:r>
                  </m:oMath>
                </a14:m>
                <a:r>
                  <a:rPr lang="zh-CN" altLang="en-US" sz="2800" dirty="0"/>
                  <a:t>处密度为</a:t>
                </a:r>
                <a14:m>
                  <m:oMath xmlns:m="http://schemas.openxmlformats.org/officeDocument/2006/math">
                    <m:sSub>
                      <m:sSubPr>
                        <m:ctrlPr>
                          <a:rPr lang="en-US" altLang="zh-CN" sz="2800" b="0" i="1" smtClean="0">
                            <a:latin typeface="Cambria Math" panose="02040503050406030204" pitchFamily="18" charset="0"/>
                          </a:rPr>
                        </m:ctrlPr>
                      </m:sSubPr>
                      <m:e>
                        <m:r>
                          <a:rPr lang="en-US" altLang="zh-CN" sz="2800" b="0" i="1" smtClean="0">
                            <a:latin typeface="Cambria Math" panose="02040503050406030204" pitchFamily="18" charset="0"/>
                          </a:rPr>
                          <m:t>𝜌</m:t>
                        </m:r>
                      </m:e>
                      <m:sub>
                        <m:r>
                          <a:rPr lang="en-US" altLang="zh-CN" sz="2800" b="0" i="1" smtClean="0">
                            <a:latin typeface="Cambria Math" panose="02040503050406030204" pitchFamily="18" charset="0"/>
                          </a:rPr>
                          <m:t>𝑢</m:t>
                        </m:r>
                      </m:sub>
                    </m:sSub>
                  </m:oMath>
                </a14:m>
                <a:r>
                  <a:rPr lang="zh-CN" altLang="en-US" sz="2800" dirty="0"/>
                  <a:t>，在</a:t>
                </a:r>
                <a14:m>
                  <m:oMath xmlns:m="http://schemas.openxmlformats.org/officeDocument/2006/math">
                    <m:r>
                      <a:rPr lang="en-US" altLang="zh-CN" sz="2800" b="0" i="1" smtClean="0">
                        <a:latin typeface="Cambria Math" panose="02040503050406030204" pitchFamily="18" charset="0"/>
                      </a:rPr>
                      <m:t>𝑦</m:t>
                    </m:r>
                    <m:r>
                      <a:rPr lang="en-US" altLang="zh-CN" sz="2800" b="0" i="1" smtClean="0">
                        <a:latin typeface="Cambria Math" panose="02040503050406030204" pitchFamily="18" charset="0"/>
                      </a:rPr>
                      <m:t>&lt;</m:t>
                    </m:r>
                    <m:r>
                      <a:rPr lang="en-US" altLang="zh-CN" sz="2800" b="0" i="1" smtClean="0">
                        <a:latin typeface="Cambria Math" panose="02040503050406030204" pitchFamily="18" charset="0"/>
                      </a:rPr>
                      <m:t>0</m:t>
                    </m:r>
                  </m:oMath>
                </a14:m>
                <a:r>
                  <a:rPr lang="zh-CN" altLang="en-US" sz="2800" dirty="0"/>
                  <a:t>处密度为</a:t>
                </a:r>
                <a14:m>
                  <m:oMath xmlns:m="http://schemas.openxmlformats.org/officeDocument/2006/math">
                    <m:sSub>
                      <m:sSubPr>
                        <m:ctrlPr>
                          <a:rPr lang="en-US" altLang="zh-CN" sz="2800" b="0" i="1" smtClean="0">
                            <a:latin typeface="Cambria Math" panose="02040503050406030204" pitchFamily="18" charset="0"/>
                          </a:rPr>
                        </m:ctrlPr>
                      </m:sSubPr>
                      <m:e>
                        <m:r>
                          <a:rPr lang="en-US" altLang="zh-CN" sz="2800" b="0" i="1" smtClean="0">
                            <a:latin typeface="Cambria Math" panose="02040503050406030204" pitchFamily="18" charset="0"/>
                          </a:rPr>
                          <m:t>𝜌</m:t>
                        </m:r>
                      </m:e>
                      <m:sub>
                        <m:r>
                          <a:rPr lang="en-US" altLang="zh-CN" sz="2800" b="0" i="1" smtClean="0">
                            <a:latin typeface="Cambria Math" panose="02040503050406030204" pitchFamily="18" charset="0"/>
                          </a:rPr>
                          <m:t>𝑙</m:t>
                        </m:r>
                      </m:sub>
                    </m:sSub>
                  </m:oMath>
                </a14:m>
                <a:r>
                  <a:rPr lang="zh-CN" altLang="en-US" sz="2800" dirty="0"/>
                  <a:t>，在一定条件下可以引发</a:t>
                </a:r>
                <a:r>
                  <a:rPr lang="en-US" altLang="zh-CN" sz="2800" dirty="0"/>
                  <a:t>Rayleigh-Taylor</a:t>
                </a:r>
                <a:r>
                  <a:rPr lang="zh-CN" altLang="en-US" sz="2800" dirty="0"/>
                  <a:t>不稳定性。设位移扰动在</a:t>
                </a:r>
                <a:r>
                  <a:rPr lang="en-US" altLang="zh-CN" sz="2800" dirty="0" err="1"/>
                  <a:t>yz</a:t>
                </a:r>
                <a:r>
                  <a:rPr lang="zh-CN" altLang="en-US" sz="2800" dirty="0"/>
                  <a:t>平面内变化，在</a:t>
                </a:r>
                <a:r>
                  <a:rPr lang="en-US" altLang="zh-CN" sz="2800" dirty="0"/>
                  <a:t>z</a:t>
                </a:r>
                <a:r>
                  <a:rPr lang="zh-CN" altLang="en-US" sz="2800" dirty="0"/>
                  <a:t>方向上由于背景均匀，可以做</a:t>
                </a:r>
                <a:r>
                  <a:rPr lang="en-US" altLang="zh-CN" sz="2800" dirty="0"/>
                  <a:t>Fourier</a:t>
                </a:r>
                <a:r>
                  <a:rPr lang="zh-CN" altLang="en-US" sz="2800" dirty="0"/>
                  <a:t>分解，即可假设位移扰动为：</a:t>
                </a:r>
                <a:endParaRPr lang="zh-CN" altLang="en-US" sz="2800"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r>
                        <a:rPr lang="en-US" altLang="zh-CN" sz="2800" b="1" i="1" smtClean="0">
                          <a:latin typeface="Cambria Math" panose="02040503050406030204" pitchFamily="18" charset="0"/>
                        </a:rPr>
                        <m:t>𝝃</m:t>
                      </m:r>
                      <m:d>
                        <m:dPr>
                          <m:ctrlPr>
                            <a:rPr lang="en-US" altLang="zh-CN" sz="2800" b="0" i="1" smtClean="0">
                              <a:latin typeface="Cambria Math" panose="02040503050406030204" pitchFamily="18" charset="0"/>
                            </a:rPr>
                          </m:ctrlPr>
                        </m:dPr>
                        <m:e>
                          <m:r>
                            <a:rPr lang="en-US" altLang="zh-CN" sz="2800" b="0" i="1" smtClean="0">
                              <a:latin typeface="Cambria Math" panose="02040503050406030204" pitchFamily="18" charset="0"/>
                            </a:rPr>
                            <m:t>𝑦</m:t>
                          </m:r>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𝑧</m:t>
                          </m:r>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𝑡</m:t>
                          </m:r>
                        </m:e>
                      </m:d>
                      <m:r>
                        <a:rPr lang="en-US" altLang="zh-CN" sz="2800" b="0" i="1" smtClean="0">
                          <a:latin typeface="Cambria Math" panose="02040503050406030204" pitchFamily="18" charset="0"/>
                        </a:rPr>
                        <m:t>=</m:t>
                      </m:r>
                      <m:d>
                        <m:dPr>
                          <m:ctrlPr>
                            <a:rPr lang="en-US" altLang="zh-CN" sz="2800" b="0" i="1" smtClean="0">
                              <a:latin typeface="Cambria Math" panose="02040503050406030204" pitchFamily="18" charset="0"/>
                            </a:rPr>
                          </m:ctrlPr>
                        </m:dPr>
                        <m:e>
                          <m:sSub>
                            <m:sSubPr>
                              <m:ctrlPr>
                                <a:rPr lang="en-US" altLang="zh-CN" sz="2800" b="0" i="1" smtClean="0">
                                  <a:latin typeface="Cambria Math" panose="02040503050406030204" pitchFamily="18" charset="0"/>
                                </a:rPr>
                              </m:ctrlPr>
                            </m:sSubPr>
                            <m:e>
                              <m:r>
                                <a:rPr lang="en-US" altLang="zh-CN" sz="2800" b="0" i="1" smtClean="0">
                                  <a:latin typeface="Cambria Math" panose="02040503050406030204" pitchFamily="18" charset="0"/>
                                </a:rPr>
                                <m:t>𝜉</m:t>
                              </m:r>
                            </m:e>
                            <m:sub>
                              <m:r>
                                <a:rPr lang="en-US" altLang="zh-CN" sz="2800" b="0" i="1" smtClean="0">
                                  <a:latin typeface="Cambria Math" panose="02040503050406030204" pitchFamily="18" charset="0"/>
                                </a:rPr>
                                <m:t>𝑦</m:t>
                              </m:r>
                            </m:sub>
                          </m:sSub>
                          <m:d>
                            <m:dPr>
                              <m:ctrlPr>
                                <a:rPr lang="en-US" altLang="zh-CN" sz="2800" b="0" i="1" smtClean="0">
                                  <a:latin typeface="Cambria Math" panose="02040503050406030204" pitchFamily="18" charset="0"/>
                                </a:rPr>
                              </m:ctrlPr>
                            </m:dPr>
                            <m:e>
                              <m:r>
                                <a:rPr lang="en-US" altLang="zh-CN" sz="2800" b="0" i="1" smtClean="0">
                                  <a:latin typeface="Cambria Math" panose="02040503050406030204" pitchFamily="18" charset="0"/>
                                </a:rPr>
                                <m:t>𝑦</m:t>
                              </m:r>
                            </m:e>
                          </m:d>
                          <m:sSub>
                            <m:sSubPr>
                              <m:ctrlPr>
                                <a:rPr lang="en-US" altLang="zh-CN" sz="2800" b="0" i="1" smtClean="0">
                                  <a:latin typeface="Cambria Math" panose="02040503050406030204" pitchFamily="18" charset="0"/>
                                </a:rPr>
                              </m:ctrlPr>
                            </m:sSubPr>
                            <m:e>
                              <m:r>
                                <a:rPr lang="en-US" altLang="zh-CN" sz="2800" b="1" i="1" smtClean="0">
                                  <a:latin typeface="Cambria Math" panose="02040503050406030204" pitchFamily="18" charset="0"/>
                                </a:rPr>
                                <m:t>𝒆</m:t>
                              </m:r>
                            </m:e>
                            <m:sub>
                              <m:r>
                                <a:rPr lang="en-US" altLang="zh-CN" sz="2800" b="0" i="1" smtClean="0">
                                  <a:latin typeface="Cambria Math" panose="02040503050406030204" pitchFamily="18" charset="0"/>
                                </a:rPr>
                                <m:t>𝑦</m:t>
                              </m:r>
                            </m:sub>
                          </m:sSub>
                          <m:r>
                            <a:rPr lang="en-US" altLang="zh-CN" sz="2800" b="0" i="1" smtClean="0">
                              <a:latin typeface="Cambria Math" panose="02040503050406030204" pitchFamily="18" charset="0"/>
                            </a:rPr>
                            <m:t>+</m:t>
                          </m:r>
                          <m:sSub>
                            <m:sSubPr>
                              <m:ctrlPr>
                                <a:rPr lang="en-US" altLang="zh-CN" sz="2800" b="0" i="1" smtClean="0">
                                  <a:latin typeface="Cambria Math" panose="02040503050406030204" pitchFamily="18" charset="0"/>
                                </a:rPr>
                              </m:ctrlPr>
                            </m:sSubPr>
                            <m:e>
                              <m:r>
                                <a:rPr lang="en-US" altLang="zh-CN" sz="2800" b="0" i="1" smtClean="0">
                                  <a:latin typeface="Cambria Math" panose="02040503050406030204" pitchFamily="18" charset="0"/>
                                </a:rPr>
                                <m:t>𝜉</m:t>
                              </m:r>
                            </m:e>
                            <m:sub>
                              <m:r>
                                <a:rPr lang="en-US" altLang="zh-CN" sz="2800" b="0" i="1" smtClean="0">
                                  <a:latin typeface="Cambria Math" panose="02040503050406030204" pitchFamily="18" charset="0"/>
                                </a:rPr>
                                <m:t>𝑧</m:t>
                              </m:r>
                            </m:sub>
                          </m:sSub>
                          <m:d>
                            <m:dPr>
                              <m:ctrlPr>
                                <a:rPr lang="en-US" altLang="zh-CN" sz="2800" b="0" i="1" smtClean="0">
                                  <a:latin typeface="Cambria Math" panose="02040503050406030204" pitchFamily="18" charset="0"/>
                                </a:rPr>
                              </m:ctrlPr>
                            </m:dPr>
                            <m:e>
                              <m:r>
                                <a:rPr lang="en-US" altLang="zh-CN" sz="2800" b="0" i="1" smtClean="0">
                                  <a:latin typeface="Cambria Math" panose="02040503050406030204" pitchFamily="18" charset="0"/>
                                </a:rPr>
                                <m:t>𝑦</m:t>
                              </m:r>
                            </m:e>
                          </m:d>
                          <m:sSub>
                            <m:sSubPr>
                              <m:ctrlPr>
                                <a:rPr lang="en-US" altLang="zh-CN" sz="2800" b="0" i="1" smtClean="0">
                                  <a:latin typeface="Cambria Math" panose="02040503050406030204" pitchFamily="18" charset="0"/>
                                </a:rPr>
                              </m:ctrlPr>
                            </m:sSubPr>
                            <m:e>
                              <m:r>
                                <a:rPr lang="en-US" altLang="zh-CN" sz="2800" b="1" i="1" smtClean="0">
                                  <a:latin typeface="Cambria Math" panose="02040503050406030204" pitchFamily="18" charset="0"/>
                                </a:rPr>
                                <m:t>𝒆</m:t>
                              </m:r>
                            </m:e>
                            <m:sub>
                              <m:r>
                                <a:rPr lang="en-US" altLang="zh-CN" sz="2800" b="0" i="1" smtClean="0">
                                  <a:latin typeface="Cambria Math" panose="02040503050406030204" pitchFamily="18" charset="0"/>
                                </a:rPr>
                                <m:t>𝑧</m:t>
                              </m:r>
                            </m:sub>
                          </m:sSub>
                        </m:e>
                      </m:d>
                      <m:sSup>
                        <m:sSupPr>
                          <m:ctrlPr>
                            <a:rPr lang="en-US" altLang="zh-CN" sz="2800" b="0" i="1" smtClean="0">
                              <a:latin typeface="Cambria Math" panose="02040503050406030204" pitchFamily="18" charset="0"/>
                            </a:rPr>
                          </m:ctrlPr>
                        </m:sSupPr>
                        <m:e>
                          <m:r>
                            <a:rPr lang="en-US" altLang="zh-CN" sz="2800" b="0" i="1" smtClean="0">
                              <a:latin typeface="Cambria Math" panose="02040503050406030204" pitchFamily="18" charset="0"/>
                            </a:rPr>
                            <m:t>𝑒</m:t>
                          </m:r>
                        </m:e>
                        <m:sup>
                          <m:r>
                            <a:rPr lang="en-US" altLang="zh-CN" sz="2800" b="0" i="1" smtClean="0">
                              <a:latin typeface="Cambria Math" panose="02040503050406030204" pitchFamily="18" charset="0"/>
                            </a:rPr>
                            <m:t>𝑖</m:t>
                          </m:r>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𝑘𝑧</m:t>
                          </m:r>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𝜔</m:t>
                          </m:r>
                          <m:r>
                            <a:rPr lang="en-US" altLang="zh-CN" sz="2800" b="0" i="1" smtClean="0">
                              <a:latin typeface="Cambria Math" panose="02040503050406030204" pitchFamily="18" charset="0"/>
                            </a:rPr>
                            <m:t>𝑡</m:t>
                          </m:r>
                          <m:r>
                            <a:rPr lang="en-US" altLang="zh-CN" sz="2800" b="0" i="1" smtClean="0">
                              <a:latin typeface="Cambria Math" panose="02040503050406030204" pitchFamily="18" charset="0"/>
                            </a:rPr>
                            <m:t>)</m:t>
                          </m:r>
                        </m:sup>
                      </m:sSup>
                    </m:oMath>
                  </m:oMathPara>
                </a14:m>
                <a:endParaRPr lang="zh-CN" altLang="en-US" sz="2800" dirty="0"/>
              </a:p>
              <a:p>
                <a:pPr marL="0" eaLnBrk="1" hangingPunct="1">
                  <a:spcBef>
                    <a:spcPts val="0"/>
                  </a:spcBef>
                  <a:spcAft>
                    <a:spcPts val="0"/>
                  </a:spcAft>
                </a:pPr>
                <a:r>
                  <a:rPr lang="zh-CN" altLang="en-US" sz="2800" dirty="0"/>
                  <a:t>假设磁流体是不可压缩的，有</a:t>
                </a:r>
                <a:endParaRPr lang="en-US" altLang="zh-CN" sz="2800"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r>
                        <m:rPr>
                          <m:sty m:val="p"/>
                        </m:rPr>
                        <a:rPr lang="en-US" altLang="zh-CN" sz="2800" b="0" i="0" smtClean="0">
                          <a:latin typeface="Cambria Math" panose="02040503050406030204" pitchFamily="18" charset="0"/>
                        </a:rPr>
                        <m:t>∇</m:t>
                      </m:r>
                      <m:r>
                        <a:rPr lang="en-US" altLang="zh-CN" sz="2800" b="0" i="1" smtClean="0">
                          <a:latin typeface="Cambria Math" panose="02040503050406030204" pitchFamily="18" charset="0"/>
                        </a:rPr>
                        <m:t>⋅</m:t>
                      </m:r>
                      <m:r>
                        <a:rPr lang="en-US" altLang="zh-CN" sz="2800" b="1" i="1" smtClean="0">
                          <a:latin typeface="Cambria Math" panose="02040503050406030204" pitchFamily="18" charset="0"/>
                        </a:rPr>
                        <m:t>𝝃</m:t>
                      </m:r>
                      <m:r>
                        <a:rPr lang="en-US" altLang="zh-CN" sz="2800" b="0" i="1" smtClean="0">
                          <a:latin typeface="Cambria Math" panose="02040503050406030204" pitchFamily="18" charset="0"/>
                        </a:rPr>
                        <m:t>=</m:t>
                      </m:r>
                      <m:sSubSup>
                        <m:sSubSupPr>
                          <m:ctrlPr>
                            <a:rPr lang="en-US" altLang="zh-CN" sz="2800" b="0" i="1" smtClean="0">
                              <a:latin typeface="Cambria Math" panose="02040503050406030204" pitchFamily="18" charset="0"/>
                            </a:rPr>
                          </m:ctrlPr>
                        </m:sSubSupPr>
                        <m:e>
                          <m:r>
                            <a:rPr lang="en-US" altLang="zh-CN" sz="2800" b="0" i="1" smtClean="0">
                              <a:latin typeface="Cambria Math" panose="02040503050406030204" pitchFamily="18" charset="0"/>
                            </a:rPr>
                            <m:t>𝜉</m:t>
                          </m:r>
                        </m:e>
                        <m:sub>
                          <m:r>
                            <a:rPr lang="en-US" altLang="zh-CN" sz="2800" b="0" i="1" smtClean="0">
                              <a:latin typeface="Cambria Math" panose="02040503050406030204" pitchFamily="18" charset="0"/>
                            </a:rPr>
                            <m:t>𝑦</m:t>
                          </m:r>
                        </m:sub>
                        <m:sup>
                          <m:r>
                            <a:rPr lang="en-US" altLang="zh-CN" sz="2800" b="0" i="1" smtClean="0">
                              <a:latin typeface="Cambria Math" panose="02040503050406030204" pitchFamily="18" charset="0"/>
                            </a:rPr>
                            <m:t>′</m:t>
                          </m:r>
                        </m:sup>
                      </m:sSubSup>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𝑖𝑘</m:t>
                      </m:r>
                      <m:sSub>
                        <m:sSubPr>
                          <m:ctrlPr>
                            <a:rPr lang="en-US" altLang="zh-CN" sz="2800" b="0" i="1" smtClean="0">
                              <a:latin typeface="Cambria Math" panose="02040503050406030204" pitchFamily="18" charset="0"/>
                            </a:rPr>
                          </m:ctrlPr>
                        </m:sSubPr>
                        <m:e>
                          <m:r>
                            <a:rPr lang="en-US" altLang="zh-CN" sz="2800" b="0" i="1" smtClean="0">
                              <a:latin typeface="Cambria Math" panose="02040503050406030204" pitchFamily="18" charset="0"/>
                            </a:rPr>
                            <m:t>𝜉</m:t>
                          </m:r>
                        </m:e>
                        <m:sub>
                          <m:r>
                            <a:rPr lang="en-US" altLang="zh-CN" sz="2800" b="0" i="1" smtClean="0">
                              <a:latin typeface="Cambria Math" panose="02040503050406030204" pitchFamily="18" charset="0"/>
                            </a:rPr>
                            <m:t>𝑧</m:t>
                          </m:r>
                        </m:sub>
                      </m:sSub>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0</m:t>
                      </m:r>
                    </m:oMath>
                  </m:oMathPara>
                </a14:m>
                <a:endParaRPr lang="zh-CN" altLang="en-US" sz="2800" dirty="0"/>
              </a:p>
              <a:p>
                <a:pPr marL="0" indent="0" eaLnBrk="1" hangingPunct="1">
                  <a:spcBef>
                    <a:spcPts val="0"/>
                  </a:spcBef>
                  <a:spcAft>
                    <a:spcPts val="0"/>
                  </a:spcAft>
                  <a:buNone/>
                </a:pPr>
                <a:r>
                  <a:rPr lang="zh-CN" altLang="en-US" sz="2800" dirty="0"/>
                  <a:t>这里用一撇代替</a:t>
                </a:r>
                <a14:m>
                  <m:oMath xmlns:m="http://schemas.openxmlformats.org/officeDocument/2006/math">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𝑦</m:t>
                    </m:r>
                  </m:oMath>
                </a14:m>
                <a:r>
                  <a:rPr lang="zh-CN" altLang="en-US" sz="2800" dirty="0"/>
                  <a:t>，两撇代替</a:t>
                </a:r>
                <a14:m>
                  <m:oMath xmlns:m="http://schemas.openxmlformats.org/officeDocument/2006/math">
                    <m:sSup>
                      <m:sSupPr>
                        <m:ctrlPr>
                          <a:rPr lang="en-US" altLang="zh-CN" sz="2800" b="0" i="1" smtClean="0">
                            <a:latin typeface="Cambria Math" panose="02040503050406030204" pitchFamily="18" charset="0"/>
                          </a:rPr>
                        </m:ctrlPr>
                      </m:sSupPr>
                      <m:e>
                        <m:r>
                          <a:rPr lang="en-US" altLang="zh-CN" sz="2800" b="0" i="1" smtClean="0">
                            <a:latin typeface="Cambria Math" panose="02040503050406030204" pitchFamily="18" charset="0"/>
                          </a:rPr>
                          <m:t>𝜕</m:t>
                        </m:r>
                      </m:e>
                      <m:sup>
                        <m:r>
                          <a:rPr lang="en-US" altLang="zh-CN" sz="2800" b="0" i="1" smtClean="0">
                            <a:latin typeface="Cambria Math" panose="02040503050406030204" pitchFamily="18" charset="0"/>
                          </a:rPr>
                          <m:t>2</m:t>
                        </m:r>
                      </m:sup>
                    </m:sSup>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m:t>
                    </m:r>
                    <m:sSup>
                      <m:sSupPr>
                        <m:ctrlPr>
                          <a:rPr lang="en-US" altLang="zh-CN" sz="2800" b="0" i="1" smtClean="0">
                            <a:latin typeface="Cambria Math" panose="02040503050406030204" pitchFamily="18" charset="0"/>
                          </a:rPr>
                        </m:ctrlPr>
                      </m:sSupPr>
                      <m:e>
                        <m:r>
                          <a:rPr lang="en-US" altLang="zh-CN" sz="2800" b="0" i="1" smtClean="0">
                            <a:latin typeface="Cambria Math" panose="02040503050406030204" pitchFamily="18" charset="0"/>
                          </a:rPr>
                          <m:t>𝑦</m:t>
                        </m:r>
                      </m:e>
                      <m:sup>
                        <m:r>
                          <a:rPr lang="en-US" altLang="zh-CN" sz="2800" b="0" i="1" smtClean="0">
                            <a:latin typeface="Cambria Math" panose="02040503050406030204" pitchFamily="18" charset="0"/>
                          </a:rPr>
                          <m:t>2</m:t>
                        </m:r>
                      </m:sup>
                    </m:sSup>
                  </m:oMath>
                </a14:m>
                <a:r>
                  <a:rPr lang="zh-CN" altLang="en-US" sz="2800" dirty="0"/>
                  <a:t>。</a:t>
                </a:r>
                <a:endParaRPr lang="en-US" altLang="zh-CN" sz="2800" dirty="0"/>
              </a:p>
            </p:txBody>
          </p:sp>
        </mc:Choice>
        <mc:Fallback>
          <p:sp>
            <p:nvSpPr>
              <p:cNvPr id="94211" name="Rectangle 3"/>
              <p:cNvSpPr>
                <a:spLocks noRot="1" noChangeAspect="1" noMove="1" noResize="1" noEditPoints="1" noAdjustHandles="1" noChangeArrowheads="1" noChangeShapeType="1" noTextEdit="1"/>
              </p:cNvSpPr>
              <p:nvPr>
                <p:ph type="body" idx="1"/>
              </p:nvPr>
            </p:nvSpPr>
            <p:spPr>
              <a:xfrm>
                <a:off x="281686" y="1713488"/>
                <a:ext cx="6651444" cy="4624822"/>
              </a:xfrm>
              <a:blipFill rotWithShape="1">
                <a:blip r:embed="rId1"/>
                <a:stretch>
                  <a:fillRect l="-6" t="-6" r="-3816" b="8"/>
                </a:stretch>
              </a:blipFill>
            </p:spPr>
            <p:txBody>
              <a:bodyPr/>
              <a:lstStyle/>
              <a:p>
                <a:r>
                  <a:rPr lang="zh-CN" altLang="en-US">
                    <a:noFill/>
                  </a:rPr>
                  <a:t> </a:t>
                </a:r>
              </a:p>
            </p:txBody>
          </p:sp>
        </mc:Fallback>
      </mc:AlternateContent>
      <p:sp>
        <p:nvSpPr>
          <p:cNvPr id="94212"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94213"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grpSp>
        <p:nvGrpSpPr>
          <p:cNvPr id="9" name="组合 40"/>
          <p:cNvGrpSpPr/>
          <p:nvPr/>
        </p:nvGrpSpPr>
        <p:grpSpPr bwMode="auto">
          <a:xfrm>
            <a:off x="6912260" y="3573016"/>
            <a:ext cx="2194528" cy="2124075"/>
            <a:chOff x="6654321" y="3712111"/>
            <a:chExt cx="1954684" cy="1823744"/>
          </a:xfrm>
        </p:grpSpPr>
        <p:sp>
          <p:nvSpPr>
            <p:cNvPr id="10" name="Text Box 16"/>
            <p:cNvSpPr txBox="1">
              <a:spLocks noChangeArrowheads="1"/>
            </p:cNvSpPr>
            <p:nvPr/>
          </p:nvSpPr>
          <p:spPr bwMode="auto">
            <a:xfrm>
              <a:off x="7033731" y="3712111"/>
              <a:ext cx="306817" cy="326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lang="en-US" altLang="zh-CN" sz="1600" i="1">
                  <a:latin typeface="Times New Roman" panose="02020603050405020304" pitchFamily="18" charset="0"/>
                </a:rPr>
                <a:t>y</a:t>
              </a:r>
              <a:endParaRPr lang="en-US" altLang="zh-CN" sz="1600" i="1"/>
            </a:p>
          </p:txBody>
        </p:sp>
        <p:sp>
          <p:nvSpPr>
            <p:cNvPr id="11" name="Text Box 18"/>
            <p:cNvSpPr txBox="1">
              <a:spLocks noChangeArrowheads="1"/>
            </p:cNvSpPr>
            <p:nvPr/>
          </p:nvSpPr>
          <p:spPr bwMode="auto">
            <a:xfrm>
              <a:off x="8157722" y="4741992"/>
              <a:ext cx="276013" cy="342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endParaRPr lang="zh-CN" altLang="zh-CN" sz="2000"/>
            </a:p>
          </p:txBody>
        </p:sp>
        <p:sp>
          <p:nvSpPr>
            <p:cNvPr id="12" name="Line 20"/>
            <p:cNvSpPr>
              <a:spLocks noChangeShapeType="1"/>
            </p:cNvSpPr>
            <p:nvPr/>
          </p:nvSpPr>
          <p:spPr bwMode="auto">
            <a:xfrm>
              <a:off x="8145134" y="4736156"/>
              <a:ext cx="273860" cy="3331"/>
            </a:xfrm>
            <a:prstGeom prst="line">
              <a:avLst/>
            </a:prstGeom>
            <a:noFill/>
            <a:ln w="28575">
              <a:solidFill>
                <a:srgbClr val="FF00FF"/>
              </a:solidFill>
              <a:rou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3" name="Text Box 21"/>
            <p:cNvSpPr txBox="1">
              <a:spLocks noChangeArrowheads="1"/>
            </p:cNvSpPr>
            <p:nvPr/>
          </p:nvSpPr>
          <p:spPr bwMode="auto">
            <a:xfrm>
              <a:off x="8232789" y="4707367"/>
              <a:ext cx="376216" cy="3543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lang="en-US" altLang="zh-CN" sz="1600" i="1" dirty="0">
                  <a:solidFill>
                    <a:srgbClr val="FF00FF"/>
                  </a:solidFill>
                  <a:latin typeface="Times New Roman" panose="02020603050405020304" pitchFamily="18" charset="0"/>
                </a:rPr>
                <a:t>k</a:t>
              </a:r>
              <a:endParaRPr lang="en-US" altLang="zh-CN" sz="4000" i="1" dirty="0">
                <a:solidFill>
                  <a:srgbClr val="FF00FF"/>
                </a:solidFill>
              </a:endParaRPr>
            </a:p>
          </p:txBody>
        </p:sp>
        <p:sp>
          <p:nvSpPr>
            <p:cNvPr id="14" name="Text Box 15"/>
            <p:cNvSpPr txBox="1">
              <a:spLocks noChangeArrowheads="1"/>
            </p:cNvSpPr>
            <p:nvPr/>
          </p:nvSpPr>
          <p:spPr bwMode="auto">
            <a:xfrm>
              <a:off x="8218763" y="4375403"/>
              <a:ext cx="305251" cy="4025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lang="en-US" altLang="zh-CN" sz="1600" i="1">
                  <a:latin typeface="Times New Roman" panose="02020603050405020304" pitchFamily="18" charset="0"/>
                </a:rPr>
                <a:t>z</a:t>
              </a:r>
              <a:endParaRPr lang="en-US" altLang="zh-CN" sz="4000" i="1"/>
            </a:p>
          </p:txBody>
        </p:sp>
        <p:sp>
          <p:nvSpPr>
            <p:cNvPr id="15" name="立方体 14"/>
            <p:cNvSpPr/>
            <p:nvPr/>
          </p:nvSpPr>
          <p:spPr bwMode="auto">
            <a:xfrm>
              <a:off x="6853695" y="4014705"/>
              <a:ext cx="1365924" cy="813733"/>
            </a:xfrm>
            <a:prstGeom prst="cube">
              <a:avLst>
                <a:gd name="adj" fmla="val 23261"/>
              </a:avLst>
            </a:prstGeom>
            <a:solidFill>
              <a:schemeClr val="accent2">
                <a:lumMod val="20000"/>
                <a:lumOff val="80000"/>
                <a:alpha val="50000"/>
              </a:schemeClr>
            </a:solidFill>
            <a:ln w="9525" cap="flat" cmpd="sng" algn="ctr">
              <a:solidFill>
                <a:schemeClr val="tx1"/>
              </a:solidFill>
              <a:prstDash val="solid"/>
              <a:round/>
              <a:headEnd type="none" w="med" len="med"/>
              <a:tailEnd type="none" w="med" len="med"/>
            </a:ln>
            <a:effectLst/>
          </p:spPr>
          <p:txBody>
            <a:bodyPr/>
            <a:lstStyle/>
            <a:p>
              <a:pPr algn="ctr" eaLnBrk="1" hangingPunct="1">
                <a:defRPr/>
              </a:pPr>
              <a:endParaRPr lang="zh-CN" altLang="en-US" dirty="0">
                <a:latin typeface="Arial" panose="020B0604020202020204" pitchFamily="34" charset="0"/>
              </a:endParaRPr>
            </a:p>
          </p:txBody>
        </p:sp>
        <p:sp>
          <p:nvSpPr>
            <p:cNvPr id="16" name="立方体 15"/>
            <p:cNvSpPr/>
            <p:nvPr/>
          </p:nvSpPr>
          <p:spPr bwMode="auto">
            <a:xfrm>
              <a:off x="6853695" y="4637613"/>
              <a:ext cx="1365924" cy="813734"/>
            </a:xfrm>
            <a:prstGeom prst="cube">
              <a:avLst>
                <a:gd name="adj" fmla="val 23261"/>
              </a:avLst>
            </a:prstGeom>
            <a:solidFill>
              <a:schemeClr val="bg2">
                <a:lumMod val="60000"/>
                <a:lumOff val="40000"/>
                <a:alpha val="50000"/>
              </a:schemeClr>
            </a:solidFill>
            <a:ln w="9525" cap="flat" cmpd="sng" algn="ctr">
              <a:solidFill>
                <a:schemeClr val="tx1"/>
              </a:solidFill>
              <a:prstDash val="solid"/>
              <a:round/>
              <a:headEnd type="none" w="med" len="med"/>
              <a:tailEnd type="none" w="med" len="med"/>
            </a:ln>
            <a:effectLst/>
          </p:spPr>
          <p:txBody>
            <a:bodyPr/>
            <a:lstStyle/>
            <a:p>
              <a:pPr algn="ctr" eaLnBrk="1" hangingPunct="1">
                <a:defRPr/>
              </a:pPr>
              <a:endParaRPr lang="zh-CN" altLang="en-US">
                <a:latin typeface="Arial" panose="020B0604020202020204" pitchFamily="34" charset="0"/>
              </a:endParaRPr>
            </a:p>
          </p:txBody>
        </p:sp>
        <p:sp>
          <p:nvSpPr>
            <p:cNvPr id="17" name="Text Box 19"/>
            <p:cNvSpPr txBox="1">
              <a:spLocks noChangeArrowheads="1"/>
            </p:cNvSpPr>
            <p:nvPr/>
          </p:nvSpPr>
          <p:spPr bwMode="auto">
            <a:xfrm>
              <a:off x="7131271" y="4924561"/>
              <a:ext cx="461269" cy="342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lang="el-GR" altLang="zh-CN" sz="2000" i="1">
                  <a:latin typeface="Times New Roman" panose="02020603050405020304" pitchFamily="18" charset="0"/>
                  <a:cs typeface="Times New Roman" panose="02020603050405020304" pitchFamily="18" charset="0"/>
                </a:rPr>
                <a:t>ρ</a:t>
              </a:r>
              <a:r>
                <a:rPr lang="en-US" altLang="zh-CN" sz="2000" i="1" baseline="-25000">
                  <a:latin typeface="Times New Roman" panose="02020603050405020304" pitchFamily="18" charset="0"/>
                  <a:cs typeface="Times New Roman" panose="02020603050405020304" pitchFamily="18" charset="0"/>
                </a:rPr>
                <a:t>l</a:t>
              </a:r>
              <a:endParaRPr lang="zh-CN" altLang="zh-CN" sz="2000" i="1" baseline="-25000">
                <a:latin typeface="Times New Roman" panose="02020603050405020304" pitchFamily="18" charset="0"/>
                <a:cs typeface="Times New Roman" panose="02020603050405020304" pitchFamily="18" charset="0"/>
              </a:endParaRPr>
            </a:p>
          </p:txBody>
        </p:sp>
        <p:sp>
          <p:nvSpPr>
            <p:cNvPr id="18" name="Text Box 19"/>
            <p:cNvSpPr txBox="1">
              <a:spLocks noChangeArrowheads="1"/>
            </p:cNvSpPr>
            <p:nvPr/>
          </p:nvSpPr>
          <p:spPr bwMode="auto">
            <a:xfrm>
              <a:off x="7113185" y="4100959"/>
              <a:ext cx="461269" cy="342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lang="el-GR" altLang="zh-CN" sz="2000" i="1">
                  <a:latin typeface="Times New Roman" panose="02020603050405020304" pitchFamily="18" charset="0"/>
                  <a:cs typeface="Times New Roman" panose="02020603050405020304" pitchFamily="18" charset="0"/>
                </a:rPr>
                <a:t>ρ</a:t>
              </a:r>
              <a:r>
                <a:rPr lang="en-US" altLang="zh-CN" sz="2000" i="1" baseline="-25000">
                  <a:latin typeface="Times New Roman" panose="02020603050405020304" pitchFamily="18" charset="0"/>
                  <a:cs typeface="Times New Roman" panose="02020603050405020304" pitchFamily="18" charset="0"/>
                </a:rPr>
                <a:t>u</a:t>
              </a:r>
              <a:endParaRPr lang="zh-CN" altLang="zh-CN" sz="2000" i="1" baseline="-25000">
                <a:latin typeface="Times New Roman" panose="02020603050405020304" pitchFamily="18" charset="0"/>
                <a:cs typeface="Times New Roman" panose="02020603050405020304" pitchFamily="18" charset="0"/>
              </a:endParaRPr>
            </a:p>
          </p:txBody>
        </p:sp>
        <p:sp>
          <p:nvSpPr>
            <p:cNvPr id="19" name="Text Box 15"/>
            <p:cNvSpPr txBox="1">
              <a:spLocks noChangeArrowheads="1"/>
            </p:cNvSpPr>
            <p:nvPr/>
          </p:nvSpPr>
          <p:spPr bwMode="auto">
            <a:xfrm>
              <a:off x="6654321" y="4848119"/>
              <a:ext cx="291163" cy="3930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lang="en-US" altLang="zh-CN" sz="1600" i="1">
                  <a:latin typeface="Times New Roman" panose="02020603050405020304" pitchFamily="18" charset="0"/>
                </a:rPr>
                <a:t>x</a:t>
              </a:r>
              <a:endParaRPr lang="en-US" altLang="zh-CN" sz="1600" i="1"/>
            </a:p>
          </p:txBody>
        </p:sp>
        <p:sp>
          <p:nvSpPr>
            <p:cNvPr id="20" name="Line 13"/>
            <p:cNvSpPr>
              <a:spLocks noChangeShapeType="1"/>
            </p:cNvSpPr>
            <p:nvPr/>
          </p:nvSpPr>
          <p:spPr bwMode="auto">
            <a:xfrm flipH="1">
              <a:off x="6739195" y="4515700"/>
              <a:ext cx="442484" cy="416402"/>
            </a:xfrm>
            <a:prstGeom prst="line">
              <a:avLst/>
            </a:prstGeom>
            <a:noFill/>
            <a:ln w="19050">
              <a:solidFill>
                <a:srgbClr val="3333FF"/>
              </a:solidFill>
              <a:round/>
              <a:tailEnd type="triangle" w="med" len="med"/>
            </a:ln>
            <a:extLst>
              <a:ext uri="{909E8E84-426E-40DD-AFC4-6F175D3DCCD1}">
                <a14:hiddenFill xmlns:a14="http://schemas.microsoft.com/office/drawing/2010/main">
                  <a:noFill/>
                </a14:hiddenFill>
              </a:ext>
            </a:extLst>
          </p:spPr>
          <p:txBody>
            <a:bodyPr/>
            <a:lstStyle/>
            <a:p>
              <a:endParaRPr lang="zh-CN" altLang="en-US" dirty="0"/>
            </a:p>
          </p:txBody>
        </p:sp>
        <p:sp>
          <p:nvSpPr>
            <p:cNvPr id="21" name="Line 14"/>
            <p:cNvSpPr>
              <a:spLocks noChangeShapeType="1"/>
            </p:cNvSpPr>
            <p:nvPr/>
          </p:nvSpPr>
          <p:spPr bwMode="auto">
            <a:xfrm>
              <a:off x="6739195" y="4639354"/>
              <a:ext cx="1632194" cy="8469"/>
            </a:xfrm>
            <a:prstGeom prst="line">
              <a:avLst/>
            </a:prstGeom>
            <a:noFill/>
            <a:ln w="19050">
              <a:solidFill>
                <a:srgbClr val="FF0000"/>
              </a:solidFill>
              <a:round/>
              <a:tailEnd type="triangle" w="med" len="med"/>
            </a:ln>
            <a:extLst>
              <a:ext uri="{909E8E84-426E-40DD-AFC4-6F175D3DCCD1}">
                <a14:hiddenFill xmlns:a14="http://schemas.microsoft.com/office/drawing/2010/main">
                  <a:noFill/>
                </a14:hiddenFill>
              </a:ext>
            </a:extLst>
          </p:spPr>
          <p:txBody>
            <a:bodyPr/>
            <a:lstStyle/>
            <a:p>
              <a:endParaRPr lang="zh-CN" altLang="en-US"/>
            </a:p>
          </p:txBody>
        </p:sp>
        <p:cxnSp>
          <p:nvCxnSpPr>
            <p:cNvPr id="22" name="连接符: 曲线 6"/>
            <p:cNvCxnSpPr/>
            <p:nvPr/>
          </p:nvCxnSpPr>
          <p:spPr bwMode="auto">
            <a:xfrm flipV="1">
              <a:off x="6853526" y="4745138"/>
              <a:ext cx="1168935" cy="145518"/>
            </a:xfrm>
            <a:prstGeom prst="curvedConnector3">
              <a:avLst>
                <a:gd name="adj1" fmla="val 50000"/>
              </a:avLst>
            </a:prstGeom>
            <a:noFill/>
            <a:ln w="9525" algn="ctr">
              <a:solidFill>
                <a:schemeClr val="tx1"/>
              </a:solidFill>
              <a:round/>
            </a:ln>
            <a:extLst>
              <a:ext uri="{909E8E84-426E-40DD-AFC4-6F175D3DCCD1}">
                <a14:hiddenFill xmlns:a14="http://schemas.microsoft.com/office/drawing/2010/main">
                  <a:noFill/>
                </a14:hiddenFill>
              </a:ext>
            </a:extLst>
          </p:spPr>
        </p:cxnSp>
        <p:cxnSp>
          <p:nvCxnSpPr>
            <p:cNvPr id="23" name="连接符: 曲线 34"/>
            <p:cNvCxnSpPr/>
            <p:nvPr/>
          </p:nvCxnSpPr>
          <p:spPr bwMode="auto">
            <a:xfrm flipV="1">
              <a:off x="7040069" y="4560204"/>
              <a:ext cx="1173168" cy="153898"/>
            </a:xfrm>
            <a:prstGeom prst="curvedConnector3">
              <a:avLst>
                <a:gd name="adj1" fmla="val 46694"/>
              </a:avLst>
            </a:prstGeom>
            <a:noFill/>
            <a:ln w="9525" algn="ctr">
              <a:solidFill>
                <a:schemeClr val="tx1"/>
              </a:solidFill>
              <a:round/>
            </a:ln>
            <a:extLst>
              <a:ext uri="{909E8E84-426E-40DD-AFC4-6F175D3DCCD1}">
                <a14:hiddenFill xmlns:a14="http://schemas.microsoft.com/office/drawing/2010/main">
                  <a:noFill/>
                </a14:hiddenFill>
              </a:ext>
            </a:extLst>
          </p:spPr>
        </p:cxnSp>
        <p:sp>
          <p:nvSpPr>
            <p:cNvPr id="24" name="Line 12"/>
            <p:cNvSpPr>
              <a:spLocks noChangeShapeType="1"/>
            </p:cNvSpPr>
            <p:nvPr/>
          </p:nvSpPr>
          <p:spPr bwMode="auto">
            <a:xfrm flipV="1">
              <a:off x="7046900" y="3878879"/>
              <a:ext cx="0" cy="1656976"/>
            </a:xfrm>
            <a:prstGeom prst="line">
              <a:avLst/>
            </a:prstGeom>
            <a:noFill/>
            <a:ln w="19050">
              <a:solidFill>
                <a:srgbClr val="00B050"/>
              </a:solidFill>
              <a:rou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25" name="Line 13"/>
            <p:cNvSpPr>
              <a:spLocks noChangeShapeType="1"/>
            </p:cNvSpPr>
            <p:nvPr/>
          </p:nvSpPr>
          <p:spPr bwMode="auto">
            <a:xfrm flipH="1">
              <a:off x="8026811" y="4556400"/>
              <a:ext cx="197898" cy="186233"/>
            </a:xfrm>
            <a:prstGeom prst="line">
              <a:avLst/>
            </a:prstGeom>
            <a:noFill/>
            <a:ln w="9525">
              <a:solidFill>
                <a:srgbClr val="000000"/>
              </a:solidFill>
              <a:round/>
            </a:ln>
            <a:extLst>
              <a:ext uri="{909E8E84-426E-40DD-AFC4-6F175D3DCCD1}">
                <a14:hiddenFill xmlns:a14="http://schemas.microsoft.com/office/drawing/2010/main">
                  <a:noFill/>
                </a14:hiddenFill>
              </a:ext>
            </a:extLst>
          </p:spPr>
          <p:txBody>
            <a:bodyPr/>
            <a:lstStyle/>
            <a:p>
              <a:endParaRPr lang="zh-CN" altLang="en-US"/>
            </a:p>
          </p:txBody>
        </p:sp>
        <p:sp>
          <p:nvSpPr>
            <p:cNvPr id="26" name="Line 13"/>
            <p:cNvSpPr>
              <a:spLocks noChangeShapeType="1"/>
            </p:cNvSpPr>
            <p:nvPr/>
          </p:nvSpPr>
          <p:spPr bwMode="auto">
            <a:xfrm flipH="1">
              <a:off x="6848857" y="4701145"/>
              <a:ext cx="197898" cy="186233"/>
            </a:xfrm>
            <a:prstGeom prst="line">
              <a:avLst/>
            </a:prstGeom>
            <a:noFill/>
            <a:ln w="9525">
              <a:solidFill>
                <a:srgbClr val="000000"/>
              </a:solidFill>
              <a:round/>
            </a:ln>
            <a:extLst>
              <a:ext uri="{909E8E84-426E-40DD-AFC4-6F175D3DCCD1}">
                <a14:hiddenFill xmlns:a14="http://schemas.microsoft.com/office/drawing/2010/main">
                  <a:noFill/>
                </a14:hiddenFill>
              </a:ext>
            </a:extLst>
          </p:spPr>
          <p:txBody>
            <a:bodyPr/>
            <a:lstStyle/>
            <a:p>
              <a:endParaRPr lang="zh-CN" altLang="en-US"/>
            </a:p>
          </p:txBody>
        </p:sp>
      </p:grpSp>
    </p:spTree>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en-US" altLang="zh-CN" dirty="0"/>
              <a:t>Rayleigh-Taylor </a:t>
            </a:r>
            <a:r>
              <a:rPr lang="zh-CN" altLang="en-US" dirty="0"/>
              <a:t>不稳定性</a:t>
            </a:r>
            <a:endParaRPr lang="zh-CN" altLang="en-US" dirty="0"/>
          </a:p>
        </p:txBody>
      </p:sp>
      <mc:AlternateContent xmlns:mc="http://schemas.openxmlformats.org/markup-compatibility/2006">
        <mc:Choice xmlns:a14="http://schemas.microsoft.com/office/drawing/2010/main" Requires="a14">
          <p:sp>
            <p:nvSpPr>
              <p:cNvPr id="3" name="内容占位符 2"/>
              <p:cNvSpPr>
                <a:spLocks noGrp="1"/>
              </p:cNvSpPr>
              <p:nvPr>
                <p:ph idx="1"/>
              </p:nvPr>
            </p:nvSpPr>
            <p:spPr>
              <a:xfrm>
                <a:off x="395536" y="1417638"/>
                <a:ext cx="8280073" cy="5107706"/>
              </a:xfrm>
            </p:spPr>
            <p:txBody>
              <a:bodyPr/>
              <a:lstStyle/>
              <a:p>
                <a:pPr marL="0">
                  <a:spcBef>
                    <a:spcPts val="0"/>
                  </a:spcBef>
                </a:pPr>
                <a:r>
                  <a:rPr lang="zh-CN" altLang="en-US" sz="2800" dirty="0"/>
                  <a:t>由连续性方程得到：</a:t>
                </a:r>
                <a:endParaRPr lang="en-US" altLang="zh-CN" sz="2800" dirty="0"/>
              </a:p>
              <a:p>
                <a:pPr marL="0" indent="0">
                  <a:spcBef>
                    <a:spcPts val="0"/>
                  </a:spcBef>
                  <a:buNone/>
                </a:pPr>
                <a14:m>
                  <m:oMathPara xmlns:m="http://schemas.openxmlformats.org/officeDocument/2006/math">
                    <m:oMathParaPr>
                      <m:jc m:val="centerGroup"/>
                    </m:oMathParaPr>
                    <m:oMath xmlns:m="http://schemas.openxmlformats.org/officeDocument/2006/math">
                      <m:sSub>
                        <m:sSubPr>
                          <m:ctrlPr>
                            <a:rPr lang="en-US" altLang="zh-CN" sz="2800" b="0" i="1" smtClean="0">
                              <a:latin typeface="Cambria Math" panose="02040503050406030204" pitchFamily="18" charset="0"/>
                            </a:rPr>
                          </m:ctrlPr>
                        </m:sSubPr>
                        <m:e>
                          <m:r>
                            <a:rPr lang="en-US" altLang="zh-CN" sz="2800" b="0" i="1" smtClean="0">
                              <a:latin typeface="Cambria Math" panose="02040503050406030204" pitchFamily="18" charset="0"/>
                            </a:rPr>
                            <m:t>𝜌</m:t>
                          </m:r>
                        </m:e>
                        <m:sub>
                          <m:r>
                            <a:rPr lang="en-US" altLang="zh-CN" sz="2800" b="0" i="1" smtClean="0">
                              <a:latin typeface="Cambria Math" panose="02040503050406030204" pitchFamily="18" charset="0"/>
                            </a:rPr>
                            <m:t>1</m:t>
                          </m:r>
                        </m:sub>
                      </m:sSub>
                      <m:r>
                        <a:rPr lang="en-US" altLang="zh-CN" sz="2800" b="0" i="1" smtClean="0">
                          <a:latin typeface="Cambria Math" panose="02040503050406030204" pitchFamily="18" charset="0"/>
                        </a:rPr>
                        <m:t>=−</m:t>
                      </m:r>
                      <m:r>
                        <m:rPr>
                          <m:sty m:val="p"/>
                        </m:rPr>
                        <a:rPr lang="en-US" altLang="zh-CN" sz="2800" b="0" i="0" smtClean="0">
                          <a:latin typeface="Cambria Math" panose="02040503050406030204" pitchFamily="18" charset="0"/>
                        </a:rPr>
                        <m:t>∇</m:t>
                      </m:r>
                      <m:r>
                        <a:rPr lang="en-US" altLang="zh-CN" sz="2800" b="0" i="1" smtClean="0">
                          <a:latin typeface="Cambria Math" panose="02040503050406030204" pitchFamily="18" charset="0"/>
                        </a:rPr>
                        <m:t>⋅</m:t>
                      </m:r>
                      <m:d>
                        <m:dPr>
                          <m:ctrlPr>
                            <a:rPr lang="en-US" altLang="zh-CN" sz="2800" b="0" i="1" smtClean="0">
                              <a:latin typeface="Cambria Math" panose="02040503050406030204" pitchFamily="18" charset="0"/>
                            </a:rPr>
                          </m:ctrlPr>
                        </m:dPr>
                        <m:e>
                          <m:sSub>
                            <m:sSubPr>
                              <m:ctrlPr>
                                <a:rPr lang="en-US" altLang="zh-CN" sz="2800" b="0" i="1" smtClean="0">
                                  <a:latin typeface="Cambria Math" panose="02040503050406030204" pitchFamily="18" charset="0"/>
                                </a:rPr>
                              </m:ctrlPr>
                            </m:sSubPr>
                            <m:e>
                              <m:r>
                                <a:rPr lang="en-US" altLang="zh-CN" sz="2800" b="0" i="1" smtClean="0">
                                  <a:latin typeface="Cambria Math" panose="02040503050406030204" pitchFamily="18" charset="0"/>
                                </a:rPr>
                                <m:t>𝜌</m:t>
                              </m:r>
                            </m:e>
                            <m:sub>
                              <m:r>
                                <a:rPr lang="en-US" altLang="zh-CN" sz="2800" b="0" i="1" smtClean="0">
                                  <a:latin typeface="Cambria Math" panose="02040503050406030204" pitchFamily="18" charset="0"/>
                                </a:rPr>
                                <m:t>0</m:t>
                              </m:r>
                            </m:sub>
                          </m:sSub>
                          <m:r>
                            <a:rPr lang="en-US" altLang="zh-CN" sz="2800" b="1" i="1" smtClean="0">
                              <a:latin typeface="Cambria Math" panose="02040503050406030204" pitchFamily="18" charset="0"/>
                            </a:rPr>
                            <m:t>𝝃</m:t>
                          </m:r>
                        </m:e>
                      </m:d>
                      <m:r>
                        <a:rPr lang="en-US" altLang="zh-CN" sz="2800" b="0" i="1" smtClean="0">
                          <a:latin typeface="Cambria Math" panose="02040503050406030204" pitchFamily="18" charset="0"/>
                        </a:rPr>
                        <m:t>=−</m:t>
                      </m:r>
                      <m:r>
                        <m:rPr>
                          <m:sty m:val="p"/>
                        </m:rPr>
                        <a:rPr lang="en-US" altLang="zh-CN" sz="2800" b="0" i="0" smtClean="0">
                          <a:latin typeface="Cambria Math" panose="02040503050406030204" pitchFamily="18" charset="0"/>
                        </a:rPr>
                        <m:t>∇</m:t>
                      </m:r>
                      <m:sSub>
                        <m:sSubPr>
                          <m:ctrlPr>
                            <a:rPr lang="en-US" altLang="zh-CN" sz="2800" b="0" i="1" smtClean="0">
                              <a:latin typeface="Cambria Math" panose="02040503050406030204" pitchFamily="18" charset="0"/>
                            </a:rPr>
                          </m:ctrlPr>
                        </m:sSubPr>
                        <m:e>
                          <m:r>
                            <a:rPr lang="en-US" altLang="zh-CN" sz="2800" b="0" i="1" smtClean="0">
                              <a:latin typeface="Cambria Math" panose="02040503050406030204" pitchFamily="18" charset="0"/>
                            </a:rPr>
                            <m:t>𝜌</m:t>
                          </m:r>
                        </m:e>
                        <m:sub>
                          <m:r>
                            <a:rPr lang="en-US" altLang="zh-CN" sz="2800" b="0" i="1" smtClean="0">
                              <a:latin typeface="Cambria Math" panose="02040503050406030204" pitchFamily="18" charset="0"/>
                            </a:rPr>
                            <m:t>0</m:t>
                          </m:r>
                        </m:sub>
                      </m:sSub>
                      <m:r>
                        <a:rPr lang="en-US" altLang="zh-CN" sz="2800" b="0" i="1" smtClean="0">
                          <a:latin typeface="Cambria Math" panose="02040503050406030204" pitchFamily="18" charset="0"/>
                        </a:rPr>
                        <m:t>⋅</m:t>
                      </m:r>
                      <m:r>
                        <a:rPr lang="en-US" altLang="zh-CN" sz="2800" b="1" i="1" smtClean="0">
                          <a:latin typeface="Cambria Math" panose="02040503050406030204" pitchFamily="18" charset="0"/>
                        </a:rPr>
                        <m:t>𝝃</m:t>
                      </m:r>
                      <m:r>
                        <a:rPr lang="en-US" altLang="zh-CN" sz="2800" b="0" i="1" smtClean="0">
                          <a:latin typeface="Cambria Math" panose="02040503050406030204" pitchFamily="18" charset="0"/>
                        </a:rPr>
                        <m:t>=−</m:t>
                      </m:r>
                      <m:sSubSup>
                        <m:sSubSupPr>
                          <m:ctrlPr>
                            <a:rPr lang="en-US" altLang="zh-CN" sz="2800" b="0" i="1" smtClean="0">
                              <a:latin typeface="Cambria Math" panose="02040503050406030204" pitchFamily="18" charset="0"/>
                            </a:rPr>
                          </m:ctrlPr>
                        </m:sSubSupPr>
                        <m:e>
                          <m:r>
                            <a:rPr lang="en-US" altLang="zh-CN" sz="2800" b="0" i="1" smtClean="0">
                              <a:latin typeface="Cambria Math" panose="02040503050406030204" pitchFamily="18" charset="0"/>
                            </a:rPr>
                            <m:t>𝜌</m:t>
                          </m:r>
                        </m:e>
                        <m:sub>
                          <m:r>
                            <a:rPr lang="en-US" altLang="zh-CN" sz="2800" b="0" i="1" smtClean="0">
                              <a:latin typeface="Cambria Math" panose="02040503050406030204" pitchFamily="18" charset="0"/>
                            </a:rPr>
                            <m:t>0</m:t>
                          </m:r>
                        </m:sub>
                        <m:sup>
                          <m:r>
                            <a:rPr lang="en-US" altLang="zh-CN" sz="2800" b="0" i="1" smtClean="0">
                              <a:latin typeface="Cambria Math" panose="02040503050406030204" pitchFamily="18" charset="0"/>
                            </a:rPr>
                            <m:t>′</m:t>
                          </m:r>
                        </m:sup>
                      </m:sSubSup>
                      <m:sSub>
                        <m:sSubPr>
                          <m:ctrlPr>
                            <a:rPr lang="en-US" altLang="zh-CN" sz="2800" b="0" i="1" smtClean="0">
                              <a:latin typeface="Cambria Math" panose="02040503050406030204" pitchFamily="18" charset="0"/>
                            </a:rPr>
                          </m:ctrlPr>
                        </m:sSubPr>
                        <m:e>
                          <m:r>
                            <a:rPr lang="en-US" altLang="zh-CN" sz="2800" b="0" i="1" smtClean="0">
                              <a:latin typeface="Cambria Math" panose="02040503050406030204" pitchFamily="18" charset="0"/>
                            </a:rPr>
                            <m:t>𝜉</m:t>
                          </m:r>
                        </m:e>
                        <m:sub>
                          <m:r>
                            <a:rPr lang="en-US" altLang="zh-CN" sz="2800" b="0" i="1" smtClean="0">
                              <a:latin typeface="Cambria Math" panose="02040503050406030204" pitchFamily="18" charset="0"/>
                            </a:rPr>
                            <m:t>𝑦</m:t>
                          </m:r>
                        </m:sub>
                      </m:sSub>
                    </m:oMath>
                  </m:oMathPara>
                </a14:m>
                <a:endParaRPr lang="en-US" altLang="zh-CN" sz="2800" dirty="0"/>
              </a:p>
              <a:p>
                <a:pPr marL="0">
                  <a:spcBef>
                    <a:spcPts val="0"/>
                  </a:spcBef>
                </a:pPr>
                <a:r>
                  <a:rPr lang="zh-CN" altLang="en-US" sz="2800" dirty="0"/>
                  <a:t>由于</a:t>
                </a:r>
                <a14:m>
                  <m:oMath xmlns:m="http://schemas.openxmlformats.org/officeDocument/2006/math">
                    <m:r>
                      <a:rPr lang="en-US" altLang="zh-CN" sz="2800" b="1" i="1" smtClean="0">
                        <a:latin typeface="Cambria Math" panose="02040503050406030204" pitchFamily="18" charset="0"/>
                      </a:rPr>
                      <m:t>𝒗</m:t>
                    </m:r>
                    <m:r>
                      <a:rPr lang="en-US" altLang="zh-CN" sz="2800" i="1">
                        <a:latin typeface="Cambria Math" panose="02040503050406030204" pitchFamily="18" charset="0"/>
                      </a:rPr>
                      <m:t>=</m:t>
                    </m:r>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𝑖</m:t>
                    </m:r>
                    <m:r>
                      <a:rPr lang="en-US" altLang="zh-CN" sz="2800" b="0" i="1" smtClean="0">
                        <a:latin typeface="Cambria Math" panose="02040503050406030204" pitchFamily="18" charset="0"/>
                      </a:rPr>
                      <m:t>𝜔</m:t>
                    </m:r>
                    <m:r>
                      <a:rPr lang="en-US" altLang="zh-CN" sz="2800" b="1" i="1">
                        <a:latin typeface="Cambria Math" panose="02040503050406030204" pitchFamily="18" charset="0"/>
                      </a:rPr>
                      <m:t>𝝃</m:t>
                    </m:r>
                  </m:oMath>
                </a14:m>
                <a:r>
                  <a:rPr lang="zh-CN" altLang="en-US" sz="2800" dirty="0"/>
                  <a:t>，由运动方程得到：</a:t>
                </a:r>
                <a:endParaRPr lang="en-US" altLang="zh-CN" sz="2800" dirty="0"/>
              </a:p>
              <a:p>
                <a:pPr marL="0" indent="0">
                  <a:spcBef>
                    <a:spcPts val="0"/>
                  </a:spcBef>
                  <a:buNone/>
                </a:pPr>
                <a14:m>
                  <m:oMathPara xmlns:m="http://schemas.openxmlformats.org/officeDocument/2006/math">
                    <m:oMathParaPr>
                      <m:jc m:val="centerGroup"/>
                    </m:oMathParaPr>
                    <m:oMath xmlns:m="http://schemas.openxmlformats.org/officeDocument/2006/math">
                      <m:r>
                        <a:rPr lang="en-US" altLang="zh-CN" sz="2800" b="1" i="1" smtClean="0">
                          <a:latin typeface="Cambria Math" panose="02040503050406030204" pitchFamily="18" charset="0"/>
                        </a:rPr>
                        <m:t>𝑭</m:t>
                      </m:r>
                      <m:r>
                        <a:rPr lang="en-US" altLang="zh-CN" sz="2800" i="1">
                          <a:latin typeface="Cambria Math" panose="02040503050406030204" pitchFamily="18" charset="0"/>
                        </a:rPr>
                        <m:t>=−</m:t>
                      </m:r>
                      <m:sSub>
                        <m:sSubPr>
                          <m:ctrlPr>
                            <a:rPr lang="en-US" altLang="zh-CN" sz="2800" b="0" i="1" smtClean="0">
                              <a:latin typeface="Cambria Math" panose="02040503050406030204" pitchFamily="18" charset="0"/>
                            </a:rPr>
                          </m:ctrlPr>
                        </m:sSubPr>
                        <m:e>
                          <m:r>
                            <a:rPr lang="en-US" altLang="zh-CN" sz="2800" b="0" i="1" smtClean="0">
                              <a:latin typeface="Cambria Math" panose="02040503050406030204" pitchFamily="18" charset="0"/>
                            </a:rPr>
                            <m:t>𝜌</m:t>
                          </m:r>
                        </m:e>
                        <m:sub>
                          <m:r>
                            <a:rPr lang="en-US" altLang="zh-CN" sz="2800" b="0" i="1" smtClean="0">
                              <a:latin typeface="Cambria Math" panose="02040503050406030204" pitchFamily="18" charset="0"/>
                            </a:rPr>
                            <m:t>0</m:t>
                          </m:r>
                        </m:sub>
                      </m:sSub>
                      <m:sSup>
                        <m:sSupPr>
                          <m:ctrlPr>
                            <a:rPr lang="en-US" altLang="zh-CN" sz="2800" b="0" i="1" smtClean="0">
                              <a:latin typeface="Cambria Math" panose="02040503050406030204" pitchFamily="18" charset="0"/>
                            </a:rPr>
                          </m:ctrlPr>
                        </m:sSupPr>
                        <m:e>
                          <m:r>
                            <a:rPr lang="en-US" altLang="zh-CN" sz="2800" i="1">
                              <a:latin typeface="Cambria Math" panose="02040503050406030204" pitchFamily="18" charset="0"/>
                            </a:rPr>
                            <m:t>𝜔</m:t>
                          </m:r>
                        </m:e>
                        <m:sup>
                          <m:r>
                            <a:rPr lang="en-US" altLang="zh-CN" sz="2800" b="0" i="1" smtClean="0">
                              <a:latin typeface="Cambria Math" panose="02040503050406030204" pitchFamily="18" charset="0"/>
                            </a:rPr>
                            <m:t>2</m:t>
                          </m:r>
                        </m:sup>
                      </m:sSup>
                      <m:r>
                        <a:rPr lang="en-US" altLang="zh-CN" sz="2800" b="1" i="1">
                          <a:latin typeface="Cambria Math" panose="02040503050406030204" pitchFamily="18" charset="0"/>
                        </a:rPr>
                        <m:t>𝝃</m:t>
                      </m:r>
                      <m:r>
                        <a:rPr lang="en-US" altLang="zh-CN" sz="2800" i="1">
                          <a:latin typeface="Cambria Math" panose="02040503050406030204" pitchFamily="18" charset="0"/>
                        </a:rPr>
                        <m:t>=</m:t>
                      </m:r>
                      <m:r>
                        <a:rPr lang="en-US" altLang="zh-CN" sz="2800" b="0" i="1" smtClean="0">
                          <a:latin typeface="Cambria Math" panose="02040503050406030204" pitchFamily="18" charset="0"/>
                        </a:rPr>
                        <m:t>−</m:t>
                      </m:r>
                      <m:r>
                        <m:rPr>
                          <m:sty m:val="p"/>
                        </m:rPr>
                        <a:rPr lang="en-US" altLang="zh-CN" sz="2800" b="0" i="0" smtClean="0">
                          <a:latin typeface="Cambria Math" panose="02040503050406030204" pitchFamily="18" charset="0"/>
                        </a:rPr>
                        <m:t>∇</m:t>
                      </m:r>
                      <m:sSub>
                        <m:sSubPr>
                          <m:ctrlPr>
                            <a:rPr lang="en-US" altLang="zh-CN" sz="2800" b="0" i="1" smtClean="0">
                              <a:latin typeface="Cambria Math" panose="02040503050406030204" pitchFamily="18" charset="0"/>
                            </a:rPr>
                          </m:ctrlPr>
                        </m:sSubPr>
                        <m:e>
                          <m:d>
                            <m:dPr>
                              <m:ctrlPr>
                                <a:rPr lang="en-US" altLang="zh-CN" sz="2800" b="0" i="1" smtClean="0">
                                  <a:latin typeface="Cambria Math" panose="02040503050406030204" pitchFamily="18" charset="0"/>
                                </a:rPr>
                              </m:ctrlPr>
                            </m:dPr>
                            <m:e>
                              <m:r>
                                <a:rPr lang="en-US" altLang="zh-CN" sz="2800" b="0" i="1" smtClean="0">
                                  <a:latin typeface="Cambria Math" panose="02040503050406030204" pitchFamily="18" charset="0"/>
                                </a:rPr>
                                <m:t>𝑝</m:t>
                              </m:r>
                              <m:r>
                                <a:rPr lang="en-US" altLang="zh-CN" sz="2800" b="0" i="1" smtClean="0">
                                  <a:latin typeface="Cambria Math" panose="02040503050406030204" pitchFamily="18" charset="0"/>
                                </a:rPr>
                                <m:t>+</m:t>
                              </m:r>
                              <m:f>
                                <m:fPr>
                                  <m:ctrlPr>
                                    <a:rPr lang="en-US" altLang="zh-CN" sz="2800" b="0" i="1" smtClean="0">
                                      <a:latin typeface="Cambria Math" panose="02040503050406030204" pitchFamily="18" charset="0"/>
                                    </a:rPr>
                                  </m:ctrlPr>
                                </m:fPr>
                                <m:num>
                                  <m:sSup>
                                    <m:sSupPr>
                                      <m:ctrlPr>
                                        <a:rPr lang="en-US" altLang="zh-CN" sz="2800" b="0" i="1" smtClean="0">
                                          <a:latin typeface="Cambria Math" panose="02040503050406030204" pitchFamily="18" charset="0"/>
                                        </a:rPr>
                                      </m:ctrlPr>
                                    </m:sSupPr>
                                    <m:e>
                                      <m:r>
                                        <a:rPr lang="en-US" altLang="zh-CN" sz="2800" b="0" i="1" smtClean="0">
                                          <a:latin typeface="Cambria Math" panose="02040503050406030204" pitchFamily="18" charset="0"/>
                                        </a:rPr>
                                        <m:t>𝐵</m:t>
                                      </m:r>
                                    </m:e>
                                    <m:sup>
                                      <m:r>
                                        <a:rPr lang="en-US" altLang="zh-CN" sz="2800" b="0" i="1" smtClean="0">
                                          <a:latin typeface="Cambria Math" panose="02040503050406030204" pitchFamily="18" charset="0"/>
                                        </a:rPr>
                                        <m:t>2</m:t>
                                      </m:r>
                                    </m:sup>
                                  </m:sSup>
                                </m:num>
                                <m:den>
                                  <m:r>
                                    <a:rPr lang="en-US" altLang="zh-CN" sz="2800" b="0" i="1" smtClean="0">
                                      <a:latin typeface="Cambria Math" panose="02040503050406030204" pitchFamily="18" charset="0"/>
                                    </a:rPr>
                                    <m:t>2</m:t>
                                  </m:r>
                                  <m:sSub>
                                    <m:sSubPr>
                                      <m:ctrlPr>
                                        <a:rPr lang="en-US" altLang="zh-CN" sz="2800" b="0" i="1" smtClean="0">
                                          <a:latin typeface="Cambria Math" panose="02040503050406030204" pitchFamily="18" charset="0"/>
                                        </a:rPr>
                                      </m:ctrlPr>
                                    </m:sSubPr>
                                    <m:e>
                                      <m:r>
                                        <a:rPr lang="en-US" altLang="zh-CN" sz="2800" b="0" i="1" smtClean="0">
                                          <a:latin typeface="Cambria Math" panose="02040503050406030204" pitchFamily="18" charset="0"/>
                                        </a:rPr>
                                        <m:t>𝜇</m:t>
                                      </m:r>
                                    </m:e>
                                    <m:sub>
                                      <m:r>
                                        <a:rPr lang="en-US" altLang="zh-CN" sz="2800" b="0" i="1" smtClean="0">
                                          <a:latin typeface="Cambria Math" panose="02040503050406030204" pitchFamily="18" charset="0"/>
                                        </a:rPr>
                                        <m:t>0</m:t>
                                      </m:r>
                                    </m:sub>
                                  </m:sSub>
                                </m:den>
                              </m:f>
                            </m:e>
                          </m:d>
                        </m:e>
                        <m:sub>
                          <m:r>
                            <a:rPr lang="en-US" altLang="zh-CN" sz="2800" b="0" i="1" smtClean="0">
                              <a:latin typeface="Cambria Math" panose="02040503050406030204" pitchFamily="18" charset="0"/>
                            </a:rPr>
                            <m:t>1</m:t>
                          </m:r>
                        </m:sub>
                      </m:sSub>
                      <m:r>
                        <a:rPr lang="en-US" altLang="zh-CN" sz="2800" b="0" i="1" smtClean="0">
                          <a:latin typeface="Cambria Math" panose="02040503050406030204" pitchFamily="18" charset="0"/>
                        </a:rPr>
                        <m:t>+</m:t>
                      </m:r>
                      <m:sSub>
                        <m:sSubPr>
                          <m:ctrlPr>
                            <a:rPr lang="en-US" altLang="zh-CN" sz="2800" b="0" i="1" smtClean="0">
                              <a:latin typeface="Cambria Math" panose="02040503050406030204" pitchFamily="18" charset="0"/>
                            </a:rPr>
                          </m:ctrlPr>
                        </m:sSubPr>
                        <m:e>
                          <m:d>
                            <m:dPr>
                              <m:ctrlPr>
                                <a:rPr lang="en-US" altLang="zh-CN" sz="2800" b="0" i="1" smtClean="0">
                                  <a:latin typeface="Cambria Math" panose="02040503050406030204" pitchFamily="18" charset="0"/>
                                </a:rPr>
                              </m:ctrlPr>
                            </m:dPr>
                            <m:e>
                              <m:f>
                                <m:fPr>
                                  <m:ctrlPr>
                                    <a:rPr lang="en-US" altLang="zh-CN" sz="2800" b="0" i="1" smtClean="0">
                                      <a:latin typeface="Cambria Math" panose="02040503050406030204" pitchFamily="18" charset="0"/>
                                    </a:rPr>
                                  </m:ctrlPr>
                                </m:fPr>
                                <m:num>
                                  <m:r>
                                    <a:rPr lang="en-US" altLang="zh-CN" sz="2800" b="1" i="1">
                                      <a:latin typeface="Cambria Math" panose="02040503050406030204" pitchFamily="18" charset="0"/>
                                    </a:rPr>
                                    <m:t>𝑩</m:t>
                                  </m:r>
                                  <m:r>
                                    <a:rPr lang="en-US" altLang="zh-CN" sz="2800" i="1">
                                      <a:latin typeface="Cambria Math" panose="02040503050406030204" pitchFamily="18" charset="0"/>
                                    </a:rPr>
                                    <m:t>⋅</m:t>
                                  </m:r>
                                  <m:r>
                                    <m:rPr>
                                      <m:sty m:val="p"/>
                                    </m:rPr>
                                    <a:rPr lang="en-US" altLang="zh-CN" sz="2800" b="0" i="0" smtClean="0">
                                      <a:latin typeface="Cambria Math" panose="02040503050406030204" pitchFamily="18" charset="0"/>
                                    </a:rPr>
                                    <m:t>∇</m:t>
                                  </m:r>
                                  <m:r>
                                    <a:rPr lang="en-US" altLang="zh-CN" sz="2800" b="1" i="1" smtClean="0">
                                      <a:latin typeface="Cambria Math" panose="02040503050406030204" pitchFamily="18" charset="0"/>
                                    </a:rPr>
                                    <m:t>𝑩</m:t>
                                  </m:r>
                                </m:num>
                                <m:den>
                                  <m:sSub>
                                    <m:sSubPr>
                                      <m:ctrlPr>
                                        <a:rPr lang="en-US" altLang="zh-CN" sz="2800" b="0" i="1" smtClean="0">
                                          <a:latin typeface="Cambria Math" panose="02040503050406030204" pitchFamily="18" charset="0"/>
                                        </a:rPr>
                                      </m:ctrlPr>
                                    </m:sSubPr>
                                    <m:e>
                                      <m:r>
                                        <a:rPr lang="en-US" altLang="zh-CN" sz="2800" b="0" i="1" smtClean="0">
                                          <a:latin typeface="Cambria Math" panose="02040503050406030204" pitchFamily="18" charset="0"/>
                                        </a:rPr>
                                        <m:t>𝜇</m:t>
                                      </m:r>
                                    </m:e>
                                    <m:sub>
                                      <m:r>
                                        <a:rPr lang="en-US" altLang="zh-CN" sz="2800" b="0" i="1" smtClean="0">
                                          <a:latin typeface="Cambria Math" panose="02040503050406030204" pitchFamily="18" charset="0"/>
                                        </a:rPr>
                                        <m:t>0</m:t>
                                      </m:r>
                                    </m:sub>
                                  </m:sSub>
                                </m:den>
                              </m:f>
                            </m:e>
                          </m:d>
                        </m:e>
                        <m:sub>
                          <m:r>
                            <a:rPr lang="en-US" altLang="zh-CN" sz="2800" b="0" i="1" smtClean="0">
                              <a:latin typeface="Cambria Math" panose="02040503050406030204" pitchFamily="18" charset="0"/>
                            </a:rPr>
                            <m:t>1</m:t>
                          </m:r>
                        </m:sub>
                      </m:sSub>
                      <m:r>
                        <a:rPr lang="en-US" altLang="zh-CN" sz="2800" b="0" i="1" smtClean="0">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𝜌</m:t>
                          </m:r>
                        </m:e>
                        <m:sub>
                          <m:r>
                            <a:rPr lang="en-US" altLang="zh-CN" sz="2800" i="1">
                              <a:latin typeface="Cambria Math" panose="02040503050406030204" pitchFamily="18" charset="0"/>
                            </a:rPr>
                            <m:t>1</m:t>
                          </m:r>
                        </m:sub>
                      </m:sSub>
                      <m:r>
                        <a:rPr lang="en-US" altLang="zh-CN" sz="2800" b="1" i="1">
                          <a:latin typeface="Cambria Math" panose="02040503050406030204" pitchFamily="18" charset="0"/>
                        </a:rPr>
                        <m:t>𝒈</m:t>
                      </m:r>
                    </m:oMath>
                  </m:oMathPara>
                </a14:m>
                <a:endParaRPr lang="en-US" altLang="zh-CN" sz="2800" dirty="0"/>
              </a:p>
              <a:p>
                <a:pPr marL="0">
                  <a:spcBef>
                    <a:spcPts val="0"/>
                  </a:spcBef>
                </a:pPr>
                <a:r>
                  <a:rPr lang="zh-CN" altLang="en-US" sz="2800" dirty="0"/>
                  <a:t>对这个等式做旋度以消去总压强梯度项，得：</a:t>
                </a:r>
                <a:endParaRPr lang="en-US" altLang="zh-CN" sz="2800" dirty="0"/>
              </a:p>
              <a:p>
                <a:pPr marL="0" indent="0">
                  <a:spcBef>
                    <a:spcPts val="0"/>
                  </a:spcBef>
                  <a:buNone/>
                </a:pPr>
                <a14:m>
                  <m:oMathPara xmlns:m="http://schemas.openxmlformats.org/officeDocument/2006/math">
                    <m:oMathParaPr>
                      <m:jc m:val="centerGroup"/>
                    </m:oMathParaPr>
                    <m:oMath xmlns:m="http://schemas.openxmlformats.org/officeDocument/2006/math">
                      <m:r>
                        <m:rPr>
                          <m:sty m:val="p"/>
                        </m:rPr>
                        <a:rPr lang="en-US" altLang="zh-CN" sz="2800">
                          <a:latin typeface="Cambria Math" panose="02040503050406030204" pitchFamily="18" charset="0"/>
                        </a:rPr>
                        <m:t>∇</m:t>
                      </m:r>
                      <m:r>
                        <a:rPr lang="en-US" altLang="zh-CN" sz="2800" b="0" i="1" smtClean="0">
                          <a:latin typeface="Cambria Math" panose="02040503050406030204" pitchFamily="18" charset="0"/>
                        </a:rPr>
                        <m:t>×</m:t>
                      </m:r>
                      <m:d>
                        <m:dPr>
                          <m:begChr m:val="["/>
                          <m:endChr m:val="]"/>
                          <m:ctrlPr>
                            <a:rPr lang="en-US" altLang="zh-CN" sz="2800" b="0" i="1" smtClean="0">
                              <a:latin typeface="Cambria Math" panose="02040503050406030204" pitchFamily="18" charset="0"/>
                            </a:rPr>
                          </m:ctrlPr>
                        </m:dPr>
                        <m:e>
                          <m:sSub>
                            <m:sSubPr>
                              <m:ctrlPr>
                                <a:rPr lang="en-US" altLang="zh-CN" sz="2800" i="1">
                                  <a:latin typeface="Cambria Math" panose="02040503050406030204" pitchFamily="18" charset="0"/>
                                </a:rPr>
                              </m:ctrlPr>
                            </m:sSubPr>
                            <m:e>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𝜇</m:t>
                                  </m:r>
                                </m:e>
                                <m:sub>
                                  <m:r>
                                    <a:rPr lang="en-US" altLang="zh-CN" sz="2800" i="1">
                                      <a:latin typeface="Cambria Math" panose="02040503050406030204" pitchFamily="18" charset="0"/>
                                    </a:rPr>
                                    <m:t>0</m:t>
                                  </m:r>
                                </m:sub>
                              </m:sSub>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𝜌</m:t>
                                  </m:r>
                                </m:e>
                                <m:sub>
                                  <m:r>
                                    <a:rPr lang="en-US" altLang="zh-CN" sz="2800" i="1">
                                      <a:latin typeface="Cambria Math" panose="02040503050406030204" pitchFamily="18" charset="0"/>
                                    </a:rPr>
                                    <m:t>0</m:t>
                                  </m:r>
                                </m:sub>
                              </m:sSub>
                              <m:sSup>
                                <m:sSupPr>
                                  <m:ctrlPr>
                                    <a:rPr lang="en-US" altLang="zh-CN" sz="2800" i="1">
                                      <a:latin typeface="Cambria Math" panose="02040503050406030204" pitchFamily="18" charset="0"/>
                                    </a:rPr>
                                  </m:ctrlPr>
                                </m:sSupPr>
                                <m:e>
                                  <m:r>
                                    <a:rPr lang="en-US" altLang="zh-CN" sz="2800" i="1">
                                      <a:latin typeface="Cambria Math" panose="02040503050406030204" pitchFamily="18" charset="0"/>
                                    </a:rPr>
                                    <m:t>𝜔</m:t>
                                  </m:r>
                                </m:e>
                                <m:sup>
                                  <m:r>
                                    <a:rPr lang="en-US" altLang="zh-CN" sz="2800" i="1">
                                      <a:latin typeface="Cambria Math" panose="02040503050406030204" pitchFamily="18" charset="0"/>
                                    </a:rPr>
                                    <m:t>2</m:t>
                                  </m:r>
                                </m:sup>
                              </m:sSup>
                              <m:r>
                                <a:rPr lang="en-US" altLang="zh-CN" sz="2800" b="1" i="1">
                                  <a:latin typeface="Cambria Math" panose="02040503050406030204" pitchFamily="18" charset="0"/>
                                </a:rPr>
                                <m:t>𝝃</m:t>
                              </m:r>
                              <m:r>
                                <a:rPr lang="en-US" altLang="zh-CN" sz="2800" i="1">
                                  <a:latin typeface="Cambria Math" panose="02040503050406030204" pitchFamily="18" charset="0"/>
                                </a:rPr>
                                <m:t>+</m:t>
                              </m:r>
                              <m:d>
                                <m:dPr>
                                  <m:ctrlPr>
                                    <a:rPr lang="en-US" altLang="zh-CN" sz="2800" i="1">
                                      <a:latin typeface="Cambria Math" panose="02040503050406030204" pitchFamily="18" charset="0"/>
                                    </a:rPr>
                                  </m:ctrlPr>
                                </m:dPr>
                                <m:e>
                                  <m:r>
                                    <a:rPr lang="en-US" altLang="zh-CN" sz="2800" b="1" i="1">
                                      <a:latin typeface="Cambria Math" panose="02040503050406030204" pitchFamily="18" charset="0"/>
                                    </a:rPr>
                                    <m:t>𝑩</m:t>
                                  </m:r>
                                  <m:r>
                                    <a:rPr lang="en-US" altLang="zh-CN" sz="2800" i="1">
                                      <a:latin typeface="Cambria Math" panose="02040503050406030204" pitchFamily="18" charset="0"/>
                                    </a:rPr>
                                    <m:t>⋅</m:t>
                                  </m:r>
                                  <m:r>
                                    <m:rPr>
                                      <m:sty m:val="p"/>
                                    </m:rPr>
                                    <a:rPr lang="en-US" altLang="zh-CN" sz="2800">
                                      <a:latin typeface="Cambria Math" panose="02040503050406030204" pitchFamily="18" charset="0"/>
                                    </a:rPr>
                                    <m:t>∇</m:t>
                                  </m:r>
                                  <m:r>
                                    <a:rPr lang="en-US" altLang="zh-CN" sz="2800" b="1" i="1">
                                      <a:latin typeface="Cambria Math" panose="02040503050406030204" pitchFamily="18" charset="0"/>
                                    </a:rPr>
                                    <m:t>𝑩</m:t>
                                  </m:r>
                                </m:e>
                              </m:d>
                            </m:e>
                            <m:sub>
                              <m:r>
                                <a:rPr lang="en-US" altLang="zh-CN" sz="2800" i="1">
                                  <a:latin typeface="Cambria Math" panose="02040503050406030204" pitchFamily="18" charset="0"/>
                                </a:rPr>
                                <m:t>1</m:t>
                              </m:r>
                            </m:sub>
                          </m:sSub>
                          <m:r>
                            <a:rPr lang="en-US" altLang="zh-CN" sz="2800" b="0" i="1" smtClean="0">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𝜇</m:t>
                              </m:r>
                            </m:e>
                            <m:sub>
                              <m:r>
                                <a:rPr lang="en-US" altLang="zh-CN" sz="2800" i="1">
                                  <a:latin typeface="Cambria Math" panose="02040503050406030204" pitchFamily="18" charset="0"/>
                                </a:rPr>
                                <m:t>0</m:t>
                              </m:r>
                            </m:sub>
                          </m:sSub>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𝜌</m:t>
                              </m:r>
                            </m:e>
                            <m:sub>
                              <m:r>
                                <a:rPr lang="en-US" altLang="zh-CN" sz="2800" i="1">
                                  <a:latin typeface="Cambria Math" panose="02040503050406030204" pitchFamily="18" charset="0"/>
                                </a:rPr>
                                <m:t>1</m:t>
                              </m:r>
                            </m:sub>
                          </m:sSub>
                          <m:r>
                            <a:rPr lang="en-US" altLang="zh-CN" sz="2800" b="1" i="1">
                              <a:latin typeface="Cambria Math" panose="02040503050406030204" pitchFamily="18" charset="0"/>
                            </a:rPr>
                            <m:t>𝒈</m:t>
                          </m:r>
                        </m:e>
                      </m:d>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0</m:t>
                      </m:r>
                    </m:oMath>
                  </m:oMathPara>
                </a14:m>
                <a:endParaRPr lang="en-US" altLang="zh-CN" sz="2800" dirty="0"/>
              </a:p>
              <a:p>
                <a:pPr marL="0">
                  <a:spcBef>
                    <a:spcPts val="0"/>
                  </a:spcBef>
                </a:pPr>
                <a:r>
                  <a:rPr lang="zh-CN" altLang="en-US" sz="2800" dirty="0"/>
                  <a:t>注意到</a:t>
                </a:r>
                <a14:m>
                  <m:oMath xmlns:m="http://schemas.openxmlformats.org/officeDocument/2006/math">
                    <m:sSub>
                      <m:sSubPr>
                        <m:ctrlPr>
                          <a:rPr lang="en-US" altLang="zh-CN" sz="2800" b="1" i="1" smtClean="0">
                            <a:latin typeface="Cambria Math" panose="02040503050406030204" pitchFamily="18" charset="0"/>
                          </a:rPr>
                        </m:ctrlPr>
                      </m:sSubPr>
                      <m:e>
                        <m:r>
                          <a:rPr lang="en-US" altLang="zh-CN" sz="2800" b="1" i="1">
                            <a:latin typeface="Cambria Math" panose="02040503050406030204" pitchFamily="18" charset="0"/>
                          </a:rPr>
                          <m:t>𝑩</m:t>
                        </m:r>
                      </m:e>
                      <m:sub>
                        <m:r>
                          <a:rPr lang="en-US" altLang="zh-CN" sz="2800" b="0" i="0" smtClean="0">
                            <a:latin typeface="Cambria Math" panose="02040503050406030204" pitchFamily="18" charset="0"/>
                          </a:rPr>
                          <m:t>0</m:t>
                        </m:r>
                      </m:sub>
                    </m:sSub>
                  </m:oMath>
                </a14:m>
                <a:r>
                  <a:rPr lang="zh-CN" altLang="en-US" sz="2800" dirty="0"/>
                  <a:t>应平行于分界面，否则磁力线将上下两区域连通，等离子体可自由往来，分界面失去意义。即</a:t>
                </a:r>
                <a14:m>
                  <m:oMath xmlns:m="http://schemas.openxmlformats.org/officeDocument/2006/math">
                    <m:sSub>
                      <m:sSubPr>
                        <m:ctrlPr>
                          <a:rPr lang="en-US" altLang="zh-CN" sz="2800" b="1" i="1">
                            <a:latin typeface="Cambria Math" panose="02040503050406030204" pitchFamily="18" charset="0"/>
                          </a:rPr>
                        </m:ctrlPr>
                      </m:sSubPr>
                      <m:e>
                        <m:r>
                          <a:rPr lang="en-US" altLang="zh-CN" sz="2800" b="1" i="1">
                            <a:latin typeface="Cambria Math" panose="02040503050406030204" pitchFamily="18" charset="0"/>
                          </a:rPr>
                          <m:t>𝑩</m:t>
                        </m:r>
                      </m:e>
                      <m:sub>
                        <m:r>
                          <a:rPr lang="en-US" altLang="zh-CN" sz="2800">
                            <a:latin typeface="Cambria Math" panose="02040503050406030204" pitchFamily="18" charset="0"/>
                          </a:rPr>
                          <m:t>0</m:t>
                        </m:r>
                      </m:sub>
                    </m:sSub>
                  </m:oMath>
                </a14:m>
                <a:r>
                  <a:rPr lang="zh-CN" altLang="en-US" sz="2800" dirty="0"/>
                  <a:t>没有</a:t>
                </a:r>
                <a:r>
                  <a:rPr lang="en-US" altLang="zh-CN" sz="2800" i="1" dirty="0">
                    <a:latin typeface="Times New Roman" panose="02020603050405020304" pitchFamily="18" charset="0"/>
                    <a:cs typeface="Times New Roman" panose="02020603050405020304" pitchFamily="18" charset="0"/>
                  </a:rPr>
                  <a:t>y</a:t>
                </a:r>
                <a:r>
                  <a:rPr lang="zh-CN" altLang="en-US" sz="2800" dirty="0"/>
                  <a:t>分量，因此</a:t>
                </a:r>
                <a:endParaRPr lang="en-US" altLang="zh-CN" sz="2800" i="1" dirty="0">
                  <a:latin typeface="Cambria Math" panose="02040503050406030204" pitchFamily="18" charset="0"/>
                </a:endParaRPr>
              </a:p>
              <a:p>
                <a:pPr marL="0" indent="0">
                  <a:spcBef>
                    <a:spcPts val="0"/>
                  </a:spcBef>
                  <a:buNone/>
                </a:pPr>
                <a14:m>
                  <m:oMathPara xmlns:m="http://schemas.openxmlformats.org/officeDocument/2006/math">
                    <m:oMathParaPr>
                      <m:jc m:val="centerGroup"/>
                    </m:oMathParaPr>
                    <m:oMath xmlns:m="http://schemas.openxmlformats.org/officeDocument/2006/math">
                      <m:sSub>
                        <m:sSubPr>
                          <m:ctrlPr>
                            <a:rPr lang="en-US" altLang="zh-CN" sz="2800" i="1">
                              <a:latin typeface="Cambria Math" panose="02040503050406030204" pitchFamily="18" charset="0"/>
                            </a:rPr>
                          </m:ctrlPr>
                        </m:sSubPr>
                        <m:e>
                          <m:d>
                            <m:dPr>
                              <m:ctrlPr>
                                <a:rPr lang="en-US" altLang="zh-CN" sz="2800" i="1">
                                  <a:latin typeface="Cambria Math" panose="02040503050406030204" pitchFamily="18" charset="0"/>
                                </a:rPr>
                              </m:ctrlPr>
                            </m:dPr>
                            <m:e>
                              <m:r>
                                <a:rPr lang="en-US" altLang="zh-CN" sz="2800" b="1" i="1">
                                  <a:latin typeface="Cambria Math" panose="02040503050406030204" pitchFamily="18" charset="0"/>
                                </a:rPr>
                                <m:t>𝑩</m:t>
                              </m:r>
                              <m:r>
                                <a:rPr lang="en-US" altLang="zh-CN" sz="2800" i="1">
                                  <a:latin typeface="Cambria Math" panose="02040503050406030204" pitchFamily="18" charset="0"/>
                                </a:rPr>
                                <m:t>⋅</m:t>
                              </m:r>
                              <m:r>
                                <m:rPr>
                                  <m:sty m:val="p"/>
                                </m:rPr>
                                <a:rPr lang="en-US" altLang="zh-CN" sz="2800">
                                  <a:latin typeface="Cambria Math" panose="02040503050406030204" pitchFamily="18" charset="0"/>
                                </a:rPr>
                                <m:t>∇</m:t>
                              </m:r>
                              <m:r>
                                <a:rPr lang="en-US" altLang="zh-CN" sz="2800" b="1" i="1">
                                  <a:latin typeface="Cambria Math" panose="02040503050406030204" pitchFamily="18" charset="0"/>
                                </a:rPr>
                                <m:t>𝑩</m:t>
                              </m:r>
                            </m:e>
                          </m:d>
                        </m:e>
                        <m:sub>
                          <m:r>
                            <a:rPr lang="en-US" altLang="zh-CN" sz="2800" i="1">
                              <a:latin typeface="Cambria Math" panose="02040503050406030204" pitchFamily="18" charset="0"/>
                            </a:rPr>
                            <m:t>1</m:t>
                          </m:r>
                        </m:sub>
                      </m:sSub>
                      <m:r>
                        <a:rPr lang="en-US" altLang="zh-CN" sz="2800" b="0" i="1" smtClean="0">
                          <a:latin typeface="Cambria Math" panose="02040503050406030204" pitchFamily="18" charset="0"/>
                        </a:rPr>
                        <m:t>=</m:t>
                      </m:r>
                      <m:sSub>
                        <m:sSubPr>
                          <m:ctrlPr>
                            <a:rPr lang="en-US" altLang="zh-CN" sz="2800" b="1" i="1">
                              <a:latin typeface="Cambria Math" panose="02040503050406030204" pitchFamily="18" charset="0"/>
                            </a:rPr>
                          </m:ctrlPr>
                        </m:sSubPr>
                        <m:e>
                          <m:r>
                            <a:rPr lang="en-US" altLang="zh-CN" sz="2800" b="1" i="1">
                              <a:latin typeface="Cambria Math" panose="02040503050406030204" pitchFamily="18" charset="0"/>
                            </a:rPr>
                            <m:t>𝑩</m:t>
                          </m:r>
                        </m:e>
                        <m:sub>
                          <m:r>
                            <a:rPr lang="en-US" altLang="zh-CN" sz="2800">
                              <a:latin typeface="Cambria Math" panose="02040503050406030204" pitchFamily="18" charset="0"/>
                            </a:rPr>
                            <m:t>0</m:t>
                          </m:r>
                        </m:sub>
                      </m:sSub>
                      <m:r>
                        <a:rPr lang="en-US" altLang="zh-CN" sz="2800" b="0" i="1" smtClean="0">
                          <a:latin typeface="Cambria Math" panose="02040503050406030204" pitchFamily="18" charset="0"/>
                        </a:rPr>
                        <m:t>⋅</m:t>
                      </m:r>
                      <m:r>
                        <m:rPr>
                          <m:sty m:val="p"/>
                        </m:rPr>
                        <a:rPr lang="en-US" altLang="zh-CN" sz="2800" b="0" i="0" smtClean="0">
                          <a:latin typeface="Cambria Math" panose="02040503050406030204" pitchFamily="18" charset="0"/>
                        </a:rPr>
                        <m:t>∇</m:t>
                      </m:r>
                      <m:sSub>
                        <m:sSubPr>
                          <m:ctrlPr>
                            <a:rPr lang="en-US" altLang="zh-CN" sz="2800" b="1" i="1">
                              <a:latin typeface="Cambria Math" panose="02040503050406030204" pitchFamily="18" charset="0"/>
                            </a:rPr>
                          </m:ctrlPr>
                        </m:sSubPr>
                        <m:e>
                          <m:r>
                            <a:rPr lang="en-US" altLang="zh-CN" sz="2800" b="1" i="1">
                              <a:latin typeface="Cambria Math" panose="02040503050406030204" pitchFamily="18" charset="0"/>
                            </a:rPr>
                            <m:t>𝑩</m:t>
                          </m:r>
                        </m:e>
                        <m:sub>
                          <m:r>
                            <a:rPr lang="en-US" altLang="zh-CN" sz="2800" b="0" i="0" smtClean="0">
                              <a:latin typeface="Cambria Math" panose="02040503050406030204" pitchFamily="18" charset="0"/>
                            </a:rPr>
                            <m:t>1</m:t>
                          </m:r>
                        </m:sub>
                      </m:sSub>
                      <m:r>
                        <a:rPr lang="en-US" altLang="zh-CN" sz="2800" b="1" i="1" smtClean="0">
                          <a:latin typeface="Cambria Math" panose="02040503050406030204" pitchFamily="18" charset="0"/>
                        </a:rPr>
                        <m:t>+</m:t>
                      </m:r>
                      <m:sSub>
                        <m:sSubPr>
                          <m:ctrlPr>
                            <a:rPr lang="en-US" altLang="zh-CN" sz="2800" b="1" i="1">
                              <a:latin typeface="Cambria Math" panose="02040503050406030204" pitchFamily="18" charset="0"/>
                            </a:rPr>
                          </m:ctrlPr>
                        </m:sSubPr>
                        <m:e>
                          <m:r>
                            <a:rPr lang="en-US" altLang="zh-CN" sz="2800" b="1" i="1">
                              <a:latin typeface="Cambria Math" panose="02040503050406030204" pitchFamily="18" charset="0"/>
                            </a:rPr>
                            <m:t>𝑩</m:t>
                          </m:r>
                        </m:e>
                        <m:sub>
                          <m:r>
                            <a:rPr lang="en-US" altLang="zh-CN" sz="2800" b="0" i="0" smtClean="0">
                              <a:latin typeface="Cambria Math" panose="02040503050406030204" pitchFamily="18" charset="0"/>
                            </a:rPr>
                            <m:t>1</m:t>
                          </m:r>
                        </m:sub>
                      </m:sSub>
                      <m:r>
                        <a:rPr lang="en-US" altLang="zh-CN" sz="2800" i="1">
                          <a:latin typeface="Cambria Math" panose="02040503050406030204" pitchFamily="18" charset="0"/>
                        </a:rPr>
                        <m:t>⋅</m:t>
                      </m:r>
                      <m:r>
                        <m:rPr>
                          <m:sty m:val="p"/>
                        </m:rPr>
                        <a:rPr lang="en-US" altLang="zh-CN" sz="2800">
                          <a:latin typeface="Cambria Math" panose="02040503050406030204" pitchFamily="18" charset="0"/>
                        </a:rPr>
                        <m:t>∇</m:t>
                      </m:r>
                      <m:sSub>
                        <m:sSubPr>
                          <m:ctrlPr>
                            <a:rPr lang="en-US" altLang="zh-CN" sz="2800" b="1" i="1">
                              <a:latin typeface="Cambria Math" panose="02040503050406030204" pitchFamily="18" charset="0"/>
                            </a:rPr>
                          </m:ctrlPr>
                        </m:sSubPr>
                        <m:e>
                          <m:r>
                            <a:rPr lang="en-US" altLang="zh-CN" sz="2800" b="1" i="1">
                              <a:latin typeface="Cambria Math" panose="02040503050406030204" pitchFamily="18" charset="0"/>
                            </a:rPr>
                            <m:t>𝑩</m:t>
                          </m:r>
                        </m:e>
                        <m:sub>
                          <m:r>
                            <a:rPr lang="en-US" altLang="zh-CN" sz="2800" b="0" i="0" smtClean="0">
                              <a:latin typeface="Cambria Math" panose="02040503050406030204" pitchFamily="18" charset="0"/>
                            </a:rPr>
                            <m:t>0</m:t>
                          </m:r>
                        </m:sub>
                      </m:sSub>
                      <m:r>
                        <a:rPr lang="en-US" altLang="zh-CN" sz="2800" b="1" i="1" smtClean="0">
                          <a:latin typeface="Cambria Math" panose="02040503050406030204" pitchFamily="18" charset="0"/>
                        </a:rPr>
                        <m:t>=</m:t>
                      </m:r>
                      <m:r>
                        <a:rPr lang="en-US" altLang="zh-CN" sz="2800" b="0" i="1" smtClean="0">
                          <a:latin typeface="Cambria Math" panose="02040503050406030204" pitchFamily="18" charset="0"/>
                        </a:rPr>
                        <m:t>𝑖𝑘</m:t>
                      </m:r>
                      <m:sSub>
                        <m:sSubPr>
                          <m:ctrlPr>
                            <a:rPr lang="en-US" altLang="zh-CN" sz="2800" i="1" smtClean="0">
                              <a:latin typeface="Cambria Math" panose="02040503050406030204" pitchFamily="18" charset="0"/>
                            </a:rPr>
                          </m:ctrlPr>
                        </m:sSubPr>
                        <m:e>
                          <m:r>
                            <a:rPr lang="en-US" altLang="zh-CN" sz="2800" b="0" i="1" smtClean="0">
                              <a:latin typeface="Cambria Math" panose="02040503050406030204" pitchFamily="18" charset="0"/>
                            </a:rPr>
                            <m:t>𝐵</m:t>
                          </m:r>
                        </m:e>
                        <m:sub>
                          <m:r>
                            <a:rPr lang="en-US" altLang="zh-CN" sz="2800" b="0" i="1" smtClean="0">
                              <a:latin typeface="Cambria Math" panose="02040503050406030204" pitchFamily="18" charset="0"/>
                            </a:rPr>
                            <m:t>0</m:t>
                          </m:r>
                          <m:r>
                            <a:rPr lang="en-US" altLang="zh-CN" sz="2800" b="0" i="1" smtClean="0">
                              <a:latin typeface="Cambria Math" panose="02040503050406030204" pitchFamily="18" charset="0"/>
                            </a:rPr>
                            <m:t>𝑧</m:t>
                          </m:r>
                        </m:sub>
                      </m:sSub>
                      <m:sSub>
                        <m:sSubPr>
                          <m:ctrlPr>
                            <a:rPr lang="en-US" altLang="zh-CN" sz="2800" i="1" smtClean="0">
                              <a:latin typeface="Cambria Math" panose="02040503050406030204" pitchFamily="18" charset="0"/>
                            </a:rPr>
                          </m:ctrlPr>
                        </m:sSubPr>
                        <m:e>
                          <m:r>
                            <a:rPr lang="en-US" altLang="zh-CN" sz="2800" b="1" i="1" smtClean="0">
                              <a:latin typeface="Cambria Math" panose="02040503050406030204" pitchFamily="18" charset="0"/>
                            </a:rPr>
                            <m:t>𝑩</m:t>
                          </m:r>
                        </m:e>
                        <m:sub>
                          <m:r>
                            <a:rPr lang="en-US" altLang="zh-CN" sz="2800" b="0" i="1" smtClean="0">
                              <a:latin typeface="Cambria Math" panose="02040503050406030204" pitchFamily="18" charset="0"/>
                            </a:rPr>
                            <m:t>1</m:t>
                          </m:r>
                        </m:sub>
                      </m:sSub>
                      <m:r>
                        <a:rPr lang="en-US" altLang="zh-CN" sz="2800" b="0" i="1" smtClean="0">
                          <a:latin typeface="Cambria Math" panose="02040503050406030204" pitchFamily="18" charset="0"/>
                        </a:rPr>
                        <m:t>+</m:t>
                      </m:r>
                      <m:sSub>
                        <m:sSubPr>
                          <m:ctrlPr>
                            <a:rPr lang="en-US" altLang="zh-CN" sz="2800" b="0" i="1" smtClean="0">
                              <a:latin typeface="Cambria Math" panose="02040503050406030204" pitchFamily="18" charset="0"/>
                            </a:rPr>
                          </m:ctrlPr>
                        </m:sSubPr>
                        <m:e>
                          <m:r>
                            <a:rPr lang="en-US" altLang="zh-CN" sz="2800" b="0" i="1" smtClean="0">
                              <a:latin typeface="Cambria Math" panose="02040503050406030204" pitchFamily="18" charset="0"/>
                            </a:rPr>
                            <m:t>𝐵</m:t>
                          </m:r>
                        </m:e>
                        <m:sub>
                          <m:r>
                            <a:rPr lang="en-US" altLang="zh-CN" sz="2800" b="0" i="1" smtClean="0">
                              <a:latin typeface="Cambria Math" panose="02040503050406030204" pitchFamily="18" charset="0"/>
                            </a:rPr>
                            <m:t>1</m:t>
                          </m:r>
                          <m:r>
                            <a:rPr lang="en-US" altLang="zh-CN" sz="2800" b="0" i="1" smtClean="0">
                              <a:latin typeface="Cambria Math" panose="02040503050406030204" pitchFamily="18" charset="0"/>
                            </a:rPr>
                            <m:t>𝑦</m:t>
                          </m:r>
                        </m:sub>
                      </m:sSub>
                      <m:sSubSup>
                        <m:sSubSupPr>
                          <m:ctrlPr>
                            <a:rPr lang="en-US" altLang="zh-CN" sz="2800" b="0" i="1" smtClean="0">
                              <a:latin typeface="Cambria Math" panose="02040503050406030204" pitchFamily="18" charset="0"/>
                            </a:rPr>
                          </m:ctrlPr>
                        </m:sSubSupPr>
                        <m:e>
                          <m:r>
                            <a:rPr lang="en-US" altLang="zh-CN" sz="2800" b="1" i="1" smtClean="0">
                              <a:latin typeface="Cambria Math" panose="02040503050406030204" pitchFamily="18" charset="0"/>
                            </a:rPr>
                            <m:t>𝑩</m:t>
                          </m:r>
                        </m:e>
                        <m:sub>
                          <m:r>
                            <a:rPr lang="en-US" altLang="zh-CN" sz="2800" b="0" i="1" smtClean="0">
                              <a:latin typeface="Cambria Math" panose="02040503050406030204" pitchFamily="18" charset="0"/>
                            </a:rPr>
                            <m:t>0</m:t>
                          </m:r>
                        </m:sub>
                        <m:sup>
                          <m:r>
                            <a:rPr lang="en-US" altLang="zh-CN" sz="2800" b="0" i="1" smtClean="0">
                              <a:latin typeface="Cambria Math" panose="02040503050406030204" pitchFamily="18" charset="0"/>
                            </a:rPr>
                            <m:t>′</m:t>
                          </m:r>
                        </m:sup>
                      </m:sSubSup>
                    </m:oMath>
                  </m:oMathPara>
                </a14:m>
                <a:endParaRPr lang="zh-CN" altLang="en-US" sz="2800" dirty="0"/>
              </a:p>
            </p:txBody>
          </p:sp>
        </mc:Choice>
        <mc:Fallback>
          <p:sp>
            <p:nvSpPr>
              <p:cNvPr id="3" name="内容占位符 2"/>
              <p:cNvSpPr>
                <a:spLocks noRot="1" noChangeAspect="1" noMove="1" noResize="1" noEditPoints="1" noAdjustHandles="1" noChangeArrowheads="1" noChangeShapeType="1" noTextEdit="1"/>
              </p:cNvSpPr>
              <p:nvPr>
                <p:ph idx="1"/>
              </p:nvPr>
            </p:nvSpPr>
            <p:spPr>
              <a:xfrm>
                <a:off x="395536" y="1417638"/>
                <a:ext cx="8280073" cy="5107706"/>
              </a:xfrm>
              <a:blipFill rotWithShape="1">
                <a:blip r:embed="rId1"/>
                <a:stretch>
                  <a:fillRect l="-7" t="-6" r="3" b="2"/>
                </a:stretch>
              </a:blipFill>
            </p:spPr>
            <p:txBody>
              <a:bodyPr/>
              <a:lstStyle/>
              <a:p>
                <a:r>
                  <a:rPr lang="zh-CN" altLang="en-US">
                    <a:noFill/>
                  </a:rPr>
                  <a:t> </a:t>
                </a:r>
              </a:p>
            </p:txBody>
          </p:sp>
        </mc:Fallback>
      </mc:AlternateContent>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7" name="标题 45057"/>
          <p:cNvSpPr>
            <a:spLocks noGrp="1"/>
          </p:cNvSpPr>
          <p:nvPr>
            <p:ph type="title"/>
          </p:nvPr>
        </p:nvSpPr>
        <p:spPr/>
        <p:txBody>
          <a:bodyPr anchor="ctr"/>
          <a:lstStyle/>
          <a:p>
            <a:r>
              <a:rPr lang="zh-CN" altLang="en-US" dirty="0"/>
              <a:t>连续性方程（拉格朗日法）</a:t>
            </a:r>
            <a:endParaRPr lang="zh-CN" altLang="en-US" dirty="0"/>
          </a:p>
        </p:txBody>
      </p:sp>
      <mc:AlternateContent xmlns:mc="http://schemas.openxmlformats.org/markup-compatibility/2006">
        <mc:Choice xmlns:a14="http://schemas.microsoft.com/office/drawing/2010/main" Requires="a14">
          <p:sp>
            <p:nvSpPr>
              <p:cNvPr id="24578" name="文本占位符 45058"/>
              <p:cNvSpPr>
                <a:spLocks noGrp="1"/>
              </p:cNvSpPr>
              <p:nvPr>
                <p:ph type="body" sz="half" idx="1"/>
              </p:nvPr>
            </p:nvSpPr>
            <p:spPr>
              <a:xfrm>
                <a:off x="457200" y="1600200"/>
                <a:ext cx="8362950" cy="4525963"/>
              </a:xfrm>
            </p:spPr>
            <p:txBody>
              <a:bodyPr anchor="t"/>
              <a:lstStyle/>
              <a:p>
                <a:r>
                  <a:rPr lang="zh-CN" altLang="en-US" sz="2800" dirty="0"/>
                  <a:t>取流体中的一个小体积元是</a:t>
                </a:r>
                <a14:m>
                  <m:oMath xmlns:m="http://schemas.openxmlformats.org/officeDocument/2006/math">
                    <m:sSub>
                      <m:sSubPr>
                        <m:ctrlPr>
                          <a:rPr lang="en-US" altLang="zh-CN" sz="2800" i="1">
                            <a:latin typeface="Cambria Math" panose="02040503050406030204" pitchFamily="18" charset="0"/>
                          </a:rPr>
                        </m:ctrlPr>
                      </m:sSubPr>
                      <m:e>
                        <m:r>
                          <a:rPr lang="en-US" altLang="zh-CN" sz="2800" b="1" i="1">
                            <a:latin typeface="Cambria Math" panose="02040503050406030204" pitchFamily="18" charset="0"/>
                          </a:rPr>
                          <m:t>𝒍</m:t>
                        </m:r>
                      </m:e>
                      <m:sub>
                        <m:r>
                          <a:rPr lang="en-US" altLang="zh-CN" sz="2800" i="1">
                            <a:latin typeface="Cambria Math" panose="02040503050406030204" pitchFamily="18" charset="0"/>
                          </a:rPr>
                          <m:t>𝑥</m:t>
                        </m:r>
                      </m:sub>
                    </m:sSub>
                  </m:oMath>
                </a14:m>
                <a:r>
                  <a:rPr lang="zh-CN" altLang="en-US" sz="2800" dirty="0"/>
                  <a:t>、</a:t>
                </a:r>
                <a14:m>
                  <m:oMath xmlns:m="http://schemas.openxmlformats.org/officeDocument/2006/math">
                    <m:sSub>
                      <m:sSubPr>
                        <m:ctrlPr>
                          <a:rPr lang="en-US" altLang="zh-CN" sz="2800" i="1">
                            <a:latin typeface="Cambria Math" panose="02040503050406030204" pitchFamily="18" charset="0"/>
                          </a:rPr>
                        </m:ctrlPr>
                      </m:sSubPr>
                      <m:e>
                        <m:r>
                          <a:rPr lang="en-US" altLang="zh-CN" sz="2800" b="1" i="1">
                            <a:latin typeface="Cambria Math" panose="02040503050406030204" pitchFamily="18" charset="0"/>
                          </a:rPr>
                          <m:t>𝒍</m:t>
                        </m:r>
                      </m:e>
                      <m:sub>
                        <m:r>
                          <a:rPr lang="en-US" altLang="zh-CN" sz="2800" b="0" i="1" smtClean="0">
                            <a:latin typeface="Cambria Math" panose="02040503050406030204" pitchFamily="18" charset="0"/>
                          </a:rPr>
                          <m:t>𝑦</m:t>
                        </m:r>
                      </m:sub>
                    </m:sSub>
                  </m:oMath>
                </a14:m>
                <a:r>
                  <a:rPr lang="zh-CN" altLang="en-US" sz="2800" dirty="0"/>
                  <a:t>、</a:t>
                </a:r>
                <a14:m>
                  <m:oMath xmlns:m="http://schemas.openxmlformats.org/officeDocument/2006/math">
                    <m:sSub>
                      <m:sSubPr>
                        <m:ctrlPr>
                          <a:rPr lang="en-US" altLang="zh-CN" sz="2800" i="1">
                            <a:latin typeface="Cambria Math" panose="02040503050406030204" pitchFamily="18" charset="0"/>
                          </a:rPr>
                        </m:ctrlPr>
                      </m:sSubPr>
                      <m:e>
                        <m:r>
                          <a:rPr lang="en-US" altLang="zh-CN" sz="2800" b="1" i="1">
                            <a:latin typeface="Cambria Math" panose="02040503050406030204" pitchFamily="18" charset="0"/>
                          </a:rPr>
                          <m:t>𝒍</m:t>
                        </m:r>
                      </m:e>
                      <m:sub>
                        <m:r>
                          <a:rPr lang="en-US" altLang="zh-CN" sz="2800" b="1" i="1" smtClean="0">
                            <a:latin typeface="Cambria Math" panose="02040503050406030204" pitchFamily="18" charset="0"/>
                          </a:rPr>
                          <m:t>𝒛</m:t>
                        </m:r>
                      </m:sub>
                    </m:sSub>
                  </m:oMath>
                </a14:m>
                <a:r>
                  <a:rPr lang="zh-CN" altLang="en-US" sz="2800" dirty="0"/>
                  <a:t>为平行三个坐标轴的线段元围成的长方体：</a:t>
                </a:r>
                <a:endParaRPr lang="en-US" altLang="zh-CN" sz="2800" dirty="0"/>
              </a:p>
              <a:p>
                <a:pPr marL="0" indent="0">
                  <a:buNone/>
                </a:pPr>
                <a14:m>
                  <m:oMathPara xmlns:m="http://schemas.openxmlformats.org/officeDocument/2006/math">
                    <m:oMathParaPr>
                      <m:jc m:val="centerGroup"/>
                    </m:oMathParaPr>
                    <m:oMath xmlns:m="http://schemas.openxmlformats.org/officeDocument/2006/math">
                      <m:r>
                        <a:rPr lang="zh-CN" altLang="en-US" sz="2800" i="1">
                          <a:latin typeface="Cambria Math" panose="02040503050406030204" pitchFamily="18" charset="0"/>
                        </a:rPr>
                        <m:t>∆</m:t>
                      </m:r>
                      <m:r>
                        <a:rPr lang="en-US" altLang="zh-CN" sz="2800" i="1">
                          <a:latin typeface="Cambria Math" panose="02040503050406030204" pitchFamily="18" charset="0"/>
                        </a:rPr>
                        <m:t>𝑉</m:t>
                      </m:r>
                      <m:r>
                        <a:rPr lang="en-US" altLang="zh-CN" sz="2800" i="1">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b="1" i="1">
                              <a:latin typeface="Cambria Math" panose="02040503050406030204" pitchFamily="18" charset="0"/>
                            </a:rPr>
                            <m:t>𝒍</m:t>
                          </m:r>
                        </m:e>
                        <m:sub>
                          <m:r>
                            <a:rPr lang="en-US" altLang="zh-CN" sz="2800" i="1">
                              <a:latin typeface="Cambria Math" panose="02040503050406030204" pitchFamily="18" charset="0"/>
                            </a:rPr>
                            <m:t>𝑥</m:t>
                          </m:r>
                        </m:sub>
                      </m:sSub>
                      <m:r>
                        <a:rPr lang="en-US" altLang="zh-CN" sz="2800" i="1" smtClean="0">
                          <a:latin typeface="Cambria Math" panose="02040503050406030204" pitchFamily="18" charset="0"/>
                          <a:ea typeface="Cambria Math" panose="02040503050406030204" pitchFamily="18" charset="0"/>
                        </a:rPr>
                        <m:t>⋅</m:t>
                      </m:r>
                      <m:r>
                        <a:rPr lang="en-US" altLang="zh-CN" sz="2800" b="0" i="1" smtClean="0">
                          <a:latin typeface="Cambria Math" panose="02040503050406030204" pitchFamily="18" charset="0"/>
                          <a:ea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b="1" i="1">
                              <a:latin typeface="Cambria Math" panose="02040503050406030204" pitchFamily="18" charset="0"/>
                            </a:rPr>
                            <m:t>𝒍</m:t>
                          </m:r>
                        </m:e>
                        <m:sub>
                          <m:r>
                            <a:rPr lang="en-US" altLang="zh-CN" sz="2800" i="1">
                              <a:latin typeface="Cambria Math" panose="02040503050406030204" pitchFamily="18" charset="0"/>
                            </a:rPr>
                            <m:t>𝑦</m:t>
                          </m:r>
                        </m:sub>
                      </m:sSub>
                      <m:r>
                        <a:rPr lang="en-US" altLang="zh-CN" sz="2800" i="1" smtClean="0">
                          <a:latin typeface="Cambria Math" panose="02040503050406030204" pitchFamily="18" charset="0"/>
                          <a:ea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b="1" i="1">
                              <a:latin typeface="Cambria Math" panose="02040503050406030204" pitchFamily="18" charset="0"/>
                            </a:rPr>
                            <m:t>𝒍</m:t>
                          </m:r>
                        </m:e>
                        <m:sub>
                          <m:r>
                            <a:rPr lang="en-US" altLang="zh-CN" sz="2800" i="1">
                              <a:latin typeface="Cambria Math" panose="02040503050406030204" pitchFamily="18" charset="0"/>
                            </a:rPr>
                            <m:t>𝑧</m:t>
                          </m:r>
                        </m:sub>
                      </m:sSub>
                      <m:r>
                        <a:rPr lang="en-US" altLang="zh-CN" sz="2800" b="0" i="1" smtClean="0">
                          <a:latin typeface="Cambria Math" panose="02040503050406030204" pitchFamily="18" charset="0"/>
                          <a:ea typeface="Cambria Math" panose="02040503050406030204" pitchFamily="18" charset="0"/>
                        </a:rPr>
                        <m:t>)</m:t>
                      </m:r>
                    </m:oMath>
                  </m:oMathPara>
                </a14:m>
                <a:endParaRPr lang="zh-CN" altLang="en-US" sz="2800" dirty="0"/>
              </a:p>
              <a:p>
                <a:r>
                  <a:rPr lang="zh-CN" altLang="en-US" sz="2800" dirty="0"/>
                  <a:t>以及</a:t>
                </a:r>
                <a14:m>
                  <m:oMath xmlns:m="http://schemas.openxmlformats.org/officeDocument/2006/math">
                    <m:f>
                      <m:fPr>
                        <m:ctrlPr>
                          <a:rPr lang="en-US" altLang="zh-CN" sz="2800" i="1">
                            <a:latin typeface="Cambria Math" panose="02040503050406030204" pitchFamily="18" charset="0"/>
                          </a:rPr>
                        </m:ctrlPr>
                      </m:fPr>
                      <m:num>
                        <m:r>
                          <a:rPr lang="en-US" altLang="zh-CN" sz="2800" i="1">
                            <a:latin typeface="Cambria Math" panose="02040503050406030204" pitchFamily="18" charset="0"/>
                          </a:rPr>
                          <m:t>𝑑</m:t>
                        </m:r>
                        <m:sSub>
                          <m:sSubPr>
                            <m:ctrlPr>
                              <a:rPr lang="en-US" altLang="zh-CN" sz="2800" i="1">
                                <a:latin typeface="Cambria Math" panose="02040503050406030204" pitchFamily="18" charset="0"/>
                              </a:rPr>
                            </m:ctrlPr>
                          </m:sSubPr>
                          <m:e>
                            <m:r>
                              <a:rPr lang="en-US" altLang="zh-CN" sz="2800" b="1" i="1">
                                <a:latin typeface="Cambria Math" panose="02040503050406030204" pitchFamily="18" charset="0"/>
                              </a:rPr>
                              <m:t>𝒍</m:t>
                            </m:r>
                          </m:e>
                          <m:sub>
                            <m:r>
                              <a:rPr lang="en-US" altLang="zh-CN" sz="2800" i="1">
                                <a:latin typeface="Cambria Math" panose="02040503050406030204" pitchFamily="18" charset="0"/>
                              </a:rPr>
                              <m:t>𝑥</m:t>
                            </m:r>
                          </m:sub>
                        </m:sSub>
                      </m:num>
                      <m:den>
                        <m:r>
                          <a:rPr lang="en-US" altLang="zh-CN" sz="2800" i="1">
                            <a:latin typeface="Cambria Math" panose="02040503050406030204" pitchFamily="18" charset="0"/>
                          </a:rPr>
                          <m:t>𝑑𝑡</m:t>
                        </m:r>
                      </m:den>
                    </m:f>
                    <m:r>
                      <a:rPr lang="en-US" altLang="zh-CN" sz="2800" i="1">
                        <a:latin typeface="Cambria Math" panose="02040503050406030204" pitchFamily="18" charset="0"/>
                        <a:ea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b="1" i="1">
                            <a:latin typeface="Cambria Math" panose="02040503050406030204" pitchFamily="18" charset="0"/>
                          </a:rPr>
                          <m:t>𝒍</m:t>
                        </m:r>
                      </m:e>
                      <m:sub>
                        <m:r>
                          <a:rPr lang="en-US" altLang="zh-CN" sz="2800" i="1">
                            <a:latin typeface="Cambria Math" panose="02040503050406030204" pitchFamily="18" charset="0"/>
                          </a:rPr>
                          <m:t>𝑥</m:t>
                        </m:r>
                      </m:sub>
                    </m:sSub>
                    <m:r>
                      <a:rPr lang="en-US" altLang="zh-CN" sz="2800" b="1" i="1">
                        <a:latin typeface="Cambria Math" panose="02040503050406030204" pitchFamily="18" charset="0"/>
                        <a:ea typeface="Cambria Math" panose="02040503050406030204" pitchFamily="18" charset="0"/>
                      </a:rPr>
                      <m:t>⋅</m:t>
                    </m:r>
                    <m:r>
                      <a:rPr lang="zh-CN" altLang="en-US" sz="2800" i="1">
                        <a:latin typeface="Cambria Math" panose="02040503050406030204" pitchFamily="18" charset="0"/>
                        <a:ea typeface="Cambria Math" panose="02040503050406030204" pitchFamily="18" charset="0"/>
                      </a:rPr>
                      <m:t>𝛻</m:t>
                    </m:r>
                    <m:r>
                      <a:rPr lang="en-US" altLang="zh-CN" sz="2800" b="1" i="1">
                        <a:latin typeface="Cambria Math" panose="02040503050406030204" pitchFamily="18" charset="0"/>
                      </a:rPr>
                      <m:t>𝒗</m:t>
                    </m:r>
                    <m:r>
                      <a:rPr lang="en-US" altLang="zh-CN" sz="2800" b="1" i="1">
                        <a:latin typeface="Cambria Math" panose="02040503050406030204" pitchFamily="18" charset="0"/>
                      </a:rPr>
                      <m:t>=</m:t>
                    </m:r>
                    <m:f>
                      <m:fPr>
                        <m:ctrlPr>
                          <a:rPr lang="en-US" altLang="zh-CN" sz="2800" i="1">
                            <a:latin typeface="Cambria Math" panose="02040503050406030204" pitchFamily="18" charset="0"/>
                          </a:rPr>
                        </m:ctrlPr>
                      </m:fPr>
                      <m:num>
                        <m:r>
                          <a:rPr lang="en-US" altLang="zh-CN" sz="2800" i="1">
                            <a:latin typeface="Cambria Math" panose="02040503050406030204" pitchFamily="18" charset="0"/>
                          </a:rPr>
                          <m:t>𝑑</m:t>
                        </m:r>
                        <m:r>
                          <a:rPr lang="en-US" altLang="zh-CN" sz="2800" b="1" i="1">
                            <a:latin typeface="Cambria Math" panose="02040503050406030204" pitchFamily="18" charset="0"/>
                          </a:rPr>
                          <m:t>𝒍</m:t>
                        </m:r>
                      </m:num>
                      <m:den>
                        <m:r>
                          <a:rPr lang="en-US" altLang="zh-CN" sz="2800" i="1">
                            <a:latin typeface="Cambria Math" panose="02040503050406030204" pitchFamily="18" charset="0"/>
                          </a:rPr>
                          <m:t>𝑑𝑡</m:t>
                        </m:r>
                      </m:den>
                    </m:f>
                    <m:r>
                      <a:rPr lang="en-US" altLang="zh-CN" sz="2800" i="1">
                        <a:latin typeface="Cambria Math" panose="02040503050406030204" pitchFamily="18" charset="0"/>
                        <a:ea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b="0" i="1">
                            <a:latin typeface="Cambria Math" panose="02040503050406030204" pitchFamily="18" charset="0"/>
                          </a:rPr>
                          <m:t>𝑙</m:t>
                        </m:r>
                      </m:e>
                      <m:sub>
                        <m:r>
                          <a:rPr lang="en-US" altLang="zh-CN" sz="2800" i="1">
                            <a:latin typeface="Cambria Math" panose="02040503050406030204" pitchFamily="18" charset="0"/>
                          </a:rPr>
                          <m:t>𝑥</m:t>
                        </m:r>
                      </m:sub>
                    </m:sSub>
                    <m:f>
                      <m:fPr>
                        <m:ctrlPr>
                          <a:rPr lang="en-US" altLang="zh-CN" sz="2800" i="1" smtClean="0">
                            <a:latin typeface="Cambria Math" panose="02040503050406030204" pitchFamily="18" charset="0"/>
                          </a:rPr>
                        </m:ctrlPr>
                      </m:fPr>
                      <m:num>
                        <m:r>
                          <a:rPr lang="zh-CN" altLang="en-US" sz="2800" i="1" smtClean="0">
                            <a:latin typeface="Cambria Math" panose="02040503050406030204" pitchFamily="18" charset="0"/>
                          </a:rPr>
                          <m:t>𝜕</m:t>
                        </m:r>
                        <m:r>
                          <a:rPr lang="en-US" altLang="zh-CN" sz="2800" b="1" i="1">
                            <a:latin typeface="Cambria Math" panose="02040503050406030204" pitchFamily="18" charset="0"/>
                          </a:rPr>
                          <m:t>𝒗</m:t>
                        </m:r>
                      </m:num>
                      <m:den>
                        <m:r>
                          <a:rPr lang="zh-CN" altLang="en-US" sz="2800" i="1" smtClean="0">
                            <a:latin typeface="Cambria Math" panose="02040503050406030204" pitchFamily="18" charset="0"/>
                          </a:rPr>
                          <m:t>𝜕</m:t>
                        </m:r>
                        <m:r>
                          <a:rPr lang="en-US" altLang="zh-CN" sz="2800" b="0" i="1" smtClean="0">
                            <a:latin typeface="Cambria Math" panose="02040503050406030204" pitchFamily="18" charset="0"/>
                          </a:rPr>
                          <m:t>𝑥</m:t>
                        </m:r>
                      </m:den>
                    </m:f>
                  </m:oMath>
                </a14:m>
                <a:r>
                  <a:rPr lang="zh-CN" altLang="en-US" sz="2800" dirty="0">
                    <a:latin typeface="Cambria Math" panose="02040503050406030204" pitchFamily="18" charset="0"/>
                  </a:rPr>
                  <a:t>，同样有</a:t>
                </a:r>
                <a14:m>
                  <m:oMath xmlns:m="http://schemas.openxmlformats.org/officeDocument/2006/math">
                    <m:f>
                      <m:fPr>
                        <m:ctrlPr>
                          <a:rPr lang="en-US" altLang="zh-CN" sz="2800" i="1">
                            <a:latin typeface="Cambria Math" panose="02040503050406030204" pitchFamily="18" charset="0"/>
                          </a:rPr>
                        </m:ctrlPr>
                      </m:fPr>
                      <m:num>
                        <m:r>
                          <a:rPr lang="en-US" altLang="zh-CN" sz="2800" i="1">
                            <a:latin typeface="Cambria Math" panose="02040503050406030204" pitchFamily="18" charset="0"/>
                          </a:rPr>
                          <m:t>𝑑</m:t>
                        </m:r>
                        <m:sSub>
                          <m:sSubPr>
                            <m:ctrlPr>
                              <a:rPr lang="en-US" altLang="zh-CN" sz="2800" i="1">
                                <a:latin typeface="Cambria Math" panose="02040503050406030204" pitchFamily="18" charset="0"/>
                              </a:rPr>
                            </m:ctrlPr>
                          </m:sSubPr>
                          <m:e>
                            <m:r>
                              <a:rPr lang="en-US" altLang="zh-CN" sz="2800" b="1" i="1">
                                <a:latin typeface="Cambria Math" panose="02040503050406030204" pitchFamily="18" charset="0"/>
                              </a:rPr>
                              <m:t>𝒍</m:t>
                            </m:r>
                          </m:e>
                          <m:sub>
                            <m:r>
                              <a:rPr lang="en-US" altLang="zh-CN" sz="2800" b="0" i="1" smtClean="0">
                                <a:latin typeface="Cambria Math" panose="02040503050406030204" pitchFamily="18" charset="0"/>
                              </a:rPr>
                              <m:t>𝑦</m:t>
                            </m:r>
                          </m:sub>
                        </m:sSub>
                      </m:num>
                      <m:den>
                        <m:r>
                          <a:rPr lang="en-US" altLang="zh-CN" sz="2800" i="1">
                            <a:latin typeface="Cambria Math" panose="02040503050406030204" pitchFamily="18" charset="0"/>
                          </a:rPr>
                          <m:t>𝑑𝑡</m:t>
                        </m:r>
                      </m:den>
                    </m:f>
                    <m:r>
                      <a:rPr lang="en-US" altLang="zh-CN" sz="2800" i="1">
                        <a:latin typeface="Cambria Math" panose="02040503050406030204" pitchFamily="18" charset="0"/>
                        <a:ea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𝑙</m:t>
                        </m:r>
                      </m:e>
                      <m:sub>
                        <m:r>
                          <a:rPr lang="en-US" altLang="zh-CN" sz="2800" b="0" i="1" smtClean="0">
                            <a:latin typeface="Cambria Math" panose="02040503050406030204" pitchFamily="18" charset="0"/>
                          </a:rPr>
                          <m:t>𝑦</m:t>
                        </m:r>
                      </m:sub>
                    </m:sSub>
                    <m:f>
                      <m:fPr>
                        <m:ctrlPr>
                          <a:rPr lang="en-US" altLang="zh-CN" sz="2800" i="1">
                            <a:latin typeface="Cambria Math" panose="02040503050406030204" pitchFamily="18" charset="0"/>
                          </a:rPr>
                        </m:ctrlPr>
                      </m:fPr>
                      <m:num>
                        <m:r>
                          <a:rPr lang="zh-CN" altLang="en-US" sz="2800" i="1">
                            <a:latin typeface="Cambria Math" panose="02040503050406030204" pitchFamily="18" charset="0"/>
                          </a:rPr>
                          <m:t>𝜕</m:t>
                        </m:r>
                        <m:r>
                          <a:rPr lang="en-US" altLang="zh-CN" sz="2800" b="1" i="1">
                            <a:latin typeface="Cambria Math" panose="02040503050406030204" pitchFamily="18" charset="0"/>
                          </a:rPr>
                          <m:t>𝒗</m:t>
                        </m:r>
                      </m:num>
                      <m:den>
                        <m:r>
                          <a:rPr lang="zh-CN" altLang="en-US" sz="2800" i="1">
                            <a:latin typeface="Cambria Math" panose="02040503050406030204" pitchFamily="18" charset="0"/>
                          </a:rPr>
                          <m:t>𝜕</m:t>
                        </m:r>
                        <m:r>
                          <a:rPr lang="en-US" altLang="zh-CN" sz="2800" b="0" i="1" smtClean="0">
                            <a:latin typeface="Cambria Math" panose="02040503050406030204" pitchFamily="18" charset="0"/>
                          </a:rPr>
                          <m:t>𝑦</m:t>
                        </m:r>
                      </m:den>
                    </m:f>
                  </m:oMath>
                </a14:m>
                <a:r>
                  <a:rPr lang="zh-CN" altLang="en-US" sz="2800" dirty="0">
                    <a:latin typeface="Cambria Math" panose="02040503050406030204" pitchFamily="18" charset="0"/>
                  </a:rPr>
                  <a:t>，</a:t>
                </a:r>
                <a14:m>
                  <m:oMath xmlns:m="http://schemas.openxmlformats.org/officeDocument/2006/math">
                    <m:f>
                      <m:fPr>
                        <m:ctrlPr>
                          <a:rPr lang="en-US" altLang="zh-CN" sz="2800" i="1">
                            <a:latin typeface="Cambria Math" panose="02040503050406030204" pitchFamily="18" charset="0"/>
                          </a:rPr>
                        </m:ctrlPr>
                      </m:fPr>
                      <m:num>
                        <m:r>
                          <a:rPr lang="en-US" altLang="zh-CN" sz="2800" i="1">
                            <a:latin typeface="Cambria Math" panose="02040503050406030204" pitchFamily="18" charset="0"/>
                          </a:rPr>
                          <m:t>𝑑</m:t>
                        </m:r>
                        <m:sSub>
                          <m:sSubPr>
                            <m:ctrlPr>
                              <a:rPr lang="en-US" altLang="zh-CN" sz="2800" i="1">
                                <a:latin typeface="Cambria Math" panose="02040503050406030204" pitchFamily="18" charset="0"/>
                              </a:rPr>
                            </m:ctrlPr>
                          </m:sSubPr>
                          <m:e>
                            <m:r>
                              <a:rPr lang="en-US" altLang="zh-CN" sz="2800" b="1" i="1">
                                <a:latin typeface="Cambria Math" panose="02040503050406030204" pitchFamily="18" charset="0"/>
                              </a:rPr>
                              <m:t>𝒍</m:t>
                            </m:r>
                          </m:e>
                          <m:sub>
                            <m:r>
                              <a:rPr lang="en-US" altLang="zh-CN" sz="2800" b="0" i="1" smtClean="0">
                                <a:latin typeface="Cambria Math" panose="02040503050406030204" pitchFamily="18" charset="0"/>
                              </a:rPr>
                              <m:t>𝑧</m:t>
                            </m:r>
                          </m:sub>
                        </m:sSub>
                      </m:num>
                      <m:den>
                        <m:r>
                          <a:rPr lang="en-US" altLang="zh-CN" sz="2800" i="1">
                            <a:latin typeface="Cambria Math" panose="02040503050406030204" pitchFamily="18" charset="0"/>
                          </a:rPr>
                          <m:t>𝑑𝑡</m:t>
                        </m:r>
                      </m:den>
                    </m:f>
                    <m:r>
                      <a:rPr lang="en-US" altLang="zh-CN" sz="2800" i="1">
                        <a:latin typeface="Cambria Math" panose="02040503050406030204" pitchFamily="18" charset="0"/>
                        <a:ea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𝑙</m:t>
                        </m:r>
                      </m:e>
                      <m:sub>
                        <m:r>
                          <a:rPr lang="en-US" altLang="zh-CN" sz="2800" b="0" i="1" smtClean="0">
                            <a:latin typeface="Cambria Math" panose="02040503050406030204" pitchFamily="18" charset="0"/>
                          </a:rPr>
                          <m:t>𝑧</m:t>
                        </m:r>
                      </m:sub>
                    </m:sSub>
                    <m:f>
                      <m:fPr>
                        <m:ctrlPr>
                          <a:rPr lang="en-US" altLang="zh-CN" sz="2800" i="1">
                            <a:latin typeface="Cambria Math" panose="02040503050406030204" pitchFamily="18" charset="0"/>
                          </a:rPr>
                        </m:ctrlPr>
                      </m:fPr>
                      <m:num>
                        <m:r>
                          <a:rPr lang="zh-CN" altLang="en-US" sz="2800" i="1">
                            <a:latin typeface="Cambria Math" panose="02040503050406030204" pitchFamily="18" charset="0"/>
                          </a:rPr>
                          <m:t>𝜕</m:t>
                        </m:r>
                        <m:r>
                          <a:rPr lang="en-US" altLang="zh-CN" sz="2800" b="1" i="1">
                            <a:latin typeface="Cambria Math" panose="02040503050406030204" pitchFamily="18" charset="0"/>
                          </a:rPr>
                          <m:t>𝒗</m:t>
                        </m:r>
                      </m:num>
                      <m:den>
                        <m:r>
                          <a:rPr lang="zh-CN" altLang="en-US" sz="2800" i="1">
                            <a:latin typeface="Cambria Math" panose="02040503050406030204" pitchFamily="18" charset="0"/>
                          </a:rPr>
                          <m:t>𝜕</m:t>
                        </m:r>
                        <m:r>
                          <a:rPr lang="en-US" altLang="zh-CN" sz="2800" b="0" i="1" smtClean="0">
                            <a:latin typeface="Cambria Math" panose="02040503050406030204" pitchFamily="18" charset="0"/>
                          </a:rPr>
                          <m:t>𝑧</m:t>
                        </m:r>
                      </m:den>
                    </m:f>
                  </m:oMath>
                </a14:m>
                <a:r>
                  <a:rPr lang="zh-CN" altLang="en-US" sz="2800" dirty="0"/>
                  <a:t>。因此</a:t>
                </a:r>
                <a:endParaRPr lang="en-US" altLang="zh-CN" sz="2800" i="1" dirty="0">
                  <a:latin typeface="Cambria Math" panose="02040503050406030204" pitchFamily="18" charset="0"/>
                </a:endParaRPr>
              </a:p>
              <a:p>
                <a:pPr marL="0" indent="0">
                  <a:buNone/>
                </a:pPr>
                <a14:m>
                  <m:oMathPara xmlns:m="http://schemas.openxmlformats.org/officeDocument/2006/math">
                    <m:oMathParaPr>
                      <m:jc m:val="centerGroup"/>
                    </m:oMathParaPr>
                    <m:oMath xmlns:m="http://schemas.openxmlformats.org/officeDocument/2006/math">
                      <m:f>
                        <m:fPr>
                          <m:ctrlPr>
                            <a:rPr lang="en-US" altLang="zh-CN" sz="2400" i="1">
                              <a:latin typeface="Cambria Math" panose="02040503050406030204" pitchFamily="18" charset="0"/>
                            </a:rPr>
                          </m:ctrlPr>
                        </m:fPr>
                        <m:num>
                          <m:r>
                            <a:rPr lang="en-US" altLang="zh-CN" sz="2400" i="1">
                              <a:latin typeface="Cambria Math" panose="02040503050406030204" pitchFamily="18" charset="0"/>
                            </a:rPr>
                            <m:t>𝑑</m:t>
                          </m:r>
                          <m:r>
                            <a:rPr lang="zh-CN" altLang="en-US" sz="2400" i="1">
                              <a:latin typeface="Cambria Math" panose="02040503050406030204" pitchFamily="18" charset="0"/>
                            </a:rPr>
                            <m:t>∆</m:t>
                          </m:r>
                          <m:r>
                            <a:rPr lang="en-US" altLang="zh-CN" sz="2400" i="1">
                              <a:latin typeface="Cambria Math" panose="02040503050406030204" pitchFamily="18" charset="0"/>
                            </a:rPr>
                            <m:t>𝑉</m:t>
                          </m:r>
                        </m:num>
                        <m:den>
                          <m:r>
                            <a:rPr lang="en-US" altLang="zh-CN" sz="2400" i="1">
                              <a:latin typeface="Cambria Math" panose="02040503050406030204" pitchFamily="18" charset="0"/>
                            </a:rPr>
                            <m:t>𝑑𝑡</m:t>
                          </m:r>
                        </m:den>
                      </m:f>
                      <m:r>
                        <a:rPr lang="en-US" altLang="zh-CN" sz="2400" i="1">
                          <a:latin typeface="Cambria Math" panose="02040503050406030204" pitchFamily="18" charset="0"/>
                          <a:ea typeface="Cambria Math" panose="02040503050406030204" pitchFamily="18" charset="0"/>
                        </a:rPr>
                        <m:t>=</m:t>
                      </m:r>
                      <m:sSub>
                        <m:sSubPr>
                          <m:ctrlPr>
                            <a:rPr lang="en-US" altLang="zh-CN" sz="2400" i="1">
                              <a:latin typeface="Cambria Math" panose="02040503050406030204" pitchFamily="18" charset="0"/>
                            </a:rPr>
                          </m:ctrlPr>
                        </m:sSubPr>
                        <m:e>
                          <m:r>
                            <a:rPr lang="en-US" altLang="zh-CN" sz="2400" i="1">
                              <a:latin typeface="Cambria Math" panose="02040503050406030204" pitchFamily="18" charset="0"/>
                            </a:rPr>
                            <m:t>𝑙</m:t>
                          </m:r>
                        </m:e>
                        <m:sub>
                          <m:r>
                            <a:rPr lang="en-US" altLang="zh-CN" sz="2400" i="1">
                              <a:latin typeface="Cambria Math" panose="02040503050406030204" pitchFamily="18" charset="0"/>
                            </a:rPr>
                            <m:t>𝑥</m:t>
                          </m:r>
                        </m:sub>
                      </m:sSub>
                      <m:f>
                        <m:fPr>
                          <m:ctrlPr>
                            <a:rPr lang="en-US" altLang="zh-CN" sz="2400" i="1">
                              <a:latin typeface="Cambria Math" panose="02040503050406030204" pitchFamily="18" charset="0"/>
                            </a:rPr>
                          </m:ctrlPr>
                        </m:fPr>
                        <m:num>
                          <m:r>
                            <a:rPr lang="zh-CN" altLang="en-US" sz="2400" i="1">
                              <a:latin typeface="Cambria Math" panose="02040503050406030204" pitchFamily="18" charset="0"/>
                            </a:rPr>
                            <m:t>𝜕</m:t>
                          </m:r>
                          <m:r>
                            <a:rPr lang="en-US" altLang="zh-CN" sz="2400" b="1" i="1">
                              <a:latin typeface="Cambria Math" panose="02040503050406030204" pitchFamily="18" charset="0"/>
                            </a:rPr>
                            <m:t>𝒗</m:t>
                          </m:r>
                        </m:num>
                        <m:den>
                          <m:r>
                            <a:rPr lang="zh-CN" altLang="en-US" sz="2400" i="1">
                              <a:latin typeface="Cambria Math" panose="02040503050406030204" pitchFamily="18" charset="0"/>
                            </a:rPr>
                            <m:t>𝜕</m:t>
                          </m:r>
                          <m:r>
                            <a:rPr lang="en-US" altLang="zh-CN" sz="2400" i="1">
                              <a:latin typeface="Cambria Math" panose="02040503050406030204" pitchFamily="18" charset="0"/>
                            </a:rPr>
                            <m:t>𝑥</m:t>
                          </m:r>
                        </m:den>
                      </m:f>
                      <m:r>
                        <a:rPr lang="en-US" altLang="zh-CN" sz="2400" i="1">
                          <a:latin typeface="Cambria Math" panose="02040503050406030204" pitchFamily="18" charset="0"/>
                          <a:ea typeface="Cambria Math" panose="02040503050406030204" pitchFamily="18" charset="0"/>
                        </a:rPr>
                        <m:t>⋅</m:t>
                      </m:r>
                      <m:d>
                        <m:dPr>
                          <m:ctrlPr>
                            <a:rPr lang="en-US" altLang="zh-CN" sz="2400" i="1">
                              <a:latin typeface="Cambria Math" panose="02040503050406030204" pitchFamily="18" charset="0"/>
                              <a:ea typeface="Cambria Math" panose="02040503050406030204" pitchFamily="18" charset="0"/>
                            </a:rPr>
                          </m:ctrlPr>
                        </m:dPr>
                        <m:e>
                          <m:sSub>
                            <m:sSubPr>
                              <m:ctrlPr>
                                <a:rPr lang="en-US" altLang="zh-CN" sz="2400" i="1">
                                  <a:latin typeface="Cambria Math" panose="02040503050406030204" pitchFamily="18" charset="0"/>
                                </a:rPr>
                              </m:ctrlPr>
                            </m:sSubPr>
                            <m:e>
                              <m:r>
                                <a:rPr lang="en-US" altLang="zh-CN" sz="2400" b="1" i="1">
                                  <a:latin typeface="Cambria Math" panose="02040503050406030204" pitchFamily="18" charset="0"/>
                                </a:rPr>
                                <m:t>𝒍</m:t>
                              </m:r>
                            </m:e>
                            <m:sub>
                              <m:r>
                                <a:rPr lang="en-US" altLang="zh-CN" sz="2400" i="1">
                                  <a:latin typeface="Cambria Math" panose="02040503050406030204" pitchFamily="18" charset="0"/>
                                </a:rPr>
                                <m:t>𝑦</m:t>
                              </m:r>
                            </m:sub>
                          </m:sSub>
                          <m:r>
                            <a:rPr lang="en-US" altLang="zh-CN" sz="2400" i="1">
                              <a:latin typeface="Cambria Math" panose="02040503050406030204" pitchFamily="18" charset="0"/>
                              <a:ea typeface="Cambria Math" panose="02040503050406030204" pitchFamily="18" charset="0"/>
                            </a:rPr>
                            <m:t>×</m:t>
                          </m:r>
                          <m:sSub>
                            <m:sSubPr>
                              <m:ctrlPr>
                                <a:rPr lang="en-US" altLang="zh-CN" sz="2400" i="1">
                                  <a:latin typeface="Cambria Math" panose="02040503050406030204" pitchFamily="18" charset="0"/>
                                </a:rPr>
                              </m:ctrlPr>
                            </m:sSubPr>
                            <m:e>
                              <m:r>
                                <a:rPr lang="en-US" altLang="zh-CN" sz="2400" b="1" i="1">
                                  <a:latin typeface="Cambria Math" panose="02040503050406030204" pitchFamily="18" charset="0"/>
                                </a:rPr>
                                <m:t>𝒍</m:t>
                              </m:r>
                            </m:e>
                            <m:sub>
                              <m:r>
                                <a:rPr lang="en-US" altLang="zh-CN" sz="2400" i="1">
                                  <a:latin typeface="Cambria Math" panose="02040503050406030204" pitchFamily="18" charset="0"/>
                                </a:rPr>
                                <m:t>𝑧</m:t>
                              </m:r>
                            </m:sub>
                          </m:sSub>
                        </m:e>
                      </m:d>
                      <m:r>
                        <a:rPr lang="en-US" altLang="zh-CN" sz="2400" i="1" smtClean="0">
                          <a:latin typeface="Cambria Math" panose="02040503050406030204" pitchFamily="18" charset="0"/>
                          <a:ea typeface="Cambria Math" panose="02040503050406030204" pitchFamily="18" charset="0"/>
                        </a:rPr>
                        <m:t>+</m:t>
                      </m:r>
                      <m:sSub>
                        <m:sSubPr>
                          <m:ctrlPr>
                            <a:rPr lang="en-US" altLang="zh-CN" sz="2400" i="1">
                              <a:latin typeface="Cambria Math" panose="02040503050406030204" pitchFamily="18" charset="0"/>
                            </a:rPr>
                          </m:ctrlPr>
                        </m:sSubPr>
                        <m:e>
                          <m:r>
                            <a:rPr lang="en-US" altLang="zh-CN" sz="2400" i="1">
                              <a:latin typeface="Cambria Math" panose="02040503050406030204" pitchFamily="18" charset="0"/>
                            </a:rPr>
                            <m:t>𝑙</m:t>
                          </m:r>
                        </m:e>
                        <m:sub>
                          <m:r>
                            <a:rPr lang="en-US" altLang="zh-CN" sz="2400" i="1">
                              <a:latin typeface="Cambria Math" panose="02040503050406030204" pitchFamily="18" charset="0"/>
                            </a:rPr>
                            <m:t>𝑦</m:t>
                          </m:r>
                        </m:sub>
                      </m:sSub>
                      <m:f>
                        <m:fPr>
                          <m:ctrlPr>
                            <a:rPr lang="en-US" altLang="zh-CN" sz="2400" i="1">
                              <a:latin typeface="Cambria Math" panose="02040503050406030204" pitchFamily="18" charset="0"/>
                            </a:rPr>
                          </m:ctrlPr>
                        </m:fPr>
                        <m:num>
                          <m:r>
                            <a:rPr lang="zh-CN" altLang="en-US" sz="2400" i="1">
                              <a:latin typeface="Cambria Math" panose="02040503050406030204" pitchFamily="18" charset="0"/>
                            </a:rPr>
                            <m:t>𝜕</m:t>
                          </m:r>
                          <m:r>
                            <a:rPr lang="en-US" altLang="zh-CN" sz="2400" b="1" i="1">
                              <a:latin typeface="Cambria Math" panose="02040503050406030204" pitchFamily="18" charset="0"/>
                            </a:rPr>
                            <m:t>𝒗</m:t>
                          </m:r>
                        </m:num>
                        <m:den>
                          <m:r>
                            <a:rPr lang="zh-CN" altLang="en-US" sz="2400" i="1">
                              <a:latin typeface="Cambria Math" panose="02040503050406030204" pitchFamily="18" charset="0"/>
                            </a:rPr>
                            <m:t>𝜕</m:t>
                          </m:r>
                          <m:r>
                            <a:rPr lang="en-US" altLang="zh-CN" sz="2400" i="1">
                              <a:latin typeface="Cambria Math" panose="02040503050406030204" pitchFamily="18" charset="0"/>
                            </a:rPr>
                            <m:t>𝑦</m:t>
                          </m:r>
                        </m:den>
                      </m:f>
                      <m:r>
                        <a:rPr lang="en-US" altLang="zh-CN" sz="2400" i="1">
                          <a:latin typeface="Cambria Math" panose="02040503050406030204" pitchFamily="18" charset="0"/>
                          <a:ea typeface="Cambria Math" panose="02040503050406030204" pitchFamily="18" charset="0"/>
                        </a:rPr>
                        <m:t>⋅</m:t>
                      </m:r>
                      <m:d>
                        <m:dPr>
                          <m:ctrlPr>
                            <a:rPr lang="en-US" altLang="zh-CN" sz="2400" i="1">
                              <a:latin typeface="Cambria Math" panose="02040503050406030204" pitchFamily="18" charset="0"/>
                              <a:ea typeface="Cambria Math" panose="02040503050406030204" pitchFamily="18" charset="0"/>
                            </a:rPr>
                          </m:ctrlPr>
                        </m:dPr>
                        <m:e>
                          <m:sSub>
                            <m:sSubPr>
                              <m:ctrlPr>
                                <a:rPr lang="en-US" altLang="zh-CN" sz="2400" i="1">
                                  <a:latin typeface="Cambria Math" panose="02040503050406030204" pitchFamily="18" charset="0"/>
                                </a:rPr>
                              </m:ctrlPr>
                            </m:sSubPr>
                            <m:e>
                              <m:r>
                                <a:rPr lang="en-US" altLang="zh-CN" sz="2400" b="1" i="1">
                                  <a:latin typeface="Cambria Math" panose="02040503050406030204" pitchFamily="18" charset="0"/>
                                </a:rPr>
                                <m:t>𝒍</m:t>
                              </m:r>
                            </m:e>
                            <m:sub>
                              <m:r>
                                <a:rPr lang="en-US" altLang="zh-CN" sz="2400" b="0" i="1" smtClean="0">
                                  <a:latin typeface="Cambria Math" panose="02040503050406030204" pitchFamily="18" charset="0"/>
                                </a:rPr>
                                <m:t>𝑧</m:t>
                              </m:r>
                            </m:sub>
                          </m:sSub>
                          <m:r>
                            <a:rPr lang="en-US" altLang="zh-CN" sz="2400" i="1">
                              <a:latin typeface="Cambria Math" panose="02040503050406030204" pitchFamily="18" charset="0"/>
                              <a:ea typeface="Cambria Math" panose="02040503050406030204" pitchFamily="18" charset="0"/>
                            </a:rPr>
                            <m:t>×</m:t>
                          </m:r>
                          <m:sSub>
                            <m:sSubPr>
                              <m:ctrlPr>
                                <a:rPr lang="en-US" altLang="zh-CN" sz="2400" i="1">
                                  <a:latin typeface="Cambria Math" panose="02040503050406030204" pitchFamily="18" charset="0"/>
                                </a:rPr>
                              </m:ctrlPr>
                            </m:sSubPr>
                            <m:e>
                              <m:r>
                                <a:rPr lang="en-US" altLang="zh-CN" sz="2400" b="1" i="1">
                                  <a:latin typeface="Cambria Math" panose="02040503050406030204" pitchFamily="18" charset="0"/>
                                </a:rPr>
                                <m:t>𝒍</m:t>
                              </m:r>
                            </m:e>
                            <m:sub>
                              <m:r>
                                <a:rPr lang="en-US" altLang="zh-CN" sz="2400" b="0" i="1" smtClean="0">
                                  <a:latin typeface="Cambria Math" panose="02040503050406030204" pitchFamily="18" charset="0"/>
                                </a:rPr>
                                <m:t>𝑥</m:t>
                              </m:r>
                            </m:sub>
                          </m:sSub>
                        </m:e>
                      </m:d>
                      <m:r>
                        <a:rPr lang="en-US" altLang="zh-CN" sz="2400" i="1">
                          <a:latin typeface="Cambria Math" panose="02040503050406030204" pitchFamily="18" charset="0"/>
                          <a:ea typeface="Cambria Math" panose="02040503050406030204" pitchFamily="18" charset="0"/>
                        </a:rPr>
                        <m:t>+</m:t>
                      </m:r>
                      <m:sSub>
                        <m:sSubPr>
                          <m:ctrlPr>
                            <a:rPr lang="en-US" altLang="zh-CN" sz="2400" i="1">
                              <a:latin typeface="Cambria Math" panose="02040503050406030204" pitchFamily="18" charset="0"/>
                            </a:rPr>
                          </m:ctrlPr>
                        </m:sSubPr>
                        <m:e>
                          <m:r>
                            <a:rPr lang="en-US" altLang="zh-CN" sz="2400" i="1">
                              <a:latin typeface="Cambria Math" panose="02040503050406030204" pitchFamily="18" charset="0"/>
                            </a:rPr>
                            <m:t>𝑙</m:t>
                          </m:r>
                        </m:e>
                        <m:sub>
                          <m:r>
                            <a:rPr lang="en-US" altLang="zh-CN" sz="2400" i="1">
                              <a:latin typeface="Cambria Math" panose="02040503050406030204" pitchFamily="18" charset="0"/>
                            </a:rPr>
                            <m:t>𝑧</m:t>
                          </m:r>
                        </m:sub>
                      </m:sSub>
                      <m:f>
                        <m:fPr>
                          <m:ctrlPr>
                            <a:rPr lang="en-US" altLang="zh-CN" sz="2400" i="1">
                              <a:latin typeface="Cambria Math" panose="02040503050406030204" pitchFamily="18" charset="0"/>
                            </a:rPr>
                          </m:ctrlPr>
                        </m:fPr>
                        <m:num>
                          <m:r>
                            <a:rPr lang="zh-CN" altLang="en-US" sz="2400" i="1">
                              <a:latin typeface="Cambria Math" panose="02040503050406030204" pitchFamily="18" charset="0"/>
                            </a:rPr>
                            <m:t>𝜕</m:t>
                          </m:r>
                          <m:r>
                            <a:rPr lang="en-US" altLang="zh-CN" sz="2400" b="1" i="1">
                              <a:latin typeface="Cambria Math" panose="02040503050406030204" pitchFamily="18" charset="0"/>
                            </a:rPr>
                            <m:t>𝒗</m:t>
                          </m:r>
                        </m:num>
                        <m:den>
                          <m:r>
                            <a:rPr lang="zh-CN" altLang="en-US" sz="2400" i="1">
                              <a:latin typeface="Cambria Math" panose="02040503050406030204" pitchFamily="18" charset="0"/>
                            </a:rPr>
                            <m:t>𝜕</m:t>
                          </m:r>
                          <m:r>
                            <a:rPr lang="en-US" altLang="zh-CN" sz="2400" i="1">
                              <a:latin typeface="Cambria Math" panose="02040503050406030204" pitchFamily="18" charset="0"/>
                            </a:rPr>
                            <m:t>𝑧</m:t>
                          </m:r>
                        </m:den>
                      </m:f>
                      <m:r>
                        <a:rPr lang="en-US" altLang="zh-CN" sz="2400" i="1">
                          <a:latin typeface="Cambria Math" panose="02040503050406030204" pitchFamily="18" charset="0"/>
                          <a:ea typeface="Cambria Math" panose="02040503050406030204" pitchFamily="18" charset="0"/>
                        </a:rPr>
                        <m:t>⋅</m:t>
                      </m:r>
                      <m:d>
                        <m:dPr>
                          <m:ctrlPr>
                            <a:rPr lang="en-US" altLang="zh-CN" sz="2400" i="1">
                              <a:latin typeface="Cambria Math" panose="02040503050406030204" pitchFamily="18" charset="0"/>
                              <a:ea typeface="Cambria Math" panose="02040503050406030204" pitchFamily="18" charset="0"/>
                            </a:rPr>
                          </m:ctrlPr>
                        </m:dPr>
                        <m:e>
                          <m:sSub>
                            <m:sSubPr>
                              <m:ctrlPr>
                                <a:rPr lang="en-US" altLang="zh-CN" sz="2400" i="1">
                                  <a:latin typeface="Cambria Math" panose="02040503050406030204" pitchFamily="18" charset="0"/>
                                </a:rPr>
                              </m:ctrlPr>
                            </m:sSubPr>
                            <m:e>
                              <m:r>
                                <a:rPr lang="en-US" altLang="zh-CN" sz="2400" b="1" i="1">
                                  <a:latin typeface="Cambria Math" panose="02040503050406030204" pitchFamily="18" charset="0"/>
                                </a:rPr>
                                <m:t>𝒍</m:t>
                              </m:r>
                            </m:e>
                            <m:sub>
                              <m:r>
                                <a:rPr lang="en-US" altLang="zh-CN" sz="2400" i="1">
                                  <a:latin typeface="Cambria Math" panose="02040503050406030204" pitchFamily="18" charset="0"/>
                                </a:rPr>
                                <m:t>𝑧</m:t>
                              </m:r>
                            </m:sub>
                          </m:sSub>
                          <m:r>
                            <a:rPr lang="en-US" altLang="zh-CN" sz="2400" i="1">
                              <a:latin typeface="Cambria Math" panose="02040503050406030204" pitchFamily="18" charset="0"/>
                              <a:ea typeface="Cambria Math" panose="02040503050406030204" pitchFamily="18" charset="0"/>
                            </a:rPr>
                            <m:t>×</m:t>
                          </m:r>
                          <m:sSub>
                            <m:sSubPr>
                              <m:ctrlPr>
                                <a:rPr lang="en-US" altLang="zh-CN" sz="2400" i="1">
                                  <a:latin typeface="Cambria Math" panose="02040503050406030204" pitchFamily="18" charset="0"/>
                                </a:rPr>
                              </m:ctrlPr>
                            </m:sSubPr>
                            <m:e>
                              <m:r>
                                <a:rPr lang="en-US" altLang="zh-CN" sz="2400" b="1" i="1">
                                  <a:latin typeface="Cambria Math" panose="02040503050406030204" pitchFamily="18" charset="0"/>
                                </a:rPr>
                                <m:t>𝒍</m:t>
                              </m:r>
                            </m:e>
                            <m:sub>
                              <m:r>
                                <a:rPr lang="en-US" altLang="zh-CN" sz="2400" i="1">
                                  <a:latin typeface="Cambria Math" panose="02040503050406030204" pitchFamily="18" charset="0"/>
                                </a:rPr>
                                <m:t>𝑥</m:t>
                              </m:r>
                            </m:sub>
                          </m:sSub>
                        </m:e>
                      </m:d>
                    </m:oMath>
                  </m:oMathPara>
                </a14:m>
                <a:endParaRPr lang="en-US" altLang="zh-CN" sz="2400" i="1" dirty="0">
                  <a:latin typeface="Cambria Math" panose="02040503050406030204" pitchFamily="18" charset="0"/>
                  <a:ea typeface="Cambria Math" panose="02040503050406030204" pitchFamily="18" charset="0"/>
                </a:endParaRPr>
              </a:p>
              <a:p>
                <a:pPr marL="0" indent="0">
                  <a:buNone/>
                </a:pPr>
                <a14:m>
                  <m:oMathPara xmlns:m="http://schemas.openxmlformats.org/officeDocument/2006/math">
                    <m:oMathParaPr>
                      <m:jc m:val="centerGroup"/>
                    </m:oMathParaPr>
                    <m:oMath xmlns:m="http://schemas.openxmlformats.org/officeDocument/2006/math">
                      <m:r>
                        <a:rPr lang="en-US" altLang="zh-CN" sz="2400" b="0" i="1" smtClean="0">
                          <a:latin typeface="Cambria Math" panose="02040503050406030204" pitchFamily="18" charset="0"/>
                          <a:ea typeface="Cambria Math" panose="02040503050406030204" pitchFamily="18" charset="0"/>
                        </a:rPr>
                        <m:t>=</m:t>
                      </m:r>
                      <m:sSub>
                        <m:sSubPr>
                          <m:ctrlPr>
                            <a:rPr lang="en-US" altLang="zh-CN" sz="2400" i="1">
                              <a:latin typeface="Cambria Math" panose="02040503050406030204" pitchFamily="18" charset="0"/>
                            </a:rPr>
                          </m:ctrlPr>
                        </m:sSubPr>
                        <m:e>
                          <m:r>
                            <a:rPr lang="en-US" altLang="zh-CN" sz="2400" i="1">
                              <a:latin typeface="Cambria Math" panose="02040503050406030204" pitchFamily="18" charset="0"/>
                            </a:rPr>
                            <m:t>𝑙</m:t>
                          </m:r>
                        </m:e>
                        <m:sub>
                          <m:r>
                            <a:rPr lang="en-US" altLang="zh-CN" sz="2400" i="1">
                              <a:latin typeface="Cambria Math" panose="02040503050406030204" pitchFamily="18" charset="0"/>
                            </a:rPr>
                            <m:t>𝑥</m:t>
                          </m:r>
                        </m:sub>
                      </m:sSub>
                      <m:sSub>
                        <m:sSubPr>
                          <m:ctrlPr>
                            <a:rPr lang="en-US" altLang="zh-CN" sz="2400" i="1">
                              <a:latin typeface="Cambria Math" panose="02040503050406030204" pitchFamily="18" charset="0"/>
                            </a:rPr>
                          </m:ctrlPr>
                        </m:sSubPr>
                        <m:e>
                          <m:r>
                            <a:rPr lang="en-US" altLang="zh-CN" sz="2400" i="1">
                              <a:latin typeface="Cambria Math" panose="02040503050406030204" pitchFamily="18" charset="0"/>
                            </a:rPr>
                            <m:t>𝑙</m:t>
                          </m:r>
                        </m:e>
                        <m:sub>
                          <m:r>
                            <a:rPr lang="en-US" altLang="zh-CN" sz="2400" b="0" i="1" smtClean="0">
                              <a:latin typeface="Cambria Math" panose="02040503050406030204" pitchFamily="18" charset="0"/>
                            </a:rPr>
                            <m:t>𝑦</m:t>
                          </m:r>
                        </m:sub>
                      </m:sSub>
                      <m:sSub>
                        <m:sSubPr>
                          <m:ctrlPr>
                            <a:rPr lang="en-US" altLang="zh-CN" sz="2400" i="1">
                              <a:latin typeface="Cambria Math" panose="02040503050406030204" pitchFamily="18" charset="0"/>
                            </a:rPr>
                          </m:ctrlPr>
                        </m:sSubPr>
                        <m:e>
                          <m:r>
                            <a:rPr lang="en-US" altLang="zh-CN" sz="2400" i="1">
                              <a:latin typeface="Cambria Math" panose="02040503050406030204" pitchFamily="18" charset="0"/>
                            </a:rPr>
                            <m:t>𝑙</m:t>
                          </m:r>
                        </m:e>
                        <m:sub>
                          <m:r>
                            <a:rPr lang="en-US" altLang="zh-CN" sz="2400" b="0" i="1" smtClean="0">
                              <a:latin typeface="Cambria Math" panose="02040503050406030204" pitchFamily="18" charset="0"/>
                            </a:rPr>
                            <m:t>𝑧</m:t>
                          </m:r>
                        </m:sub>
                      </m:sSub>
                      <m:f>
                        <m:fPr>
                          <m:ctrlPr>
                            <a:rPr lang="en-US" altLang="zh-CN" sz="2400" i="1">
                              <a:latin typeface="Cambria Math" panose="02040503050406030204" pitchFamily="18" charset="0"/>
                            </a:rPr>
                          </m:ctrlPr>
                        </m:fPr>
                        <m:num>
                          <m:r>
                            <a:rPr lang="zh-CN" altLang="en-US" sz="2400" i="1">
                              <a:latin typeface="Cambria Math" panose="02040503050406030204" pitchFamily="18" charset="0"/>
                            </a:rPr>
                            <m:t>𝜕</m:t>
                          </m:r>
                          <m:sSub>
                            <m:sSubPr>
                              <m:ctrlPr>
                                <a:rPr lang="en-US" altLang="zh-CN" sz="2400" i="1" smtClean="0">
                                  <a:latin typeface="Cambria Math" panose="02040503050406030204" pitchFamily="18" charset="0"/>
                                </a:rPr>
                              </m:ctrlPr>
                            </m:sSubPr>
                            <m:e>
                              <m:r>
                                <a:rPr lang="en-US" altLang="zh-CN" sz="2400" i="1">
                                  <a:latin typeface="Cambria Math" panose="02040503050406030204" pitchFamily="18" charset="0"/>
                                </a:rPr>
                                <m:t>𝑣</m:t>
                              </m:r>
                            </m:e>
                            <m:sub>
                              <m:r>
                                <a:rPr lang="en-US" altLang="zh-CN" sz="2400" b="0" i="1" smtClean="0">
                                  <a:latin typeface="Cambria Math" panose="02040503050406030204" pitchFamily="18" charset="0"/>
                                </a:rPr>
                                <m:t>𝑥</m:t>
                              </m:r>
                            </m:sub>
                          </m:sSub>
                        </m:num>
                        <m:den>
                          <m:r>
                            <a:rPr lang="zh-CN" altLang="en-US" sz="2400" i="1">
                              <a:latin typeface="Cambria Math" panose="02040503050406030204" pitchFamily="18" charset="0"/>
                            </a:rPr>
                            <m:t>𝜕</m:t>
                          </m:r>
                          <m:r>
                            <a:rPr lang="en-US" altLang="zh-CN" sz="2400" i="1">
                              <a:latin typeface="Cambria Math" panose="02040503050406030204" pitchFamily="18" charset="0"/>
                            </a:rPr>
                            <m:t>𝑥</m:t>
                          </m:r>
                        </m:den>
                      </m:f>
                      <m:r>
                        <a:rPr lang="en-US" altLang="zh-CN" sz="2400" b="0" i="1" smtClean="0">
                          <a:latin typeface="Cambria Math" panose="02040503050406030204" pitchFamily="18" charset="0"/>
                        </a:rPr>
                        <m:t>+</m:t>
                      </m:r>
                      <m:sSub>
                        <m:sSubPr>
                          <m:ctrlPr>
                            <a:rPr lang="en-US" altLang="zh-CN" sz="2400" i="1">
                              <a:latin typeface="Cambria Math" panose="02040503050406030204" pitchFamily="18" charset="0"/>
                            </a:rPr>
                          </m:ctrlPr>
                        </m:sSubPr>
                        <m:e>
                          <m:r>
                            <a:rPr lang="en-US" altLang="zh-CN" sz="2400" i="1">
                              <a:latin typeface="Cambria Math" panose="02040503050406030204" pitchFamily="18" charset="0"/>
                            </a:rPr>
                            <m:t>𝑙</m:t>
                          </m:r>
                        </m:e>
                        <m:sub>
                          <m:r>
                            <a:rPr lang="en-US" altLang="zh-CN" sz="2400" i="1">
                              <a:latin typeface="Cambria Math" panose="02040503050406030204" pitchFamily="18" charset="0"/>
                            </a:rPr>
                            <m:t>𝑥</m:t>
                          </m:r>
                        </m:sub>
                      </m:sSub>
                      <m:sSub>
                        <m:sSubPr>
                          <m:ctrlPr>
                            <a:rPr lang="en-US" altLang="zh-CN" sz="2400" i="1">
                              <a:latin typeface="Cambria Math" panose="02040503050406030204" pitchFamily="18" charset="0"/>
                            </a:rPr>
                          </m:ctrlPr>
                        </m:sSubPr>
                        <m:e>
                          <m:r>
                            <a:rPr lang="en-US" altLang="zh-CN" sz="2400" i="1">
                              <a:latin typeface="Cambria Math" panose="02040503050406030204" pitchFamily="18" charset="0"/>
                            </a:rPr>
                            <m:t>𝑙</m:t>
                          </m:r>
                        </m:e>
                        <m:sub>
                          <m:r>
                            <a:rPr lang="en-US" altLang="zh-CN" sz="2400" i="1">
                              <a:latin typeface="Cambria Math" panose="02040503050406030204" pitchFamily="18" charset="0"/>
                            </a:rPr>
                            <m:t>𝑦</m:t>
                          </m:r>
                        </m:sub>
                      </m:sSub>
                      <m:sSub>
                        <m:sSubPr>
                          <m:ctrlPr>
                            <a:rPr lang="en-US" altLang="zh-CN" sz="2400" i="1">
                              <a:latin typeface="Cambria Math" panose="02040503050406030204" pitchFamily="18" charset="0"/>
                            </a:rPr>
                          </m:ctrlPr>
                        </m:sSubPr>
                        <m:e>
                          <m:r>
                            <a:rPr lang="en-US" altLang="zh-CN" sz="2400" i="1">
                              <a:latin typeface="Cambria Math" panose="02040503050406030204" pitchFamily="18" charset="0"/>
                            </a:rPr>
                            <m:t>𝑙</m:t>
                          </m:r>
                        </m:e>
                        <m:sub>
                          <m:r>
                            <a:rPr lang="en-US" altLang="zh-CN" sz="2400" i="1">
                              <a:latin typeface="Cambria Math" panose="02040503050406030204" pitchFamily="18" charset="0"/>
                            </a:rPr>
                            <m:t>𝑧</m:t>
                          </m:r>
                        </m:sub>
                      </m:sSub>
                      <m:f>
                        <m:fPr>
                          <m:ctrlPr>
                            <a:rPr lang="en-US" altLang="zh-CN" sz="2400" i="1">
                              <a:latin typeface="Cambria Math" panose="02040503050406030204" pitchFamily="18" charset="0"/>
                            </a:rPr>
                          </m:ctrlPr>
                        </m:fPr>
                        <m:num>
                          <m:r>
                            <a:rPr lang="zh-CN" altLang="en-US" sz="2400" i="1">
                              <a:latin typeface="Cambria Math" panose="02040503050406030204" pitchFamily="18" charset="0"/>
                            </a:rPr>
                            <m:t>𝜕</m:t>
                          </m:r>
                          <m:sSub>
                            <m:sSubPr>
                              <m:ctrlPr>
                                <a:rPr lang="en-US" altLang="zh-CN" sz="2400" i="1">
                                  <a:latin typeface="Cambria Math" panose="02040503050406030204" pitchFamily="18" charset="0"/>
                                </a:rPr>
                              </m:ctrlPr>
                            </m:sSubPr>
                            <m:e>
                              <m:r>
                                <a:rPr lang="en-US" altLang="zh-CN" sz="2400" i="1">
                                  <a:latin typeface="Cambria Math" panose="02040503050406030204" pitchFamily="18" charset="0"/>
                                </a:rPr>
                                <m:t>𝑣</m:t>
                              </m:r>
                            </m:e>
                            <m:sub>
                              <m:r>
                                <a:rPr lang="en-US" altLang="zh-CN" sz="2400" b="0" i="1" smtClean="0">
                                  <a:latin typeface="Cambria Math" panose="02040503050406030204" pitchFamily="18" charset="0"/>
                                </a:rPr>
                                <m:t>𝑦</m:t>
                              </m:r>
                            </m:sub>
                          </m:sSub>
                        </m:num>
                        <m:den>
                          <m:r>
                            <a:rPr lang="zh-CN" altLang="en-US" sz="2400" i="1">
                              <a:latin typeface="Cambria Math" panose="02040503050406030204" pitchFamily="18" charset="0"/>
                            </a:rPr>
                            <m:t>𝜕</m:t>
                          </m:r>
                          <m:r>
                            <a:rPr lang="en-US" altLang="zh-CN" sz="2400" b="0" i="1" smtClean="0">
                              <a:latin typeface="Cambria Math" panose="02040503050406030204" pitchFamily="18" charset="0"/>
                            </a:rPr>
                            <m:t>𝑦</m:t>
                          </m:r>
                        </m:den>
                      </m:f>
                      <m:r>
                        <a:rPr lang="en-US" altLang="zh-CN" sz="2400" b="0" i="1" smtClean="0">
                          <a:latin typeface="Cambria Math" panose="02040503050406030204" pitchFamily="18" charset="0"/>
                        </a:rPr>
                        <m:t>+</m:t>
                      </m:r>
                      <m:sSub>
                        <m:sSubPr>
                          <m:ctrlPr>
                            <a:rPr lang="en-US" altLang="zh-CN" sz="2400" i="1">
                              <a:latin typeface="Cambria Math" panose="02040503050406030204" pitchFamily="18" charset="0"/>
                            </a:rPr>
                          </m:ctrlPr>
                        </m:sSubPr>
                        <m:e>
                          <m:r>
                            <a:rPr lang="en-US" altLang="zh-CN" sz="2400" i="1">
                              <a:latin typeface="Cambria Math" panose="02040503050406030204" pitchFamily="18" charset="0"/>
                            </a:rPr>
                            <m:t>𝑙</m:t>
                          </m:r>
                        </m:e>
                        <m:sub>
                          <m:r>
                            <a:rPr lang="en-US" altLang="zh-CN" sz="2400" i="1">
                              <a:latin typeface="Cambria Math" panose="02040503050406030204" pitchFamily="18" charset="0"/>
                            </a:rPr>
                            <m:t>𝑥</m:t>
                          </m:r>
                        </m:sub>
                      </m:sSub>
                      <m:sSub>
                        <m:sSubPr>
                          <m:ctrlPr>
                            <a:rPr lang="en-US" altLang="zh-CN" sz="2400" i="1">
                              <a:latin typeface="Cambria Math" panose="02040503050406030204" pitchFamily="18" charset="0"/>
                            </a:rPr>
                          </m:ctrlPr>
                        </m:sSubPr>
                        <m:e>
                          <m:r>
                            <a:rPr lang="en-US" altLang="zh-CN" sz="2400" i="1">
                              <a:latin typeface="Cambria Math" panose="02040503050406030204" pitchFamily="18" charset="0"/>
                            </a:rPr>
                            <m:t>𝑙</m:t>
                          </m:r>
                        </m:e>
                        <m:sub>
                          <m:r>
                            <a:rPr lang="en-US" altLang="zh-CN" sz="2400" i="1">
                              <a:latin typeface="Cambria Math" panose="02040503050406030204" pitchFamily="18" charset="0"/>
                            </a:rPr>
                            <m:t>𝑦</m:t>
                          </m:r>
                        </m:sub>
                      </m:sSub>
                      <m:sSub>
                        <m:sSubPr>
                          <m:ctrlPr>
                            <a:rPr lang="en-US" altLang="zh-CN" sz="2400" i="1">
                              <a:latin typeface="Cambria Math" panose="02040503050406030204" pitchFamily="18" charset="0"/>
                            </a:rPr>
                          </m:ctrlPr>
                        </m:sSubPr>
                        <m:e>
                          <m:r>
                            <a:rPr lang="en-US" altLang="zh-CN" sz="2400" i="1">
                              <a:latin typeface="Cambria Math" panose="02040503050406030204" pitchFamily="18" charset="0"/>
                            </a:rPr>
                            <m:t>𝑙</m:t>
                          </m:r>
                        </m:e>
                        <m:sub>
                          <m:r>
                            <a:rPr lang="en-US" altLang="zh-CN" sz="2400" i="1">
                              <a:latin typeface="Cambria Math" panose="02040503050406030204" pitchFamily="18" charset="0"/>
                            </a:rPr>
                            <m:t>𝑧</m:t>
                          </m:r>
                        </m:sub>
                      </m:sSub>
                      <m:f>
                        <m:fPr>
                          <m:ctrlPr>
                            <a:rPr lang="en-US" altLang="zh-CN" sz="2400" i="1">
                              <a:latin typeface="Cambria Math" panose="02040503050406030204" pitchFamily="18" charset="0"/>
                            </a:rPr>
                          </m:ctrlPr>
                        </m:fPr>
                        <m:num>
                          <m:r>
                            <a:rPr lang="zh-CN" altLang="en-US" sz="2400" i="1">
                              <a:latin typeface="Cambria Math" panose="02040503050406030204" pitchFamily="18" charset="0"/>
                            </a:rPr>
                            <m:t>𝜕</m:t>
                          </m:r>
                          <m:sSub>
                            <m:sSubPr>
                              <m:ctrlPr>
                                <a:rPr lang="en-US" altLang="zh-CN" sz="2400" i="1">
                                  <a:latin typeface="Cambria Math" panose="02040503050406030204" pitchFamily="18" charset="0"/>
                                </a:rPr>
                              </m:ctrlPr>
                            </m:sSubPr>
                            <m:e>
                              <m:r>
                                <a:rPr lang="en-US" altLang="zh-CN" sz="2400" i="1">
                                  <a:latin typeface="Cambria Math" panose="02040503050406030204" pitchFamily="18" charset="0"/>
                                </a:rPr>
                                <m:t>𝑣</m:t>
                              </m:r>
                            </m:e>
                            <m:sub>
                              <m:r>
                                <a:rPr lang="en-US" altLang="zh-CN" sz="2400" b="0" i="1" smtClean="0">
                                  <a:latin typeface="Cambria Math" panose="02040503050406030204" pitchFamily="18" charset="0"/>
                                </a:rPr>
                                <m:t>𝑧</m:t>
                              </m:r>
                            </m:sub>
                          </m:sSub>
                        </m:num>
                        <m:den>
                          <m:r>
                            <a:rPr lang="zh-CN" altLang="en-US" sz="2400" i="1">
                              <a:latin typeface="Cambria Math" panose="02040503050406030204" pitchFamily="18" charset="0"/>
                            </a:rPr>
                            <m:t>𝜕</m:t>
                          </m:r>
                          <m:r>
                            <a:rPr lang="en-US" altLang="zh-CN" sz="2400" b="0" i="1" smtClean="0">
                              <a:latin typeface="Cambria Math" panose="02040503050406030204" pitchFamily="18" charset="0"/>
                            </a:rPr>
                            <m:t>𝑧</m:t>
                          </m:r>
                        </m:den>
                      </m:f>
                      <m:r>
                        <a:rPr lang="en-US" altLang="zh-CN" sz="2400" b="0" i="1" smtClean="0">
                          <a:latin typeface="Cambria Math" panose="02040503050406030204" pitchFamily="18" charset="0"/>
                        </a:rPr>
                        <m:t>=</m:t>
                      </m:r>
                      <m:r>
                        <a:rPr lang="zh-CN" altLang="en-US" sz="2400" i="1">
                          <a:latin typeface="Cambria Math" panose="02040503050406030204" pitchFamily="18" charset="0"/>
                        </a:rPr>
                        <m:t>∆</m:t>
                      </m:r>
                      <m:r>
                        <a:rPr lang="en-US" altLang="zh-CN" sz="2400" i="1">
                          <a:latin typeface="Cambria Math" panose="02040503050406030204" pitchFamily="18" charset="0"/>
                        </a:rPr>
                        <m:t>𝑉</m:t>
                      </m:r>
                      <m:r>
                        <a:rPr lang="en-US" altLang="zh-CN" sz="2400" b="0" i="1" smtClean="0">
                          <a:latin typeface="Cambria Math" panose="02040503050406030204" pitchFamily="18" charset="0"/>
                        </a:rPr>
                        <m:t> </m:t>
                      </m:r>
                      <m:r>
                        <a:rPr lang="zh-CN" altLang="en-US" sz="2400" i="1">
                          <a:latin typeface="Cambria Math" panose="02040503050406030204" pitchFamily="18" charset="0"/>
                          <a:ea typeface="Cambria Math" panose="02040503050406030204" pitchFamily="18" charset="0"/>
                        </a:rPr>
                        <m:t>𝛻</m:t>
                      </m:r>
                      <m:r>
                        <a:rPr lang="en-US" altLang="zh-CN" sz="2400" b="1" i="1">
                          <a:latin typeface="Cambria Math" panose="02040503050406030204" pitchFamily="18" charset="0"/>
                          <a:ea typeface="Cambria Math" panose="02040503050406030204" pitchFamily="18" charset="0"/>
                        </a:rPr>
                        <m:t>⋅</m:t>
                      </m:r>
                      <m:r>
                        <a:rPr lang="en-US" altLang="zh-CN" sz="2400" b="1" i="1">
                          <a:latin typeface="Cambria Math" panose="02040503050406030204" pitchFamily="18" charset="0"/>
                        </a:rPr>
                        <m:t>𝒗</m:t>
                      </m:r>
                    </m:oMath>
                  </m:oMathPara>
                </a14:m>
                <a:endParaRPr lang="en-US" altLang="zh-CN" sz="2400" dirty="0"/>
              </a:p>
              <a:p>
                <a:pPr marL="0" indent="0">
                  <a:buNone/>
                </a:pPr>
                <a:endParaRPr lang="zh-CN" altLang="en-US" sz="2400" dirty="0"/>
              </a:p>
            </p:txBody>
          </p:sp>
        </mc:Choice>
        <mc:Fallback>
          <p:sp>
            <p:nvSpPr>
              <p:cNvPr id="24578" name="文本占位符 45058"/>
              <p:cNvSpPr>
                <a:spLocks noRot="1" noChangeAspect="1" noMove="1" noResize="1" noEditPoints="1" noAdjustHandles="1" noChangeArrowheads="1" noChangeShapeType="1" noTextEdit="1"/>
              </p:cNvSpPr>
              <p:nvPr>
                <p:ph type="body" sz="half" idx="1"/>
              </p:nvPr>
            </p:nvSpPr>
            <p:spPr>
              <a:xfrm>
                <a:off x="457200" y="1600200"/>
                <a:ext cx="8362950" cy="4525963"/>
              </a:xfrm>
              <a:blipFill rotWithShape="1">
                <a:blip r:embed="rId1"/>
                <a:stretch>
                  <a:fillRect b="-4707"/>
                </a:stretch>
              </a:blipFill>
            </p:spPr>
            <p:txBody>
              <a:bodyPr/>
              <a:lstStyle/>
              <a:p>
                <a:r>
                  <a:rPr lang="zh-CN" altLang="en-US">
                    <a:noFill/>
                  </a:rPr>
                  <a:t> </a:t>
                </a:r>
              </a:p>
            </p:txBody>
          </p:sp>
        </mc:Fallback>
      </mc:AlternateContent>
    </p:spTree>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en-US" altLang="zh-CN" dirty="0"/>
              <a:t>Rayleigh-Taylor </a:t>
            </a:r>
            <a:r>
              <a:rPr lang="zh-CN" altLang="en-US" dirty="0"/>
              <a:t>不稳定性</a:t>
            </a:r>
            <a:endParaRPr lang="zh-CN" altLang="en-US" dirty="0"/>
          </a:p>
        </p:txBody>
      </p:sp>
      <mc:AlternateContent xmlns:mc="http://schemas.openxmlformats.org/markup-compatibility/2006">
        <mc:Choice xmlns:a14="http://schemas.microsoft.com/office/drawing/2010/main" Requires="a14">
          <p:sp>
            <p:nvSpPr>
              <p:cNvPr id="3" name="内容占位符 2"/>
              <p:cNvSpPr>
                <a:spLocks noGrp="1"/>
              </p:cNvSpPr>
              <p:nvPr>
                <p:ph idx="1"/>
              </p:nvPr>
            </p:nvSpPr>
            <p:spPr>
              <a:xfrm>
                <a:off x="395536" y="1417638"/>
                <a:ext cx="8280073" cy="5107706"/>
              </a:xfrm>
            </p:spPr>
            <p:txBody>
              <a:bodyPr/>
              <a:lstStyle/>
              <a:p>
                <a:pPr marL="0">
                  <a:spcBef>
                    <a:spcPts val="0"/>
                  </a:spcBef>
                </a:pPr>
                <a:r>
                  <a:rPr lang="zh-CN" altLang="en-US" sz="2800" dirty="0"/>
                  <a:t>由磁感应方程得到：</a:t>
                </a:r>
                <a:endParaRPr lang="en-US" altLang="zh-CN" sz="2800" dirty="0"/>
              </a:p>
              <a:p>
                <a:pPr marL="0" indent="0">
                  <a:spcBef>
                    <a:spcPts val="0"/>
                  </a:spcBef>
                  <a:buNone/>
                </a:pPr>
                <a14:m>
                  <m:oMathPara xmlns:m="http://schemas.openxmlformats.org/officeDocument/2006/math">
                    <m:oMathParaPr>
                      <m:jc m:val="centerGroup"/>
                    </m:oMathParaPr>
                    <m:oMath xmlns:m="http://schemas.openxmlformats.org/officeDocument/2006/math">
                      <m:sSub>
                        <m:sSubPr>
                          <m:ctrlPr>
                            <a:rPr lang="en-US" altLang="zh-CN" sz="2800" b="0" i="1" smtClean="0">
                              <a:latin typeface="Cambria Math" panose="02040503050406030204" pitchFamily="18" charset="0"/>
                            </a:rPr>
                          </m:ctrlPr>
                        </m:sSubPr>
                        <m:e>
                          <m:r>
                            <a:rPr lang="en-US" altLang="zh-CN" sz="2800" b="1" i="1">
                              <a:latin typeface="Cambria Math" panose="02040503050406030204" pitchFamily="18" charset="0"/>
                            </a:rPr>
                            <m:t>𝑩</m:t>
                          </m:r>
                        </m:e>
                        <m:sub>
                          <m:r>
                            <a:rPr lang="en-US" altLang="zh-CN" sz="2800" b="0" i="1" smtClean="0">
                              <a:latin typeface="Cambria Math" panose="02040503050406030204" pitchFamily="18" charset="0"/>
                            </a:rPr>
                            <m:t>1</m:t>
                          </m:r>
                        </m:sub>
                      </m:sSub>
                      <m:r>
                        <a:rPr lang="en-US" altLang="zh-CN" sz="2800" b="0" i="0" smtClean="0">
                          <a:latin typeface="Cambria Math" panose="02040503050406030204" pitchFamily="18" charset="0"/>
                        </a:rPr>
                        <m:t>=</m:t>
                      </m:r>
                      <m:r>
                        <m:rPr>
                          <m:sty m:val="p"/>
                        </m:rPr>
                        <a:rPr lang="en-US" altLang="zh-CN" sz="2800" b="0" i="0" smtClean="0">
                          <a:latin typeface="Cambria Math" panose="02040503050406030204" pitchFamily="18" charset="0"/>
                        </a:rPr>
                        <m:t>∇</m:t>
                      </m:r>
                      <m:r>
                        <a:rPr lang="en-US" altLang="zh-CN" sz="2800" b="0" i="1" smtClean="0">
                          <a:latin typeface="Cambria Math" panose="02040503050406030204" pitchFamily="18" charset="0"/>
                        </a:rPr>
                        <m:t>×</m:t>
                      </m:r>
                      <m:d>
                        <m:dPr>
                          <m:ctrlPr>
                            <a:rPr lang="en-US" altLang="zh-CN" sz="2800" b="0" i="1" smtClean="0">
                              <a:latin typeface="Cambria Math" panose="02040503050406030204" pitchFamily="18" charset="0"/>
                            </a:rPr>
                          </m:ctrlPr>
                        </m:dPr>
                        <m:e>
                          <m:r>
                            <a:rPr lang="en-US" altLang="zh-CN" sz="2800" b="1" i="1" smtClean="0">
                              <a:latin typeface="Cambria Math" panose="02040503050406030204" pitchFamily="18" charset="0"/>
                            </a:rPr>
                            <m:t>𝝃</m:t>
                          </m:r>
                          <m:r>
                            <a:rPr lang="en-US" altLang="zh-CN" sz="2800" i="1">
                              <a:latin typeface="Cambria Math" panose="02040503050406030204" pitchFamily="18" charset="0"/>
                            </a:rPr>
                            <m:t>×</m:t>
                          </m:r>
                          <m:sSub>
                            <m:sSubPr>
                              <m:ctrlPr>
                                <a:rPr lang="en-US" altLang="zh-CN" sz="2800" b="1" i="1">
                                  <a:latin typeface="Cambria Math" panose="02040503050406030204" pitchFamily="18" charset="0"/>
                                </a:rPr>
                              </m:ctrlPr>
                            </m:sSubPr>
                            <m:e>
                              <m:r>
                                <a:rPr lang="en-US" altLang="zh-CN" sz="2800" b="1" i="1">
                                  <a:latin typeface="Cambria Math" panose="02040503050406030204" pitchFamily="18" charset="0"/>
                                </a:rPr>
                                <m:t>𝑩</m:t>
                              </m:r>
                            </m:e>
                            <m:sub>
                              <m:r>
                                <a:rPr lang="en-US" altLang="zh-CN" sz="2800">
                                  <a:latin typeface="Cambria Math" panose="02040503050406030204" pitchFamily="18" charset="0"/>
                                </a:rPr>
                                <m:t>0</m:t>
                              </m:r>
                            </m:sub>
                          </m:sSub>
                        </m:e>
                      </m:d>
                      <m:r>
                        <a:rPr lang="en-US" altLang="zh-CN" sz="2800" b="0" i="1" smtClean="0">
                          <a:latin typeface="Cambria Math" panose="02040503050406030204" pitchFamily="18" charset="0"/>
                        </a:rPr>
                        <m:t>=</m:t>
                      </m:r>
                      <m:sSub>
                        <m:sSubPr>
                          <m:ctrlPr>
                            <a:rPr lang="en-US" altLang="zh-CN" sz="2800" b="1" i="1">
                              <a:latin typeface="Cambria Math" panose="02040503050406030204" pitchFamily="18" charset="0"/>
                            </a:rPr>
                          </m:ctrlPr>
                        </m:sSubPr>
                        <m:e>
                          <m:r>
                            <a:rPr lang="en-US" altLang="zh-CN" sz="2800" b="1" i="1">
                              <a:latin typeface="Cambria Math" panose="02040503050406030204" pitchFamily="18" charset="0"/>
                            </a:rPr>
                            <m:t>𝑩</m:t>
                          </m:r>
                        </m:e>
                        <m:sub>
                          <m:r>
                            <a:rPr lang="en-US" altLang="zh-CN" sz="2800">
                              <a:latin typeface="Cambria Math" panose="02040503050406030204" pitchFamily="18" charset="0"/>
                            </a:rPr>
                            <m:t>0</m:t>
                          </m:r>
                        </m:sub>
                      </m:sSub>
                      <m:r>
                        <a:rPr lang="en-US" altLang="zh-CN" sz="2800" i="1">
                          <a:latin typeface="Cambria Math" panose="02040503050406030204" pitchFamily="18" charset="0"/>
                        </a:rPr>
                        <m:t>⋅</m:t>
                      </m:r>
                      <m:r>
                        <m:rPr>
                          <m:sty m:val="p"/>
                        </m:rPr>
                        <a:rPr lang="en-US" altLang="zh-CN" sz="2800">
                          <a:latin typeface="Cambria Math" panose="02040503050406030204" pitchFamily="18" charset="0"/>
                        </a:rPr>
                        <m:t>∇</m:t>
                      </m:r>
                      <m:r>
                        <a:rPr lang="en-US" altLang="zh-CN" sz="2800" b="1" i="1">
                          <a:latin typeface="Cambria Math" panose="02040503050406030204" pitchFamily="18" charset="0"/>
                        </a:rPr>
                        <m:t>𝝃</m:t>
                      </m:r>
                      <m:r>
                        <a:rPr lang="en-US" altLang="zh-CN" sz="2800" b="1" i="1" smtClean="0">
                          <a:latin typeface="Cambria Math" panose="02040503050406030204" pitchFamily="18" charset="0"/>
                        </a:rPr>
                        <m:t>−</m:t>
                      </m:r>
                      <m:r>
                        <a:rPr lang="en-US" altLang="zh-CN" sz="2800" b="1" i="1">
                          <a:latin typeface="Cambria Math" panose="02040503050406030204" pitchFamily="18" charset="0"/>
                        </a:rPr>
                        <m:t>𝝃</m:t>
                      </m:r>
                      <m:r>
                        <a:rPr lang="en-US" altLang="zh-CN" sz="2800" i="1">
                          <a:latin typeface="Cambria Math" panose="02040503050406030204" pitchFamily="18" charset="0"/>
                        </a:rPr>
                        <m:t>⋅</m:t>
                      </m:r>
                      <m:r>
                        <m:rPr>
                          <m:sty m:val="p"/>
                        </m:rPr>
                        <a:rPr lang="en-US" altLang="zh-CN" sz="2800">
                          <a:latin typeface="Cambria Math" panose="02040503050406030204" pitchFamily="18" charset="0"/>
                        </a:rPr>
                        <m:t>∇</m:t>
                      </m:r>
                      <m:sSub>
                        <m:sSubPr>
                          <m:ctrlPr>
                            <a:rPr lang="en-US" altLang="zh-CN" sz="2800" b="1" i="1">
                              <a:latin typeface="Cambria Math" panose="02040503050406030204" pitchFamily="18" charset="0"/>
                            </a:rPr>
                          </m:ctrlPr>
                        </m:sSubPr>
                        <m:e>
                          <m:r>
                            <a:rPr lang="en-US" altLang="zh-CN" sz="2800" b="1" i="1">
                              <a:latin typeface="Cambria Math" panose="02040503050406030204" pitchFamily="18" charset="0"/>
                            </a:rPr>
                            <m:t>𝑩</m:t>
                          </m:r>
                        </m:e>
                        <m:sub>
                          <m:r>
                            <a:rPr lang="en-US" altLang="zh-CN" sz="2800">
                              <a:latin typeface="Cambria Math" panose="02040503050406030204" pitchFamily="18" charset="0"/>
                            </a:rPr>
                            <m:t>0</m:t>
                          </m:r>
                        </m:sub>
                      </m:sSub>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𝑖𝑘</m:t>
                      </m:r>
                      <m:sSub>
                        <m:sSubPr>
                          <m:ctrlPr>
                            <a:rPr lang="en-US" altLang="zh-CN" sz="2800" i="1" smtClean="0">
                              <a:latin typeface="Cambria Math" panose="02040503050406030204" pitchFamily="18" charset="0"/>
                            </a:rPr>
                          </m:ctrlPr>
                        </m:sSubPr>
                        <m:e>
                          <m:r>
                            <a:rPr lang="en-US" altLang="zh-CN" sz="2800" b="0" i="1" smtClean="0">
                              <a:latin typeface="Cambria Math" panose="02040503050406030204" pitchFamily="18" charset="0"/>
                            </a:rPr>
                            <m:t>𝐵</m:t>
                          </m:r>
                        </m:e>
                        <m:sub>
                          <m:r>
                            <a:rPr lang="en-US" altLang="zh-CN" sz="2800" b="0" i="1" smtClean="0">
                              <a:latin typeface="Cambria Math" panose="02040503050406030204" pitchFamily="18" charset="0"/>
                            </a:rPr>
                            <m:t>0</m:t>
                          </m:r>
                          <m:r>
                            <a:rPr lang="en-US" altLang="zh-CN" sz="2800" b="0" i="1" smtClean="0">
                              <a:latin typeface="Cambria Math" panose="02040503050406030204" pitchFamily="18" charset="0"/>
                            </a:rPr>
                            <m:t>𝑧</m:t>
                          </m:r>
                        </m:sub>
                      </m:sSub>
                      <m:r>
                        <a:rPr lang="en-US" altLang="zh-CN" sz="2800" b="1" i="1" smtClean="0">
                          <a:latin typeface="Cambria Math" panose="02040503050406030204" pitchFamily="18" charset="0"/>
                        </a:rPr>
                        <m:t>𝝃</m:t>
                      </m:r>
                      <m:r>
                        <a:rPr lang="en-US" altLang="zh-CN" sz="2800" b="1" i="1" smtClean="0">
                          <a:latin typeface="Cambria Math" panose="02040503050406030204" pitchFamily="18" charset="0"/>
                        </a:rPr>
                        <m:t>−</m:t>
                      </m:r>
                      <m:sSub>
                        <m:sSubPr>
                          <m:ctrlPr>
                            <a:rPr lang="en-US" altLang="zh-CN" sz="2800" i="1" smtClean="0">
                              <a:latin typeface="Cambria Math" panose="02040503050406030204" pitchFamily="18" charset="0"/>
                            </a:rPr>
                          </m:ctrlPr>
                        </m:sSubPr>
                        <m:e>
                          <m:r>
                            <a:rPr lang="en-US" altLang="zh-CN" sz="2800" b="0" i="1" smtClean="0">
                              <a:latin typeface="Cambria Math" panose="02040503050406030204" pitchFamily="18" charset="0"/>
                            </a:rPr>
                            <m:t>𝜉</m:t>
                          </m:r>
                        </m:e>
                        <m:sub>
                          <m:r>
                            <a:rPr lang="en-US" altLang="zh-CN" sz="2800" b="0" i="1" smtClean="0">
                              <a:latin typeface="Cambria Math" panose="02040503050406030204" pitchFamily="18" charset="0"/>
                            </a:rPr>
                            <m:t>𝑦</m:t>
                          </m:r>
                        </m:sub>
                      </m:sSub>
                      <m:sSubSup>
                        <m:sSubSupPr>
                          <m:ctrlPr>
                            <a:rPr lang="en-US" altLang="zh-CN" sz="2800" b="1" i="1" smtClean="0">
                              <a:latin typeface="Cambria Math" panose="02040503050406030204" pitchFamily="18" charset="0"/>
                            </a:rPr>
                          </m:ctrlPr>
                        </m:sSubSupPr>
                        <m:e>
                          <m:r>
                            <a:rPr lang="en-US" altLang="zh-CN" sz="2800" b="1" i="1" smtClean="0">
                              <a:latin typeface="Cambria Math" panose="02040503050406030204" pitchFamily="18" charset="0"/>
                            </a:rPr>
                            <m:t>𝑩</m:t>
                          </m:r>
                        </m:e>
                        <m:sub>
                          <m:r>
                            <a:rPr lang="en-US" altLang="zh-CN" sz="2800" b="0" i="0" smtClean="0">
                              <a:latin typeface="Cambria Math" panose="02040503050406030204" pitchFamily="18" charset="0"/>
                            </a:rPr>
                            <m:t>0</m:t>
                          </m:r>
                        </m:sub>
                        <m:sup>
                          <m:r>
                            <a:rPr lang="en-US" altLang="zh-CN" sz="2800" b="1" i="1" smtClean="0">
                              <a:latin typeface="Cambria Math" panose="02040503050406030204" pitchFamily="18" charset="0"/>
                            </a:rPr>
                            <m:t>′</m:t>
                          </m:r>
                        </m:sup>
                      </m:sSubSup>
                    </m:oMath>
                  </m:oMathPara>
                </a14:m>
                <a:endParaRPr lang="en-US" altLang="zh-CN" sz="2800" dirty="0"/>
              </a:p>
              <a:p>
                <a:pPr marL="0">
                  <a:spcBef>
                    <a:spcPts val="0"/>
                  </a:spcBef>
                </a:pPr>
                <a:r>
                  <a:rPr lang="zh-CN" altLang="en-US" sz="2800" dirty="0"/>
                  <a:t>由此可得：</a:t>
                </a:r>
                <a:endParaRPr lang="en-US" altLang="zh-CN" sz="2800" dirty="0"/>
              </a:p>
              <a:p>
                <a:pPr marL="0" indent="0">
                  <a:spcBef>
                    <a:spcPts val="0"/>
                  </a:spcBef>
                  <a:buNone/>
                </a:pPr>
                <a14:m>
                  <m:oMathPara xmlns:m="http://schemas.openxmlformats.org/officeDocument/2006/math">
                    <m:oMathParaPr>
                      <m:jc m:val="centerGroup"/>
                    </m:oMathParaPr>
                    <m:oMath xmlns:m="http://schemas.openxmlformats.org/officeDocument/2006/math">
                      <m:sSub>
                        <m:sSubPr>
                          <m:ctrlPr>
                            <a:rPr lang="en-US" altLang="zh-CN" sz="2800" b="0" i="1" smtClean="0">
                              <a:latin typeface="Cambria Math" panose="02040503050406030204" pitchFamily="18" charset="0"/>
                            </a:rPr>
                          </m:ctrlPr>
                        </m:sSubPr>
                        <m:e>
                          <m:d>
                            <m:dPr>
                              <m:ctrlPr>
                                <a:rPr lang="en-US" altLang="zh-CN" sz="2800" b="0" i="1" smtClean="0">
                                  <a:latin typeface="Cambria Math" panose="02040503050406030204" pitchFamily="18" charset="0"/>
                                </a:rPr>
                              </m:ctrlPr>
                            </m:dPr>
                            <m:e>
                              <m:r>
                                <a:rPr lang="en-US" altLang="zh-CN" sz="2800" b="1" i="1">
                                  <a:latin typeface="Cambria Math" panose="02040503050406030204" pitchFamily="18" charset="0"/>
                                </a:rPr>
                                <m:t>𝑩</m:t>
                              </m:r>
                              <m:r>
                                <a:rPr lang="en-US" altLang="zh-CN" sz="2800" i="1">
                                  <a:latin typeface="Cambria Math" panose="02040503050406030204" pitchFamily="18" charset="0"/>
                                </a:rPr>
                                <m:t>⋅</m:t>
                              </m:r>
                              <m:r>
                                <m:rPr>
                                  <m:sty m:val="p"/>
                                </m:rPr>
                                <a:rPr lang="en-US" altLang="zh-CN" sz="2800">
                                  <a:latin typeface="Cambria Math" panose="02040503050406030204" pitchFamily="18" charset="0"/>
                                </a:rPr>
                                <m:t>∇</m:t>
                              </m:r>
                              <m:r>
                                <a:rPr lang="en-US" altLang="zh-CN" sz="2800" b="1" i="1" smtClean="0">
                                  <a:latin typeface="Cambria Math" panose="02040503050406030204" pitchFamily="18" charset="0"/>
                                </a:rPr>
                                <m:t>𝑩</m:t>
                              </m:r>
                            </m:e>
                          </m:d>
                        </m:e>
                        <m:sub>
                          <m:r>
                            <a:rPr lang="en-US" altLang="zh-CN" sz="2800" b="0" i="1" smtClean="0">
                              <a:latin typeface="Cambria Math" panose="02040503050406030204" pitchFamily="18" charset="0"/>
                            </a:rPr>
                            <m:t>1</m:t>
                          </m:r>
                        </m:sub>
                      </m:sSub>
                      <m:r>
                        <a:rPr lang="en-US" altLang="zh-CN" sz="2800" b="0" i="1" smtClean="0">
                          <a:latin typeface="Cambria Math" panose="02040503050406030204" pitchFamily="18" charset="0"/>
                        </a:rPr>
                        <m:t>=−</m:t>
                      </m:r>
                      <m:sSup>
                        <m:sSupPr>
                          <m:ctrlPr>
                            <a:rPr lang="en-US" altLang="zh-CN" sz="2800" b="0" i="1" smtClean="0">
                              <a:latin typeface="Cambria Math" panose="02040503050406030204" pitchFamily="18" charset="0"/>
                            </a:rPr>
                          </m:ctrlPr>
                        </m:sSupPr>
                        <m:e>
                          <m:r>
                            <a:rPr lang="en-US" altLang="zh-CN" sz="2800" b="0" i="1" smtClean="0">
                              <a:latin typeface="Cambria Math" panose="02040503050406030204" pitchFamily="18" charset="0"/>
                            </a:rPr>
                            <m:t>𝑘</m:t>
                          </m:r>
                        </m:e>
                        <m:sup>
                          <m:r>
                            <a:rPr lang="en-US" altLang="zh-CN" sz="2800" b="0" i="1" smtClean="0">
                              <a:latin typeface="Cambria Math" panose="02040503050406030204" pitchFamily="18" charset="0"/>
                            </a:rPr>
                            <m:t>2</m:t>
                          </m:r>
                        </m:sup>
                      </m:sSup>
                      <m:sSubSup>
                        <m:sSubSupPr>
                          <m:ctrlPr>
                            <a:rPr lang="en-US" altLang="zh-CN" sz="2800" b="0" i="1" smtClean="0">
                              <a:latin typeface="Cambria Math" panose="02040503050406030204" pitchFamily="18" charset="0"/>
                            </a:rPr>
                          </m:ctrlPr>
                        </m:sSubSupPr>
                        <m:e>
                          <m:r>
                            <a:rPr lang="en-US" altLang="zh-CN" sz="2800" b="0" i="1" smtClean="0">
                              <a:latin typeface="Cambria Math" panose="02040503050406030204" pitchFamily="18" charset="0"/>
                            </a:rPr>
                            <m:t>𝐵</m:t>
                          </m:r>
                        </m:e>
                        <m:sub>
                          <m:r>
                            <a:rPr lang="en-US" altLang="zh-CN" sz="2800" b="0" i="1" smtClean="0">
                              <a:latin typeface="Cambria Math" panose="02040503050406030204" pitchFamily="18" charset="0"/>
                            </a:rPr>
                            <m:t>0</m:t>
                          </m:r>
                          <m:r>
                            <a:rPr lang="en-US" altLang="zh-CN" sz="2800" b="0" i="1" smtClean="0">
                              <a:latin typeface="Cambria Math" panose="02040503050406030204" pitchFamily="18" charset="0"/>
                            </a:rPr>
                            <m:t>𝑧</m:t>
                          </m:r>
                        </m:sub>
                        <m:sup>
                          <m:r>
                            <a:rPr lang="en-US" altLang="zh-CN" sz="2800" b="0" i="1" smtClean="0">
                              <a:latin typeface="Cambria Math" panose="02040503050406030204" pitchFamily="18" charset="0"/>
                            </a:rPr>
                            <m:t>2</m:t>
                          </m:r>
                        </m:sup>
                      </m:sSubSup>
                      <m:r>
                        <a:rPr lang="en-US" altLang="zh-CN" sz="2800" b="1" i="1" smtClean="0">
                          <a:latin typeface="Cambria Math" panose="02040503050406030204" pitchFamily="18" charset="0"/>
                        </a:rPr>
                        <m:t>𝝃</m:t>
                      </m:r>
                    </m:oMath>
                  </m:oMathPara>
                </a14:m>
                <a:endParaRPr lang="en-US" altLang="zh-CN" sz="2800" b="1" dirty="0"/>
              </a:p>
              <a:p>
                <a:pPr marL="0">
                  <a:spcBef>
                    <a:spcPts val="0"/>
                  </a:spcBef>
                </a:pPr>
                <a:r>
                  <a:rPr lang="zh-CN" altLang="en-US" sz="2800" dirty="0"/>
                  <a:t>将这些结果代入前面的方程，并化简得：</a:t>
                </a:r>
                <a:endParaRPr lang="en-US" altLang="zh-CN" sz="2800" dirty="0"/>
              </a:p>
              <a:p>
                <a:pPr marL="0" indent="0">
                  <a:spcBef>
                    <a:spcPts val="0"/>
                  </a:spcBef>
                  <a:buNone/>
                </a:pPr>
                <a14:m>
                  <m:oMathPara xmlns:m="http://schemas.openxmlformats.org/officeDocument/2006/math">
                    <m:oMathParaPr>
                      <m:jc m:val="centerGroup"/>
                    </m:oMathParaPr>
                    <m:oMath xmlns:m="http://schemas.openxmlformats.org/officeDocument/2006/math">
                      <m:sSup>
                        <m:sSupPr>
                          <m:ctrlPr>
                            <a:rPr lang="en-US" altLang="zh-CN" sz="2800" b="0" i="1" dirty="0" smtClean="0">
                              <a:latin typeface="Cambria Math" panose="02040503050406030204" pitchFamily="18" charset="0"/>
                            </a:rPr>
                          </m:ctrlPr>
                        </m:sSupPr>
                        <m:e>
                          <m:d>
                            <m:dPr>
                              <m:begChr m:val="["/>
                              <m:endChr m:val="]"/>
                              <m:ctrlPr>
                                <a:rPr lang="en-US" altLang="zh-CN" sz="2800" i="1">
                                  <a:latin typeface="Cambria Math" panose="02040503050406030204" pitchFamily="18" charset="0"/>
                                </a:rPr>
                              </m:ctrlPr>
                            </m:dPr>
                            <m:e>
                              <m:d>
                                <m:dPr>
                                  <m:ctrlPr>
                                    <a:rPr lang="en-US" altLang="zh-CN" sz="2800" i="1">
                                      <a:latin typeface="Cambria Math" panose="02040503050406030204" pitchFamily="18" charset="0"/>
                                    </a:rPr>
                                  </m:ctrlPr>
                                </m:dPr>
                                <m:e>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𝜇</m:t>
                                      </m:r>
                                    </m:e>
                                    <m:sub>
                                      <m:r>
                                        <a:rPr lang="en-US" altLang="zh-CN" sz="2800" i="1">
                                          <a:latin typeface="Cambria Math" panose="02040503050406030204" pitchFamily="18" charset="0"/>
                                        </a:rPr>
                                        <m:t>0</m:t>
                                      </m:r>
                                    </m:sub>
                                  </m:sSub>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𝜌</m:t>
                                      </m:r>
                                    </m:e>
                                    <m:sub>
                                      <m:r>
                                        <a:rPr lang="en-US" altLang="zh-CN" sz="2800" i="1">
                                          <a:latin typeface="Cambria Math" panose="02040503050406030204" pitchFamily="18" charset="0"/>
                                        </a:rPr>
                                        <m:t>0</m:t>
                                      </m:r>
                                    </m:sub>
                                  </m:sSub>
                                  <m:sSup>
                                    <m:sSupPr>
                                      <m:ctrlPr>
                                        <a:rPr lang="en-US" altLang="zh-CN" sz="2800" i="1">
                                          <a:latin typeface="Cambria Math" panose="02040503050406030204" pitchFamily="18" charset="0"/>
                                        </a:rPr>
                                      </m:ctrlPr>
                                    </m:sSupPr>
                                    <m:e>
                                      <m:r>
                                        <a:rPr lang="en-US" altLang="zh-CN" sz="2800" i="1">
                                          <a:latin typeface="Cambria Math" panose="02040503050406030204" pitchFamily="18" charset="0"/>
                                        </a:rPr>
                                        <m:t>𝜔</m:t>
                                      </m:r>
                                    </m:e>
                                    <m:sup>
                                      <m:r>
                                        <a:rPr lang="en-US" altLang="zh-CN" sz="2800" i="1">
                                          <a:latin typeface="Cambria Math" panose="02040503050406030204" pitchFamily="18" charset="0"/>
                                        </a:rPr>
                                        <m:t>2</m:t>
                                      </m:r>
                                    </m:sup>
                                  </m:sSup>
                                  <m:r>
                                    <a:rPr lang="en-US" altLang="zh-CN" sz="2800" i="1">
                                      <a:latin typeface="Cambria Math" panose="02040503050406030204" pitchFamily="18" charset="0"/>
                                    </a:rPr>
                                    <m:t>−</m:t>
                                  </m:r>
                                  <m:sSup>
                                    <m:sSupPr>
                                      <m:ctrlPr>
                                        <a:rPr lang="en-US" altLang="zh-CN" sz="2800" i="1">
                                          <a:latin typeface="Cambria Math" panose="02040503050406030204" pitchFamily="18" charset="0"/>
                                        </a:rPr>
                                      </m:ctrlPr>
                                    </m:sSupPr>
                                    <m:e>
                                      <m:r>
                                        <a:rPr lang="en-US" altLang="zh-CN" sz="2800" i="1">
                                          <a:latin typeface="Cambria Math" panose="02040503050406030204" pitchFamily="18" charset="0"/>
                                        </a:rPr>
                                        <m:t>𝑘</m:t>
                                      </m:r>
                                    </m:e>
                                    <m:sup>
                                      <m:r>
                                        <a:rPr lang="en-US" altLang="zh-CN" sz="2800" i="1">
                                          <a:latin typeface="Cambria Math" panose="02040503050406030204" pitchFamily="18" charset="0"/>
                                        </a:rPr>
                                        <m:t>2</m:t>
                                      </m:r>
                                    </m:sup>
                                  </m:sSup>
                                  <m:sSubSup>
                                    <m:sSubSupPr>
                                      <m:ctrlPr>
                                        <a:rPr lang="en-US" altLang="zh-CN" sz="2800" i="1">
                                          <a:latin typeface="Cambria Math" panose="02040503050406030204" pitchFamily="18" charset="0"/>
                                        </a:rPr>
                                      </m:ctrlPr>
                                    </m:sSubSupPr>
                                    <m:e>
                                      <m:r>
                                        <a:rPr lang="en-US" altLang="zh-CN" sz="2800" i="1">
                                          <a:latin typeface="Cambria Math" panose="02040503050406030204" pitchFamily="18" charset="0"/>
                                        </a:rPr>
                                        <m:t>𝐵</m:t>
                                      </m:r>
                                    </m:e>
                                    <m:sub>
                                      <m:r>
                                        <a:rPr lang="en-US" altLang="zh-CN" sz="2800" i="1">
                                          <a:latin typeface="Cambria Math" panose="02040503050406030204" pitchFamily="18" charset="0"/>
                                        </a:rPr>
                                        <m:t>0</m:t>
                                      </m:r>
                                      <m:r>
                                        <a:rPr lang="en-US" altLang="zh-CN" sz="2800" i="1">
                                          <a:latin typeface="Cambria Math" panose="02040503050406030204" pitchFamily="18" charset="0"/>
                                        </a:rPr>
                                        <m:t>𝑧</m:t>
                                      </m:r>
                                    </m:sub>
                                    <m:sup>
                                      <m:r>
                                        <a:rPr lang="en-US" altLang="zh-CN" sz="2800" i="1">
                                          <a:latin typeface="Cambria Math" panose="02040503050406030204" pitchFamily="18" charset="0"/>
                                        </a:rPr>
                                        <m:t>2</m:t>
                                      </m:r>
                                    </m:sup>
                                  </m:sSubSup>
                                </m:e>
                              </m:d>
                              <m:sSubSup>
                                <m:sSubSupPr>
                                  <m:ctrlPr>
                                    <a:rPr lang="en-US" altLang="zh-CN" sz="2800" b="0" i="1" smtClean="0">
                                      <a:latin typeface="Cambria Math" panose="02040503050406030204" pitchFamily="18" charset="0"/>
                                    </a:rPr>
                                  </m:ctrlPr>
                                </m:sSubSupPr>
                                <m:e>
                                  <m:r>
                                    <a:rPr lang="en-US" altLang="zh-CN" sz="2800" b="0" i="1" smtClean="0">
                                      <a:latin typeface="Cambria Math" panose="02040503050406030204" pitchFamily="18" charset="0"/>
                                    </a:rPr>
                                    <m:t>𝜉</m:t>
                                  </m:r>
                                </m:e>
                                <m:sub>
                                  <m:r>
                                    <a:rPr lang="en-US" altLang="zh-CN" sz="2800" b="0" i="1" smtClean="0">
                                      <a:latin typeface="Cambria Math" panose="02040503050406030204" pitchFamily="18" charset="0"/>
                                    </a:rPr>
                                    <m:t>𝑦</m:t>
                                  </m:r>
                                </m:sub>
                                <m:sup>
                                  <m:r>
                                    <a:rPr lang="en-US" altLang="zh-CN" sz="2800" b="0" i="1" smtClean="0">
                                      <a:latin typeface="Cambria Math" panose="02040503050406030204" pitchFamily="18" charset="0"/>
                                    </a:rPr>
                                    <m:t>′</m:t>
                                  </m:r>
                                </m:sup>
                              </m:sSubSup>
                            </m:e>
                          </m:d>
                        </m:e>
                        <m:sup>
                          <m:r>
                            <a:rPr lang="en-US" altLang="zh-CN" sz="2800" b="0" i="1" dirty="0" smtClean="0">
                              <a:latin typeface="Cambria Math" panose="02040503050406030204" pitchFamily="18" charset="0"/>
                            </a:rPr>
                            <m:t>′</m:t>
                          </m:r>
                        </m:sup>
                      </m:sSup>
                      <m:r>
                        <a:rPr lang="en-US" altLang="zh-CN" sz="2800" b="0" i="1" dirty="0" smtClean="0">
                          <a:latin typeface="Cambria Math" panose="02040503050406030204" pitchFamily="18" charset="0"/>
                        </a:rPr>
                        <m:t>−</m:t>
                      </m:r>
                      <m:sSup>
                        <m:sSupPr>
                          <m:ctrlPr>
                            <a:rPr lang="en-US" altLang="zh-CN" sz="2800" b="0" i="1" dirty="0" smtClean="0">
                              <a:latin typeface="Cambria Math" panose="02040503050406030204" pitchFamily="18" charset="0"/>
                            </a:rPr>
                          </m:ctrlPr>
                        </m:sSupPr>
                        <m:e>
                          <m:r>
                            <a:rPr lang="en-US" altLang="zh-CN" sz="2800" b="0" i="1" dirty="0" smtClean="0">
                              <a:latin typeface="Cambria Math" panose="02040503050406030204" pitchFamily="18" charset="0"/>
                            </a:rPr>
                            <m:t>𝑘</m:t>
                          </m:r>
                        </m:e>
                        <m:sup>
                          <m:r>
                            <a:rPr lang="en-US" altLang="zh-CN" sz="2800" b="0" i="1" dirty="0" smtClean="0">
                              <a:latin typeface="Cambria Math" panose="02040503050406030204" pitchFamily="18" charset="0"/>
                            </a:rPr>
                            <m:t>2</m:t>
                          </m:r>
                        </m:sup>
                      </m:sSup>
                      <m:r>
                        <a:rPr lang="en-US" altLang="zh-CN" sz="2800" i="1">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𝜇</m:t>
                          </m:r>
                        </m:e>
                        <m:sub>
                          <m:r>
                            <a:rPr lang="en-US" altLang="zh-CN" sz="2800" i="1">
                              <a:latin typeface="Cambria Math" panose="02040503050406030204" pitchFamily="18" charset="0"/>
                            </a:rPr>
                            <m:t>0</m:t>
                          </m:r>
                        </m:sub>
                      </m:sSub>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𝜌</m:t>
                          </m:r>
                        </m:e>
                        <m:sub>
                          <m:r>
                            <a:rPr lang="en-US" altLang="zh-CN" sz="2800" i="1">
                              <a:latin typeface="Cambria Math" panose="02040503050406030204" pitchFamily="18" charset="0"/>
                            </a:rPr>
                            <m:t>0</m:t>
                          </m:r>
                        </m:sub>
                      </m:sSub>
                      <m:sSup>
                        <m:sSupPr>
                          <m:ctrlPr>
                            <a:rPr lang="en-US" altLang="zh-CN" sz="2800" i="1">
                              <a:latin typeface="Cambria Math" panose="02040503050406030204" pitchFamily="18" charset="0"/>
                            </a:rPr>
                          </m:ctrlPr>
                        </m:sSupPr>
                        <m:e>
                          <m:r>
                            <a:rPr lang="en-US" altLang="zh-CN" sz="2800" i="1">
                              <a:latin typeface="Cambria Math" panose="02040503050406030204" pitchFamily="18" charset="0"/>
                            </a:rPr>
                            <m:t>𝜔</m:t>
                          </m:r>
                        </m:e>
                        <m:sup>
                          <m:r>
                            <a:rPr lang="en-US" altLang="zh-CN" sz="2800" i="1">
                              <a:latin typeface="Cambria Math" panose="02040503050406030204" pitchFamily="18" charset="0"/>
                            </a:rPr>
                            <m:t>2</m:t>
                          </m:r>
                        </m:sup>
                      </m:sSup>
                      <m:r>
                        <a:rPr lang="en-US" altLang="zh-CN" sz="2800" i="1">
                          <a:latin typeface="Cambria Math" panose="02040503050406030204" pitchFamily="18" charset="0"/>
                        </a:rPr>
                        <m:t>−</m:t>
                      </m:r>
                      <m:sSup>
                        <m:sSupPr>
                          <m:ctrlPr>
                            <a:rPr lang="en-US" altLang="zh-CN" sz="2800" i="1">
                              <a:latin typeface="Cambria Math" panose="02040503050406030204" pitchFamily="18" charset="0"/>
                            </a:rPr>
                          </m:ctrlPr>
                        </m:sSupPr>
                        <m:e>
                          <m:r>
                            <a:rPr lang="en-US" altLang="zh-CN" sz="2800" i="1">
                              <a:latin typeface="Cambria Math" panose="02040503050406030204" pitchFamily="18" charset="0"/>
                            </a:rPr>
                            <m:t>𝑘</m:t>
                          </m:r>
                        </m:e>
                        <m:sup>
                          <m:r>
                            <a:rPr lang="en-US" altLang="zh-CN" sz="2800" i="1">
                              <a:latin typeface="Cambria Math" panose="02040503050406030204" pitchFamily="18" charset="0"/>
                            </a:rPr>
                            <m:t>2</m:t>
                          </m:r>
                        </m:sup>
                      </m:sSup>
                      <m:sSubSup>
                        <m:sSubSupPr>
                          <m:ctrlPr>
                            <a:rPr lang="en-US" altLang="zh-CN" sz="2800" i="1">
                              <a:latin typeface="Cambria Math" panose="02040503050406030204" pitchFamily="18" charset="0"/>
                            </a:rPr>
                          </m:ctrlPr>
                        </m:sSubSupPr>
                        <m:e>
                          <m:r>
                            <a:rPr lang="en-US" altLang="zh-CN" sz="2800" i="1">
                              <a:latin typeface="Cambria Math" panose="02040503050406030204" pitchFamily="18" charset="0"/>
                            </a:rPr>
                            <m:t>𝐵</m:t>
                          </m:r>
                        </m:e>
                        <m:sub>
                          <m:r>
                            <a:rPr lang="en-US" altLang="zh-CN" sz="2800" i="1">
                              <a:latin typeface="Cambria Math" panose="02040503050406030204" pitchFamily="18" charset="0"/>
                            </a:rPr>
                            <m:t>0</m:t>
                          </m:r>
                          <m:r>
                            <a:rPr lang="en-US" altLang="zh-CN" sz="2800" i="1">
                              <a:latin typeface="Cambria Math" panose="02040503050406030204" pitchFamily="18" charset="0"/>
                            </a:rPr>
                            <m:t>𝑧</m:t>
                          </m:r>
                        </m:sub>
                        <m:sup>
                          <m:r>
                            <a:rPr lang="en-US" altLang="zh-CN" sz="2800" i="1">
                              <a:latin typeface="Cambria Math" panose="02040503050406030204" pitchFamily="18" charset="0"/>
                            </a:rPr>
                            <m:t>2</m:t>
                          </m:r>
                        </m:sup>
                      </m:sSubSup>
                      <m:r>
                        <a:rPr lang="en-US" altLang="zh-CN" sz="2800" b="1" i="1" smtClean="0">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𝜇</m:t>
                          </m:r>
                        </m:e>
                        <m:sub>
                          <m:r>
                            <a:rPr lang="en-US" altLang="zh-CN" sz="2800" i="1">
                              <a:latin typeface="Cambria Math" panose="02040503050406030204" pitchFamily="18" charset="0"/>
                            </a:rPr>
                            <m:t>0</m:t>
                          </m:r>
                        </m:sub>
                      </m:sSub>
                      <m:sSubSup>
                        <m:sSubSupPr>
                          <m:ctrlPr>
                            <a:rPr lang="en-US" altLang="zh-CN" sz="2800" i="1">
                              <a:latin typeface="Cambria Math" panose="02040503050406030204" pitchFamily="18" charset="0"/>
                            </a:rPr>
                          </m:ctrlPr>
                        </m:sSubSupPr>
                        <m:e>
                          <m:r>
                            <a:rPr lang="en-US" altLang="zh-CN" sz="2800" i="1">
                              <a:latin typeface="Cambria Math" panose="02040503050406030204" pitchFamily="18" charset="0"/>
                            </a:rPr>
                            <m:t>𝜌</m:t>
                          </m:r>
                        </m:e>
                        <m:sub>
                          <m:r>
                            <a:rPr lang="en-US" altLang="zh-CN" sz="2800" i="1">
                              <a:latin typeface="Cambria Math" panose="02040503050406030204" pitchFamily="18" charset="0"/>
                            </a:rPr>
                            <m:t>0</m:t>
                          </m:r>
                        </m:sub>
                        <m:sup>
                          <m:r>
                            <a:rPr lang="en-US" altLang="zh-CN" sz="2800" i="1">
                              <a:latin typeface="Cambria Math" panose="02040503050406030204" pitchFamily="18" charset="0"/>
                            </a:rPr>
                            <m:t>′</m:t>
                          </m:r>
                        </m:sup>
                      </m:sSubSup>
                      <m:r>
                        <a:rPr lang="en-US" altLang="zh-CN" sz="2800" i="1">
                          <a:latin typeface="Cambria Math" panose="02040503050406030204" pitchFamily="18" charset="0"/>
                        </a:rPr>
                        <m:t>𝑔</m:t>
                      </m:r>
                      <m:r>
                        <a:rPr lang="en-US" altLang="zh-CN" sz="2800" b="1" i="1">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𝜉</m:t>
                          </m:r>
                        </m:e>
                        <m:sub>
                          <m:r>
                            <a:rPr lang="en-US" altLang="zh-CN" sz="2800" i="1">
                              <a:latin typeface="Cambria Math" panose="02040503050406030204" pitchFamily="18" charset="0"/>
                            </a:rPr>
                            <m:t>𝑦</m:t>
                          </m:r>
                        </m:sub>
                      </m:sSub>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0</m:t>
                      </m:r>
                    </m:oMath>
                  </m:oMathPara>
                </a14:m>
                <a:endParaRPr lang="en-US" altLang="zh-CN" sz="2800" dirty="0"/>
              </a:p>
              <a:p>
                <a:pPr marL="0">
                  <a:spcBef>
                    <a:spcPts val="0"/>
                  </a:spcBef>
                </a:pPr>
                <a:r>
                  <a:rPr lang="zh-CN" altLang="en-US" sz="2800" dirty="0"/>
                  <a:t>在密度均匀的上半部</a:t>
                </a:r>
                <a:r>
                  <a:rPr lang="en-US" altLang="zh-CN" sz="2800" dirty="0"/>
                  <a:t>(</a:t>
                </a:r>
                <a:r>
                  <a:rPr lang="zh-CN" altLang="en-US" sz="2800" dirty="0"/>
                  <a:t>或下半部</a:t>
                </a:r>
                <a:r>
                  <a:rPr lang="en-US" altLang="zh-CN" sz="2800" dirty="0"/>
                  <a:t>)</a:t>
                </a:r>
                <a:r>
                  <a:rPr lang="zh-CN" altLang="en-US" sz="2800" dirty="0"/>
                  <a:t>，有</a:t>
                </a:r>
                <a14:m>
                  <m:oMath xmlns:m="http://schemas.openxmlformats.org/officeDocument/2006/math">
                    <m:sSubSup>
                      <m:sSubSupPr>
                        <m:ctrlPr>
                          <a:rPr lang="en-US" altLang="zh-CN" sz="2800" i="1">
                            <a:latin typeface="Cambria Math" panose="02040503050406030204" pitchFamily="18" charset="0"/>
                          </a:rPr>
                        </m:ctrlPr>
                      </m:sSubSupPr>
                      <m:e>
                        <m:r>
                          <a:rPr lang="en-US" altLang="zh-CN" sz="2800" i="1">
                            <a:latin typeface="Cambria Math" panose="02040503050406030204" pitchFamily="18" charset="0"/>
                          </a:rPr>
                          <m:t>𝜌</m:t>
                        </m:r>
                      </m:e>
                      <m:sub>
                        <m:r>
                          <a:rPr lang="en-US" altLang="zh-CN" sz="2800" i="1">
                            <a:latin typeface="Cambria Math" panose="02040503050406030204" pitchFamily="18" charset="0"/>
                          </a:rPr>
                          <m:t>0</m:t>
                        </m:r>
                      </m:sub>
                      <m:sup>
                        <m:r>
                          <a:rPr lang="en-US" altLang="zh-CN" sz="2800" i="1">
                            <a:latin typeface="Cambria Math" panose="02040503050406030204" pitchFamily="18" charset="0"/>
                          </a:rPr>
                          <m:t>′</m:t>
                        </m:r>
                      </m:sup>
                    </m:sSubSup>
                    <m:r>
                      <a:rPr lang="en-US" altLang="zh-CN" sz="2800" i="1">
                        <a:latin typeface="Cambria Math" panose="02040503050406030204" pitchFamily="18" charset="0"/>
                      </a:rPr>
                      <m:t>=</m:t>
                    </m:r>
                    <m:r>
                      <a:rPr lang="en-US" altLang="zh-CN" sz="2800" i="1">
                        <a:latin typeface="Cambria Math" panose="02040503050406030204" pitchFamily="18" charset="0"/>
                      </a:rPr>
                      <m:t>0</m:t>
                    </m:r>
                  </m:oMath>
                </a14:m>
                <a:r>
                  <a:rPr lang="zh-CN" altLang="en-US" sz="2800" dirty="0"/>
                  <a:t>，而</a:t>
                </a:r>
                <a14:m>
                  <m:oMath xmlns:m="http://schemas.openxmlformats.org/officeDocument/2006/math">
                    <m:sSubSup>
                      <m:sSubSupPr>
                        <m:ctrlPr>
                          <a:rPr lang="en-US" altLang="zh-CN" sz="2800" i="1">
                            <a:latin typeface="Cambria Math" panose="02040503050406030204" pitchFamily="18" charset="0"/>
                          </a:rPr>
                        </m:ctrlPr>
                      </m:sSubSupPr>
                      <m:e>
                        <m:r>
                          <a:rPr lang="en-US" altLang="zh-CN" sz="2800" i="1">
                            <a:latin typeface="Cambria Math" panose="02040503050406030204" pitchFamily="18" charset="0"/>
                          </a:rPr>
                          <m:t>𝐵</m:t>
                        </m:r>
                      </m:e>
                      <m:sub>
                        <m:r>
                          <a:rPr lang="en-US" altLang="zh-CN" sz="2800" i="1">
                            <a:latin typeface="Cambria Math" panose="02040503050406030204" pitchFamily="18" charset="0"/>
                          </a:rPr>
                          <m:t>0</m:t>
                        </m:r>
                        <m:r>
                          <a:rPr lang="en-US" altLang="zh-CN" sz="2800" i="1">
                            <a:latin typeface="Cambria Math" panose="02040503050406030204" pitchFamily="18" charset="0"/>
                          </a:rPr>
                          <m:t>𝑧</m:t>
                        </m:r>
                      </m:sub>
                      <m:sup>
                        <m:r>
                          <a:rPr lang="en-US" altLang="zh-CN" sz="2800" i="1">
                            <a:latin typeface="Cambria Math" panose="02040503050406030204" pitchFamily="18" charset="0"/>
                          </a:rPr>
                          <m:t>2</m:t>
                        </m:r>
                      </m:sup>
                    </m:sSubSup>
                  </m:oMath>
                </a14:m>
                <a:r>
                  <a:rPr lang="zh-CN" altLang="en-US" sz="2800" dirty="0"/>
                  <a:t>随</a:t>
                </a:r>
                <a:r>
                  <a:rPr lang="en-US" altLang="zh-CN" sz="2800" i="1" dirty="0">
                    <a:latin typeface="Times New Roman" panose="02020603050405020304" pitchFamily="18" charset="0"/>
                    <a:cs typeface="Times New Roman" panose="02020603050405020304" pitchFamily="18" charset="0"/>
                  </a:rPr>
                  <a:t>y</a:t>
                </a:r>
                <a:r>
                  <a:rPr lang="zh-CN" altLang="en-US" sz="2800" dirty="0"/>
                  <a:t>变化一般很缓慢，可假定为常数，则有</a:t>
                </a:r>
                <a:endParaRPr lang="en-US" altLang="zh-CN" sz="2800" dirty="0"/>
              </a:p>
              <a:p>
                <a:pPr marL="0" indent="0">
                  <a:spcBef>
                    <a:spcPts val="0"/>
                  </a:spcBef>
                  <a:buNone/>
                </a:pPr>
                <a14:m>
                  <m:oMathPara xmlns:m="http://schemas.openxmlformats.org/officeDocument/2006/math">
                    <m:oMathParaPr>
                      <m:jc m:val="centerGroup"/>
                    </m:oMathParaPr>
                    <m:oMath xmlns:m="http://schemas.openxmlformats.org/officeDocument/2006/math">
                      <m:sSubSup>
                        <m:sSubSupPr>
                          <m:ctrlPr>
                            <a:rPr lang="en-US" altLang="zh-CN" sz="2800" b="0" i="1" dirty="0" smtClean="0">
                              <a:latin typeface="Cambria Math" panose="02040503050406030204" pitchFamily="18" charset="0"/>
                            </a:rPr>
                          </m:ctrlPr>
                        </m:sSubSupPr>
                        <m:e>
                          <m:r>
                            <a:rPr lang="en-US" altLang="zh-CN" sz="2800" b="0" i="1" dirty="0" smtClean="0">
                              <a:latin typeface="Cambria Math" panose="02040503050406030204" pitchFamily="18" charset="0"/>
                            </a:rPr>
                            <m:t>𝜉</m:t>
                          </m:r>
                        </m:e>
                        <m:sub>
                          <m:r>
                            <a:rPr lang="en-US" altLang="zh-CN" sz="2800" b="0" i="1" dirty="0" smtClean="0">
                              <a:latin typeface="Cambria Math" panose="02040503050406030204" pitchFamily="18" charset="0"/>
                            </a:rPr>
                            <m:t>𝑦</m:t>
                          </m:r>
                        </m:sub>
                        <m:sup>
                          <m:r>
                            <a:rPr lang="en-US" altLang="zh-CN" sz="2800" b="0" i="1" dirty="0" smtClean="0">
                              <a:latin typeface="Cambria Math" panose="02040503050406030204" pitchFamily="18" charset="0"/>
                            </a:rPr>
                            <m:t>′′</m:t>
                          </m:r>
                        </m:sup>
                      </m:sSubSup>
                      <m:r>
                        <a:rPr lang="en-US" altLang="zh-CN" sz="2800" b="0" i="1" dirty="0" smtClean="0">
                          <a:latin typeface="Cambria Math" panose="02040503050406030204" pitchFamily="18" charset="0"/>
                        </a:rPr>
                        <m:t>−</m:t>
                      </m:r>
                      <m:sSup>
                        <m:sSupPr>
                          <m:ctrlPr>
                            <a:rPr lang="en-US" altLang="zh-CN" sz="2800" i="1" dirty="0">
                              <a:latin typeface="Cambria Math" panose="02040503050406030204" pitchFamily="18" charset="0"/>
                            </a:rPr>
                          </m:ctrlPr>
                        </m:sSupPr>
                        <m:e>
                          <m:r>
                            <a:rPr lang="en-US" altLang="zh-CN" sz="2800" i="1" dirty="0">
                              <a:latin typeface="Cambria Math" panose="02040503050406030204" pitchFamily="18" charset="0"/>
                            </a:rPr>
                            <m:t>𝑘</m:t>
                          </m:r>
                        </m:e>
                        <m:sup>
                          <m:r>
                            <a:rPr lang="en-US" altLang="zh-CN" sz="2800" i="1" dirty="0">
                              <a:latin typeface="Cambria Math" panose="02040503050406030204" pitchFamily="18" charset="0"/>
                            </a:rPr>
                            <m:t>2</m:t>
                          </m:r>
                        </m:sup>
                      </m:sSup>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𝜉</m:t>
                          </m:r>
                        </m:e>
                        <m:sub>
                          <m:r>
                            <a:rPr lang="en-US" altLang="zh-CN" sz="2800" i="1">
                              <a:latin typeface="Cambria Math" panose="02040503050406030204" pitchFamily="18" charset="0"/>
                            </a:rPr>
                            <m:t>𝑦</m:t>
                          </m:r>
                        </m:sub>
                      </m:sSub>
                      <m:r>
                        <a:rPr lang="en-US" altLang="zh-CN" sz="2800" i="1">
                          <a:latin typeface="Cambria Math" panose="02040503050406030204" pitchFamily="18" charset="0"/>
                        </a:rPr>
                        <m:t>=</m:t>
                      </m:r>
                      <m:r>
                        <a:rPr lang="en-US" altLang="zh-CN" sz="2800" i="1">
                          <a:latin typeface="Cambria Math" panose="02040503050406030204" pitchFamily="18" charset="0"/>
                        </a:rPr>
                        <m:t>0</m:t>
                      </m:r>
                    </m:oMath>
                  </m:oMathPara>
                </a14:m>
                <a:endParaRPr lang="en-US" altLang="zh-CN" sz="2800" dirty="0"/>
              </a:p>
              <a:p>
                <a:pPr marL="0">
                  <a:spcBef>
                    <a:spcPts val="0"/>
                  </a:spcBef>
                </a:pPr>
                <a:endParaRPr lang="en-US" altLang="zh-CN" sz="2800" dirty="0"/>
              </a:p>
              <a:p>
                <a:pPr marL="0">
                  <a:spcBef>
                    <a:spcPts val="0"/>
                  </a:spcBef>
                </a:pPr>
                <a:endParaRPr lang="zh-CN" altLang="en-US" sz="2800" dirty="0"/>
              </a:p>
            </p:txBody>
          </p:sp>
        </mc:Choice>
        <mc:Fallback>
          <p:sp>
            <p:nvSpPr>
              <p:cNvPr id="3" name="内容占位符 2"/>
              <p:cNvSpPr>
                <a:spLocks noRot="1" noChangeAspect="1" noMove="1" noResize="1" noEditPoints="1" noAdjustHandles="1" noChangeArrowheads="1" noChangeShapeType="1" noTextEdit="1"/>
              </p:cNvSpPr>
              <p:nvPr>
                <p:ph idx="1"/>
              </p:nvPr>
            </p:nvSpPr>
            <p:spPr>
              <a:xfrm>
                <a:off x="395536" y="1417638"/>
                <a:ext cx="8280073" cy="5107706"/>
              </a:xfrm>
              <a:blipFill rotWithShape="1">
                <a:blip r:embed="rId1"/>
                <a:stretch>
                  <a:fillRect l="-7" t="-6" r="3" b="-12866"/>
                </a:stretch>
              </a:blipFill>
            </p:spPr>
            <p:txBody>
              <a:bodyPr/>
              <a:lstStyle/>
              <a:p>
                <a:r>
                  <a:rPr lang="zh-CN" altLang="en-US">
                    <a:noFill/>
                  </a:rPr>
                  <a:t> </a:t>
                </a:r>
              </a:p>
            </p:txBody>
          </p:sp>
        </mc:Fallback>
      </mc:AlternateContent>
    </p:spTree>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en-US" altLang="zh-CN" dirty="0"/>
              <a:t>Rayleigh-Taylor </a:t>
            </a:r>
            <a:r>
              <a:rPr lang="zh-CN" altLang="en-US" dirty="0"/>
              <a:t>不稳定性</a:t>
            </a:r>
            <a:endParaRPr lang="zh-CN" altLang="en-US" dirty="0"/>
          </a:p>
        </p:txBody>
      </p:sp>
      <mc:AlternateContent xmlns:mc="http://schemas.openxmlformats.org/markup-compatibility/2006">
        <mc:Choice xmlns:a14="http://schemas.microsoft.com/office/drawing/2010/main" Requires="a14">
          <p:sp>
            <p:nvSpPr>
              <p:cNvPr id="3" name="内容占位符 2"/>
              <p:cNvSpPr>
                <a:spLocks noGrp="1"/>
              </p:cNvSpPr>
              <p:nvPr>
                <p:ph idx="1"/>
              </p:nvPr>
            </p:nvSpPr>
            <p:spPr>
              <a:xfrm>
                <a:off x="395536" y="1417638"/>
                <a:ext cx="8352928" cy="5107706"/>
              </a:xfrm>
            </p:spPr>
            <p:txBody>
              <a:bodyPr/>
              <a:lstStyle/>
              <a:p>
                <a:pPr marL="0">
                  <a:spcBef>
                    <a:spcPts val="0"/>
                  </a:spcBef>
                </a:pPr>
                <a:r>
                  <a:rPr lang="zh-CN" altLang="en-US" sz="2800" dirty="0"/>
                  <a:t>简化时已取</a:t>
                </a:r>
                <a14:m>
                  <m:oMath xmlns:m="http://schemas.openxmlformats.org/officeDocument/2006/math">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𝜇</m:t>
                        </m:r>
                      </m:e>
                      <m:sub>
                        <m:r>
                          <a:rPr lang="en-US" altLang="zh-CN" sz="2800" i="1">
                            <a:latin typeface="Cambria Math" panose="02040503050406030204" pitchFamily="18" charset="0"/>
                          </a:rPr>
                          <m:t>0</m:t>
                        </m:r>
                      </m:sub>
                    </m:sSub>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𝜌</m:t>
                        </m:r>
                      </m:e>
                      <m:sub>
                        <m:r>
                          <a:rPr lang="en-US" altLang="zh-CN" sz="2800" i="1">
                            <a:latin typeface="Cambria Math" panose="02040503050406030204" pitchFamily="18" charset="0"/>
                          </a:rPr>
                          <m:t>0</m:t>
                        </m:r>
                      </m:sub>
                    </m:sSub>
                    <m:sSup>
                      <m:sSupPr>
                        <m:ctrlPr>
                          <a:rPr lang="en-US" altLang="zh-CN" sz="2800" i="1">
                            <a:latin typeface="Cambria Math" panose="02040503050406030204" pitchFamily="18" charset="0"/>
                          </a:rPr>
                        </m:ctrlPr>
                      </m:sSupPr>
                      <m:e>
                        <m:r>
                          <a:rPr lang="en-US" altLang="zh-CN" sz="2800" i="1">
                            <a:latin typeface="Cambria Math" panose="02040503050406030204" pitchFamily="18" charset="0"/>
                          </a:rPr>
                          <m:t>𝜔</m:t>
                        </m:r>
                      </m:e>
                      <m:sup>
                        <m:r>
                          <a:rPr lang="en-US" altLang="zh-CN" sz="2800" i="1">
                            <a:latin typeface="Cambria Math" panose="02040503050406030204" pitchFamily="18" charset="0"/>
                          </a:rPr>
                          <m:t>2</m:t>
                        </m:r>
                      </m:sup>
                    </m:sSup>
                    <m:r>
                      <a:rPr lang="en-US" altLang="zh-CN" sz="2800" i="1">
                        <a:latin typeface="Cambria Math" panose="02040503050406030204" pitchFamily="18" charset="0"/>
                      </a:rPr>
                      <m:t>−</m:t>
                    </m:r>
                    <m:sSup>
                      <m:sSupPr>
                        <m:ctrlPr>
                          <a:rPr lang="en-US" altLang="zh-CN" sz="2800" i="1">
                            <a:latin typeface="Cambria Math" panose="02040503050406030204" pitchFamily="18" charset="0"/>
                          </a:rPr>
                        </m:ctrlPr>
                      </m:sSupPr>
                      <m:e>
                        <m:r>
                          <a:rPr lang="en-US" altLang="zh-CN" sz="2800" i="1">
                            <a:latin typeface="Cambria Math" panose="02040503050406030204" pitchFamily="18" charset="0"/>
                          </a:rPr>
                          <m:t>𝑘</m:t>
                        </m:r>
                      </m:e>
                      <m:sup>
                        <m:r>
                          <a:rPr lang="en-US" altLang="zh-CN" sz="2800" i="1">
                            <a:latin typeface="Cambria Math" panose="02040503050406030204" pitchFamily="18" charset="0"/>
                          </a:rPr>
                          <m:t>2</m:t>
                        </m:r>
                      </m:sup>
                    </m:sSup>
                    <m:sSubSup>
                      <m:sSubSupPr>
                        <m:ctrlPr>
                          <a:rPr lang="en-US" altLang="zh-CN" sz="2800" i="1">
                            <a:latin typeface="Cambria Math" panose="02040503050406030204" pitchFamily="18" charset="0"/>
                          </a:rPr>
                        </m:ctrlPr>
                      </m:sSubSupPr>
                      <m:e>
                        <m:r>
                          <a:rPr lang="en-US" altLang="zh-CN" sz="2800" i="1">
                            <a:latin typeface="Cambria Math" panose="02040503050406030204" pitchFamily="18" charset="0"/>
                          </a:rPr>
                          <m:t>𝐵</m:t>
                        </m:r>
                      </m:e>
                      <m:sub>
                        <m:r>
                          <a:rPr lang="en-US" altLang="zh-CN" sz="2800" i="1">
                            <a:latin typeface="Cambria Math" panose="02040503050406030204" pitchFamily="18" charset="0"/>
                          </a:rPr>
                          <m:t>0</m:t>
                        </m:r>
                        <m:r>
                          <a:rPr lang="en-US" altLang="zh-CN" sz="2800" i="1">
                            <a:latin typeface="Cambria Math" panose="02040503050406030204" pitchFamily="18" charset="0"/>
                          </a:rPr>
                          <m:t>𝑧</m:t>
                        </m:r>
                      </m:sub>
                      <m:sup>
                        <m:r>
                          <a:rPr lang="en-US" altLang="zh-CN" sz="2800" i="1">
                            <a:latin typeface="Cambria Math" panose="02040503050406030204" pitchFamily="18" charset="0"/>
                          </a:rPr>
                          <m:t>2</m:t>
                        </m:r>
                      </m:sup>
                    </m:sSubSup>
                    <m:r>
                      <a:rPr lang="en-US" altLang="zh-CN" sz="2800" i="1" smtClean="0">
                        <a:latin typeface="Cambria Math" panose="02040503050406030204" pitchFamily="18" charset="0"/>
                        <a:ea typeface="Cambria Math" panose="02040503050406030204" pitchFamily="18" charset="0"/>
                      </a:rPr>
                      <m:t>≠</m:t>
                    </m:r>
                    <m:r>
                      <a:rPr lang="en-US" altLang="zh-CN" sz="2800" b="0" i="1" smtClean="0">
                        <a:latin typeface="Cambria Math" panose="02040503050406030204" pitchFamily="18" charset="0"/>
                        <a:ea typeface="Cambria Math" panose="02040503050406030204" pitchFamily="18" charset="0"/>
                      </a:rPr>
                      <m:t>0</m:t>
                    </m:r>
                  </m:oMath>
                </a14:m>
                <a:r>
                  <a:rPr lang="zh-CN" altLang="en-US" sz="2800" dirty="0"/>
                  <a:t>，因为该式为</a:t>
                </a:r>
                <a:r>
                  <a:rPr lang="en-US" altLang="zh-CN" sz="2800" dirty="0"/>
                  <a:t>0</a:t>
                </a:r>
                <a:r>
                  <a:rPr lang="zh-CN" altLang="en-US" sz="2800" dirty="0"/>
                  <a:t>将得到</a:t>
                </a:r>
                <a:r>
                  <a:rPr lang="en-US" altLang="zh-CN" sz="2800" dirty="0"/>
                  <a:t>Alfvén</a:t>
                </a:r>
                <a:r>
                  <a:rPr lang="zh-CN" altLang="en-US" sz="2800" dirty="0"/>
                  <a:t>波的色散关系，仅意味着等离子体中可有</a:t>
                </a:r>
                <a:r>
                  <a:rPr lang="en-US" altLang="zh-CN" sz="2800" dirty="0"/>
                  <a:t>Alfvén</a:t>
                </a:r>
                <a:r>
                  <a:rPr lang="zh-CN" altLang="en-US" sz="2800" dirty="0"/>
                  <a:t>存在。</a:t>
                </a:r>
                <a:endParaRPr lang="en-US" altLang="zh-CN" sz="2800" dirty="0"/>
              </a:p>
              <a:p>
                <a:pPr marL="0">
                  <a:spcBef>
                    <a:spcPts val="0"/>
                  </a:spcBef>
                </a:pPr>
                <a:r>
                  <a:rPr lang="zh-CN" altLang="en-US" sz="2800" dirty="0"/>
                  <a:t>结合边界条件解得：</a:t>
                </a:r>
                <a:endParaRPr lang="en-US" altLang="zh-CN" sz="2800" dirty="0"/>
              </a:p>
              <a:p>
                <a:pPr marL="0" indent="0">
                  <a:spcBef>
                    <a:spcPts val="0"/>
                  </a:spcBef>
                  <a:buNone/>
                </a:pPr>
                <a14:m>
                  <m:oMathPara xmlns:m="http://schemas.openxmlformats.org/officeDocument/2006/math">
                    <m:oMathParaPr>
                      <m:jc m:val="centerGroup"/>
                    </m:oMathParaPr>
                    <m:oMath xmlns:m="http://schemas.openxmlformats.org/officeDocument/2006/math">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𝜉</m:t>
                          </m:r>
                        </m:e>
                        <m:sub>
                          <m:r>
                            <a:rPr lang="en-US" altLang="zh-CN" sz="2800" i="1">
                              <a:latin typeface="Cambria Math" panose="02040503050406030204" pitchFamily="18" charset="0"/>
                            </a:rPr>
                            <m:t>𝑦</m:t>
                          </m:r>
                        </m:sub>
                      </m:sSub>
                      <m:r>
                        <a:rPr lang="en-US" altLang="zh-CN" sz="2800" i="1">
                          <a:latin typeface="Cambria Math" panose="02040503050406030204" pitchFamily="18" charset="0"/>
                        </a:rPr>
                        <m:t>=</m:t>
                      </m:r>
                      <m:d>
                        <m:dPr>
                          <m:begChr m:val="{"/>
                          <m:endChr m:val=""/>
                          <m:ctrlPr>
                            <a:rPr lang="en-US" altLang="zh-CN" sz="2800" i="1" smtClean="0">
                              <a:latin typeface="Cambria Math" panose="02040503050406030204" pitchFamily="18" charset="0"/>
                            </a:rPr>
                          </m:ctrlPr>
                        </m:dPr>
                        <m:e>
                          <m:eqArr>
                            <m:eqArrPr>
                              <m:ctrlPr>
                                <a:rPr lang="en-US" altLang="zh-CN" sz="2800" i="1" smtClean="0">
                                  <a:latin typeface="Cambria Math" panose="02040503050406030204" pitchFamily="18" charset="0"/>
                                </a:rPr>
                              </m:ctrlPr>
                            </m:eqArrPr>
                            <m:e>
                              <m:sSub>
                                <m:sSubPr>
                                  <m:ctrlPr>
                                    <a:rPr lang="en-US" altLang="zh-CN" sz="2800" b="0" i="1" smtClean="0">
                                      <a:latin typeface="Cambria Math" panose="02040503050406030204" pitchFamily="18" charset="0"/>
                                    </a:rPr>
                                  </m:ctrlPr>
                                </m:sSubPr>
                                <m:e>
                                  <m:r>
                                    <a:rPr lang="en-US" altLang="zh-CN" sz="2800" b="0" i="1" smtClean="0">
                                      <a:latin typeface="Cambria Math" panose="02040503050406030204" pitchFamily="18" charset="0"/>
                                    </a:rPr>
                                    <m:t>𝜉</m:t>
                                  </m:r>
                                </m:e>
                                <m:sub>
                                  <m:r>
                                    <a:rPr lang="en-US" altLang="zh-CN" sz="2800" b="0" i="1" smtClean="0">
                                      <a:latin typeface="Cambria Math" panose="02040503050406030204" pitchFamily="18" charset="0"/>
                                    </a:rPr>
                                    <m:t>0</m:t>
                                  </m:r>
                                </m:sub>
                              </m:sSub>
                              <m:sSup>
                                <m:sSupPr>
                                  <m:ctrlPr>
                                    <a:rPr lang="en-US" altLang="zh-CN" sz="2800" b="0" i="1" smtClean="0">
                                      <a:latin typeface="Cambria Math" panose="02040503050406030204" pitchFamily="18" charset="0"/>
                                    </a:rPr>
                                  </m:ctrlPr>
                                </m:sSupPr>
                                <m:e>
                                  <m:r>
                                    <a:rPr lang="en-US" altLang="zh-CN" sz="2800" b="0" i="1" smtClean="0">
                                      <a:latin typeface="Cambria Math" panose="02040503050406030204" pitchFamily="18" charset="0"/>
                                    </a:rPr>
                                    <m:t>𝑒</m:t>
                                  </m:r>
                                </m:e>
                                <m:sup>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𝑘𝑦</m:t>
                                  </m:r>
                                </m:sup>
                              </m:sSup>
                              <m:r>
                                <a:rPr lang="en-US" altLang="zh-CN" sz="2800" b="0" i="1" smtClean="0">
                                  <a:latin typeface="Cambria Math" panose="02040503050406030204" pitchFamily="18" charset="0"/>
                                </a:rPr>
                                <m:t>       </m:t>
                              </m:r>
                              <m:r>
                                <a:rPr lang="en-US" altLang="zh-CN" sz="2800" b="0" i="1" smtClean="0">
                                  <a:latin typeface="Cambria Math" panose="02040503050406030204" pitchFamily="18" charset="0"/>
                                </a:rPr>
                                <m:t>𝑦</m:t>
                              </m:r>
                              <m:r>
                                <a:rPr lang="en-US" altLang="zh-CN" sz="2800" b="0" i="1" smtClean="0">
                                  <a:latin typeface="Cambria Math" panose="02040503050406030204" pitchFamily="18" charset="0"/>
                                  <a:ea typeface="Cambria Math" panose="02040503050406030204" pitchFamily="18" charset="0"/>
                                </a:rPr>
                                <m:t>≥</m:t>
                              </m:r>
                              <m:r>
                                <a:rPr lang="en-US" altLang="zh-CN" sz="2800" b="0" i="1" smtClean="0">
                                  <a:latin typeface="Cambria Math" panose="02040503050406030204" pitchFamily="18" charset="0"/>
                                  <a:ea typeface="Cambria Math" panose="02040503050406030204" pitchFamily="18" charset="0"/>
                                </a:rPr>
                                <m:t>0</m:t>
                              </m:r>
                            </m:e>
                            <m:e>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𝜉</m:t>
                                  </m:r>
                                </m:e>
                                <m:sub>
                                  <m:r>
                                    <a:rPr lang="en-US" altLang="zh-CN" sz="2800" i="1">
                                      <a:latin typeface="Cambria Math" panose="02040503050406030204" pitchFamily="18" charset="0"/>
                                    </a:rPr>
                                    <m:t>0</m:t>
                                  </m:r>
                                </m:sub>
                              </m:sSub>
                              <m:sSup>
                                <m:sSupPr>
                                  <m:ctrlPr>
                                    <a:rPr lang="en-US" altLang="zh-CN" sz="2800" i="1">
                                      <a:latin typeface="Cambria Math" panose="02040503050406030204" pitchFamily="18" charset="0"/>
                                    </a:rPr>
                                  </m:ctrlPr>
                                </m:sSupPr>
                                <m:e>
                                  <m:r>
                                    <a:rPr lang="en-US" altLang="zh-CN" sz="2800" i="1">
                                      <a:latin typeface="Cambria Math" panose="02040503050406030204" pitchFamily="18" charset="0"/>
                                    </a:rPr>
                                    <m:t>𝑒</m:t>
                                  </m:r>
                                </m:e>
                                <m:sup>
                                  <m:r>
                                    <a:rPr lang="en-US" altLang="zh-CN" sz="2800" i="1">
                                      <a:latin typeface="Cambria Math" panose="02040503050406030204" pitchFamily="18" charset="0"/>
                                    </a:rPr>
                                    <m:t>𝑘𝑦</m:t>
                                  </m:r>
                                </m:sup>
                              </m:sSup>
                              <m:r>
                                <a:rPr lang="en-US" altLang="zh-CN" sz="2800" i="1">
                                  <a:latin typeface="Cambria Math" panose="02040503050406030204" pitchFamily="18" charset="0"/>
                                </a:rPr>
                                <m:t>    </m:t>
                              </m:r>
                              <m:r>
                                <a:rPr lang="en-US" altLang="zh-CN" sz="2800" b="0" i="1" smtClean="0">
                                  <a:latin typeface="Cambria Math" panose="02040503050406030204" pitchFamily="18" charset="0"/>
                                </a:rPr>
                                <m:t>  </m:t>
                              </m:r>
                              <m:r>
                                <a:rPr lang="en-US" altLang="zh-CN" sz="2800" i="1">
                                  <a:latin typeface="Cambria Math" panose="02040503050406030204" pitchFamily="18" charset="0"/>
                                </a:rPr>
                                <m:t>   </m:t>
                              </m:r>
                              <m:r>
                                <a:rPr lang="en-US" altLang="zh-CN" sz="2800" i="1">
                                  <a:latin typeface="Cambria Math" panose="02040503050406030204" pitchFamily="18" charset="0"/>
                                </a:rPr>
                                <m:t>𝑦</m:t>
                              </m:r>
                              <m:r>
                                <a:rPr lang="en-US" altLang="zh-CN" sz="2800" b="0" i="1" smtClean="0">
                                  <a:latin typeface="Cambria Math" panose="02040503050406030204" pitchFamily="18" charset="0"/>
                                </a:rPr>
                                <m:t>&lt;</m:t>
                              </m:r>
                              <m:r>
                                <a:rPr lang="en-US" altLang="zh-CN" sz="2800" i="1">
                                  <a:latin typeface="Cambria Math" panose="02040503050406030204" pitchFamily="18" charset="0"/>
                                  <a:ea typeface="Cambria Math" panose="02040503050406030204" pitchFamily="18" charset="0"/>
                                </a:rPr>
                                <m:t>0</m:t>
                              </m:r>
                            </m:e>
                          </m:eqArr>
                        </m:e>
                      </m:d>
                    </m:oMath>
                  </m:oMathPara>
                </a14:m>
                <a:endParaRPr lang="en-US" altLang="zh-CN" sz="2800" dirty="0"/>
              </a:p>
              <a:p>
                <a:pPr marL="0">
                  <a:spcBef>
                    <a:spcPts val="0"/>
                  </a:spcBef>
                </a:pPr>
                <a:r>
                  <a:rPr lang="zh-CN" altLang="en-US" sz="2800" dirty="0"/>
                  <a:t>在边界 </a:t>
                </a:r>
                <a14:m>
                  <m:oMath xmlns:m="http://schemas.openxmlformats.org/officeDocument/2006/math">
                    <m:r>
                      <a:rPr lang="en-US" altLang="zh-CN" sz="2800" b="0" i="1" smtClean="0">
                        <a:latin typeface="Cambria Math" panose="02040503050406030204" pitchFamily="18" charset="0"/>
                      </a:rPr>
                      <m:t>𝑦</m:t>
                    </m:r>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0</m:t>
                    </m:r>
                  </m:oMath>
                </a14:m>
                <a:r>
                  <a:rPr lang="zh-CN" altLang="en-US" sz="2800" dirty="0"/>
                  <a:t> 的两侧附近，对原方程做积分</a:t>
                </a:r>
                <a14:m>
                  <m:oMath xmlns:m="http://schemas.openxmlformats.org/officeDocument/2006/math">
                    <m:nary>
                      <m:naryPr>
                        <m:ctrlPr>
                          <a:rPr lang="zh-CN" altLang="en-US" sz="2800" i="1" smtClean="0">
                            <a:latin typeface="Cambria Math" panose="02040503050406030204" pitchFamily="18" charset="0"/>
                          </a:rPr>
                        </m:ctrlPr>
                      </m:naryPr>
                      <m:sub>
                        <m:r>
                          <m:rPr>
                            <m:brk m:alnAt="23"/>
                          </m:rPr>
                          <a:rPr lang="en-US" altLang="zh-CN" sz="2800" b="0" i="1" smtClean="0">
                            <a:latin typeface="Cambria Math" panose="02040503050406030204" pitchFamily="18" charset="0"/>
                          </a:rPr>
                          <m:t>−</m:t>
                        </m:r>
                        <m:r>
                          <a:rPr lang="en-US" altLang="zh-CN" sz="2800" i="1">
                            <a:latin typeface="Cambria Math" panose="02040503050406030204" pitchFamily="18" charset="0"/>
                          </a:rPr>
                          <m:t>𝜀</m:t>
                        </m:r>
                      </m:sub>
                      <m:sup>
                        <m:r>
                          <a:rPr lang="en-US" altLang="zh-CN" sz="2800" b="0" i="1" smtClean="0">
                            <a:latin typeface="Cambria Math" panose="02040503050406030204" pitchFamily="18" charset="0"/>
                          </a:rPr>
                          <m:t>𝜀</m:t>
                        </m:r>
                      </m:sup>
                      <m:e>
                        <m:r>
                          <a:rPr lang="en-US" altLang="zh-CN" sz="2800" b="0" i="1" smtClean="0">
                            <a:latin typeface="Cambria Math" panose="02040503050406030204" pitchFamily="18" charset="0"/>
                          </a:rPr>
                          <m:t>𝑑𝑦</m:t>
                        </m:r>
                      </m:e>
                    </m:nary>
                  </m:oMath>
                </a14:m>
                <a:r>
                  <a:rPr lang="zh-CN" altLang="en-US" sz="2800" dirty="0"/>
                  <a:t>，然后令</a:t>
                </a:r>
                <a14:m>
                  <m:oMath xmlns:m="http://schemas.openxmlformats.org/officeDocument/2006/math">
                    <m:r>
                      <a:rPr lang="en-US" altLang="zh-CN" sz="2800" i="1">
                        <a:latin typeface="Cambria Math" panose="02040503050406030204" pitchFamily="18" charset="0"/>
                      </a:rPr>
                      <m:t>𝜀</m:t>
                    </m:r>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0</m:t>
                    </m:r>
                  </m:oMath>
                </a14:m>
                <a:r>
                  <a:rPr lang="zh-CN" altLang="en-US" sz="2800" dirty="0"/>
                  <a:t>，得：</a:t>
                </a:r>
                <a:endParaRPr lang="en-US" altLang="zh-CN" sz="2800" dirty="0"/>
              </a:p>
              <a:p>
                <a:pPr marL="0" indent="0">
                  <a:spcBef>
                    <a:spcPts val="0"/>
                  </a:spcBef>
                  <a:buNone/>
                </a:pPr>
                <a14:m>
                  <m:oMathPara xmlns:m="http://schemas.openxmlformats.org/officeDocument/2006/math">
                    <m:oMathParaPr>
                      <m:jc m:val="centerGroup"/>
                    </m:oMathParaPr>
                    <m:oMath xmlns:m="http://schemas.openxmlformats.org/officeDocument/2006/math">
                      <m:sSubSup>
                        <m:sSubSupPr>
                          <m:ctrlPr>
                            <a:rPr lang="en-US" altLang="zh-CN" sz="2800" b="0" i="1" dirty="0" smtClean="0">
                              <a:latin typeface="Cambria Math" panose="02040503050406030204" pitchFamily="18" charset="0"/>
                            </a:rPr>
                          </m:ctrlPr>
                        </m:sSubSupPr>
                        <m:e>
                          <m:d>
                            <m:dPr>
                              <m:begChr m:val=""/>
                              <m:endChr m:val="|"/>
                              <m:ctrlPr>
                                <a:rPr lang="en-US" altLang="zh-CN" sz="2800" b="0" i="1" dirty="0" smtClean="0">
                                  <a:latin typeface="Cambria Math" panose="02040503050406030204" pitchFamily="18" charset="0"/>
                                </a:rPr>
                              </m:ctrlPr>
                            </m:dPr>
                            <m:e>
                              <m:d>
                                <m:dPr>
                                  <m:ctrlPr>
                                    <a:rPr lang="en-US" altLang="zh-CN" sz="2800" i="1">
                                      <a:latin typeface="Cambria Math" panose="02040503050406030204" pitchFamily="18" charset="0"/>
                                    </a:rPr>
                                  </m:ctrlPr>
                                </m:dPr>
                                <m:e>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𝜇</m:t>
                                      </m:r>
                                    </m:e>
                                    <m:sub>
                                      <m:r>
                                        <a:rPr lang="en-US" altLang="zh-CN" sz="2800" i="1">
                                          <a:latin typeface="Cambria Math" panose="02040503050406030204" pitchFamily="18" charset="0"/>
                                        </a:rPr>
                                        <m:t>0</m:t>
                                      </m:r>
                                    </m:sub>
                                  </m:sSub>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𝜌</m:t>
                                      </m:r>
                                    </m:e>
                                    <m:sub>
                                      <m:r>
                                        <a:rPr lang="en-US" altLang="zh-CN" sz="2800" i="1">
                                          <a:latin typeface="Cambria Math" panose="02040503050406030204" pitchFamily="18" charset="0"/>
                                        </a:rPr>
                                        <m:t>0</m:t>
                                      </m:r>
                                    </m:sub>
                                  </m:sSub>
                                  <m:sSup>
                                    <m:sSupPr>
                                      <m:ctrlPr>
                                        <a:rPr lang="en-US" altLang="zh-CN" sz="2800" i="1">
                                          <a:latin typeface="Cambria Math" panose="02040503050406030204" pitchFamily="18" charset="0"/>
                                        </a:rPr>
                                      </m:ctrlPr>
                                    </m:sSupPr>
                                    <m:e>
                                      <m:r>
                                        <a:rPr lang="en-US" altLang="zh-CN" sz="2800" i="1">
                                          <a:latin typeface="Cambria Math" panose="02040503050406030204" pitchFamily="18" charset="0"/>
                                        </a:rPr>
                                        <m:t>𝜔</m:t>
                                      </m:r>
                                    </m:e>
                                    <m:sup>
                                      <m:r>
                                        <a:rPr lang="en-US" altLang="zh-CN" sz="2800" i="1">
                                          <a:latin typeface="Cambria Math" panose="02040503050406030204" pitchFamily="18" charset="0"/>
                                        </a:rPr>
                                        <m:t>2</m:t>
                                      </m:r>
                                    </m:sup>
                                  </m:sSup>
                                  <m:r>
                                    <a:rPr lang="en-US" altLang="zh-CN" sz="2800" i="1">
                                      <a:latin typeface="Cambria Math" panose="02040503050406030204" pitchFamily="18" charset="0"/>
                                    </a:rPr>
                                    <m:t>−</m:t>
                                  </m:r>
                                  <m:sSup>
                                    <m:sSupPr>
                                      <m:ctrlPr>
                                        <a:rPr lang="en-US" altLang="zh-CN" sz="2800" i="1">
                                          <a:latin typeface="Cambria Math" panose="02040503050406030204" pitchFamily="18" charset="0"/>
                                        </a:rPr>
                                      </m:ctrlPr>
                                    </m:sSupPr>
                                    <m:e>
                                      <m:r>
                                        <a:rPr lang="en-US" altLang="zh-CN" sz="2800" i="1">
                                          <a:latin typeface="Cambria Math" panose="02040503050406030204" pitchFamily="18" charset="0"/>
                                        </a:rPr>
                                        <m:t>𝑘</m:t>
                                      </m:r>
                                    </m:e>
                                    <m:sup>
                                      <m:r>
                                        <a:rPr lang="en-US" altLang="zh-CN" sz="2800" i="1">
                                          <a:latin typeface="Cambria Math" panose="02040503050406030204" pitchFamily="18" charset="0"/>
                                        </a:rPr>
                                        <m:t>2</m:t>
                                      </m:r>
                                    </m:sup>
                                  </m:sSup>
                                  <m:sSubSup>
                                    <m:sSubSupPr>
                                      <m:ctrlPr>
                                        <a:rPr lang="en-US" altLang="zh-CN" sz="2800" i="1">
                                          <a:latin typeface="Cambria Math" panose="02040503050406030204" pitchFamily="18" charset="0"/>
                                        </a:rPr>
                                      </m:ctrlPr>
                                    </m:sSubSupPr>
                                    <m:e>
                                      <m:r>
                                        <a:rPr lang="en-US" altLang="zh-CN" sz="2800" i="1">
                                          <a:latin typeface="Cambria Math" panose="02040503050406030204" pitchFamily="18" charset="0"/>
                                        </a:rPr>
                                        <m:t>𝐵</m:t>
                                      </m:r>
                                    </m:e>
                                    <m:sub>
                                      <m:r>
                                        <a:rPr lang="en-US" altLang="zh-CN" sz="2800" i="1">
                                          <a:latin typeface="Cambria Math" panose="02040503050406030204" pitchFamily="18" charset="0"/>
                                        </a:rPr>
                                        <m:t>0</m:t>
                                      </m:r>
                                      <m:r>
                                        <a:rPr lang="en-US" altLang="zh-CN" sz="2800" i="1">
                                          <a:latin typeface="Cambria Math" panose="02040503050406030204" pitchFamily="18" charset="0"/>
                                        </a:rPr>
                                        <m:t>𝑧</m:t>
                                      </m:r>
                                    </m:sub>
                                    <m:sup>
                                      <m:r>
                                        <a:rPr lang="en-US" altLang="zh-CN" sz="2800" i="1">
                                          <a:latin typeface="Cambria Math" panose="02040503050406030204" pitchFamily="18" charset="0"/>
                                        </a:rPr>
                                        <m:t>2</m:t>
                                      </m:r>
                                    </m:sup>
                                  </m:sSubSup>
                                </m:e>
                              </m:d>
                              <m:sSubSup>
                                <m:sSubSupPr>
                                  <m:ctrlPr>
                                    <a:rPr lang="en-US" altLang="zh-CN" sz="2800" i="1">
                                      <a:latin typeface="Cambria Math" panose="02040503050406030204" pitchFamily="18" charset="0"/>
                                    </a:rPr>
                                  </m:ctrlPr>
                                </m:sSubSupPr>
                                <m:e>
                                  <m:r>
                                    <a:rPr lang="en-US" altLang="zh-CN" sz="2800" i="1">
                                      <a:latin typeface="Cambria Math" panose="02040503050406030204" pitchFamily="18" charset="0"/>
                                    </a:rPr>
                                    <m:t>𝜉</m:t>
                                  </m:r>
                                </m:e>
                                <m:sub>
                                  <m:r>
                                    <a:rPr lang="en-US" altLang="zh-CN" sz="2800" i="1">
                                      <a:latin typeface="Cambria Math" panose="02040503050406030204" pitchFamily="18" charset="0"/>
                                    </a:rPr>
                                    <m:t>𝑦</m:t>
                                  </m:r>
                                </m:sub>
                                <m:sup>
                                  <m:r>
                                    <a:rPr lang="en-US" altLang="zh-CN" sz="2800" i="1">
                                      <a:latin typeface="Cambria Math" panose="02040503050406030204" pitchFamily="18" charset="0"/>
                                    </a:rPr>
                                    <m:t>′</m:t>
                                  </m:r>
                                </m:sup>
                              </m:sSubSup>
                            </m:e>
                          </m:d>
                        </m:e>
                        <m:sub>
                          <m:r>
                            <a:rPr lang="en-US" altLang="zh-CN" sz="2800" b="0" i="1" dirty="0" smtClean="0">
                              <a:latin typeface="Cambria Math" panose="02040503050406030204" pitchFamily="18" charset="0"/>
                            </a:rPr>
                            <m:t>0</m:t>
                          </m:r>
                          <m:r>
                            <a:rPr lang="en-US" altLang="zh-CN" sz="2800" b="0" i="1" dirty="0" smtClean="0">
                              <a:latin typeface="Cambria Math" panose="02040503050406030204" pitchFamily="18" charset="0"/>
                            </a:rPr>
                            <m:t>−</m:t>
                          </m:r>
                        </m:sub>
                        <m:sup>
                          <m:r>
                            <a:rPr lang="en-US" altLang="zh-CN" sz="2800" b="0" i="1" dirty="0" smtClean="0">
                              <a:latin typeface="Cambria Math" panose="02040503050406030204" pitchFamily="18" charset="0"/>
                            </a:rPr>
                            <m:t>0</m:t>
                          </m:r>
                          <m:r>
                            <a:rPr lang="en-US" altLang="zh-CN" sz="2800" b="0" i="1" dirty="0" smtClean="0">
                              <a:latin typeface="Cambria Math" panose="02040503050406030204" pitchFamily="18" charset="0"/>
                            </a:rPr>
                            <m:t>+</m:t>
                          </m:r>
                        </m:sup>
                      </m:sSubSup>
                      <m:r>
                        <a:rPr lang="en-US" altLang="zh-CN" sz="2800" b="0" i="1" dirty="0" smtClean="0">
                          <a:latin typeface="Cambria Math" panose="02040503050406030204" pitchFamily="18" charset="0"/>
                        </a:rPr>
                        <m:t>−</m:t>
                      </m:r>
                      <m:sSubSup>
                        <m:sSubSupPr>
                          <m:ctrlPr>
                            <a:rPr lang="en-US" altLang="zh-CN" sz="2800" b="0" i="1" smtClean="0">
                              <a:latin typeface="Cambria Math" panose="02040503050406030204" pitchFamily="18" charset="0"/>
                            </a:rPr>
                          </m:ctrlPr>
                        </m:sSubSupPr>
                        <m:e>
                          <m:d>
                            <m:dPr>
                              <m:begChr m:val=""/>
                              <m:endChr m:val="|"/>
                              <m:ctrlPr>
                                <a:rPr lang="en-US" altLang="zh-CN" sz="2800" i="1" smtClean="0">
                                  <a:latin typeface="Cambria Math" panose="02040503050406030204" pitchFamily="18" charset="0"/>
                                </a:rPr>
                              </m:ctrlPr>
                            </m:dPr>
                            <m:e>
                              <m:sSup>
                                <m:sSupPr>
                                  <m:ctrlPr>
                                    <a:rPr lang="en-US" altLang="zh-CN" sz="2800" i="1" dirty="0">
                                      <a:latin typeface="Cambria Math" panose="02040503050406030204" pitchFamily="18" charset="0"/>
                                    </a:rPr>
                                  </m:ctrlPr>
                                </m:sSupPr>
                                <m:e>
                                  <m:r>
                                    <a:rPr lang="en-US" altLang="zh-CN" sz="2800" i="1" dirty="0">
                                      <a:latin typeface="Cambria Math" panose="02040503050406030204" pitchFamily="18" charset="0"/>
                                    </a:rPr>
                                    <m:t>𝑘</m:t>
                                  </m:r>
                                </m:e>
                                <m:sup>
                                  <m:r>
                                    <a:rPr lang="en-US" altLang="zh-CN" sz="2800" i="1" dirty="0">
                                      <a:latin typeface="Cambria Math" panose="02040503050406030204" pitchFamily="18" charset="0"/>
                                    </a:rPr>
                                    <m:t>2</m:t>
                                  </m:r>
                                </m:sup>
                              </m:sSup>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𝜇</m:t>
                                  </m:r>
                                </m:e>
                                <m:sub>
                                  <m:r>
                                    <a:rPr lang="en-US" altLang="zh-CN" sz="2800" i="1">
                                      <a:latin typeface="Cambria Math" panose="02040503050406030204" pitchFamily="18" charset="0"/>
                                    </a:rPr>
                                    <m:t>0</m:t>
                                  </m:r>
                                </m:sub>
                              </m:sSub>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𝜌</m:t>
                                  </m:r>
                                </m:e>
                                <m:sub>
                                  <m:r>
                                    <a:rPr lang="en-US" altLang="zh-CN" sz="2800" i="1">
                                      <a:latin typeface="Cambria Math" panose="02040503050406030204" pitchFamily="18" charset="0"/>
                                    </a:rPr>
                                    <m:t>0</m:t>
                                  </m:r>
                                </m:sub>
                              </m:sSub>
                              <m:r>
                                <a:rPr lang="en-US" altLang="zh-CN" sz="2800" i="1">
                                  <a:latin typeface="Cambria Math" panose="02040503050406030204" pitchFamily="18" charset="0"/>
                                </a:rPr>
                                <m:t>𝑔</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𝜉</m:t>
                                  </m:r>
                                </m:e>
                                <m:sub>
                                  <m:r>
                                    <a:rPr lang="en-US" altLang="zh-CN" sz="2800" i="1">
                                      <a:latin typeface="Cambria Math" panose="02040503050406030204" pitchFamily="18" charset="0"/>
                                    </a:rPr>
                                    <m:t>𝑦</m:t>
                                  </m:r>
                                </m:sub>
                              </m:sSub>
                            </m:e>
                          </m:d>
                        </m:e>
                        <m:sub>
                          <m:r>
                            <a:rPr lang="en-US" altLang="zh-CN" sz="2800" b="0" i="1" smtClean="0">
                              <a:latin typeface="Cambria Math" panose="02040503050406030204" pitchFamily="18" charset="0"/>
                            </a:rPr>
                            <m:t>0</m:t>
                          </m:r>
                          <m:r>
                            <a:rPr lang="en-US" altLang="zh-CN" sz="2800" b="0" i="1" smtClean="0">
                              <a:latin typeface="Cambria Math" panose="02040503050406030204" pitchFamily="18" charset="0"/>
                            </a:rPr>
                            <m:t>−</m:t>
                          </m:r>
                        </m:sub>
                        <m:sup>
                          <m:r>
                            <a:rPr lang="en-US" altLang="zh-CN" sz="2800" b="0" i="1" smtClean="0">
                              <a:latin typeface="Cambria Math" panose="02040503050406030204" pitchFamily="18" charset="0"/>
                            </a:rPr>
                            <m:t>0</m:t>
                          </m:r>
                          <m:r>
                            <a:rPr lang="en-US" altLang="zh-CN" sz="2800" b="0" i="1" smtClean="0">
                              <a:latin typeface="Cambria Math" panose="02040503050406030204" pitchFamily="18" charset="0"/>
                            </a:rPr>
                            <m:t>+</m:t>
                          </m:r>
                        </m:sup>
                      </m:sSubSup>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0</m:t>
                      </m:r>
                    </m:oMath>
                  </m:oMathPara>
                </a14:m>
                <a:endParaRPr lang="en-US" altLang="zh-CN" sz="2800" dirty="0"/>
              </a:p>
              <a:p>
                <a:pPr marL="0" indent="0">
                  <a:spcBef>
                    <a:spcPts val="0"/>
                  </a:spcBef>
                  <a:buNone/>
                </a:pPr>
                <a:r>
                  <a:rPr lang="zh-CN" altLang="en-US" sz="2800" dirty="0"/>
                  <a:t>这里</a:t>
                </a:r>
                <a:r>
                  <a:rPr lang="en-US" altLang="zh-CN" sz="2800" dirty="0"/>
                  <a:t>0+(</a:t>
                </a:r>
                <a:r>
                  <a:rPr lang="zh-CN" altLang="en-US" sz="2800" dirty="0"/>
                  <a:t>或</a:t>
                </a:r>
                <a:r>
                  <a:rPr lang="en-US" altLang="zh-CN" sz="2800" dirty="0"/>
                  <a:t>0-)</a:t>
                </a:r>
                <a:r>
                  <a:rPr lang="zh-CN" altLang="en-US" sz="2800" dirty="0"/>
                  <a:t>是指在 </a:t>
                </a:r>
                <a14:m>
                  <m:oMath xmlns:m="http://schemas.openxmlformats.org/officeDocument/2006/math">
                    <m:r>
                      <a:rPr lang="en-US" altLang="zh-CN" sz="2800" i="1">
                        <a:latin typeface="Cambria Math" panose="02040503050406030204" pitchFamily="18" charset="0"/>
                      </a:rPr>
                      <m:t>𝑦</m:t>
                    </m:r>
                    <m:r>
                      <a:rPr lang="en-US" altLang="zh-CN" sz="2800" b="0" i="1" smtClean="0">
                        <a:latin typeface="Cambria Math" panose="02040503050406030204" pitchFamily="18" charset="0"/>
                      </a:rPr>
                      <m:t>&gt;</m:t>
                    </m:r>
                    <m:r>
                      <a:rPr lang="en-US" altLang="zh-CN" sz="2800" i="1">
                        <a:latin typeface="Cambria Math" panose="02040503050406030204" pitchFamily="18" charset="0"/>
                        <a:ea typeface="Cambria Math" panose="02040503050406030204" pitchFamily="18" charset="0"/>
                      </a:rPr>
                      <m:t>0</m:t>
                    </m:r>
                  </m:oMath>
                </a14:m>
                <a:r>
                  <a:rPr lang="en-US" altLang="zh-CN" sz="2800" dirty="0"/>
                  <a:t> (</a:t>
                </a:r>
                <a:r>
                  <a:rPr lang="zh-CN" altLang="en-US" sz="2800" dirty="0"/>
                  <a:t>或</a:t>
                </a:r>
                <a14:m>
                  <m:oMath xmlns:m="http://schemas.openxmlformats.org/officeDocument/2006/math">
                    <m:r>
                      <a:rPr lang="en-US" altLang="zh-CN" sz="2800" i="1">
                        <a:latin typeface="Cambria Math" panose="02040503050406030204" pitchFamily="18" charset="0"/>
                      </a:rPr>
                      <m:t>𝑦</m:t>
                    </m:r>
                    <m:r>
                      <a:rPr lang="en-US" altLang="zh-CN" sz="2800" b="0" i="1" smtClean="0">
                        <a:latin typeface="Cambria Math" panose="02040503050406030204" pitchFamily="18" charset="0"/>
                      </a:rPr>
                      <m:t>&lt;</m:t>
                    </m:r>
                    <m:r>
                      <a:rPr lang="en-US" altLang="zh-CN" sz="2800" i="1">
                        <a:latin typeface="Cambria Math" panose="02040503050406030204" pitchFamily="18" charset="0"/>
                        <a:ea typeface="Cambria Math" panose="02040503050406030204" pitchFamily="18" charset="0"/>
                      </a:rPr>
                      <m:t>0</m:t>
                    </m:r>
                  </m:oMath>
                </a14:m>
                <a:r>
                  <a:rPr lang="en-US" altLang="zh-CN" sz="2800" dirty="0"/>
                  <a:t>)</a:t>
                </a:r>
                <a:r>
                  <a:rPr lang="zh-CN" altLang="en-US" sz="2800" dirty="0"/>
                  <a:t> 区域令 </a:t>
                </a:r>
                <a14:m>
                  <m:oMath xmlns:m="http://schemas.openxmlformats.org/officeDocument/2006/math">
                    <m:r>
                      <a:rPr lang="en-US" altLang="zh-CN" sz="2800" b="0" i="1" smtClean="0">
                        <a:latin typeface="Cambria Math" panose="02040503050406030204" pitchFamily="18" charset="0"/>
                      </a:rPr>
                      <m:t>𝑦</m:t>
                    </m:r>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0</m:t>
                    </m:r>
                  </m:oMath>
                </a14:m>
                <a:r>
                  <a:rPr lang="zh-CN" altLang="en-US" sz="2800" dirty="0"/>
                  <a:t>。</a:t>
                </a:r>
                <a:endParaRPr lang="zh-CN" altLang="en-US" sz="2800" dirty="0"/>
              </a:p>
            </p:txBody>
          </p:sp>
        </mc:Choice>
        <mc:Fallback>
          <p:sp>
            <p:nvSpPr>
              <p:cNvPr id="3" name="内容占位符 2"/>
              <p:cNvSpPr>
                <a:spLocks noRot="1" noChangeAspect="1" noMove="1" noResize="1" noEditPoints="1" noAdjustHandles="1" noChangeArrowheads="1" noChangeShapeType="1" noTextEdit="1"/>
              </p:cNvSpPr>
              <p:nvPr>
                <p:ph idx="1"/>
              </p:nvPr>
            </p:nvSpPr>
            <p:spPr>
              <a:xfrm>
                <a:off x="395536" y="1417638"/>
                <a:ext cx="8352928" cy="5107706"/>
              </a:xfrm>
              <a:blipFill rotWithShape="1">
                <a:blip r:embed="rId1"/>
                <a:stretch>
                  <a:fillRect l="-7" t="-6" r="1" b="2"/>
                </a:stretch>
              </a:blipFill>
            </p:spPr>
            <p:txBody>
              <a:bodyPr/>
              <a:lstStyle/>
              <a:p>
                <a:r>
                  <a:rPr lang="zh-CN" altLang="en-US">
                    <a:noFill/>
                  </a:rPr>
                  <a:t> </a:t>
                </a:r>
              </a:p>
            </p:txBody>
          </p:sp>
        </mc:Fallback>
      </mc:AlternateContent>
    </p:spTree>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en-US" altLang="zh-CN" dirty="0"/>
              <a:t>Rayleigh-Taylor </a:t>
            </a:r>
            <a:r>
              <a:rPr lang="zh-CN" altLang="en-US" dirty="0"/>
              <a:t>不稳定性</a:t>
            </a:r>
            <a:endParaRPr lang="zh-CN" altLang="en-US" dirty="0"/>
          </a:p>
        </p:txBody>
      </p:sp>
      <mc:AlternateContent xmlns:mc="http://schemas.openxmlformats.org/markup-compatibility/2006">
        <mc:Choice xmlns:a14="http://schemas.microsoft.com/office/drawing/2010/main" Requires="a14">
          <p:sp>
            <p:nvSpPr>
              <p:cNvPr id="3" name="内容占位符 2"/>
              <p:cNvSpPr>
                <a:spLocks noGrp="1"/>
              </p:cNvSpPr>
              <p:nvPr>
                <p:ph idx="1"/>
              </p:nvPr>
            </p:nvSpPr>
            <p:spPr>
              <a:xfrm>
                <a:off x="395536" y="1417638"/>
                <a:ext cx="8352928" cy="5107706"/>
              </a:xfrm>
            </p:spPr>
            <p:txBody>
              <a:bodyPr/>
              <a:lstStyle/>
              <a:p>
                <a:pPr marL="0">
                  <a:spcBef>
                    <a:spcPts val="0"/>
                  </a:spcBef>
                </a:pPr>
                <a:r>
                  <a:rPr lang="zh-CN" altLang="en-US" sz="2800" dirty="0"/>
                  <a:t>即得色散关系：</a:t>
                </a:r>
                <a:endParaRPr lang="en-US" altLang="zh-CN" sz="2800" dirty="0"/>
              </a:p>
              <a:p>
                <a:pPr marL="0" indent="0">
                  <a:spcBef>
                    <a:spcPts val="0"/>
                  </a:spcBef>
                  <a:buNone/>
                </a:pPr>
                <a14:m>
                  <m:oMathPara xmlns:m="http://schemas.openxmlformats.org/officeDocument/2006/math">
                    <m:oMathParaPr>
                      <m:jc m:val="centerGroup"/>
                    </m:oMathParaPr>
                    <m:oMath xmlns:m="http://schemas.openxmlformats.org/officeDocument/2006/math">
                      <m:sSup>
                        <m:sSupPr>
                          <m:ctrlPr>
                            <a:rPr lang="en-US" altLang="zh-CN" sz="2800" i="1">
                              <a:latin typeface="Cambria Math" panose="02040503050406030204" pitchFamily="18" charset="0"/>
                            </a:rPr>
                          </m:ctrlPr>
                        </m:sSupPr>
                        <m:e>
                          <m:r>
                            <a:rPr lang="en-US" altLang="zh-CN" sz="2800" i="1">
                              <a:latin typeface="Cambria Math" panose="02040503050406030204" pitchFamily="18" charset="0"/>
                            </a:rPr>
                            <m:t>𝜔</m:t>
                          </m:r>
                        </m:e>
                        <m:sup>
                          <m:r>
                            <a:rPr lang="en-US" altLang="zh-CN" sz="2800" i="1">
                              <a:latin typeface="Cambria Math" panose="02040503050406030204" pitchFamily="18" charset="0"/>
                            </a:rPr>
                            <m:t>2</m:t>
                          </m:r>
                        </m:sup>
                      </m:sSup>
                      <m:r>
                        <a:rPr lang="en-US" altLang="zh-CN" sz="2800" b="0" i="1" smtClean="0">
                          <a:latin typeface="Cambria Math" panose="02040503050406030204" pitchFamily="18" charset="0"/>
                        </a:rPr>
                        <m:t>=</m:t>
                      </m:r>
                      <m:f>
                        <m:fPr>
                          <m:ctrlPr>
                            <a:rPr lang="en-US" altLang="zh-CN" sz="2800" b="0" i="1" smtClean="0">
                              <a:latin typeface="Cambria Math" panose="02040503050406030204" pitchFamily="18" charset="0"/>
                            </a:rPr>
                          </m:ctrlPr>
                        </m:fPr>
                        <m:num>
                          <m:r>
                            <a:rPr lang="en-US" altLang="zh-CN" sz="2800" i="1">
                              <a:latin typeface="Cambria Math" panose="02040503050406030204" pitchFamily="18" charset="0"/>
                            </a:rPr>
                            <m:t>2</m:t>
                          </m:r>
                          <m:sSup>
                            <m:sSupPr>
                              <m:ctrlPr>
                                <a:rPr lang="en-US" altLang="zh-CN" sz="2800" i="1">
                                  <a:latin typeface="Cambria Math" panose="02040503050406030204" pitchFamily="18" charset="0"/>
                                </a:rPr>
                              </m:ctrlPr>
                            </m:sSupPr>
                            <m:e>
                              <m:r>
                                <a:rPr lang="en-US" altLang="zh-CN" sz="2800" i="1">
                                  <a:latin typeface="Cambria Math" panose="02040503050406030204" pitchFamily="18" charset="0"/>
                                </a:rPr>
                                <m:t>𝑘</m:t>
                              </m:r>
                            </m:e>
                            <m:sup>
                              <m:r>
                                <a:rPr lang="en-US" altLang="zh-CN" sz="2800" i="1">
                                  <a:latin typeface="Cambria Math" panose="02040503050406030204" pitchFamily="18" charset="0"/>
                                </a:rPr>
                                <m:t>2</m:t>
                              </m:r>
                            </m:sup>
                          </m:sSup>
                          <m:sSubSup>
                            <m:sSubSupPr>
                              <m:ctrlPr>
                                <a:rPr lang="en-US" altLang="zh-CN" sz="2800" i="1">
                                  <a:latin typeface="Cambria Math" panose="02040503050406030204" pitchFamily="18" charset="0"/>
                                </a:rPr>
                              </m:ctrlPr>
                            </m:sSubSupPr>
                            <m:e>
                              <m:r>
                                <a:rPr lang="en-US" altLang="zh-CN" sz="2800" i="1">
                                  <a:latin typeface="Cambria Math" panose="02040503050406030204" pitchFamily="18" charset="0"/>
                                </a:rPr>
                                <m:t>𝐵</m:t>
                              </m:r>
                            </m:e>
                            <m:sub>
                              <m:r>
                                <a:rPr lang="en-US" altLang="zh-CN" sz="2800" i="1">
                                  <a:latin typeface="Cambria Math" panose="02040503050406030204" pitchFamily="18" charset="0"/>
                                </a:rPr>
                                <m:t>0</m:t>
                              </m:r>
                              <m:r>
                                <a:rPr lang="en-US" altLang="zh-CN" sz="2800" i="1">
                                  <a:latin typeface="Cambria Math" panose="02040503050406030204" pitchFamily="18" charset="0"/>
                                </a:rPr>
                                <m:t>𝑧</m:t>
                              </m:r>
                            </m:sub>
                            <m:sup>
                              <m:r>
                                <a:rPr lang="en-US" altLang="zh-CN" sz="2800" i="1">
                                  <a:latin typeface="Cambria Math" panose="02040503050406030204" pitchFamily="18" charset="0"/>
                                </a:rPr>
                                <m:t>2</m:t>
                              </m:r>
                            </m:sup>
                          </m:sSubSup>
                        </m:num>
                        <m:den>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𝜇</m:t>
                              </m:r>
                            </m:e>
                            <m:sub>
                              <m:r>
                                <a:rPr lang="en-US" altLang="zh-CN" sz="2800" i="1">
                                  <a:latin typeface="Cambria Math" panose="02040503050406030204" pitchFamily="18" charset="0"/>
                                </a:rPr>
                                <m:t>0</m:t>
                              </m:r>
                            </m:sub>
                          </m:sSub>
                          <m:d>
                            <m:dPr>
                              <m:ctrlPr>
                                <a:rPr lang="en-US" altLang="zh-CN" sz="2800" i="1">
                                  <a:latin typeface="Cambria Math" panose="02040503050406030204" pitchFamily="18" charset="0"/>
                                </a:rPr>
                              </m:ctrlPr>
                            </m:dPr>
                            <m:e>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𝜌</m:t>
                                  </m:r>
                                </m:e>
                                <m:sub>
                                  <m:r>
                                    <a:rPr lang="en-US" altLang="zh-CN" sz="2800" i="1">
                                      <a:latin typeface="Cambria Math" panose="02040503050406030204" pitchFamily="18" charset="0"/>
                                    </a:rPr>
                                    <m:t>𝑢</m:t>
                                  </m:r>
                                </m:sub>
                              </m:sSub>
                              <m:r>
                                <a:rPr lang="en-US" altLang="zh-CN" sz="2800" i="1">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𝜌</m:t>
                                  </m:r>
                                </m:e>
                                <m:sub>
                                  <m:r>
                                    <a:rPr lang="en-US" altLang="zh-CN" sz="2800" i="1">
                                      <a:latin typeface="Cambria Math" panose="02040503050406030204" pitchFamily="18" charset="0"/>
                                    </a:rPr>
                                    <m:t>𝑙</m:t>
                                  </m:r>
                                </m:sub>
                              </m:sSub>
                            </m:e>
                          </m:d>
                        </m:den>
                      </m:f>
                      <m:r>
                        <a:rPr lang="en-US" altLang="zh-CN" sz="2800" b="0" i="1" dirty="0" smtClean="0">
                          <a:latin typeface="Cambria Math" panose="02040503050406030204" pitchFamily="18" charset="0"/>
                        </a:rPr>
                        <m:t>+</m:t>
                      </m:r>
                      <m:r>
                        <a:rPr lang="en-US" altLang="zh-CN" sz="2800" i="1" dirty="0">
                          <a:latin typeface="Cambria Math" panose="02040503050406030204" pitchFamily="18" charset="0"/>
                        </a:rPr>
                        <m:t>𝑘</m:t>
                      </m:r>
                      <m:r>
                        <a:rPr lang="en-US" altLang="zh-CN" sz="2800" i="1">
                          <a:latin typeface="Cambria Math" panose="02040503050406030204" pitchFamily="18" charset="0"/>
                        </a:rPr>
                        <m:t>𝑔</m:t>
                      </m:r>
                      <m:f>
                        <m:fPr>
                          <m:ctrlPr>
                            <a:rPr lang="en-US" altLang="zh-CN" sz="2800" b="0" i="1" dirty="0" smtClean="0">
                              <a:latin typeface="Cambria Math" panose="02040503050406030204" pitchFamily="18" charset="0"/>
                            </a:rPr>
                          </m:ctrlPr>
                        </m:fPr>
                        <m:num>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𝜌</m:t>
                              </m:r>
                            </m:e>
                            <m:sub>
                              <m:r>
                                <a:rPr lang="en-US" altLang="zh-CN" sz="2800" i="1">
                                  <a:latin typeface="Cambria Math" panose="02040503050406030204" pitchFamily="18" charset="0"/>
                                </a:rPr>
                                <m:t>𝑙</m:t>
                              </m:r>
                            </m:sub>
                          </m:sSub>
                          <m:r>
                            <a:rPr lang="en-US" altLang="zh-CN" sz="2800" i="1">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𝜌</m:t>
                              </m:r>
                            </m:e>
                            <m:sub>
                              <m:r>
                                <a:rPr lang="en-US" altLang="zh-CN" sz="2800" i="1">
                                  <a:latin typeface="Cambria Math" panose="02040503050406030204" pitchFamily="18" charset="0"/>
                                </a:rPr>
                                <m:t>𝑢</m:t>
                              </m:r>
                            </m:sub>
                          </m:sSub>
                        </m:num>
                        <m:den>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𝜌</m:t>
                              </m:r>
                            </m:e>
                            <m:sub>
                              <m:r>
                                <a:rPr lang="en-US" altLang="zh-CN" sz="2800" i="1">
                                  <a:latin typeface="Cambria Math" panose="02040503050406030204" pitchFamily="18" charset="0"/>
                                </a:rPr>
                                <m:t>𝑢</m:t>
                              </m:r>
                            </m:sub>
                          </m:sSub>
                          <m:r>
                            <a:rPr lang="en-US" altLang="zh-CN" sz="2800" i="1">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𝜌</m:t>
                              </m:r>
                            </m:e>
                            <m:sub>
                              <m:r>
                                <a:rPr lang="en-US" altLang="zh-CN" sz="2800" i="1">
                                  <a:latin typeface="Cambria Math" panose="02040503050406030204" pitchFamily="18" charset="0"/>
                                </a:rPr>
                                <m:t>𝑙</m:t>
                              </m:r>
                            </m:sub>
                          </m:sSub>
                        </m:den>
                      </m:f>
                    </m:oMath>
                  </m:oMathPara>
                </a14:m>
                <a:endParaRPr lang="en-US" altLang="zh-CN" sz="2800" dirty="0"/>
              </a:p>
              <a:p>
                <a:pPr marL="0">
                  <a:spcBef>
                    <a:spcPts val="0"/>
                  </a:spcBef>
                </a:pPr>
                <a:r>
                  <a:rPr lang="zh-CN" altLang="en-US" sz="2800" dirty="0"/>
                  <a:t>若上半部的密度大于下半部的密度，且没有磁场，则</a:t>
                </a:r>
                <a14:m>
                  <m:oMath xmlns:m="http://schemas.openxmlformats.org/officeDocument/2006/math">
                    <m:sSup>
                      <m:sSupPr>
                        <m:ctrlPr>
                          <a:rPr lang="en-US" altLang="zh-CN" sz="2800" i="1">
                            <a:latin typeface="Cambria Math" panose="02040503050406030204" pitchFamily="18" charset="0"/>
                          </a:rPr>
                        </m:ctrlPr>
                      </m:sSupPr>
                      <m:e>
                        <m:r>
                          <a:rPr lang="en-US" altLang="zh-CN" sz="2800" i="1">
                            <a:latin typeface="Cambria Math" panose="02040503050406030204" pitchFamily="18" charset="0"/>
                          </a:rPr>
                          <m:t>𝜔</m:t>
                        </m:r>
                      </m:e>
                      <m:sup>
                        <m:r>
                          <a:rPr lang="en-US" altLang="zh-CN" sz="2800" i="1">
                            <a:latin typeface="Cambria Math" panose="02040503050406030204" pitchFamily="18" charset="0"/>
                          </a:rPr>
                          <m:t>2</m:t>
                        </m:r>
                      </m:sup>
                    </m:sSup>
                    <m:r>
                      <a:rPr lang="en-US" altLang="zh-CN" sz="2800" b="0" i="1" smtClean="0">
                        <a:latin typeface="Cambria Math" panose="02040503050406030204" pitchFamily="18" charset="0"/>
                      </a:rPr>
                      <m:t>&lt;</m:t>
                    </m:r>
                    <m:r>
                      <a:rPr lang="en-US" altLang="zh-CN" sz="2800" b="0" i="1" smtClean="0">
                        <a:latin typeface="Cambria Math" panose="02040503050406030204" pitchFamily="18" charset="0"/>
                      </a:rPr>
                      <m:t>0</m:t>
                    </m:r>
                  </m:oMath>
                </a14:m>
                <a:r>
                  <a:rPr lang="zh-CN" altLang="en-US" sz="2800" dirty="0"/>
                  <a:t>，意味着存在正虚数的频率，引发不稳定性，波幅随时间增长为</a:t>
                </a:r>
                <a14:m>
                  <m:oMath xmlns:m="http://schemas.openxmlformats.org/officeDocument/2006/math">
                    <m:sSup>
                      <m:sSupPr>
                        <m:ctrlPr>
                          <a:rPr lang="en-US" altLang="zh-CN" sz="2800" i="1">
                            <a:latin typeface="Cambria Math" panose="02040503050406030204" pitchFamily="18" charset="0"/>
                          </a:rPr>
                        </m:ctrlPr>
                      </m:sSupPr>
                      <m:e>
                        <m:r>
                          <a:rPr lang="en-US" altLang="zh-CN" sz="2800" b="0" i="1" smtClean="0">
                            <a:latin typeface="Cambria Math" panose="02040503050406030204" pitchFamily="18" charset="0"/>
                          </a:rPr>
                          <m:t>𝑒</m:t>
                        </m:r>
                      </m:e>
                      <m:sup>
                        <m:r>
                          <a:rPr lang="en-US" altLang="zh-CN" sz="2800" b="0" i="1" smtClean="0">
                            <a:latin typeface="Cambria Math" panose="02040503050406030204" pitchFamily="18" charset="0"/>
                          </a:rPr>
                          <m:t>|</m:t>
                        </m:r>
                        <m:r>
                          <a:rPr lang="en-US" altLang="zh-CN" sz="2800" i="1">
                            <a:latin typeface="Cambria Math" panose="02040503050406030204" pitchFamily="18" charset="0"/>
                          </a:rPr>
                          <m:t>𝜔</m:t>
                        </m:r>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𝑡</m:t>
                        </m:r>
                      </m:sup>
                    </m:sSup>
                  </m:oMath>
                </a14:m>
                <a:r>
                  <a:rPr lang="zh-CN" altLang="en-US" sz="2800" dirty="0"/>
                  <a:t>。</a:t>
                </a:r>
                <a:endParaRPr lang="en-US" altLang="zh-CN" sz="2800" dirty="0"/>
              </a:p>
              <a:p>
                <a:pPr marL="0">
                  <a:spcBef>
                    <a:spcPts val="0"/>
                  </a:spcBef>
                </a:pPr>
                <a:r>
                  <a:rPr lang="zh-CN" altLang="en-US" sz="2800" dirty="0"/>
                  <a:t>若有磁场存在，则提供稳定因素，即使上半部的密度大于下半部的密度，只要磁场项足够大，也有抑制不稳定的可能。直观地看，磁力线有张力而趋于平直，它与等离子体冻结，起固定等离子体的作用，增加整体的稳定性。</a:t>
                </a:r>
                <a:endParaRPr lang="en-US" altLang="zh-CN" sz="2800" dirty="0"/>
              </a:p>
            </p:txBody>
          </p:sp>
        </mc:Choice>
        <mc:Fallback>
          <p:sp>
            <p:nvSpPr>
              <p:cNvPr id="3" name="内容占位符 2"/>
              <p:cNvSpPr>
                <a:spLocks noRot="1" noChangeAspect="1" noMove="1" noResize="1" noEditPoints="1" noAdjustHandles="1" noChangeArrowheads="1" noChangeShapeType="1" noTextEdit="1"/>
              </p:cNvSpPr>
              <p:nvPr>
                <p:ph idx="1"/>
              </p:nvPr>
            </p:nvSpPr>
            <p:spPr>
              <a:xfrm>
                <a:off x="395536" y="1417638"/>
                <a:ext cx="8352928" cy="5107706"/>
              </a:xfrm>
              <a:blipFill rotWithShape="1">
                <a:blip r:embed="rId1"/>
                <a:stretch>
                  <a:fillRect l="-7" t="-6" r="1" b="2"/>
                </a:stretch>
              </a:blipFill>
            </p:spPr>
            <p:txBody>
              <a:bodyPr/>
              <a:lstStyle/>
              <a:p>
                <a:r>
                  <a:rPr lang="zh-CN" altLang="en-US">
                    <a:noFill/>
                  </a:rPr>
                  <a:t> </a:t>
                </a:r>
              </a:p>
            </p:txBody>
          </p:sp>
        </mc:Fallback>
      </mc:AlternateContent>
    </p:spTree>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Rectangle 2"/>
          <p:cNvSpPr>
            <a:spLocks noGrp="1" noChangeArrowheads="1"/>
          </p:cNvSpPr>
          <p:nvPr>
            <p:ph type="title"/>
          </p:nvPr>
        </p:nvSpPr>
        <p:spPr/>
        <p:txBody>
          <a:bodyPr/>
          <a:lstStyle/>
          <a:p>
            <a:pPr marL="838200" indent="-838200" eaLnBrk="1" hangingPunct="1"/>
            <a:r>
              <a:rPr lang="zh-CN" altLang="en-US"/>
              <a:t>柱形等离子体不稳定性</a:t>
            </a:r>
            <a:endParaRPr lang="zh-CN" altLang="en-US"/>
          </a:p>
        </p:txBody>
      </p:sp>
      <mc:AlternateContent xmlns:mc="http://schemas.openxmlformats.org/markup-compatibility/2006">
        <mc:Choice xmlns:a14="http://schemas.microsoft.com/office/drawing/2010/main" Requires="a14">
          <p:sp>
            <p:nvSpPr>
              <p:cNvPr id="99331" name="Rectangle 3"/>
              <p:cNvSpPr>
                <a:spLocks noGrp="1" noChangeArrowheads="1"/>
              </p:cNvSpPr>
              <p:nvPr>
                <p:ph type="body" idx="1"/>
              </p:nvPr>
            </p:nvSpPr>
            <p:spPr>
              <a:xfrm>
                <a:off x="287908" y="1357498"/>
                <a:ext cx="8568183" cy="5219700"/>
              </a:xfrm>
            </p:spPr>
            <p:txBody>
              <a:bodyPr/>
              <a:lstStyle/>
              <a:p>
                <a:pPr eaLnBrk="1" hangingPunct="1">
                  <a:spcBef>
                    <a:spcPct val="10000"/>
                  </a:spcBef>
                  <a:spcAft>
                    <a:spcPct val="10000"/>
                  </a:spcAft>
                </a:pPr>
                <a:r>
                  <a:rPr lang="zh-CN" altLang="en-US" dirty="0"/>
                  <a:t>假设等离子体离开平衡位置的位移可表示为：</a:t>
                </a:r>
                <a:endParaRPr lang="zh-CN" altLang="en-US" dirty="0"/>
              </a:p>
              <a:p>
                <a:pPr marL="0" indent="0" eaLnBrk="1" hangingPunct="1">
                  <a:spcBef>
                    <a:spcPct val="10000"/>
                  </a:spcBef>
                  <a:spcAft>
                    <a:spcPct val="10000"/>
                  </a:spcAft>
                  <a:buNone/>
                </a:pPr>
                <a14:m>
                  <m:oMathPara xmlns:m="http://schemas.openxmlformats.org/officeDocument/2006/math">
                    <m:oMathParaPr>
                      <m:jc m:val="centerGroup"/>
                    </m:oMathParaPr>
                    <m:oMath xmlns:m="http://schemas.openxmlformats.org/officeDocument/2006/math">
                      <m:r>
                        <a:rPr lang="zh-CN" altLang="en-US" sz="2800" i="1">
                          <a:solidFill>
                            <a:srgbClr val="000000"/>
                          </a:solidFill>
                          <a:latin typeface="Cambria Math" panose="02040503050406030204" pitchFamily="18" charset="0"/>
                        </a:rPr>
                        <m:t>𝛏</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𝐫</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𝑡</m:t>
                      </m:r>
                      <m:r>
                        <a:rPr lang="zh-CN" altLang="en-US" sz="2800" i="1">
                          <a:solidFill>
                            <a:srgbClr val="000000"/>
                          </a:solidFill>
                          <a:latin typeface="Cambria Math" panose="02040503050406030204" pitchFamily="18" charset="0"/>
                        </a:rPr>
                        <m:t>)=</m:t>
                      </m:r>
                      <m:d>
                        <m:dPr>
                          <m:ctrlPr>
                            <a:rPr lang="zh-CN" altLang="en-US" sz="2800" i="1">
                              <a:solidFill>
                                <a:srgbClr val="000000"/>
                              </a:solidFill>
                              <a:latin typeface="Cambria Math" panose="02040503050406030204" pitchFamily="18" charset="0"/>
                            </a:rPr>
                          </m:ctrlPr>
                        </m:dPr>
                        <m:e>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𝜉</m:t>
                              </m:r>
                            </m:e>
                            <m:sub>
                              <m:r>
                                <a:rPr lang="zh-CN" altLang="en-US" sz="2800" i="1">
                                  <a:solidFill>
                                    <a:srgbClr val="000000"/>
                                  </a:solidFill>
                                  <a:latin typeface="Cambria Math" panose="02040503050406030204" pitchFamily="18" charset="0"/>
                                </a:rPr>
                                <m:t>𝑟</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𝑟</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𝒆</m:t>
                              </m:r>
                            </m:e>
                            <m:sub>
                              <m:r>
                                <a:rPr lang="zh-CN" altLang="en-US" sz="2800" i="1">
                                  <a:solidFill>
                                    <a:srgbClr val="000000"/>
                                  </a:solidFill>
                                  <a:latin typeface="Cambria Math" panose="02040503050406030204" pitchFamily="18" charset="0"/>
                                </a:rPr>
                                <m:t>𝑟</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𝜉</m:t>
                              </m:r>
                            </m:e>
                            <m:sub>
                              <m:r>
                                <a:rPr lang="zh-CN" altLang="en-US" sz="2800" i="1">
                                  <a:solidFill>
                                    <a:srgbClr val="000000"/>
                                  </a:solidFill>
                                  <a:latin typeface="Cambria Math" panose="02040503050406030204" pitchFamily="18" charset="0"/>
                                </a:rPr>
                                <m:t>𝜃</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𝑟</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𝒆</m:t>
                              </m:r>
                            </m:e>
                            <m:sub>
                              <m:r>
                                <a:rPr lang="zh-CN" altLang="en-US" sz="2800" i="1">
                                  <a:solidFill>
                                    <a:srgbClr val="000000"/>
                                  </a:solidFill>
                                  <a:latin typeface="Cambria Math" panose="02040503050406030204" pitchFamily="18" charset="0"/>
                                </a:rPr>
                                <m:t>𝜃</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𝜉</m:t>
                              </m:r>
                            </m:e>
                            <m:sub>
                              <m:r>
                                <a:rPr lang="zh-CN" altLang="en-US" sz="2800" i="1">
                                  <a:solidFill>
                                    <a:srgbClr val="000000"/>
                                  </a:solidFill>
                                  <a:latin typeface="Cambria Math" panose="02040503050406030204" pitchFamily="18" charset="0"/>
                                </a:rPr>
                                <m:t>𝑧</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𝑟</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𝒆</m:t>
                              </m:r>
                            </m:e>
                            <m:sub>
                              <m:r>
                                <a:rPr lang="zh-CN" altLang="en-US" sz="2800" i="1">
                                  <a:solidFill>
                                    <a:srgbClr val="000000"/>
                                  </a:solidFill>
                                  <a:latin typeface="Cambria Math" panose="02040503050406030204" pitchFamily="18" charset="0"/>
                                </a:rPr>
                                <m:t>𝑧</m:t>
                              </m:r>
                            </m:sub>
                          </m:sSub>
                        </m:e>
                      </m:d>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𝑒</m:t>
                          </m:r>
                        </m:e>
                        <m:sup>
                          <m:r>
                            <a:rPr lang="zh-CN" altLang="en-US" sz="2800" i="1">
                              <a:solidFill>
                                <a:srgbClr val="000000"/>
                              </a:solidFill>
                              <a:latin typeface="Cambria Math" panose="02040503050406030204" pitchFamily="18" charset="0"/>
                            </a:rPr>
                            <m:t>𝑖𝑘𝑧</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𝑖𝑚</m:t>
                          </m:r>
                          <m:r>
                            <a:rPr lang="zh-CN" altLang="en-US" sz="2800" i="1">
                              <a:solidFill>
                                <a:srgbClr val="000000"/>
                              </a:solidFill>
                              <a:latin typeface="Cambria Math" panose="02040503050406030204" pitchFamily="18" charset="0"/>
                            </a:rPr>
                            <m:t>𝜃</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𝑖</m:t>
                          </m:r>
                          <m:r>
                            <a:rPr lang="zh-CN" altLang="en-US" sz="2800" i="1">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𝑡</m:t>
                          </m:r>
                        </m:sup>
                      </m:sSup>
                    </m:oMath>
                  </m:oMathPara>
                </a14:m>
                <a:endParaRPr lang="zh-CN" altLang="en-US" sz="2800" dirty="0"/>
              </a:p>
              <a:p>
                <a:pPr eaLnBrk="1" hangingPunct="1">
                  <a:spcBef>
                    <a:spcPct val="10000"/>
                  </a:spcBef>
                  <a:spcAft>
                    <a:spcPct val="10000"/>
                  </a:spcAft>
                </a:pPr>
                <a:r>
                  <a:rPr lang="zh-CN" altLang="en-US" dirty="0"/>
                  <a:t>且等离子体是不可压缩的，即</a:t>
                </a:r>
                <a14:m>
                  <m:oMath xmlns:m="http://schemas.openxmlformats.org/officeDocument/2006/math">
                    <m:r>
                      <m:rPr>
                        <m:sty m:val="p"/>
                      </m:rP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𝛏</m:t>
                    </m:r>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0</m:t>
                    </m:r>
                  </m:oMath>
                </a14:m>
                <a:endParaRPr lang="zh-CN" altLang="en-US" dirty="0"/>
              </a:p>
              <a:p>
                <a:pPr eaLnBrk="1" hangingPunct="1">
                  <a:spcBef>
                    <a:spcPct val="10000"/>
                  </a:spcBef>
                  <a:spcAft>
                    <a:spcPct val="10000"/>
                  </a:spcAft>
                </a:pPr>
                <a:r>
                  <a:rPr lang="zh-CN" altLang="en-US" dirty="0"/>
                  <a:t>考虑柱形等离子体内部磁场和压力是均匀且电流存在于等离子体柱表面的情况，</a:t>
                </a:r>
                <a:endParaRPr lang="zh-CN" altLang="en-US" dirty="0"/>
              </a:p>
              <a:p>
                <a:pPr eaLnBrk="1" hangingPunct="1">
                  <a:spcBef>
                    <a:spcPct val="10000"/>
                  </a:spcBef>
                  <a:spcAft>
                    <a:spcPct val="10000"/>
                  </a:spcAft>
                </a:pPr>
                <a:r>
                  <a:rPr lang="zh-CN" altLang="en-US" dirty="0"/>
                  <a:t>内部磁场</a:t>
                </a:r>
                <a14:m>
                  <m:oMath xmlns:m="http://schemas.openxmlformats.org/officeDocument/2006/math">
                    <m:sSub>
                      <m:sSubPr>
                        <m:ctrlPr>
                          <a:rPr lang="zh-CN" altLang="en-US" i="1">
                            <a:solidFill>
                              <a:srgbClr val="000000"/>
                            </a:solidFill>
                            <a:latin typeface="Cambria Math" panose="02040503050406030204" pitchFamily="18" charset="0"/>
                          </a:rPr>
                        </m:ctrlPr>
                      </m:sSubPr>
                      <m:e>
                        <m:r>
                          <a:rPr lang="zh-CN" altLang="en-US" b="1" i="1">
                            <a:solidFill>
                              <a:srgbClr val="000000"/>
                            </a:solidFill>
                            <a:latin typeface="Cambria Math" panose="02040503050406030204" pitchFamily="18" charset="0"/>
                          </a:rPr>
                          <m:t>𝑩</m:t>
                        </m:r>
                      </m:e>
                      <m:sub>
                        <m:r>
                          <a:rPr lang="zh-CN" altLang="en-US" i="1">
                            <a:solidFill>
                              <a:srgbClr val="000000"/>
                            </a:solidFill>
                            <a:latin typeface="Cambria Math" panose="02040503050406030204" pitchFamily="18" charset="0"/>
                          </a:rPr>
                          <m:t>0</m:t>
                        </m:r>
                        <m:r>
                          <a:rPr lang="zh-CN" altLang="en-US" i="1">
                            <a:solidFill>
                              <a:srgbClr val="000000"/>
                            </a:solidFill>
                            <a:latin typeface="Cambria Math" panose="02040503050406030204" pitchFamily="18" charset="0"/>
                          </a:rPr>
                          <m:t>𝑖</m:t>
                        </m:r>
                      </m:sub>
                    </m:sSub>
                    <m:r>
                      <a:rPr lang="zh-CN" altLang="en-US" i="1">
                        <a:solidFill>
                          <a:srgbClr val="000000"/>
                        </a:solidFill>
                        <a:latin typeface="Cambria Math" panose="02040503050406030204" pitchFamily="18" charset="0"/>
                      </a:rPr>
                      <m:t>=</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𝐵</m:t>
                        </m:r>
                      </m:e>
                      <m:sub>
                        <m:r>
                          <a:rPr lang="zh-CN" altLang="en-US" i="1">
                            <a:solidFill>
                              <a:srgbClr val="000000"/>
                            </a:solidFill>
                            <a:latin typeface="Cambria Math" panose="02040503050406030204" pitchFamily="18" charset="0"/>
                          </a:rPr>
                          <m:t>0</m:t>
                        </m:r>
                      </m:sub>
                    </m:sSub>
                    <m:sSub>
                      <m:sSubPr>
                        <m:ctrlPr>
                          <a:rPr lang="zh-CN" altLang="en-US" i="1">
                            <a:solidFill>
                              <a:srgbClr val="000000"/>
                            </a:solidFill>
                            <a:latin typeface="Cambria Math" panose="02040503050406030204" pitchFamily="18" charset="0"/>
                          </a:rPr>
                        </m:ctrlPr>
                      </m:sSubPr>
                      <m:e>
                        <m:r>
                          <a:rPr lang="zh-CN" altLang="en-US" b="1" i="1">
                            <a:solidFill>
                              <a:srgbClr val="000000"/>
                            </a:solidFill>
                            <a:latin typeface="Cambria Math" panose="02040503050406030204" pitchFamily="18" charset="0"/>
                          </a:rPr>
                          <m:t>𝒆</m:t>
                        </m:r>
                      </m:e>
                      <m:sub>
                        <m:r>
                          <a:rPr lang="zh-CN" altLang="en-US" i="1">
                            <a:solidFill>
                              <a:srgbClr val="000000"/>
                            </a:solidFill>
                            <a:latin typeface="Cambria Math" panose="02040503050406030204" pitchFamily="18" charset="0"/>
                          </a:rPr>
                          <m:t>𝑧</m:t>
                        </m:r>
                      </m:sub>
                    </m:sSub>
                  </m:oMath>
                </a14:m>
                <a:endParaRPr lang="zh-CN" altLang="en-US" dirty="0"/>
              </a:p>
              <a:p>
                <a:pPr eaLnBrk="1" hangingPunct="1">
                  <a:spcBef>
                    <a:spcPct val="10000"/>
                  </a:spcBef>
                  <a:spcAft>
                    <a:spcPct val="10000"/>
                  </a:spcAft>
                </a:pPr>
                <a:r>
                  <a:rPr lang="zh-CN" altLang="en-US" dirty="0"/>
                  <a:t>外部磁场</a:t>
                </a:r>
                <a14:m>
                  <m:oMath xmlns:m="http://schemas.openxmlformats.org/officeDocument/2006/math">
                    <m:sSub>
                      <m:sSubPr>
                        <m:ctrlPr>
                          <a:rPr lang="zh-CN" altLang="en-US" i="1">
                            <a:solidFill>
                              <a:srgbClr val="000000"/>
                            </a:solidFill>
                            <a:latin typeface="Cambria Math" panose="02040503050406030204" pitchFamily="18" charset="0"/>
                          </a:rPr>
                        </m:ctrlPr>
                      </m:sSubPr>
                      <m:e>
                        <m:r>
                          <a:rPr lang="zh-CN" altLang="en-US" b="1" i="1">
                            <a:solidFill>
                              <a:srgbClr val="000000"/>
                            </a:solidFill>
                            <a:latin typeface="Cambria Math" panose="02040503050406030204" pitchFamily="18" charset="0"/>
                          </a:rPr>
                          <m:t>𝑩</m:t>
                        </m:r>
                      </m:e>
                      <m:sub>
                        <m:r>
                          <a:rPr lang="zh-CN" altLang="en-US" i="1">
                            <a:solidFill>
                              <a:srgbClr val="000000"/>
                            </a:solidFill>
                            <a:latin typeface="Cambria Math" panose="02040503050406030204" pitchFamily="18" charset="0"/>
                          </a:rPr>
                          <m:t>0</m:t>
                        </m:r>
                        <m:r>
                          <a:rPr lang="zh-CN" altLang="en-US" i="1">
                            <a:solidFill>
                              <a:srgbClr val="000000"/>
                            </a:solidFill>
                            <a:latin typeface="Cambria Math" panose="02040503050406030204" pitchFamily="18" charset="0"/>
                          </a:rPr>
                          <m:t>𝑒</m:t>
                        </m:r>
                      </m:sub>
                    </m:sSub>
                    <m:r>
                      <a:rPr lang="zh-CN" altLang="en-US" i="1">
                        <a:solidFill>
                          <a:srgbClr val="000000"/>
                        </a:solidFill>
                        <a:latin typeface="Cambria Math" panose="02040503050406030204" pitchFamily="18" charset="0"/>
                      </a:rPr>
                      <m:t>=</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𝐵</m:t>
                        </m:r>
                      </m:e>
                      <m:sub>
                        <m:r>
                          <a:rPr lang="zh-CN" altLang="en-US" i="1">
                            <a:solidFill>
                              <a:srgbClr val="000000"/>
                            </a:solidFill>
                            <a:latin typeface="Cambria Math" panose="02040503050406030204" pitchFamily="18" charset="0"/>
                          </a:rPr>
                          <m:t>0</m:t>
                        </m:r>
                        <m:r>
                          <a:rPr lang="zh-CN" altLang="en-US" i="1">
                            <a:solidFill>
                              <a:srgbClr val="000000"/>
                            </a:solidFill>
                            <a:latin typeface="Cambria Math" panose="02040503050406030204" pitchFamily="18" charset="0"/>
                          </a:rPr>
                          <m:t>𝑧</m:t>
                        </m:r>
                      </m:sub>
                    </m:sSub>
                    <m:sSub>
                      <m:sSubPr>
                        <m:ctrlPr>
                          <a:rPr lang="zh-CN" altLang="en-US" i="1">
                            <a:solidFill>
                              <a:srgbClr val="000000"/>
                            </a:solidFill>
                            <a:latin typeface="Cambria Math" panose="02040503050406030204" pitchFamily="18" charset="0"/>
                          </a:rPr>
                        </m:ctrlPr>
                      </m:sSubPr>
                      <m:e>
                        <m:r>
                          <a:rPr lang="zh-CN" altLang="en-US" b="1" i="1">
                            <a:solidFill>
                              <a:srgbClr val="000000"/>
                            </a:solidFill>
                            <a:latin typeface="Cambria Math" panose="02040503050406030204" pitchFamily="18" charset="0"/>
                          </a:rPr>
                          <m:t>𝒆</m:t>
                        </m:r>
                      </m:e>
                      <m:sub>
                        <m:r>
                          <a:rPr lang="zh-CN" altLang="en-US" i="1">
                            <a:solidFill>
                              <a:srgbClr val="000000"/>
                            </a:solidFill>
                            <a:latin typeface="Cambria Math" panose="02040503050406030204" pitchFamily="18" charset="0"/>
                          </a:rPr>
                          <m:t>𝑧</m:t>
                        </m:r>
                      </m:sub>
                    </m:sSub>
                    <m:r>
                      <a:rPr lang="zh-CN" altLang="en-US" i="1">
                        <a:solidFill>
                          <a:srgbClr val="000000"/>
                        </a:solidFill>
                        <a:latin typeface="Cambria Math" panose="02040503050406030204" pitchFamily="18" charset="0"/>
                      </a:rPr>
                      <m:t>+</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𝐵</m:t>
                        </m:r>
                      </m:e>
                      <m:sub>
                        <m:r>
                          <a:rPr lang="zh-CN" altLang="en-US" i="1">
                            <a:solidFill>
                              <a:srgbClr val="000000"/>
                            </a:solidFill>
                            <a:latin typeface="Cambria Math" panose="02040503050406030204" pitchFamily="18" charset="0"/>
                          </a:rPr>
                          <m:t>𝜃</m:t>
                        </m:r>
                      </m:sub>
                    </m:sSub>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𝑟</m:t>
                    </m:r>
                    <m:r>
                      <a:rPr lang="zh-CN" altLang="en-US" i="1">
                        <a:solidFill>
                          <a:srgbClr val="000000"/>
                        </a:solidFill>
                        <a:latin typeface="Cambria Math" panose="02040503050406030204" pitchFamily="18" charset="0"/>
                      </a:rPr>
                      <m:t>)</m:t>
                    </m:r>
                    <m:sSub>
                      <m:sSubPr>
                        <m:ctrlPr>
                          <a:rPr lang="zh-CN" altLang="en-US" i="1">
                            <a:solidFill>
                              <a:srgbClr val="000000"/>
                            </a:solidFill>
                            <a:latin typeface="Cambria Math" panose="02040503050406030204" pitchFamily="18" charset="0"/>
                          </a:rPr>
                        </m:ctrlPr>
                      </m:sSubPr>
                      <m:e>
                        <m:r>
                          <a:rPr lang="zh-CN" altLang="en-US" b="1" i="1">
                            <a:solidFill>
                              <a:srgbClr val="000000"/>
                            </a:solidFill>
                            <a:latin typeface="Cambria Math" panose="02040503050406030204" pitchFamily="18" charset="0"/>
                          </a:rPr>
                          <m:t>𝒆</m:t>
                        </m:r>
                      </m:e>
                      <m:sub>
                        <m:r>
                          <a:rPr lang="zh-CN" altLang="en-US" i="1">
                            <a:solidFill>
                              <a:srgbClr val="000000"/>
                            </a:solidFill>
                            <a:latin typeface="Cambria Math" panose="02040503050406030204" pitchFamily="18" charset="0"/>
                          </a:rPr>
                          <m:t>𝜃</m:t>
                        </m:r>
                      </m:sub>
                    </m:sSub>
                    <m:r>
                      <a:rPr lang="zh-CN" altLang="en-US">
                        <a:solidFill>
                          <a:srgbClr val="000000"/>
                        </a:solidFill>
                        <a:latin typeface="Cambria Math" panose="02040503050406030204" pitchFamily="18" charset="0"/>
                      </a:rPr>
                      <m:t>,</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𝐵</m:t>
                        </m:r>
                      </m:e>
                      <m:sub>
                        <m:r>
                          <a:rPr lang="zh-CN" altLang="en-US" i="1">
                            <a:solidFill>
                              <a:srgbClr val="000000"/>
                            </a:solidFill>
                            <a:latin typeface="Cambria Math" panose="02040503050406030204" pitchFamily="18" charset="0"/>
                          </a:rPr>
                          <m:t>𝜃</m:t>
                        </m:r>
                      </m:sub>
                    </m:sSub>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𝑟</m:t>
                    </m:r>
                    <m:r>
                      <a:rPr lang="zh-CN" altLang="en-US" i="1">
                        <a:solidFill>
                          <a:srgbClr val="000000"/>
                        </a:solidFill>
                        <a:latin typeface="Cambria Math" panose="02040503050406030204" pitchFamily="18" charset="0"/>
                      </a:rPr>
                      <m:t>)∼</m:t>
                    </m:r>
                    <m:f>
                      <m:fPr>
                        <m:ctrlPr>
                          <a:rPr lang="zh-CN" altLang="en-US" i="1">
                            <a:solidFill>
                              <a:srgbClr val="000000"/>
                            </a:solidFill>
                            <a:latin typeface="Cambria Math" panose="02040503050406030204" pitchFamily="18" charset="0"/>
                          </a:rPr>
                        </m:ctrlPr>
                      </m:fPr>
                      <m:num>
                        <m:r>
                          <a:rPr lang="zh-CN" altLang="en-US" i="1">
                            <a:solidFill>
                              <a:srgbClr val="000000"/>
                            </a:solidFill>
                            <a:latin typeface="Cambria Math" panose="02040503050406030204" pitchFamily="18" charset="0"/>
                          </a:rPr>
                          <m:t>1</m:t>
                        </m:r>
                      </m:num>
                      <m:den>
                        <m:r>
                          <a:rPr lang="zh-CN" altLang="en-US" i="1">
                            <a:solidFill>
                              <a:srgbClr val="000000"/>
                            </a:solidFill>
                            <a:latin typeface="Cambria Math" panose="02040503050406030204" pitchFamily="18" charset="0"/>
                          </a:rPr>
                          <m:t>𝑟</m:t>
                        </m:r>
                      </m:den>
                    </m:f>
                  </m:oMath>
                </a14:m>
                <a:endParaRPr lang="zh-CN" altLang="en-US" dirty="0"/>
              </a:p>
              <a:p>
                <a:pPr eaLnBrk="1" hangingPunct="1">
                  <a:spcBef>
                    <a:spcPct val="10000"/>
                  </a:spcBef>
                  <a:spcAft>
                    <a:spcPct val="10000"/>
                  </a:spcAft>
                </a:pPr>
                <a:r>
                  <a:rPr lang="zh-CN" altLang="en-US" dirty="0"/>
                  <a:t>受力方程为</a:t>
                </a:r>
                <a14:m>
                  <m:oMath xmlns:m="http://schemas.openxmlformats.org/officeDocument/2006/math">
                    <m:r>
                      <a:rPr lang="zh-CN" altLang="en-US" i="1">
                        <a:solidFill>
                          <a:srgbClr val="000000"/>
                        </a:solidFill>
                        <a:latin typeface="Cambria Math" panose="02040503050406030204" pitchFamily="18" charset="0"/>
                      </a:rPr>
                      <m:t>𝜌</m:t>
                    </m:r>
                    <m:f>
                      <m:fPr>
                        <m:ctrlPr>
                          <a:rPr lang="zh-CN" altLang="en-US" i="1">
                            <a:solidFill>
                              <a:srgbClr val="000000"/>
                            </a:solidFill>
                            <a:latin typeface="Cambria Math" panose="02040503050406030204" pitchFamily="18" charset="0"/>
                          </a:rPr>
                        </m:ctrlPr>
                      </m:fPr>
                      <m:num>
                        <m:r>
                          <a:rPr lang="zh-CN" altLang="en-US" i="1">
                            <a:solidFill>
                              <a:srgbClr val="000000"/>
                            </a:solidFill>
                            <a:latin typeface="Cambria Math" panose="02040503050406030204" pitchFamily="18" charset="0"/>
                          </a:rPr>
                          <m:t>𝑑</m:t>
                        </m:r>
                        <m:r>
                          <a:rPr lang="zh-CN" altLang="en-US" b="1" i="1">
                            <a:solidFill>
                              <a:srgbClr val="000000"/>
                            </a:solidFill>
                            <a:latin typeface="Cambria Math" panose="02040503050406030204" pitchFamily="18" charset="0"/>
                          </a:rPr>
                          <m:t>𝒗</m:t>
                        </m:r>
                      </m:num>
                      <m:den>
                        <m:r>
                          <a:rPr lang="zh-CN" altLang="en-US" i="1">
                            <a:solidFill>
                              <a:srgbClr val="000000"/>
                            </a:solidFill>
                            <a:latin typeface="Cambria Math" panose="02040503050406030204" pitchFamily="18" charset="0"/>
                          </a:rPr>
                          <m:t>𝑑𝑡</m:t>
                        </m:r>
                      </m:den>
                    </m:f>
                    <m:r>
                      <a:rPr lang="zh-CN" altLang="en-US" i="1">
                        <a:solidFill>
                          <a:srgbClr val="000000"/>
                        </a:solidFill>
                        <a:latin typeface="Cambria Math" panose="02040503050406030204" pitchFamily="18" charset="0"/>
                      </a:rPr>
                      <m:t>=−</m:t>
                    </m:r>
                    <m:r>
                      <m:rPr>
                        <m:sty m:val="p"/>
                      </m:rP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𝑝</m:t>
                    </m:r>
                    <m:r>
                      <a:rPr lang="zh-CN" altLang="en-US" i="1">
                        <a:solidFill>
                          <a:srgbClr val="000000"/>
                        </a:solidFill>
                        <a:latin typeface="Cambria Math" panose="02040503050406030204" pitchFamily="18" charset="0"/>
                      </a:rPr>
                      <m:t>+</m:t>
                    </m:r>
                    <m:f>
                      <m:fPr>
                        <m:ctrlPr>
                          <a:rPr lang="zh-CN" altLang="en-US" i="1">
                            <a:solidFill>
                              <a:srgbClr val="000000"/>
                            </a:solidFill>
                            <a:latin typeface="Cambria Math" panose="02040503050406030204" pitchFamily="18" charset="0"/>
                          </a:rPr>
                        </m:ctrlPr>
                      </m:fPr>
                      <m:num>
                        <m:sSup>
                          <m:sSupPr>
                            <m:ctrlPr>
                              <a:rPr lang="zh-CN" altLang="en-US" i="1">
                                <a:solidFill>
                                  <a:srgbClr val="000000"/>
                                </a:solidFill>
                                <a:latin typeface="Cambria Math" panose="02040503050406030204" pitchFamily="18" charset="0"/>
                              </a:rPr>
                            </m:ctrlPr>
                          </m:sSupPr>
                          <m:e>
                            <m:r>
                              <a:rPr lang="zh-CN" altLang="en-US" i="1">
                                <a:solidFill>
                                  <a:srgbClr val="000000"/>
                                </a:solidFill>
                                <a:latin typeface="Cambria Math" panose="02040503050406030204" pitchFamily="18" charset="0"/>
                              </a:rPr>
                              <m:t>𝐵</m:t>
                            </m:r>
                          </m:e>
                          <m:sup>
                            <m:r>
                              <a:rPr lang="zh-CN" altLang="en-US" i="1">
                                <a:solidFill>
                                  <a:srgbClr val="000000"/>
                                </a:solidFill>
                                <a:latin typeface="Cambria Math" panose="02040503050406030204" pitchFamily="18" charset="0"/>
                              </a:rPr>
                              <m:t>2</m:t>
                            </m:r>
                          </m:sup>
                        </m:sSup>
                      </m:num>
                      <m:den>
                        <m:r>
                          <a:rPr lang="zh-CN" altLang="en-US" i="1">
                            <a:solidFill>
                              <a:srgbClr val="000000"/>
                            </a:solidFill>
                            <a:latin typeface="Cambria Math" panose="02040503050406030204" pitchFamily="18" charset="0"/>
                          </a:rPr>
                          <m:t>2</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𝜇</m:t>
                            </m:r>
                          </m:e>
                          <m:sub>
                            <m:r>
                              <a:rPr lang="zh-CN" altLang="en-US" i="1">
                                <a:solidFill>
                                  <a:srgbClr val="000000"/>
                                </a:solidFill>
                                <a:latin typeface="Cambria Math" panose="02040503050406030204" pitchFamily="18" charset="0"/>
                              </a:rPr>
                              <m:t>0</m:t>
                            </m:r>
                          </m:sub>
                        </m:sSub>
                      </m:den>
                    </m:f>
                    <m:r>
                      <a:rPr lang="zh-CN" altLang="en-US" i="1">
                        <a:solidFill>
                          <a:srgbClr val="000000"/>
                        </a:solidFill>
                        <a:latin typeface="Cambria Math" panose="02040503050406030204" pitchFamily="18" charset="0"/>
                      </a:rPr>
                      <m:t>)+</m:t>
                    </m:r>
                    <m:f>
                      <m:fPr>
                        <m:ctrlPr>
                          <a:rPr lang="zh-CN" altLang="en-US" i="1">
                            <a:solidFill>
                              <a:srgbClr val="000000"/>
                            </a:solidFill>
                            <a:latin typeface="Cambria Math" panose="02040503050406030204" pitchFamily="18" charset="0"/>
                          </a:rPr>
                        </m:ctrlPr>
                      </m:fPr>
                      <m:num>
                        <m:r>
                          <a:rPr lang="zh-CN" altLang="en-US" i="1">
                            <a:solidFill>
                              <a:srgbClr val="000000"/>
                            </a:solidFill>
                            <a:latin typeface="Cambria Math" panose="02040503050406030204" pitchFamily="18" charset="0"/>
                          </a:rPr>
                          <m:t>(</m:t>
                        </m:r>
                        <m:r>
                          <a:rPr lang="zh-CN" altLang="en-US" b="1" i="1">
                            <a:solidFill>
                              <a:srgbClr val="000000"/>
                            </a:solidFill>
                            <a:latin typeface="Cambria Math" panose="02040503050406030204" pitchFamily="18" charset="0"/>
                          </a:rPr>
                          <m:t>𝑩</m:t>
                        </m:r>
                        <m:r>
                          <a:rPr lang="zh-CN" altLang="en-US" i="1">
                            <a:solidFill>
                              <a:srgbClr val="000000"/>
                            </a:solidFill>
                            <a:latin typeface="Cambria Math" panose="02040503050406030204" pitchFamily="18" charset="0"/>
                          </a:rPr>
                          <m:t>⋅</m:t>
                        </m:r>
                        <m:r>
                          <m:rPr>
                            <m:sty m:val="p"/>
                          </m:rP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m:t>
                        </m:r>
                        <m:r>
                          <a:rPr lang="zh-CN" altLang="en-US" b="1" i="1">
                            <a:solidFill>
                              <a:srgbClr val="000000"/>
                            </a:solidFill>
                            <a:latin typeface="Cambria Math" panose="02040503050406030204" pitchFamily="18" charset="0"/>
                          </a:rPr>
                          <m:t>𝑩</m:t>
                        </m:r>
                      </m:num>
                      <m:den>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𝜇</m:t>
                            </m:r>
                          </m:e>
                          <m:sub>
                            <m:r>
                              <a:rPr lang="zh-CN" altLang="en-US" i="1">
                                <a:solidFill>
                                  <a:srgbClr val="000000"/>
                                </a:solidFill>
                                <a:latin typeface="Cambria Math" panose="02040503050406030204" pitchFamily="18" charset="0"/>
                              </a:rPr>
                              <m:t>0</m:t>
                            </m:r>
                          </m:sub>
                        </m:sSub>
                      </m:den>
                    </m:f>
                  </m:oMath>
                </a14:m>
                <a:endParaRPr lang="zh-CN" altLang="en-US" dirty="0"/>
              </a:p>
            </p:txBody>
          </p:sp>
        </mc:Choice>
        <mc:Fallback>
          <p:sp>
            <p:nvSpPr>
              <p:cNvPr id="99331" name="Rectangle 3"/>
              <p:cNvSpPr>
                <a:spLocks noRot="1" noChangeAspect="1" noMove="1" noResize="1" noEditPoints="1" noAdjustHandles="1" noChangeArrowheads="1" noChangeShapeType="1" noTextEdit="1"/>
              </p:cNvSpPr>
              <p:nvPr>
                <p:ph type="body" idx="1"/>
              </p:nvPr>
            </p:nvSpPr>
            <p:spPr>
              <a:xfrm>
                <a:off x="287908" y="1357498"/>
                <a:ext cx="8568183" cy="5219700"/>
              </a:xfrm>
              <a:blipFill rotWithShape="1">
                <a:blip r:embed="rId1"/>
                <a:stretch>
                  <a:fillRect l="-3" t="-10" r="4" b="10"/>
                </a:stretch>
              </a:blipFill>
            </p:spPr>
            <p:txBody>
              <a:bodyPr/>
              <a:lstStyle/>
              <a:p>
                <a:r>
                  <a:rPr lang="zh-CN" altLang="en-US">
                    <a:noFill/>
                  </a:rPr>
                  <a:t> </a:t>
                </a:r>
              </a:p>
            </p:txBody>
          </p:sp>
        </mc:Fallback>
      </mc:AlternateContent>
      <p:sp>
        <p:nvSpPr>
          <p:cNvPr id="99332"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99333"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2"/>
          <p:cNvSpPr>
            <a:spLocks noGrp="1" noChangeArrowheads="1"/>
          </p:cNvSpPr>
          <p:nvPr>
            <p:ph type="title"/>
          </p:nvPr>
        </p:nvSpPr>
        <p:spPr/>
        <p:txBody>
          <a:bodyPr/>
          <a:lstStyle/>
          <a:p>
            <a:pPr marL="838200" indent="-838200" eaLnBrk="1" hangingPunct="1"/>
            <a:r>
              <a:rPr lang="zh-CN" altLang="en-US"/>
              <a:t>柱形等离子体不稳定性</a:t>
            </a:r>
            <a:endParaRPr lang="zh-CN" altLang="en-US"/>
          </a:p>
        </p:txBody>
      </p:sp>
      <mc:AlternateContent xmlns:mc="http://schemas.openxmlformats.org/markup-compatibility/2006">
        <mc:Choice xmlns:a14="http://schemas.microsoft.com/office/drawing/2010/main" Requires="a14">
          <p:sp>
            <p:nvSpPr>
              <p:cNvPr id="100355" name="Rectangle 3"/>
              <p:cNvSpPr>
                <a:spLocks noGrp="1" noChangeArrowheads="1"/>
              </p:cNvSpPr>
              <p:nvPr>
                <p:ph type="body" idx="1"/>
              </p:nvPr>
            </p:nvSpPr>
            <p:spPr>
              <a:xfrm>
                <a:off x="468313" y="1376363"/>
                <a:ext cx="8280400" cy="5219700"/>
              </a:xfrm>
            </p:spPr>
            <p:txBody>
              <a:bodyPr/>
              <a:lstStyle/>
              <a:p>
                <a:pPr eaLnBrk="1" hangingPunct="1">
                  <a:spcBef>
                    <a:spcPts val="0"/>
                  </a:spcBef>
                  <a:spcAft>
                    <a:spcPts val="0"/>
                  </a:spcAft>
                </a:pPr>
                <a:r>
                  <a:rPr lang="zh-CN" altLang="en-US" dirty="0"/>
                  <a:t>记总压强 ：</a:t>
                </a:r>
                <a14:m>
                  <m:oMath xmlns:m="http://schemas.openxmlformats.org/officeDocument/2006/math">
                    <m:acc>
                      <m:accPr>
                        <m:chr m:val="̃"/>
                        <m:ctrlPr>
                          <a:rPr lang="zh-CN" altLang="en-US" i="1">
                            <a:solidFill>
                              <a:srgbClr val="000000"/>
                            </a:solidFill>
                            <a:latin typeface="Cambria Math" panose="02040503050406030204" pitchFamily="18" charset="0"/>
                          </a:rPr>
                        </m:ctrlPr>
                      </m:accPr>
                      <m:e>
                        <m:r>
                          <a:rPr lang="zh-CN" altLang="en-US" i="1">
                            <a:solidFill>
                              <a:srgbClr val="000000"/>
                            </a:solidFill>
                            <a:latin typeface="Cambria Math" panose="02040503050406030204" pitchFamily="18" charset="0"/>
                          </a:rPr>
                          <m:t>𝑝</m:t>
                        </m:r>
                      </m:e>
                    </m:acc>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𝑝</m:t>
                    </m:r>
                    <m:r>
                      <a:rPr lang="zh-CN" altLang="en-US" i="1">
                        <a:solidFill>
                          <a:srgbClr val="000000"/>
                        </a:solidFill>
                        <a:latin typeface="Cambria Math" panose="02040503050406030204" pitchFamily="18" charset="0"/>
                      </a:rPr>
                      <m:t>+</m:t>
                    </m:r>
                    <m:f>
                      <m:fPr>
                        <m:ctrlPr>
                          <a:rPr lang="zh-CN" altLang="en-US" i="1">
                            <a:solidFill>
                              <a:srgbClr val="000000"/>
                            </a:solidFill>
                            <a:latin typeface="Cambria Math" panose="02040503050406030204" pitchFamily="18" charset="0"/>
                          </a:rPr>
                        </m:ctrlPr>
                      </m:fPr>
                      <m:num>
                        <m:sSup>
                          <m:sSupPr>
                            <m:ctrlPr>
                              <a:rPr lang="zh-CN" altLang="en-US" i="1">
                                <a:solidFill>
                                  <a:srgbClr val="000000"/>
                                </a:solidFill>
                                <a:latin typeface="Cambria Math" panose="02040503050406030204" pitchFamily="18" charset="0"/>
                              </a:rPr>
                            </m:ctrlPr>
                          </m:sSupPr>
                          <m:e>
                            <m:r>
                              <a:rPr lang="zh-CN" altLang="en-US" i="1">
                                <a:solidFill>
                                  <a:srgbClr val="000000"/>
                                </a:solidFill>
                                <a:latin typeface="Cambria Math" panose="02040503050406030204" pitchFamily="18" charset="0"/>
                              </a:rPr>
                              <m:t>𝐵</m:t>
                            </m:r>
                          </m:e>
                          <m:sup>
                            <m:r>
                              <a:rPr lang="zh-CN" altLang="en-US" i="1">
                                <a:solidFill>
                                  <a:srgbClr val="000000"/>
                                </a:solidFill>
                                <a:latin typeface="Cambria Math" panose="02040503050406030204" pitchFamily="18" charset="0"/>
                              </a:rPr>
                              <m:t>2</m:t>
                            </m:r>
                          </m:sup>
                        </m:sSup>
                      </m:num>
                      <m:den>
                        <m:r>
                          <a:rPr lang="zh-CN" altLang="en-US" i="1">
                            <a:solidFill>
                              <a:srgbClr val="000000"/>
                            </a:solidFill>
                            <a:latin typeface="Cambria Math" panose="02040503050406030204" pitchFamily="18" charset="0"/>
                          </a:rPr>
                          <m:t>2</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𝜇</m:t>
                            </m:r>
                          </m:e>
                          <m:sub>
                            <m:r>
                              <a:rPr lang="zh-CN" altLang="en-US" i="1">
                                <a:solidFill>
                                  <a:srgbClr val="000000"/>
                                </a:solidFill>
                                <a:latin typeface="Cambria Math" panose="02040503050406030204" pitchFamily="18" charset="0"/>
                              </a:rPr>
                              <m:t>0</m:t>
                            </m:r>
                          </m:sub>
                        </m:sSub>
                      </m:den>
                    </m:f>
                  </m:oMath>
                </a14:m>
                <a:endParaRPr lang="zh-CN" altLang="en-US" dirty="0"/>
              </a:p>
              <a:p>
                <a:pPr eaLnBrk="1" hangingPunct="1">
                  <a:spcBef>
                    <a:spcPts val="0"/>
                  </a:spcBef>
                  <a:spcAft>
                    <a:spcPts val="0"/>
                  </a:spcAft>
                </a:pPr>
                <a:r>
                  <a:rPr lang="zh-CN" altLang="en-US" dirty="0"/>
                  <a:t>保留一阶扰动小量时</a:t>
                </a:r>
                <a:endParaRPr lang="zh-CN" altLang="en-US"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𝜌</m:t>
                          </m:r>
                        </m:e>
                        <m:sub>
                          <m:r>
                            <a:rPr lang="zh-CN" altLang="en-US" i="1">
                              <a:solidFill>
                                <a:srgbClr val="000000"/>
                              </a:solidFill>
                              <a:latin typeface="Cambria Math" panose="02040503050406030204" pitchFamily="18" charset="0"/>
                            </a:rPr>
                            <m:t>0</m:t>
                          </m:r>
                        </m:sub>
                      </m:sSub>
                      <m:f>
                        <m:fPr>
                          <m:ctrlPr>
                            <a:rPr lang="zh-CN" altLang="en-US" i="1">
                              <a:solidFill>
                                <a:srgbClr val="000000"/>
                              </a:solidFill>
                              <a:latin typeface="Cambria Math" panose="02040503050406030204" pitchFamily="18" charset="0"/>
                            </a:rPr>
                          </m:ctrlPr>
                        </m:fPr>
                        <m:num>
                          <m:sSup>
                            <m:sSupPr>
                              <m:ctrlPr>
                                <a:rPr lang="zh-CN" altLang="en-US" i="1">
                                  <a:solidFill>
                                    <a:srgbClr val="000000"/>
                                  </a:solidFill>
                                  <a:latin typeface="Cambria Math" panose="02040503050406030204" pitchFamily="18" charset="0"/>
                                </a:rPr>
                              </m:ctrlPr>
                            </m:sSupPr>
                            <m:e>
                              <m:r>
                                <a:rPr lang="zh-CN" altLang="en-US" i="1">
                                  <a:solidFill>
                                    <a:srgbClr val="000000"/>
                                  </a:solidFill>
                                  <a:latin typeface="Cambria Math" panose="02040503050406030204" pitchFamily="18" charset="0"/>
                                </a:rPr>
                                <m:t>𝜕</m:t>
                              </m:r>
                            </m:e>
                            <m:sup>
                              <m:r>
                                <a:rPr lang="zh-CN" altLang="en-US" i="1">
                                  <a:solidFill>
                                    <a:srgbClr val="000000"/>
                                  </a:solidFill>
                                  <a:latin typeface="Cambria Math" panose="02040503050406030204" pitchFamily="18" charset="0"/>
                                </a:rPr>
                                <m:t>2</m:t>
                              </m:r>
                            </m:sup>
                          </m:sSup>
                          <m:r>
                            <a:rPr lang="zh-CN" altLang="en-US" i="1">
                              <a:solidFill>
                                <a:srgbClr val="000000"/>
                              </a:solidFill>
                              <a:latin typeface="Cambria Math" panose="02040503050406030204" pitchFamily="18" charset="0"/>
                            </a:rPr>
                            <m:t>𝛏</m:t>
                          </m:r>
                        </m:num>
                        <m:den>
                          <m:r>
                            <a:rPr lang="zh-CN" altLang="en-US" i="1">
                              <a:solidFill>
                                <a:srgbClr val="000000"/>
                              </a:solidFill>
                              <a:latin typeface="Cambria Math" panose="02040503050406030204" pitchFamily="18" charset="0"/>
                            </a:rPr>
                            <m:t>𝜕</m:t>
                          </m:r>
                          <m:sSup>
                            <m:sSupPr>
                              <m:ctrlPr>
                                <a:rPr lang="zh-CN" altLang="en-US" i="1">
                                  <a:solidFill>
                                    <a:srgbClr val="000000"/>
                                  </a:solidFill>
                                  <a:latin typeface="Cambria Math" panose="02040503050406030204" pitchFamily="18" charset="0"/>
                                </a:rPr>
                              </m:ctrlPr>
                            </m:sSupPr>
                            <m:e>
                              <m:r>
                                <a:rPr lang="zh-CN" altLang="en-US" i="1">
                                  <a:solidFill>
                                    <a:srgbClr val="000000"/>
                                  </a:solidFill>
                                  <a:latin typeface="Cambria Math" panose="02040503050406030204" pitchFamily="18" charset="0"/>
                                </a:rPr>
                                <m:t>𝑡</m:t>
                              </m:r>
                            </m:e>
                            <m:sup>
                              <m:r>
                                <a:rPr lang="zh-CN" altLang="en-US" i="1">
                                  <a:solidFill>
                                    <a:srgbClr val="000000"/>
                                  </a:solidFill>
                                  <a:latin typeface="Cambria Math" panose="02040503050406030204" pitchFamily="18" charset="0"/>
                                </a:rPr>
                                <m:t>2</m:t>
                              </m:r>
                            </m:sup>
                          </m:sSup>
                        </m:den>
                      </m:f>
                      <m:r>
                        <a:rPr lang="zh-CN" altLang="en-US" i="1">
                          <a:solidFill>
                            <a:srgbClr val="000000"/>
                          </a:solidFill>
                          <a:latin typeface="Cambria Math" panose="02040503050406030204" pitchFamily="18" charset="0"/>
                        </a:rPr>
                        <m:t>=−</m:t>
                      </m:r>
                      <m:r>
                        <m:rPr>
                          <m:sty m:val="p"/>
                        </m:rPr>
                        <a:rPr lang="zh-CN" altLang="en-US" i="1">
                          <a:solidFill>
                            <a:srgbClr val="000000"/>
                          </a:solidFill>
                          <a:latin typeface="Cambria Math" panose="02040503050406030204" pitchFamily="18" charset="0"/>
                        </a:rPr>
                        <m:t>∇</m:t>
                      </m:r>
                      <m:sSub>
                        <m:sSubPr>
                          <m:ctrlPr>
                            <a:rPr lang="zh-CN" altLang="en-US" i="1">
                              <a:solidFill>
                                <a:srgbClr val="000000"/>
                              </a:solidFill>
                              <a:latin typeface="Cambria Math" panose="02040503050406030204" pitchFamily="18" charset="0"/>
                            </a:rPr>
                          </m:ctrlPr>
                        </m:sSubPr>
                        <m:e>
                          <m:acc>
                            <m:accPr>
                              <m:chr m:val="̃"/>
                              <m:ctrlPr>
                                <a:rPr lang="zh-CN" altLang="en-US" i="1">
                                  <a:solidFill>
                                    <a:srgbClr val="000000"/>
                                  </a:solidFill>
                                  <a:latin typeface="Cambria Math" panose="02040503050406030204" pitchFamily="18" charset="0"/>
                                </a:rPr>
                              </m:ctrlPr>
                            </m:accPr>
                            <m:e>
                              <m:r>
                                <a:rPr lang="zh-CN" altLang="en-US" i="1">
                                  <a:solidFill>
                                    <a:srgbClr val="000000"/>
                                  </a:solidFill>
                                  <a:latin typeface="Cambria Math" panose="02040503050406030204" pitchFamily="18" charset="0"/>
                                </a:rPr>
                                <m:t>𝑝</m:t>
                              </m:r>
                            </m:e>
                          </m:acc>
                        </m:e>
                        <m:sub>
                          <m:r>
                            <a:rPr lang="zh-CN" altLang="en-US" i="1">
                              <a:solidFill>
                                <a:srgbClr val="000000"/>
                              </a:solidFill>
                              <a:latin typeface="Cambria Math" panose="02040503050406030204" pitchFamily="18" charset="0"/>
                            </a:rPr>
                            <m:t>1</m:t>
                          </m:r>
                        </m:sub>
                      </m:sSub>
                      <m:r>
                        <a:rPr lang="zh-CN" altLang="en-US" i="1">
                          <a:solidFill>
                            <a:srgbClr val="000000"/>
                          </a:solidFill>
                          <a:latin typeface="Cambria Math" panose="02040503050406030204" pitchFamily="18" charset="0"/>
                        </a:rPr>
                        <m:t>+</m:t>
                      </m:r>
                      <m:f>
                        <m:fPr>
                          <m:ctrlPr>
                            <a:rPr lang="zh-CN" altLang="en-US" i="1">
                              <a:solidFill>
                                <a:srgbClr val="000000"/>
                              </a:solidFill>
                              <a:latin typeface="Cambria Math" panose="02040503050406030204" pitchFamily="18" charset="0"/>
                            </a:rPr>
                          </m:ctrlPr>
                        </m:fPr>
                        <m:num>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𝐵</m:t>
                              </m:r>
                            </m:e>
                            <m:sub>
                              <m:r>
                                <a:rPr lang="zh-CN" altLang="en-US" i="1">
                                  <a:solidFill>
                                    <a:srgbClr val="000000"/>
                                  </a:solidFill>
                                  <a:latin typeface="Cambria Math" panose="02040503050406030204" pitchFamily="18" charset="0"/>
                                </a:rPr>
                                <m:t>0</m:t>
                              </m:r>
                            </m:sub>
                          </m:sSub>
                        </m:num>
                        <m:den>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𝜇</m:t>
                              </m:r>
                            </m:e>
                            <m:sub>
                              <m:r>
                                <a:rPr lang="zh-CN" altLang="en-US" i="1">
                                  <a:solidFill>
                                    <a:srgbClr val="000000"/>
                                  </a:solidFill>
                                  <a:latin typeface="Cambria Math" panose="02040503050406030204" pitchFamily="18" charset="0"/>
                                </a:rPr>
                                <m:t>0</m:t>
                              </m:r>
                            </m:sub>
                          </m:sSub>
                        </m:den>
                      </m:f>
                      <m:f>
                        <m:fPr>
                          <m:ctrlPr>
                            <a:rPr lang="zh-CN" altLang="en-US" i="1">
                              <a:solidFill>
                                <a:srgbClr val="000000"/>
                              </a:solidFill>
                              <a:latin typeface="Cambria Math" panose="02040503050406030204" pitchFamily="18" charset="0"/>
                            </a:rPr>
                          </m:ctrlPr>
                        </m:fPr>
                        <m:num>
                          <m:r>
                            <a:rPr lang="zh-CN" altLang="en-US" i="1">
                              <a:solidFill>
                                <a:srgbClr val="000000"/>
                              </a:solidFill>
                              <a:latin typeface="Cambria Math" panose="02040503050406030204" pitchFamily="18" charset="0"/>
                            </a:rPr>
                            <m:t>𝜕</m:t>
                          </m:r>
                          <m:sSub>
                            <m:sSubPr>
                              <m:ctrlPr>
                                <a:rPr lang="zh-CN" altLang="en-US" i="1">
                                  <a:solidFill>
                                    <a:srgbClr val="000000"/>
                                  </a:solidFill>
                                  <a:latin typeface="Cambria Math" panose="02040503050406030204" pitchFamily="18" charset="0"/>
                                </a:rPr>
                              </m:ctrlPr>
                            </m:sSubPr>
                            <m:e>
                              <m:r>
                                <a:rPr lang="zh-CN" altLang="en-US" b="1" i="1">
                                  <a:solidFill>
                                    <a:srgbClr val="000000"/>
                                  </a:solidFill>
                                  <a:latin typeface="Cambria Math" panose="02040503050406030204" pitchFamily="18" charset="0"/>
                                </a:rPr>
                                <m:t>𝑩</m:t>
                              </m:r>
                            </m:e>
                            <m:sub>
                              <m:r>
                                <a:rPr lang="zh-CN" altLang="en-US" i="1">
                                  <a:solidFill>
                                    <a:srgbClr val="000000"/>
                                  </a:solidFill>
                                  <a:latin typeface="Cambria Math" panose="02040503050406030204" pitchFamily="18" charset="0"/>
                                </a:rPr>
                                <m:t>1</m:t>
                              </m:r>
                            </m:sub>
                          </m:sSub>
                        </m:num>
                        <m:den>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𝑧</m:t>
                          </m:r>
                        </m:den>
                      </m:f>
                    </m:oMath>
                  </m:oMathPara>
                </a14:m>
                <a:endParaRPr lang="zh-CN" altLang="en-US" dirty="0"/>
              </a:p>
              <a:p>
                <a:pPr eaLnBrk="1" hangingPunct="1">
                  <a:spcBef>
                    <a:spcPts val="0"/>
                  </a:spcBef>
                  <a:spcAft>
                    <a:spcPts val="0"/>
                  </a:spcAft>
                </a:pPr>
                <a:r>
                  <a:rPr lang="zh-CN" altLang="en-US" dirty="0"/>
                  <a:t>而从磁感应方程及不可压缩条件式可知 </a:t>
                </a:r>
                <a:endParaRPr lang="zh-CN" altLang="en-US"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sSub>
                        <m:sSubPr>
                          <m:ctrlPr>
                            <a:rPr lang="zh-CN" altLang="en-US" i="1">
                              <a:solidFill>
                                <a:srgbClr val="000000"/>
                              </a:solidFill>
                              <a:latin typeface="Cambria Math" panose="02040503050406030204" pitchFamily="18" charset="0"/>
                            </a:rPr>
                          </m:ctrlPr>
                        </m:sSubPr>
                        <m:e>
                          <m:r>
                            <a:rPr lang="zh-CN" altLang="en-US" b="1" i="1">
                              <a:solidFill>
                                <a:srgbClr val="000000"/>
                              </a:solidFill>
                              <a:latin typeface="Cambria Math" panose="02040503050406030204" pitchFamily="18" charset="0"/>
                            </a:rPr>
                            <m:t>𝑩</m:t>
                          </m:r>
                        </m:e>
                        <m:sub>
                          <m:r>
                            <a:rPr lang="zh-CN" altLang="en-US" i="1">
                              <a:solidFill>
                                <a:srgbClr val="000000"/>
                              </a:solidFill>
                              <a:latin typeface="Cambria Math" panose="02040503050406030204" pitchFamily="18" charset="0"/>
                            </a:rPr>
                            <m:t>1</m:t>
                          </m:r>
                        </m:sub>
                      </m:sSub>
                      <m:r>
                        <a:rPr lang="zh-CN" altLang="en-US" i="1">
                          <a:solidFill>
                            <a:srgbClr val="000000"/>
                          </a:solidFill>
                          <a:latin typeface="Cambria Math" panose="02040503050406030204" pitchFamily="18" charset="0"/>
                        </a:rPr>
                        <m:t>=</m:t>
                      </m:r>
                      <m:r>
                        <m:rPr>
                          <m:sty m:val="p"/>
                        </m:rP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𝛏</m:t>
                      </m:r>
                      <m:r>
                        <a:rPr lang="zh-CN" altLang="en-US" i="1">
                          <a:solidFill>
                            <a:srgbClr val="000000"/>
                          </a:solidFill>
                          <a:latin typeface="Cambria Math" panose="02040503050406030204" pitchFamily="18" charset="0"/>
                        </a:rPr>
                        <m:t>×</m:t>
                      </m:r>
                      <m:sSub>
                        <m:sSubPr>
                          <m:ctrlPr>
                            <a:rPr lang="zh-CN" altLang="en-US" i="1">
                              <a:solidFill>
                                <a:srgbClr val="000000"/>
                              </a:solidFill>
                              <a:latin typeface="Cambria Math" panose="02040503050406030204" pitchFamily="18" charset="0"/>
                            </a:rPr>
                          </m:ctrlPr>
                        </m:sSubPr>
                        <m:e>
                          <m:r>
                            <a:rPr lang="zh-CN" altLang="en-US" b="1" i="1">
                              <a:solidFill>
                                <a:srgbClr val="000000"/>
                              </a:solidFill>
                              <a:latin typeface="Cambria Math" panose="02040503050406030204" pitchFamily="18" charset="0"/>
                            </a:rPr>
                            <m:t>𝑩</m:t>
                          </m:r>
                        </m:e>
                        <m:sub>
                          <m:r>
                            <a:rPr lang="zh-CN" altLang="en-US" i="1">
                              <a:solidFill>
                                <a:srgbClr val="000000"/>
                              </a:solidFill>
                              <a:latin typeface="Cambria Math" panose="02040503050406030204" pitchFamily="18" charset="0"/>
                            </a:rPr>
                            <m:t>0</m:t>
                          </m:r>
                        </m:sub>
                      </m:sSub>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𝑖𝑘</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𝐵</m:t>
                          </m:r>
                        </m:e>
                        <m:sub>
                          <m:r>
                            <a:rPr lang="zh-CN" altLang="en-US" i="1">
                              <a:solidFill>
                                <a:srgbClr val="000000"/>
                              </a:solidFill>
                              <a:latin typeface="Cambria Math" panose="02040503050406030204" pitchFamily="18" charset="0"/>
                            </a:rPr>
                            <m:t>0</m:t>
                          </m:r>
                        </m:sub>
                      </m:sSub>
                      <m:r>
                        <a:rPr lang="zh-CN" altLang="en-US" i="1">
                          <a:solidFill>
                            <a:srgbClr val="000000"/>
                          </a:solidFill>
                          <a:latin typeface="Cambria Math" panose="02040503050406030204" pitchFamily="18" charset="0"/>
                        </a:rPr>
                        <m:t>𝛏</m:t>
                      </m:r>
                    </m:oMath>
                  </m:oMathPara>
                </a14:m>
                <a:endParaRPr lang="zh-CN" altLang="en-US" dirty="0"/>
              </a:p>
              <a:p>
                <a:pPr eaLnBrk="1" hangingPunct="1">
                  <a:spcBef>
                    <a:spcPts val="0"/>
                  </a:spcBef>
                  <a:spcAft>
                    <a:spcPts val="0"/>
                  </a:spcAft>
                </a:pPr>
                <a:r>
                  <a:rPr lang="zh-CN" altLang="en-US" dirty="0"/>
                  <a:t>进而可得：</a:t>
                </a:r>
                <a14:m>
                  <m:oMath xmlns:m="http://schemas.openxmlformats.org/officeDocument/2006/math">
                    <m:r>
                      <a:rPr lang="zh-CN" altLang="en-US" i="1">
                        <a:solidFill>
                          <a:srgbClr val="000000"/>
                        </a:solidFill>
                        <a:latin typeface="Cambria Math" panose="02040503050406030204" pitchFamily="18" charset="0"/>
                      </a:rPr>
                      <m:t>(</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𝜌</m:t>
                        </m:r>
                      </m:e>
                      <m:sub>
                        <m:r>
                          <a:rPr lang="zh-CN" altLang="en-US" i="1">
                            <a:solidFill>
                              <a:srgbClr val="000000"/>
                            </a:solidFill>
                            <a:latin typeface="Cambria Math" panose="02040503050406030204" pitchFamily="18" charset="0"/>
                          </a:rPr>
                          <m:t>0</m:t>
                        </m:r>
                      </m:sub>
                    </m:sSub>
                    <m:sSup>
                      <m:sSupPr>
                        <m:ctrlPr>
                          <a:rPr lang="zh-CN" altLang="en-US" i="1">
                            <a:solidFill>
                              <a:srgbClr val="000000"/>
                            </a:solidFill>
                            <a:latin typeface="Cambria Math" panose="02040503050406030204" pitchFamily="18" charset="0"/>
                          </a:rPr>
                        </m:ctrlPr>
                      </m:sSupPr>
                      <m:e>
                        <m:r>
                          <a:rPr lang="zh-CN" altLang="en-US" i="1">
                            <a:solidFill>
                              <a:srgbClr val="000000"/>
                            </a:solidFill>
                            <a:latin typeface="Cambria Math" panose="02040503050406030204" pitchFamily="18" charset="0"/>
                          </a:rPr>
                          <m:t>𝜔</m:t>
                        </m:r>
                      </m:e>
                      <m:sup>
                        <m:r>
                          <a:rPr lang="zh-CN" altLang="en-US" i="1">
                            <a:solidFill>
                              <a:srgbClr val="000000"/>
                            </a:solidFill>
                            <a:latin typeface="Cambria Math" panose="02040503050406030204" pitchFamily="18" charset="0"/>
                          </a:rPr>
                          <m:t>2</m:t>
                        </m:r>
                      </m:sup>
                    </m:sSup>
                    <m:r>
                      <a:rPr lang="zh-CN" altLang="en-US" i="1">
                        <a:solidFill>
                          <a:srgbClr val="000000"/>
                        </a:solidFill>
                        <a:latin typeface="Cambria Math" panose="02040503050406030204" pitchFamily="18" charset="0"/>
                      </a:rPr>
                      <m:t>−</m:t>
                    </m:r>
                    <m:f>
                      <m:fPr>
                        <m:ctrlPr>
                          <a:rPr lang="zh-CN" altLang="en-US" i="1">
                            <a:solidFill>
                              <a:srgbClr val="000000"/>
                            </a:solidFill>
                            <a:latin typeface="Cambria Math" panose="02040503050406030204" pitchFamily="18" charset="0"/>
                          </a:rPr>
                        </m:ctrlPr>
                      </m:fPr>
                      <m:num>
                        <m:sSup>
                          <m:sSupPr>
                            <m:ctrlPr>
                              <a:rPr lang="zh-CN" altLang="en-US" i="1">
                                <a:solidFill>
                                  <a:srgbClr val="000000"/>
                                </a:solidFill>
                                <a:latin typeface="Cambria Math" panose="02040503050406030204" pitchFamily="18" charset="0"/>
                              </a:rPr>
                            </m:ctrlPr>
                          </m:sSupPr>
                          <m:e>
                            <m:r>
                              <a:rPr lang="zh-CN" altLang="en-US" i="1">
                                <a:solidFill>
                                  <a:srgbClr val="000000"/>
                                </a:solidFill>
                                <a:latin typeface="Cambria Math" panose="02040503050406030204" pitchFamily="18" charset="0"/>
                              </a:rPr>
                              <m:t>𝑘</m:t>
                            </m:r>
                          </m:e>
                          <m:sup>
                            <m:r>
                              <a:rPr lang="zh-CN" altLang="en-US" i="1">
                                <a:solidFill>
                                  <a:srgbClr val="000000"/>
                                </a:solidFill>
                                <a:latin typeface="Cambria Math" panose="02040503050406030204" pitchFamily="18" charset="0"/>
                              </a:rPr>
                              <m:t>2</m:t>
                            </m:r>
                          </m:sup>
                        </m:sSup>
                        <m:sSubSup>
                          <m:sSubSupPr>
                            <m:ctrlPr>
                              <a:rPr lang="zh-CN" altLang="en-US" i="1">
                                <a:solidFill>
                                  <a:srgbClr val="000000"/>
                                </a:solidFill>
                                <a:latin typeface="Cambria Math" panose="02040503050406030204" pitchFamily="18" charset="0"/>
                              </a:rPr>
                            </m:ctrlPr>
                          </m:sSubSupPr>
                          <m:e>
                            <m:r>
                              <a:rPr lang="zh-CN" altLang="en-US" i="1">
                                <a:solidFill>
                                  <a:srgbClr val="000000"/>
                                </a:solidFill>
                                <a:latin typeface="Cambria Math" panose="02040503050406030204" pitchFamily="18" charset="0"/>
                              </a:rPr>
                              <m:t>𝐵</m:t>
                            </m:r>
                          </m:e>
                          <m:sub>
                            <m:r>
                              <a:rPr lang="zh-CN" altLang="en-US" i="1">
                                <a:solidFill>
                                  <a:srgbClr val="000000"/>
                                </a:solidFill>
                                <a:latin typeface="Cambria Math" panose="02040503050406030204" pitchFamily="18" charset="0"/>
                              </a:rPr>
                              <m:t>0</m:t>
                            </m:r>
                          </m:sub>
                          <m:sup>
                            <m:r>
                              <a:rPr lang="zh-CN" altLang="en-US" i="1">
                                <a:solidFill>
                                  <a:srgbClr val="000000"/>
                                </a:solidFill>
                                <a:latin typeface="Cambria Math" panose="02040503050406030204" pitchFamily="18" charset="0"/>
                              </a:rPr>
                              <m:t>2</m:t>
                            </m:r>
                          </m:sup>
                        </m:sSubSup>
                      </m:num>
                      <m:den>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𝜇</m:t>
                            </m:r>
                          </m:e>
                          <m:sub>
                            <m:r>
                              <a:rPr lang="zh-CN" altLang="en-US" i="1">
                                <a:solidFill>
                                  <a:srgbClr val="000000"/>
                                </a:solidFill>
                                <a:latin typeface="Cambria Math" panose="02040503050406030204" pitchFamily="18" charset="0"/>
                              </a:rPr>
                              <m:t>0</m:t>
                            </m:r>
                          </m:sub>
                        </m:sSub>
                      </m:den>
                    </m:f>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𝛏</m:t>
                    </m:r>
                    <m:r>
                      <a:rPr lang="zh-CN" altLang="en-US" i="1">
                        <a:solidFill>
                          <a:srgbClr val="000000"/>
                        </a:solidFill>
                        <a:latin typeface="Cambria Math" panose="02040503050406030204" pitchFamily="18" charset="0"/>
                      </a:rPr>
                      <m:t>=</m:t>
                    </m:r>
                    <m:r>
                      <m:rPr>
                        <m:sty m:val="p"/>
                      </m:rPr>
                      <a:rPr lang="zh-CN" altLang="en-US" i="1">
                        <a:solidFill>
                          <a:srgbClr val="000000"/>
                        </a:solidFill>
                        <a:latin typeface="Cambria Math" panose="02040503050406030204" pitchFamily="18" charset="0"/>
                      </a:rPr>
                      <m:t>∇</m:t>
                    </m:r>
                    <m:sSub>
                      <m:sSubPr>
                        <m:ctrlPr>
                          <a:rPr lang="zh-CN" altLang="en-US" i="1">
                            <a:solidFill>
                              <a:srgbClr val="000000"/>
                            </a:solidFill>
                            <a:latin typeface="Cambria Math" panose="02040503050406030204" pitchFamily="18" charset="0"/>
                          </a:rPr>
                        </m:ctrlPr>
                      </m:sSubPr>
                      <m:e>
                        <m:acc>
                          <m:accPr>
                            <m:chr m:val="̃"/>
                            <m:ctrlPr>
                              <a:rPr lang="zh-CN" altLang="en-US" i="1">
                                <a:solidFill>
                                  <a:srgbClr val="000000"/>
                                </a:solidFill>
                                <a:latin typeface="Cambria Math" panose="02040503050406030204" pitchFamily="18" charset="0"/>
                              </a:rPr>
                            </m:ctrlPr>
                          </m:accPr>
                          <m:e>
                            <m:r>
                              <a:rPr lang="zh-CN" altLang="en-US" i="1">
                                <a:solidFill>
                                  <a:srgbClr val="000000"/>
                                </a:solidFill>
                                <a:latin typeface="Cambria Math" panose="02040503050406030204" pitchFamily="18" charset="0"/>
                              </a:rPr>
                              <m:t>𝑝</m:t>
                            </m:r>
                          </m:e>
                        </m:acc>
                      </m:e>
                      <m:sub>
                        <m:r>
                          <a:rPr lang="zh-CN" altLang="en-US" i="1">
                            <a:solidFill>
                              <a:srgbClr val="000000"/>
                            </a:solidFill>
                            <a:latin typeface="Cambria Math" panose="02040503050406030204" pitchFamily="18" charset="0"/>
                          </a:rPr>
                          <m:t>1</m:t>
                        </m:r>
                      </m:sub>
                    </m:sSub>
                  </m:oMath>
                </a14:m>
                <a:endParaRPr lang="zh-CN" altLang="en-US" dirty="0"/>
              </a:p>
              <a:p>
                <a:pPr eaLnBrk="1" hangingPunct="1">
                  <a:spcBef>
                    <a:spcPts val="0"/>
                  </a:spcBef>
                  <a:spcAft>
                    <a:spcPts val="0"/>
                  </a:spcAft>
                </a:pPr>
                <a:r>
                  <a:rPr lang="zh-CN" altLang="en-US" dirty="0"/>
                  <a:t>取散度，由不可压缩条件可得：</a:t>
                </a:r>
                <a14:m>
                  <m:oMath xmlns:m="http://schemas.openxmlformats.org/officeDocument/2006/math">
                    <m:sSup>
                      <m:sSupPr>
                        <m:ctrlPr>
                          <a:rPr lang="zh-CN" altLang="en-US" i="1">
                            <a:solidFill>
                              <a:srgbClr val="000000"/>
                            </a:solidFill>
                            <a:latin typeface="Cambria Math" panose="02040503050406030204" pitchFamily="18" charset="0"/>
                          </a:rPr>
                        </m:ctrlPr>
                      </m:sSupPr>
                      <m:e>
                        <m:r>
                          <m:rPr>
                            <m:sty m:val="p"/>
                          </m:rPr>
                          <a:rPr lang="zh-CN" altLang="en-US" i="1">
                            <a:solidFill>
                              <a:srgbClr val="000000"/>
                            </a:solidFill>
                            <a:latin typeface="Cambria Math" panose="02040503050406030204" pitchFamily="18" charset="0"/>
                          </a:rPr>
                          <m:t>∇</m:t>
                        </m:r>
                      </m:e>
                      <m:sup>
                        <m:r>
                          <a:rPr lang="zh-CN" altLang="en-US" i="1">
                            <a:solidFill>
                              <a:srgbClr val="000000"/>
                            </a:solidFill>
                            <a:latin typeface="Cambria Math" panose="02040503050406030204" pitchFamily="18" charset="0"/>
                          </a:rPr>
                          <m:t>2</m:t>
                        </m:r>
                      </m:sup>
                    </m:sSup>
                    <m:sSub>
                      <m:sSubPr>
                        <m:ctrlPr>
                          <a:rPr lang="zh-CN" altLang="en-US" i="1">
                            <a:solidFill>
                              <a:srgbClr val="000000"/>
                            </a:solidFill>
                            <a:latin typeface="Cambria Math" panose="02040503050406030204" pitchFamily="18" charset="0"/>
                          </a:rPr>
                        </m:ctrlPr>
                      </m:sSubPr>
                      <m:e>
                        <m:acc>
                          <m:accPr>
                            <m:chr m:val="̃"/>
                            <m:ctrlPr>
                              <a:rPr lang="zh-CN" altLang="en-US" i="1">
                                <a:solidFill>
                                  <a:srgbClr val="000000"/>
                                </a:solidFill>
                                <a:latin typeface="Cambria Math" panose="02040503050406030204" pitchFamily="18" charset="0"/>
                              </a:rPr>
                            </m:ctrlPr>
                          </m:accPr>
                          <m:e>
                            <m:r>
                              <a:rPr lang="zh-CN" altLang="en-US" i="1">
                                <a:solidFill>
                                  <a:srgbClr val="000000"/>
                                </a:solidFill>
                                <a:latin typeface="Cambria Math" panose="02040503050406030204" pitchFamily="18" charset="0"/>
                              </a:rPr>
                              <m:t>𝑝</m:t>
                            </m:r>
                          </m:e>
                        </m:acc>
                      </m:e>
                      <m:sub>
                        <m:r>
                          <a:rPr lang="zh-CN" altLang="en-US" i="1">
                            <a:solidFill>
                              <a:srgbClr val="000000"/>
                            </a:solidFill>
                            <a:latin typeface="Cambria Math" panose="02040503050406030204" pitchFamily="18" charset="0"/>
                          </a:rPr>
                          <m:t>1</m:t>
                        </m:r>
                      </m:sub>
                    </m:sSub>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0</m:t>
                    </m:r>
                  </m:oMath>
                </a14:m>
                <a:endParaRPr lang="zh-CN" altLang="en-US" dirty="0"/>
              </a:p>
              <a:p>
                <a:pPr eaLnBrk="1" hangingPunct="1">
                  <a:spcBef>
                    <a:spcPct val="60000"/>
                  </a:spcBef>
                  <a:spcAft>
                    <a:spcPct val="10000"/>
                  </a:spcAft>
                </a:pPr>
                <a:endParaRPr lang="zh-CN" altLang="en-US" dirty="0"/>
              </a:p>
            </p:txBody>
          </p:sp>
        </mc:Choice>
        <mc:Fallback>
          <p:sp>
            <p:nvSpPr>
              <p:cNvPr id="100355" name="Rectangle 3"/>
              <p:cNvSpPr>
                <a:spLocks noRot="1" noChangeAspect="1" noMove="1" noResize="1" noEditPoints="1" noAdjustHandles="1" noChangeArrowheads="1" noChangeShapeType="1" noTextEdit="1"/>
              </p:cNvSpPr>
              <p:nvPr>
                <p:ph type="body" idx="1"/>
              </p:nvPr>
            </p:nvSpPr>
            <p:spPr>
              <a:xfrm>
                <a:off x="468313" y="1376363"/>
                <a:ext cx="8280400" cy="5219700"/>
              </a:xfrm>
              <a:blipFill rotWithShape="1">
                <a:blip r:embed="rId1"/>
                <a:stretch>
                  <a:fillRect l="-4" t="-6" r="4" b="-4763"/>
                </a:stretch>
              </a:blipFill>
            </p:spPr>
            <p:txBody>
              <a:bodyPr/>
              <a:lstStyle/>
              <a:p>
                <a:r>
                  <a:rPr lang="zh-CN" altLang="en-US">
                    <a:noFill/>
                  </a:rPr>
                  <a:t> </a:t>
                </a:r>
              </a:p>
            </p:txBody>
          </p:sp>
        </mc:Fallback>
      </mc:AlternateContent>
      <p:sp>
        <p:nvSpPr>
          <p:cNvPr id="100356"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100357"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2"/>
          <p:cNvSpPr>
            <a:spLocks noGrp="1" noChangeArrowheads="1"/>
          </p:cNvSpPr>
          <p:nvPr>
            <p:ph type="title"/>
          </p:nvPr>
        </p:nvSpPr>
        <p:spPr/>
        <p:txBody>
          <a:bodyPr/>
          <a:lstStyle/>
          <a:p>
            <a:pPr marL="838200" indent="-838200" eaLnBrk="1" hangingPunct="1"/>
            <a:r>
              <a:rPr lang="zh-CN" altLang="en-US"/>
              <a:t>柱形等离子体不稳定性</a:t>
            </a:r>
            <a:endParaRPr lang="zh-CN" altLang="en-US"/>
          </a:p>
        </p:txBody>
      </p:sp>
      <mc:AlternateContent xmlns:mc="http://schemas.openxmlformats.org/markup-compatibility/2006">
        <mc:Choice xmlns:a14="http://schemas.microsoft.com/office/drawing/2010/main" Requires="a14">
          <p:sp>
            <p:nvSpPr>
              <p:cNvPr id="101379" name="Rectangle 3"/>
              <p:cNvSpPr>
                <a:spLocks noGrp="1" noChangeArrowheads="1"/>
              </p:cNvSpPr>
              <p:nvPr>
                <p:ph type="body" idx="1"/>
              </p:nvPr>
            </p:nvSpPr>
            <p:spPr>
              <a:xfrm>
                <a:off x="468313" y="1376363"/>
                <a:ext cx="8280400" cy="5219700"/>
              </a:xfrm>
            </p:spPr>
            <p:txBody>
              <a:bodyPr/>
              <a:lstStyle/>
              <a:p>
                <a:pPr eaLnBrk="1" hangingPunct="1">
                  <a:spcBef>
                    <a:spcPts val="0"/>
                  </a:spcBef>
                  <a:spcAft>
                    <a:spcPts val="0"/>
                  </a:spcAft>
                </a:pPr>
                <a:r>
                  <a:rPr lang="zh-CN" altLang="en-US" dirty="0"/>
                  <a:t>化为</a:t>
                </a:r>
                <a:r>
                  <a:rPr lang="en-US" altLang="zh-CN" dirty="0" err="1"/>
                  <a:t>Bessell</a:t>
                </a:r>
                <a:r>
                  <a:rPr lang="zh-CN" altLang="en-US" dirty="0"/>
                  <a:t>方程 ：</a:t>
                </a:r>
                <a:endParaRPr lang="zh-CN" altLang="en-US"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d>
                        <m:dPr>
                          <m:ctrlPr>
                            <a:rPr lang="zh-CN" altLang="en-US" i="1">
                              <a:solidFill>
                                <a:srgbClr val="000000"/>
                              </a:solidFill>
                              <a:latin typeface="Cambria Math" panose="02040503050406030204" pitchFamily="18" charset="0"/>
                            </a:rPr>
                          </m:ctrlPr>
                        </m:dPr>
                        <m:e>
                          <m:f>
                            <m:fPr>
                              <m:ctrlPr>
                                <a:rPr lang="zh-CN" altLang="en-US" i="1">
                                  <a:solidFill>
                                    <a:srgbClr val="000000"/>
                                  </a:solidFill>
                                  <a:latin typeface="Cambria Math" panose="02040503050406030204" pitchFamily="18" charset="0"/>
                                </a:rPr>
                              </m:ctrlPr>
                            </m:fPr>
                            <m:num>
                              <m:sSup>
                                <m:sSupPr>
                                  <m:ctrlPr>
                                    <a:rPr lang="zh-CN" altLang="en-US" i="1">
                                      <a:solidFill>
                                        <a:srgbClr val="000000"/>
                                      </a:solidFill>
                                      <a:latin typeface="Cambria Math" panose="02040503050406030204" pitchFamily="18" charset="0"/>
                                    </a:rPr>
                                  </m:ctrlPr>
                                </m:sSupPr>
                                <m:e>
                                  <m:r>
                                    <a:rPr lang="zh-CN" altLang="en-US" i="1">
                                      <a:solidFill>
                                        <a:srgbClr val="000000"/>
                                      </a:solidFill>
                                      <a:latin typeface="Cambria Math" panose="02040503050406030204" pitchFamily="18" charset="0"/>
                                    </a:rPr>
                                    <m:t>𝑑</m:t>
                                  </m:r>
                                </m:e>
                                <m:sup>
                                  <m:r>
                                    <a:rPr lang="zh-CN" altLang="en-US" i="1">
                                      <a:solidFill>
                                        <a:srgbClr val="000000"/>
                                      </a:solidFill>
                                      <a:latin typeface="Cambria Math" panose="02040503050406030204" pitchFamily="18" charset="0"/>
                                    </a:rPr>
                                    <m:t>2</m:t>
                                  </m:r>
                                </m:sup>
                              </m:sSup>
                            </m:num>
                            <m:den>
                              <m:r>
                                <a:rPr lang="zh-CN" altLang="en-US" i="1">
                                  <a:solidFill>
                                    <a:srgbClr val="000000"/>
                                  </a:solidFill>
                                  <a:latin typeface="Cambria Math" panose="02040503050406030204" pitchFamily="18" charset="0"/>
                                </a:rPr>
                                <m:t>𝑑</m:t>
                              </m:r>
                              <m:sSup>
                                <m:sSupPr>
                                  <m:ctrlPr>
                                    <a:rPr lang="zh-CN" altLang="en-US" i="1">
                                      <a:solidFill>
                                        <a:srgbClr val="000000"/>
                                      </a:solidFill>
                                      <a:latin typeface="Cambria Math" panose="02040503050406030204" pitchFamily="18" charset="0"/>
                                    </a:rPr>
                                  </m:ctrlPr>
                                </m:sSupPr>
                                <m:e>
                                  <m:r>
                                    <a:rPr lang="zh-CN" altLang="en-US" i="1">
                                      <a:solidFill>
                                        <a:srgbClr val="000000"/>
                                      </a:solidFill>
                                      <a:latin typeface="Cambria Math" panose="02040503050406030204" pitchFamily="18" charset="0"/>
                                    </a:rPr>
                                    <m:t>𝑟</m:t>
                                  </m:r>
                                </m:e>
                                <m:sup>
                                  <m:r>
                                    <a:rPr lang="zh-CN" altLang="en-US" i="1">
                                      <a:solidFill>
                                        <a:srgbClr val="000000"/>
                                      </a:solidFill>
                                      <a:latin typeface="Cambria Math" panose="02040503050406030204" pitchFamily="18" charset="0"/>
                                    </a:rPr>
                                    <m:t>2</m:t>
                                  </m:r>
                                </m:sup>
                              </m:sSup>
                            </m:den>
                          </m:f>
                          <m:r>
                            <a:rPr lang="zh-CN" altLang="en-US" i="1">
                              <a:solidFill>
                                <a:srgbClr val="000000"/>
                              </a:solidFill>
                              <a:latin typeface="Cambria Math" panose="02040503050406030204" pitchFamily="18" charset="0"/>
                            </a:rPr>
                            <m:t>+</m:t>
                          </m:r>
                          <m:f>
                            <m:fPr>
                              <m:ctrlPr>
                                <a:rPr lang="zh-CN" altLang="en-US" i="1">
                                  <a:solidFill>
                                    <a:srgbClr val="000000"/>
                                  </a:solidFill>
                                  <a:latin typeface="Cambria Math" panose="02040503050406030204" pitchFamily="18" charset="0"/>
                                </a:rPr>
                              </m:ctrlPr>
                            </m:fPr>
                            <m:num>
                              <m:r>
                                <a:rPr lang="zh-CN" altLang="en-US" i="1">
                                  <a:solidFill>
                                    <a:srgbClr val="000000"/>
                                  </a:solidFill>
                                  <a:latin typeface="Cambria Math" panose="02040503050406030204" pitchFamily="18" charset="0"/>
                                </a:rPr>
                                <m:t>1</m:t>
                              </m:r>
                            </m:num>
                            <m:den>
                              <m:r>
                                <a:rPr lang="zh-CN" altLang="en-US" i="1">
                                  <a:solidFill>
                                    <a:srgbClr val="000000"/>
                                  </a:solidFill>
                                  <a:latin typeface="Cambria Math" panose="02040503050406030204" pitchFamily="18" charset="0"/>
                                </a:rPr>
                                <m:t>𝑟</m:t>
                              </m:r>
                            </m:den>
                          </m:f>
                          <m:f>
                            <m:fPr>
                              <m:ctrlPr>
                                <a:rPr lang="zh-CN" altLang="en-US" i="1">
                                  <a:solidFill>
                                    <a:srgbClr val="000000"/>
                                  </a:solidFill>
                                  <a:latin typeface="Cambria Math" panose="02040503050406030204" pitchFamily="18" charset="0"/>
                                </a:rPr>
                              </m:ctrlPr>
                            </m:fPr>
                            <m:num>
                              <m:r>
                                <a:rPr lang="zh-CN" altLang="en-US" i="1">
                                  <a:solidFill>
                                    <a:srgbClr val="000000"/>
                                  </a:solidFill>
                                  <a:latin typeface="Cambria Math" panose="02040503050406030204" pitchFamily="18" charset="0"/>
                                </a:rPr>
                                <m:t>𝑑</m:t>
                              </m:r>
                            </m:num>
                            <m:den>
                              <m:r>
                                <a:rPr lang="zh-CN" altLang="en-US" i="1">
                                  <a:solidFill>
                                    <a:srgbClr val="000000"/>
                                  </a:solidFill>
                                  <a:latin typeface="Cambria Math" panose="02040503050406030204" pitchFamily="18" charset="0"/>
                                </a:rPr>
                                <m:t>𝑑𝑟</m:t>
                              </m:r>
                            </m:den>
                          </m:f>
                          <m:r>
                            <a:rPr lang="zh-CN" altLang="en-US" i="1">
                              <a:solidFill>
                                <a:srgbClr val="000000"/>
                              </a:solidFill>
                              <a:latin typeface="Cambria Math" panose="02040503050406030204" pitchFamily="18" charset="0"/>
                            </a:rPr>
                            <m:t>−(</m:t>
                          </m:r>
                          <m:sSup>
                            <m:sSupPr>
                              <m:ctrlPr>
                                <a:rPr lang="zh-CN" altLang="en-US" i="1">
                                  <a:solidFill>
                                    <a:srgbClr val="000000"/>
                                  </a:solidFill>
                                  <a:latin typeface="Cambria Math" panose="02040503050406030204" pitchFamily="18" charset="0"/>
                                </a:rPr>
                              </m:ctrlPr>
                            </m:sSupPr>
                            <m:e>
                              <m:r>
                                <a:rPr lang="zh-CN" altLang="en-US" i="1">
                                  <a:solidFill>
                                    <a:srgbClr val="000000"/>
                                  </a:solidFill>
                                  <a:latin typeface="Cambria Math" panose="02040503050406030204" pitchFamily="18" charset="0"/>
                                </a:rPr>
                                <m:t>𝑘</m:t>
                              </m:r>
                            </m:e>
                            <m:sup>
                              <m:r>
                                <a:rPr lang="zh-CN" altLang="en-US" i="1">
                                  <a:solidFill>
                                    <a:srgbClr val="000000"/>
                                  </a:solidFill>
                                  <a:latin typeface="Cambria Math" panose="02040503050406030204" pitchFamily="18" charset="0"/>
                                </a:rPr>
                                <m:t>2</m:t>
                              </m:r>
                            </m:sup>
                          </m:sSup>
                          <m:r>
                            <a:rPr lang="zh-CN" altLang="en-US" i="1">
                              <a:solidFill>
                                <a:srgbClr val="000000"/>
                              </a:solidFill>
                              <a:latin typeface="Cambria Math" panose="02040503050406030204" pitchFamily="18" charset="0"/>
                            </a:rPr>
                            <m:t>+</m:t>
                          </m:r>
                          <m:f>
                            <m:fPr>
                              <m:ctrlPr>
                                <a:rPr lang="zh-CN" altLang="en-US" i="1">
                                  <a:solidFill>
                                    <a:srgbClr val="000000"/>
                                  </a:solidFill>
                                  <a:latin typeface="Cambria Math" panose="02040503050406030204" pitchFamily="18" charset="0"/>
                                </a:rPr>
                              </m:ctrlPr>
                            </m:fPr>
                            <m:num>
                              <m:sSup>
                                <m:sSupPr>
                                  <m:ctrlPr>
                                    <a:rPr lang="zh-CN" altLang="en-US" i="1">
                                      <a:solidFill>
                                        <a:srgbClr val="000000"/>
                                      </a:solidFill>
                                      <a:latin typeface="Cambria Math" panose="02040503050406030204" pitchFamily="18" charset="0"/>
                                    </a:rPr>
                                  </m:ctrlPr>
                                </m:sSupPr>
                                <m:e>
                                  <m:r>
                                    <a:rPr lang="zh-CN" altLang="en-US" i="1">
                                      <a:solidFill>
                                        <a:srgbClr val="000000"/>
                                      </a:solidFill>
                                      <a:latin typeface="Cambria Math" panose="02040503050406030204" pitchFamily="18" charset="0"/>
                                    </a:rPr>
                                    <m:t>𝑚</m:t>
                                  </m:r>
                                </m:e>
                                <m:sup>
                                  <m:r>
                                    <a:rPr lang="zh-CN" altLang="en-US" i="1">
                                      <a:solidFill>
                                        <a:srgbClr val="000000"/>
                                      </a:solidFill>
                                      <a:latin typeface="Cambria Math" panose="02040503050406030204" pitchFamily="18" charset="0"/>
                                    </a:rPr>
                                    <m:t>2</m:t>
                                  </m:r>
                                </m:sup>
                              </m:sSup>
                            </m:num>
                            <m:den>
                              <m:sSup>
                                <m:sSupPr>
                                  <m:ctrlPr>
                                    <a:rPr lang="zh-CN" altLang="en-US" i="1">
                                      <a:solidFill>
                                        <a:srgbClr val="000000"/>
                                      </a:solidFill>
                                      <a:latin typeface="Cambria Math" panose="02040503050406030204" pitchFamily="18" charset="0"/>
                                    </a:rPr>
                                  </m:ctrlPr>
                                </m:sSupPr>
                                <m:e>
                                  <m:r>
                                    <a:rPr lang="zh-CN" altLang="en-US" i="1">
                                      <a:solidFill>
                                        <a:srgbClr val="000000"/>
                                      </a:solidFill>
                                      <a:latin typeface="Cambria Math" panose="02040503050406030204" pitchFamily="18" charset="0"/>
                                    </a:rPr>
                                    <m:t>𝑟</m:t>
                                  </m:r>
                                </m:e>
                                <m:sup>
                                  <m:r>
                                    <a:rPr lang="zh-CN" altLang="en-US" i="1">
                                      <a:solidFill>
                                        <a:srgbClr val="000000"/>
                                      </a:solidFill>
                                      <a:latin typeface="Cambria Math" panose="02040503050406030204" pitchFamily="18" charset="0"/>
                                    </a:rPr>
                                    <m:t>2</m:t>
                                  </m:r>
                                </m:sup>
                              </m:sSup>
                            </m:den>
                          </m:f>
                          <m:r>
                            <a:rPr lang="zh-CN" altLang="en-US" i="1">
                              <a:solidFill>
                                <a:srgbClr val="000000"/>
                              </a:solidFill>
                              <a:latin typeface="Cambria Math" panose="02040503050406030204" pitchFamily="18" charset="0"/>
                            </a:rPr>
                            <m:t>)</m:t>
                          </m:r>
                        </m:e>
                      </m:d>
                      <m:sSub>
                        <m:sSubPr>
                          <m:ctrlPr>
                            <a:rPr lang="zh-CN" altLang="en-US" i="1">
                              <a:solidFill>
                                <a:srgbClr val="000000"/>
                              </a:solidFill>
                              <a:latin typeface="Cambria Math" panose="02040503050406030204" pitchFamily="18" charset="0"/>
                            </a:rPr>
                          </m:ctrlPr>
                        </m:sSubPr>
                        <m:e>
                          <m:acc>
                            <m:accPr>
                              <m:chr m:val="̃"/>
                              <m:ctrlPr>
                                <a:rPr lang="zh-CN" altLang="en-US" i="1">
                                  <a:solidFill>
                                    <a:srgbClr val="000000"/>
                                  </a:solidFill>
                                  <a:latin typeface="Cambria Math" panose="02040503050406030204" pitchFamily="18" charset="0"/>
                                </a:rPr>
                              </m:ctrlPr>
                            </m:accPr>
                            <m:e>
                              <m:r>
                                <a:rPr lang="zh-CN" altLang="en-US" i="1">
                                  <a:solidFill>
                                    <a:srgbClr val="000000"/>
                                  </a:solidFill>
                                  <a:latin typeface="Cambria Math" panose="02040503050406030204" pitchFamily="18" charset="0"/>
                                </a:rPr>
                                <m:t>𝑝</m:t>
                              </m:r>
                            </m:e>
                          </m:acc>
                        </m:e>
                        <m:sub>
                          <m:r>
                            <a:rPr lang="zh-CN" altLang="en-US" i="1">
                              <a:solidFill>
                                <a:srgbClr val="000000"/>
                              </a:solidFill>
                              <a:latin typeface="Cambria Math" panose="02040503050406030204" pitchFamily="18" charset="0"/>
                            </a:rPr>
                            <m:t>1</m:t>
                          </m:r>
                        </m:sub>
                      </m:sSub>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0</m:t>
                      </m:r>
                    </m:oMath>
                  </m:oMathPara>
                </a14:m>
                <a:endParaRPr lang="zh-CN" altLang="en-US" dirty="0"/>
              </a:p>
              <a:p>
                <a:pPr eaLnBrk="1" hangingPunct="1">
                  <a:spcBef>
                    <a:spcPts val="0"/>
                  </a:spcBef>
                  <a:spcAft>
                    <a:spcPts val="0"/>
                  </a:spcAft>
                </a:pPr>
                <a:r>
                  <a:rPr lang="zh-CN" altLang="en-US" dirty="0"/>
                  <a:t>可解得满足</a:t>
                </a:r>
                <a14:m>
                  <m:oMath xmlns:m="http://schemas.openxmlformats.org/officeDocument/2006/math">
                    <m:r>
                      <a:rPr lang="zh-CN" altLang="en-US" i="1">
                        <a:solidFill>
                          <a:srgbClr val="000000"/>
                        </a:solidFill>
                        <a:latin typeface="Cambria Math" panose="02040503050406030204" pitchFamily="18" charset="0"/>
                      </a:rPr>
                      <m:t>𝑟</m:t>
                    </m:r>
                    <m:r>
                      <a:rPr lang="en-US" altLang="zh-CN" i="1">
                        <a:solidFill>
                          <a:srgbClr val="000000"/>
                        </a:solidFill>
                        <a:latin typeface="Cambria Math" panose="02040503050406030204" pitchFamily="18" charset="0"/>
                      </a:rPr>
                      <m:t>=</m:t>
                    </m:r>
                    <m:r>
                      <a:rPr lang="en-US" altLang="zh-CN" i="1">
                        <a:solidFill>
                          <a:srgbClr val="000000"/>
                        </a:solidFill>
                        <a:latin typeface="Cambria Math" panose="02040503050406030204" pitchFamily="18" charset="0"/>
                      </a:rPr>
                      <m:t>0</m:t>
                    </m:r>
                  </m:oMath>
                </a14:m>
                <a:r>
                  <a:rPr lang="zh-CN" altLang="en-US" dirty="0"/>
                  <a:t>处有限的解： </a:t>
                </a:r>
                <a:endParaRPr lang="zh-CN" altLang="en-US"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sSub>
                        <m:sSubPr>
                          <m:ctrlPr>
                            <a:rPr lang="zh-CN" altLang="en-US" i="1">
                              <a:solidFill>
                                <a:srgbClr val="000000"/>
                              </a:solidFill>
                              <a:latin typeface="Cambria Math" panose="02040503050406030204" pitchFamily="18" charset="0"/>
                            </a:rPr>
                          </m:ctrlPr>
                        </m:sSubPr>
                        <m:e>
                          <m:acc>
                            <m:accPr>
                              <m:chr m:val="̃"/>
                              <m:ctrlPr>
                                <a:rPr lang="zh-CN" altLang="en-US" i="1">
                                  <a:solidFill>
                                    <a:srgbClr val="000000"/>
                                  </a:solidFill>
                                  <a:latin typeface="Cambria Math" panose="02040503050406030204" pitchFamily="18" charset="0"/>
                                </a:rPr>
                              </m:ctrlPr>
                            </m:accPr>
                            <m:e>
                              <m:r>
                                <a:rPr lang="zh-CN" altLang="en-US" i="1">
                                  <a:solidFill>
                                    <a:srgbClr val="000000"/>
                                  </a:solidFill>
                                  <a:latin typeface="Cambria Math" panose="02040503050406030204" pitchFamily="18" charset="0"/>
                                </a:rPr>
                                <m:t>𝑝</m:t>
                              </m:r>
                            </m:e>
                          </m:acc>
                        </m:e>
                        <m:sub>
                          <m:r>
                            <a:rPr lang="zh-CN" altLang="en-US" i="1">
                              <a:solidFill>
                                <a:srgbClr val="000000"/>
                              </a:solidFill>
                              <a:latin typeface="Cambria Math" panose="02040503050406030204" pitchFamily="18" charset="0"/>
                            </a:rPr>
                            <m:t>1</m:t>
                          </m:r>
                        </m:sub>
                      </m:sSub>
                      <m:r>
                        <a:rPr lang="zh-CN" altLang="en-US" i="1">
                          <a:solidFill>
                            <a:srgbClr val="000000"/>
                          </a:solidFill>
                          <a:latin typeface="Cambria Math" panose="02040503050406030204" pitchFamily="18" charset="0"/>
                        </a:rPr>
                        <m:t>=</m:t>
                      </m:r>
                      <m:sSub>
                        <m:sSubPr>
                          <m:ctrlPr>
                            <a:rPr lang="zh-CN" altLang="en-US" i="1">
                              <a:solidFill>
                                <a:srgbClr val="000000"/>
                              </a:solidFill>
                              <a:latin typeface="Cambria Math" panose="02040503050406030204" pitchFamily="18" charset="0"/>
                            </a:rPr>
                          </m:ctrlPr>
                        </m:sSubPr>
                        <m:e>
                          <m:acc>
                            <m:accPr>
                              <m:chr m:val="̃"/>
                              <m:ctrlPr>
                                <a:rPr lang="zh-CN" altLang="en-US" i="1">
                                  <a:solidFill>
                                    <a:srgbClr val="000000"/>
                                  </a:solidFill>
                                  <a:latin typeface="Cambria Math" panose="02040503050406030204" pitchFamily="18" charset="0"/>
                                </a:rPr>
                              </m:ctrlPr>
                            </m:accPr>
                            <m:e>
                              <m:r>
                                <a:rPr lang="zh-CN" altLang="en-US" i="1">
                                  <a:solidFill>
                                    <a:srgbClr val="000000"/>
                                  </a:solidFill>
                                  <a:latin typeface="Cambria Math" panose="02040503050406030204" pitchFamily="18" charset="0"/>
                                </a:rPr>
                                <m:t>𝑝</m:t>
                              </m:r>
                            </m:e>
                          </m:acc>
                        </m:e>
                        <m:sub>
                          <m:r>
                            <a:rPr lang="zh-CN" altLang="en-US" i="1">
                              <a:solidFill>
                                <a:srgbClr val="000000"/>
                              </a:solidFill>
                              <a:latin typeface="Cambria Math" panose="02040503050406030204" pitchFamily="18" charset="0"/>
                            </a:rPr>
                            <m:t>1</m:t>
                          </m:r>
                        </m:sub>
                      </m:sSub>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𝑎</m:t>
                      </m:r>
                      <m:r>
                        <a:rPr lang="zh-CN" altLang="en-US" i="1">
                          <a:solidFill>
                            <a:srgbClr val="000000"/>
                          </a:solidFill>
                          <a:latin typeface="Cambria Math" panose="02040503050406030204" pitchFamily="18" charset="0"/>
                        </a:rPr>
                        <m:t>)</m:t>
                      </m:r>
                      <m:f>
                        <m:fPr>
                          <m:ctrlPr>
                            <a:rPr lang="zh-CN" altLang="en-US" i="1">
                              <a:solidFill>
                                <a:srgbClr val="000000"/>
                              </a:solidFill>
                              <a:latin typeface="Cambria Math" panose="02040503050406030204" pitchFamily="18" charset="0"/>
                            </a:rPr>
                          </m:ctrlPr>
                        </m:fPr>
                        <m:num>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𝐼</m:t>
                              </m:r>
                            </m:e>
                            <m:sub>
                              <m:r>
                                <a:rPr lang="zh-CN" altLang="en-US" i="1">
                                  <a:solidFill>
                                    <a:srgbClr val="000000"/>
                                  </a:solidFill>
                                  <a:latin typeface="Cambria Math" panose="02040503050406030204" pitchFamily="18" charset="0"/>
                                </a:rPr>
                                <m:t>𝑚</m:t>
                              </m:r>
                            </m:sub>
                          </m:sSub>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𝑘𝑟</m:t>
                          </m:r>
                          <m:r>
                            <a:rPr lang="zh-CN" altLang="en-US" i="1">
                              <a:solidFill>
                                <a:srgbClr val="000000"/>
                              </a:solidFill>
                              <a:latin typeface="Cambria Math" panose="02040503050406030204" pitchFamily="18" charset="0"/>
                            </a:rPr>
                            <m:t>)</m:t>
                          </m:r>
                        </m:num>
                        <m:den>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𝐼</m:t>
                              </m:r>
                            </m:e>
                            <m:sub>
                              <m:r>
                                <a:rPr lang="zh-CN" altLang="en-US" i="1">
                                  <a:solidFill>
                                    <a:srgbClr val="000000"/>
                                  </a:solidFill>
                                  <a:latin typeface="Cambria Math" panose="02040503050406030204" pitchFamily="18" charset="0"/>
                                </a:rPr>
                                <m:t>𝑚</m:t>
                              </m:r>
                            </m:sub>
                          </m:sSub>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𝑘𝑎</m:t>
                          </m:r>
                          <m:r>
                            <a:rPr lang="zh-CN" altLang="en-US" i="1">
                              <a:solidFill>
                                <a:srgbClr val="000000"/>
                              </a:solidFill>
                              <a:latin typeface="Cambria Math" panose="02040503050406030204" pitchFamily="18" charset="0"/>
                            </a:rPr>
                            <m:t>)</m:t>
                          </m:r>
                        </m:den>
                      </m:f>
                      <m:sSup>
                        <m:sSupPr>
                          <m:ctrlPr>
                            <a:rPr lang="zh-CN" altLang="en-US" i="1">
                              <a:solidFill>
                                <a:srgbClr val="000000"/>
                              </a:solidFill>
                              <a:latin typeface="Cambria Math" panose="02040503050406030204" pitchFamily="18" charset="0"/>
                            </a:rPr>
                          </m:ctrlPr>
                        </m:sSupPr>
                        <m:e>
                          <m:r>
                            <a:rPr lang="zh-CN" altLang="en-US" i="1">
                              <a:solidFill>
                                <a:srgbClr val="000000"/>
                              </a:solidFill>
                              <a:latin typeface="Cambria Math" panose="02040503050406030204" pitchFamily="18" charset="0"/>
                            </a:rPr>
                            <m:t>𝑒</m:t>
                          </m:r>
                        </m:e>
                        <m:sup>
                          <m:r>
                            <a:rPr lang="zh-CN" altLang="en-US" i="1">
                              <a:solidFill>
                                <a:srgbClr val="000000"/>
                              </a:solidFill>
                              <a:latin typeface="Cambria Math" panose="02040503050406030204" pitchFamily="18" charset="0"/>
                            </a:rPr>
                            <m:t>𝑖𝑘𝑧</m:t>
                          </m:r>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𝑖𝑚</m:t>
                          </m:r>
                          <m:r>
                            <a:rPr lang="zh-CN" altLang="en-US" i="1">
                              <a:solidFill>
                                <a:srgbClr val="000000"/>
                              </a:solidFill>
                              <a:latin typeface="Cambria Math" panose="02040503050406030204" pitchFamily="18" charset="0"/>
                            </a:rPr>
                            <m:t>𝜃</m:t>
                          </m:r>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𝑖</m:t>
                          </m:r>
                          <m:r>
                            <a:rPr lang="zh-CN" altLang="en-US" i="1">
                              <a:solidFill>
                                <a:srgbClr val="000000"/>
                              </a:solidFill>
                              <a:latin typeface="Cambria Math" panose="02040503050406030204" pitchFamily="18" charset="0"/>
                            </a:rPr>
                            <m:t>𝜔</m:t>
                          </m:r>
                          <m:r>
                            <a:rPr lang="zh-CN" altLang="en-US" i="1">
                              <a:solidFill>
                                <a:srgbClr val="000000"/>
                              </a:solidFill>
                              <a:latin typeface="Cambria Math" panose="02040503050406030204" pitchFamily="18" charset="0"/>
                            </a:rPr>
                            <m:t>𝑡</m:t>
                          </m:r>
                        </m:sup>
                      </m:sSup>
                    </m:oMath>
                  </m:oMathPara>
                </a14:m>
                <a:endParaRPr lang="zh-CN" altLang="en-US" dirty="0"/>
              </a:p>
              <a:p>
                <a:pPr eaLnBrk="1" hangingPunct="1">
                  <a:spcBef>
                    <a:spcPts val="0"/>
                  </a:spcBef>
                  <a:spcAft>
                    <a:spcPts val="0"/>
                  </a:spcAft>
                </a:pPr>
                <a:r>
                  <a:rPr lang="zh-CN" altLang="en-US" dirty="0"/>
                  <a:t>这里</a:t>
                </a:r>
                <a14:m>
                  <m:oMath xmlns:m="http://schemas.openxmlformats.org/officeDocument/2006/math">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𝐼</m:t>
                        </m:r>
                      </m:e>
                      <m:sub>
                        <m:r>
                          <a:rPr lang="zh-CN" altLang="en-US" i="1">
                            <a:solidFill>
                              <a:srgbClr val="000000"/>
                            </a:solidFill>
                            <a:latin typeface="Cambria Math" panose="02040503050406030204" pitchFamily="18" charset="0"/>
                          </a:rPr>
                          <m:t>𝑚</m:t>
                        </m:r>
                      </m:sub>
                    </m:sSub>
                    <m:r>
                      <a:rPr lang="zh-CN" altLang="en-US" i="1">
                        <a:solidFill>
                          <a:srgbClr val="000000"/>
                        </a:solidFill>
                        <a:latin typeface="Cambria Math" panose="02040503050406030204" pitchFamily="18" charset="0"/>
                      </a:rPr>
                      <m:t>(</m:t>
                    </m:r>
                    <m:r>
                      <a:rPr lang="en-US" altLang="zh-CN" b="0" i="1" smtClean="0">
                        <a:solidFill>
                          <a:srgbClr val="000000"/>
                        </a:solidFill>
                        <a:latin typeface="Cambria Math" panose="02040503050406030204" pitchFamily="18" charset="0"/>
                      </a:rPr>
                      <m:t>  </m:t>
                    </m:r>
                    <m:r>
                      <a:rPr lang="zh-CN" altLang="en-US" i="1">
                        <a:solidFill>
                          <a:srgbClr val="000000"/>
                        </a:solidFill>
                        <a:latin typeface="Cambria Math" panose="02040503050406030204" pitchFamily="18" charset="0"/>
                      </a:rPr>
                      <m:t>)</m:t>
                    </m:r>
                  </m:oMath>
                </a14:m>
                <a:r>
                  <a:rPr lang="zh-CN" altLang="en-US" dirty="0"/>
                  <a:t>是修正</a:t>
                </a:r>
                <a:r>
                  <a:rPr lang="en-US" altLang="zh-CN" dirty="0" err="1"/>
                  <a:t>Bessell</a:t>
                </a:r>
                <a:r>
                  <a:rPr lang="zh-CN" altLang="en-US" dirty="0"/>
                  <a:t>函数。对压力梯度式取方向分量，可得</a:t>
                </a:r>
                <a:endParaRPr lang="zh-CN" altLang="en-US"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r>
                        <a:rPr lang="zh-CN" altLang="en-US" i="1">
                          <a:solidFill>
                            <a:srgbClr val="000000"/>
                          </a:solidFill>
                          <a:latin typeface="Cambria Math" panose="02040503050406030204" pitchFamily="18" charset="0"/>
                        </a:rPr>
                        <m:t>(</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𝜌</m:t>
                          </m:r>
                        </m:e>
                        <m:sub>
                          <m:r>
                            <a:rPr lang="zh-CN" altLang="en-US" i="1">
                              <a:solidFill>
                                <a:srgbClr val="000000"/>
                              </a:solidFill>
                              <a:latin typeface="Cambria Math" panose="02040503050406030204" pitchFamily="18" charset="0"/>
                            </a:rPr>
                            <m:t>0</m:t>
                          </m:r>
                        </m:sub>
                      </m:sSub>
                      <m:sSup>
                        <m:sSupPr>
                          <m:ctrlPr>
                            <a:rPr lang="zh-CN" altLang="en-US" i="1">
                              <a:solidFill>
                                <a:srgbClr val="000000"/>
                              </a:solidFill>
                              <a:latin typeface="Cambria Math" panose="02040503050406030204" pitchFamily="18" charset="0"/>
                            </a:rPr>
                          </m:ctrlPr>
                        </m:sSupPr>
                        <m:e>
                          <m:r>
                            <a:rPr lang="zh-CN" altLang="en-US" i="1">
                              <a:solidFill>
                                <a:srgbClr val="000000"/>
                              </a:solidFill>
                              <a:latin typeface="Cambria Math" panose="02040503050406030204" pitchFamily="18" charset="0"/>
                            </a:rPr>
                            <m:t>𝜔</m:t>
                          </m:r>
                        </m:e>
                        <m:sup>
                          <m:r>
                            <a:rPr lang="zh-CN" altLang="en-US" i="1">
                              <a:solidFill>
                                <a:srgbClr val="000000"/>
                              </a:solidFill>
                              <a:latin typeface="Cambria Math" panose="02040503050406030204" pitchFamily="18" charset="0"/>
                            </a:rPr>
                            <m:t>2</m:t>
                          </m:r>
                        </m:sup>
                      </m:sSup>
                      <m:r>
                        <a:rPr lang="zh-CN" altLang="en-US" i="1">
                          <a:solidFill>
                            <a:srgbClr val="000000"/>
                          </a:solidFill>
                          <a:latin typeface="Cambria Math" panose="02040503050406030204" pitchFamily="18" charset="0"/>
                        </a:rPr>
                        <m:t>−</m:t>
                      </m:r>
                      <m:f>
                        <m:fPr>
                          <m:ctrlPr>
                            <a:rPr lang="zh-CN" altLang="en-US" i="1">
                              <a:solidFill>
                                <a:srgbClr val="000000"/>
                              </a:solidFill>
                              <a:latin typeface="Cambria Math" panose="02040503050406030204" pitchFamily="18" charset="0"/>
                            </a:rPr>
                          </m:ctrlPr>
                        </m:fPr>
                        <m:num>
                          <m:sSup>
                            <m:sSupPr>
                              <m:ctrlPr>
                                <a:rPr lang="zh-CN" altLang="en-US" i="1">
                                  <a:solidFill>
                                    <a:srgbClr val="000000"/>
                                  </a:solidFill>
                                  <a:latin typeface="Cambria Math" panose="02040503050406030204" pitchFamily="18" charset="0"/>
                                </a:rPr>
                              </m:ctrlPr>
                            </m:sSupPr>
                            <m:e>
                              <m:r>
                                <a:rPr lang="zh-CN" altLang="en-US" i="1">
                                  <a:solidFill>
                                    <a:srgbClr val="000000"/>
                                  </a:solidFill>
                                  <a:latin typeface="Cambria Math" panose="02040503050406030204" pitchFamily="18" charset="0"/>
                                </a:rPr>
                                <m:t>𝑘</m:t>
                              </m:r>
                            </m:e>
                            <m:sup>
                              <m:r>
                                <a:rPr lang="zh-CN" altLang="en-US" i="1">
                                  <a:solidFill>
                                    <a:srgbClr val="000000"/>
                                  </a:solidFill>
                                  <a:latin typeface="Cambria Math" panose="02040503050406030204" pitchFamily="18" charset="0"/>
                                </a:rPr>
                                <m:t>2</m:t>
                              </m:r>
                            </m:sup>
                          </m:sSup>
                          <m:sSubSup>
                            <m:sSubSupPr>
                              <m:ctrlPr>
                                <a:rPr lang="zh-CN" altLang="en-US" i="1">
                                  <a:solidFill>
                                    <a:srgbClr val="000000"/>
                                  </a:solidFill>
                                  <a:latin typeface="Cambria Math" panose="02040503050406030204" pitchFamily="18" charset="0"/>
                                </a:rPr>
                              </m:ctrlPr>
                            </m:sSubSupPr>
                            <m:e>
                              <m:r>
                                <a:rPr lang="zh-CN" altLang="en-US" i="1">
                                  <a:solidFill>
                                    <a:srgbClr val="000000"/>
                                  </a:solidFill>
                                  <a:latin typeface="Cambria Math" panose="02040503050406030204" pitchFamily="18" charset="0"/>
                                </a:rPr>
                                <m:t>𝐵</m:t>
                              </m:r>
                            </m:e>
                            <m:sub>
                              <m:r>
                                <a:rPr lang="zh-CN" altLang="en-US" i="1">
                                  <a:solidFill>
                                    <a:srgbClr val="000000"/>
                                  </a:solidFill>
                                  <a:latin typeface="Cambria Math" panose="02040503050406030204" pitchFamily="18" charset="0"/>
                                </a:rPr>
                                <m:t>0</m:t>
                              </m:r>
                            </m:sub>
                            <m:sup>
                              <m:r>
                                <a:rPr lang="zh-CN" altLang="en-US" i="1">
                                  <a:solidFill>
                                    <a:srgbClr val="000000"/>
                                  </a:solidFill>
                                  <a:latin typeface="Cambria Math" panose="02040503050406030204" pitchFamily="18" charset="0"/>
                                </a:rPr>
                                <m:t>2</m:t>
                              </m:r>
                            </m:sup>
                          </m:sSubSup>
                        </m:num>
                        <m:den>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𝜇</m:t>
                              </m:r>
                            </m:e>
                            <m:sub>
                              <m:r>
                                <a:rPr lang="zh-CN" altLang="en-US" i="1">
                                  <a:solidFill>
                                    <a:srgbClr val="000000"/>
                                  </a:solidFill>
                                  <a:latin typeface="Cambria Math" panose="02040503050406030204" pitchFamily="18" charset="0"/>
                                </a:rPr>
                                <m:t>0</m:t>
                              </m:r>
                            </m:sub>
                          </m:sSub>
                        </m:den>
                      </m:f>
                      <m:r>
                        <a:rPr lang="zh-CN" altLang="en-US" i="1">
                          <a:solidFill>
                            <a:srgbClr val="000000"/>
                          </a:solidFill>
                          <a:latin typeface="Cambria Math" panose="02040503050406030204" pitchFamily="18" charset="0"/>
                        </a:rPr>
                        <m:t>)</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𝜉</m:t>
                          </m:r>
                        </m:e>
                        <m:sub>
                          <m:r>
                            <a:rPr lang="zh-CN" altLang="en-US" i="1">
                              <a:solidFill>
                                <a:srgbClr val="000000"/>
                              </a:solidFill>
                              <a:latin typeface="Cambria Math" panose="02040503050406030204" pitchFamily="18" charset="0"/>
                            </a:rPr>
                            <m:t>𝑟</m:t>
                          </m:r>
                        </m:sub>
                      </m:sSub>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𝑎</m:t>
                      </m:r>
                      <m:r>
                        <a:rPr lang="zh-CN" altLang="en-US" i="1">
                          <a:solidFill>
                            <a:srgbClr val="000000"/>
                          </a:solidFill>
                          <a:latin typeface="Cambria Math" panose="02040503050406030204" pitchFamily="18" charset="0"/>
                        </a:rPr>
                        <m:t>)=</m:t>
                      </m:r>
                      <m:sSub>
                        <m:sSubPr>
                          <m:ctrlPr>
                            <a:rPr lang="zh-CN" altLang="en-US" i="1">
                              <a:solidFill>
                                <a:srgbClr val="000000"/>
                              </a:solidFill>
                              <a:latin typeface="Cambria Math" panose="02040503050406030204" pitchFamily="18" charset="0"/>
                            </a:rPr>
                          </m:ctrlPr>
                        </m:sSubPr>
                        <m:e>
                          <m:acc>
                            <m:accPr>
                              <m:chr m:val="̃"/>
                              <m:ctrlPr>
                                <a:rPr lang="zh-CN" altLang="en-US" i="1">
                                  <a:solidFill>
                                    <a:srgbClr val="000000"/>
                                  </a:solidFill>
                                  <a:latin typeface="Cambria Math" panose="02040503050406030204" pitchFamily="18" charset="0"/>
                                </a:rPr>
                              </m:ctrlPr>
                            </m:accPr>
                            <m:e>
                              <m:r>
                                <a:rPr lang="zh-CN" altLang="en-US" i="1">
                                  <a:solidFill>
                                    <a:srgbClr val="000000"/>
                                  </a:solidFill>
                                  <a:latin typeface="Cambria Math" panose="02040503050406030204" pitchFamily="18" charset="0"/>
                                </a:rPr>
                                <m:t>𝑝</m:t>
                              </m:r>
                            </m:e>
                          </m:acc>
                        </m:e>
                        <m:sub>
                          <m:r>
                            <a:rPr lang="zh-CN" altLang="en-US" i="1">
                              <a:solidFill>
                                <a:srgbClr val="000000"/>
                              </a:solidFill>
                              <a:latin typeface="Cambria Math" panose="02040503050406030204" pitchFamily="18" charset="0"/>
                            </a:rPr>
                            <m:t>1</m:t>
                          </m:r>
                        </m:sub>
                      </m:sSub>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𝑎</m:t>
                      </m:r>
                      <m:r>
                        <a:rPr lang="zh-CN" altLang="en-US" i="1">
                          <a:solidFill>
                            <a:srgbClr val="000000"/>
                          </a:solidFill>
                          <a:latin typeface="Cambria Math" panose="02040503050406030204" pitchFamily="18" charset="0"/>
                        </a:rPr>
                        <m:t>)</m:t>
                      </m:r>
                      <m:f>
                        <m:fPr>
                          <m:ctrlPr>
                            <a:rPr lang="zh-CN" altLang="en-US" i="1">
                              <a:solidFill>
                                <a:srgbClr val="000000"/>
                              </a:solidFill>
                              <a:latin typeface="Cambria Math" panose="02040503050406030204" pitchFamily="18" charset="0"/>
                            </a:rPr>
                          </m:ctrlPr>
                        </m:fPr>
                        <m:num>
                          <m:r>
                            <a:rPr lang="zh-CN" altLang="en-US" i="1">
                              <a:solidFill>
                                <a:srgbClr val="000000"/>
                              </a:solidFill>
                              <a:latin typeface="Cambria Math" panose="02040503050406030204" pitchFamily="18" charset="0"/>
                            </a:rPr>
                            <m:t>𝑘</m:t>
                          </m:r>
                          <m:sSubSup>
                            <m:sSubSupPr>
                              <m:ctrlPr>
                                <a:rPr lang="zh-CN" altLang="en-US" i="1">
                                  <a:solidFill>
                                    <a:srgbClr val="000000"/>
                                  </a:solidFill>
                                  <a:latin typeface="Cambria Math" panose="02040503050406030204" pitchFamily="18" charset="0"/>
                                </a:rPr>
                              </m:ctrlPr>
                            </m:sSubSupPr>
                            <m:e>
                              <m:r>
                                <a:rPr lang="zh-CN" altLang="en-US" i="1">
                                  <a:solidFill>
                                    <a:srgbClr val="000000"/>
                                  </a:solidFill>
                                  <a:latin typeface="Cambria Math" panose="02040503050406030204" pitchFamily="18" charset="0"/>
                                </a:rPr>
                                <m:t>𝐼</m:t>
                              </m:r>
                            </m:e>
                            <m:sub>
                              <m:r>
                                <a:rPr lang="zh-CN" altLang="en-US" i="1">
                                  <a:solidFill>
                                    <a:srgbClr val="000000"/>
                                  </a:solidFill>
                                  <a:latin typeface="Cambria Math" panose="02040503050406030204" pitchFamily="18" charset="0"/>
                                </a:rPr>
                                <m:t>𝑚</m:t>
                              </m:r>
                            </m:sub>
                            <m:sup>
                              <m:r>
                                <a:rPr lang="zh-CN" altLang="en-US" i="1">
                                  <a:solidFill>
                                    <a:srgbClr val="000000"/>
                                  </a:solidFill>
                                  <a:latin typeface="Cambria Math" panose="02040503050406030204" pitchFamily="18" charset="0"/>
                                </a:rPr>
                                <m:t>′</m:t>
                              </m:r>
                            </m:sup>
                          </m:sSubSup>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𝑘𝑎</m:t>
                          </m:r>
                          <m:r>
                            <a:rPr lang="zh-CN" altLang="en-US" i="1">
                              <a:solidFill>
                                <a:srgbClr val="000000"/>
                              </a:solidFill>
                              <a:latin typeface="Cambria Math" panose="02040503050406030204" pitchFamily="18" charset="0"/>
                            </a:rPr>
                            <m:t>)</m:t>
                          </m:r>
                        </m:num>
                        <m:den>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𝐼</m:t>
                              </m:r>
                            </m:e>
                            <m:sub>
                              <m:r>
                                <a:rPr lang="zh-CN" altLang="en-US" i="1">
                                  <a:solidFill>
                                    <a:srgbClr val="000000"/>
                                  </a:solidFill>
                                  <a:latin typeface="Cambria Math" panose="02040503050406030204" pitchFamily="18" charset="0"/>
                                </a:rPr>
                                <m:t>𝑚</m:t>
                              </m:r>
                            </m:sub>
                          </m:sSub>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𝑘𝑎</m:t>
                          </m:r>
                          <m:r>
                            <a:rPr lang="zh-CN" altLang="en-US" i="1">
                              <a:solidFill>
                                <a:srgbClr val="000000"/>
                              </a:solidFill>
                              <a:latin typeface="Cambria Math" panose="02040503050406030204" pitchFamily="18" charset="0"/>
                            </a:rPr>
                            <m:t>)</m:t>
                          </m:r>
                        </m:den>
                      </m:f>
                    </m:oMath>
                  </m:oMathPara>
                </a14:m>
                <a:endParaRPr lang="zh-CN" altLang="en-US" dirty="0"/>
              </a:p>
              <a:p>
                <a:pPr eaLnBrk="1" hangingPunct="1">
                  <a:spcBef>
                    <a:spcPct val="10000"/>
                  </a:spcBef>
                  <a:spcAft>
                    <a:spcPct val="10000"/>
                  </a:spcAft>
                </a:pPr>
                <a:endParaRPr lang="en-US" altLang="zh-CN" dirty="0"/>
              </a:p>
            </p:txBody>
          </p:sp>
        </mc:Choice>
        <mc:Fallback>
          <p:sp>
            <p:nvSpPr>
              <p:cNvPr id="101379" name="Rectangle 3"/>
              <p:cNvSpPr>
                <a:spLocks noRot="1" noChangeAspect="1" noMove="1" noResize="1" noEditPoints="1" noAdjustHandles="1" noChangeArrowheads="1" noChangeShapeType="1" noTextEdit="1"/>
              </p:cNvSpPr>
              <p:nvPr>
                <p:ph type="body" idx="1"/>
              </p:nvPr>
            </p:nvSpPr>
            <p:spPr>
              <a:xfrm>
                <a:off x="468313" y="1376363"/>
                <a:ext cx="8280400" cy="5219700"/>
              </a:xfrm>
              <a:blipFill rotWithShape="1">
                <a:blip r:embed="rId1"/>
                <a:stretch>
                  <a:fillRect l="-4" t="-6" r="4" b="-9118"/>
                </a:stretch>
              </a:blipFill>
            </p:spPr>
            <p:txBody>
              <a:bodyPr/>
              <a:lstStyle/>
              <a:p>
                <a:r>
                  <a:rPr lang="zh-CN" altLang="en-US">
                    <a:noFill/>
                  </a:rPr>
                  <a:t> </a:t>
                </a:r>
              </a:p>
            </p:txBody>
          </p:sp>
        </mc:Fallback>
      </mc:AlternateContent>
      <p:sp>
        <p:nvSpPr>
          <p:cNvPr id="101380"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101381"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2"/>
          <p:cNvSpPr>
            <a:spLocks noGrp="1" noChangeArrowheads="1"/>
          </p:cNvSpPr>
          <p:nvPr>
            <p:ph type="title"/>
          </p:nvPr>
        </p:nvSpPr>
        <p:spPr/>
        <p:txBody>
          <a:bodyPr/>
          <a:lstStyle/>
          <a:p>
            <a:pPr marL="838200" indent="-838200" eaLnBrk="1" hangingPunct="1"/>
            <a:r>
              <a:rPr lang="zh-CN" altLang="en-US"/>
              <a:t>柱形等离子体不稳定性</a:t>
            </a:r>
            <a:endParaRPr lang="zh-CN" altLang="en-US"/>
          </a:p>
        </p:txBody>
      </p:sp>
      <mc:AlternateContent xmlns:mc="http://schemas.openxmlformats.org/markup-compatibility/2006">
        <mc:Choice xmlns:a14="http://schemas.microsoft.com/office/drawing/2010/main" Requires="a14">
          <p:sp>
            <p:nvSpPr>
              <p:cNvPr id="102403" name="Rectangle 3"/>
              <p:cNvSpPr>
                <a:spLocks noGrp="1" noChangeArrowheads="1"/>
              </p:cNvSpPr>
              <p:nvPr>
                <p:ph type="body" idx="1"/>
              </p:nvPr>
            </p:nvSpPr>
            <p:spPr>
              <a:xfrm>
                <a:off x="468313" y="1376363"/>
                <a:ext cx="8280400" cy="5219700"/>
              </a:xfrm>
            </p:spPr>
            <p:txBody>
              <a:bodyPr/>
              <a:lstStyle/>
              <a:p>
                <a:pPr eaLnBrk="1" hangingPunct="1">
                  <a:spcBef>
                    <a:spcPts val="0"/>
                  </a:spcBef>
                  <a:spcAft>
                    <a:spcPts val="0"/>
                  </a:spcAft>
                </a:pPr>
                <a:r>
                  <a:rPr lang="zh-CN" altLang="en-US" dirty="0"/>
                  <a:t>在等离子体外部，因为没有电流，故磁场可以用势场表示：</a:t>
                </a:r>
                <a14:m>
                  <m:oMath xmlns:m="http://schemas.openxmlformats.org/officeDocument/2006/math">
                    <m:sSub>
                      <m:sSubPr>
                        <m:ctrlPr>
                          <a:rPr lang="zh-CN" altLang="en-US" i="1">
                            <a:solidFill>
                              <a:srgbClr val="000000"/>
                            </a:solidFill>
                            <a:latin typeface="Cambria Math" panose="02040503050406030204" pitchFamily="18" charset="0"/>
                          </a:rPr>
                        </m:ctrlPr>
                      </m:sSubPr>
                      <m:e>
                        <m:r>
                          <a:rPr lang="zh-CN" altLang="en-US" b="1" i="1">
                            <a:solidFill>
                              <a:srgbClr val="000000"/>
                            </a:solidFill>
                            <a:latin typeface="Cambria Math" panose="02040503050406030204" pitchFamily="18" charset="0"/>
                          </a:rPr>
                          <m:t>𝑩</m:t>
                        </m:r>
                      </m:e>
                      <m:sub>
                        <m:r>
                          <a:rPr lang="zh-CN" altLang="en-US" i="1">
                            <a:solidFill>
                              <a:srgbClr val="000000"/>
                            </a:solidFill>
                            <a:latin typeface="Cambria Math" panose="02040503050406030204" pitchFamily="18" charset="0"/>
                          </a:rPr>
                          <m:t>1</m:t>
                        </m:r>
                        <m:r>
                          <a:rPr lang="zh-CN" altLang="en-US" i="1">
                            <a:solidFill>
                              <a:srgbClr val="000000"/>
                            </a:solidFill>
                            <a:latin typeface="Cambria Math" panose="02040503050406030204" pitchFamily="18" charset="0"/>
                          </a:rPr>
                          <m:t>𝑒</m:t>
                        </m:r>
                      </m:sub>
                    </m:sSub>
                    <m:r>
                      <a:rPr lang="zh-CN" altLang="en-US" i="1">
                        <a:solidFill>
                          <a:srgbClr val="000000"/>
                        </a:solidFill>
                        <a:latin typeface="Cambria Math" panose="02040503050406030204" pitchFamily="18" charset="0"/>
                      </a:rPr>
                      <m:t>=</m:t>
                    </m:r>
                    <m:r>
                      <m:rPr>
                        <m:sty m:val="p"/>
                      </m:rP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𝜑</m:t>
                    </m:r>
                  </m:oMath>
                </a14:m>
                <a:endParaRPr lang="zh-CN" altLang="en-US" dirty="0"/>
              </a:p>
              <a:p>
                <a:pPr eaLnBrk="1" hangingPunct="1">
                  <a:spcBef>
                    <a:spcPts val="0"/>
                  </a:spcBef>
                  <a:spcAft>
                    <a:spcPts val="0"/>
                  </a:spcAft>
                </a:pPr>
                <a:r>
                  <a:rPr lang="zh-CN" altLang="en-US" dirty="0"/>
                  <a:t>因为磁场的散度总是为</a:t>
                </a:r>
                <a:r>
                  <a:rPr lang="en-US" altLang="zh-CN" dirty="0"/>
                  <a:t>0</a:t>
                </a:r>
                <a:r>
                  <a:rPr lang="zh-CN" altLang="en-US" dirty="0"/>
                  <a:t>，即有</a:t>
                </a:r>
                <a14:m>
                  <m:oMath xmlns:m="http://schemas.openxmlformats.org/officeDocument/2006/math">
                    <m:sSup>
                      <m:sSupPr>
                        <m:ctrlPr>
                          <a:rPr lang="zh-CN" altLang="en-US" i="1">
                            <a:solidFill>
                              <a:srgbClr val="000000"/>
                            </a:solidFill>
                            <a:latin typeface="Cambria Math" panose="02040503050406030204" pitchFamily="18" charset="0"/>
                          </a:rPr>
                        </m:ctrlPr>
                      </m:sSupPr>
                      <m:e>
                        <m:r>
                          <m:rPr>
                            <m:sty m:val="p"/>
                          </m:rPr>
                          <a:rPr lang="zh-CN" altLang="en-US" i="1">
                            <a:solidFill>
                              <a:srgbClr val="000000"/>
                            </a:solidFill>
                            <a:latin typeface="Cambria Math" panose="02040503050406030204" pitchFamily="18" charset="0"/>
                          </a:rPr>
                          <m:t>∇</m:t>
                        </m:r>
                      </m:e>
                      <m:sup>
                        <m:r>
                          <a:rPr lang="zh-CN" altLang="en-US" i="1">
                            <a:solidFill>
                              <a:srgbClr val="000000"/>
                            </a:solidFill>
                            <a:latin typeface="Cambria Math" panose="02040503050406030204" pitchFamily="18" charset="0"/>
                          </a:rPr>
                          <m:t>2</m:t>
                        </m:r>
                      </m:sup>
                    </m:sSup>
                    <m:r>
                      <a:rPr lang="zh-CN" altLang="en-US" i="1">
                        <a:solidFill>
                          <a:srgbClr val="000000"/>
                        </a:solidFill>
                        <a:latin typeface="Cambria Math" panose="02040503050406030204" pitchFamily="18" charset="0"/>
                      </a:rPr>
                      <m:t>𝜑</m:t>
                    </m:r>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0</m:t>
                    </m:r>
                  </m:oMath>
                </a14:m>
                <a:r>
                  <a:rPr lang="zh-CN" altLang="en-US" dirty="0"/>
                  <a:t> </a:t>
                </a:r>
                <a:endParaRPr lang="zh-CN" altLang="en-US" dirty="0"/>
              </a:p>
              <a:p>
                <a:pPr eaLnBrk="1" hangingPunct="1">
                  <a:spcBef>
                    <a:spcPts val="0"/>
                  </a:spcBef>
                  <a:spcAft>
                    <a:spcPts val="0"/>
                  </a:spcAft>
                </a:pPr>
                <a:r>
                  <a:rPr lang="zh-CN" altLang="en-US" dirty="0"/>
                  <a:t>同样满足与类似的</a:t>
                </a:r>
                <a:r>
                  <a:rPr lang="en-US" altLang="zh-CN" dirty="0" err="1"/>
                  <a:t>Bessell</a:t>
                </a:r>
                <a:r>
                  <a:rPr lang="zh-CN" altLang="en-US" dirty="0"/>
                  <a:t>方程，其解为在无穷远处为</a:t>
                </a:r>
                <a:r>
                  <a:rPr lang="en-US" altLang="zh-CN" dirty="0"/>
                  <a:t>0</a:t>
                </a:r>
                <a:r>
                  <a:rPr lang="zh-CN" altLang="en-US" dirty="0"/>
                  <a:t>，在这个边界条件下， </a:t>
                </a:r>
                <a:endParaRPr lang="zh-CN" altLang="en-US"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r>
                        <a:rPr lang="zh-CN" altLang="en-US" i="1">
                          <a:solidFill>
                            <a:srgbClr val="000000"/>
                          </a:solidFill>
                          <a:latin typeface="Cambria Math" panose="02040503050406030204" pitchFamily="18" charset="0"/>
                        </a:rPr>
                        <m:t>𝜑</m:t>
                      </m:r>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𝜑</m:t>
                      </m:r>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𝑎</m:t>
                      </m:r>
                      <m:r>
                        <a:rPr lang="zh-CN" altLang="en-US" i="1">
                          <a:solidFill>
                            <a:srgbClr val="000000"/>
                          </a:solidFill>
                          <a:latin typeface="Cambria Math" panose="02040503050406030204" pitchFamily="18" charset="0"/>
                        </a:rPr>
                        <m:t>)</m:t>
                      </m:r>
                      <m:f>
                        <m:fPr>
                          <m:ctrlPr>
                            <a:rPr lang="zh-CN" altLang="en-US" i="1">
                              <a:solidFill>
                                <a:srgbClr val="000000"/>
                              </a:solidFill>
                              <a:latin typeface="Cambria Math" panose="02040503050406030204" pitchFamily="18" charset="0"/>
                            </a:rPr>
                          </m:ctrlPr>
                        </m:fPr>
                        <m:num>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𝐾</m:t>
                              </m:r>
                            </m:e>
                            <m:sub>
                              <m:r>
                                <a:rPr lang="zh-CN" altLang="en-US" i="1">
                                  <a:solidFill>
                                    <a:srgbClr val="000000"/>
                                  </a:solidFill>
                                  <a:latin typeface="Cambria Math" panose="02040503050406030204" pitchFamily="18" charset="0"/>
                                </a:rPr>
                                <m:t>𝑚</m:t>
                              </m:r>
                            </m:sub>
                          </m:sSub>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𝑘𝑟</m:t>
                          </m:r>
                          <m:r>
                            <a:rPr lang="zh-CN" altLang="en-US" i="1">
                              <a:solidFill>
                                <a:srgbClr val="000000"/>
                              </a:solidFill>
                              <a:latin typeface="Cambria Math" panose="02040503050406030204" pitchFamily="18" charset="0"/>
                            </a:rPr>
                            <m:t>)</m:t>
                          </m:r>
                        </m:num>
                        <m:den>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𝐾</m:t>
                              </m:r>
                            </m:e>
                            <m:sub>
                              <m:r>
                                <a:rPr lang="zh-CN" altLang="en-US" i="1">
                                  <a:solidFill>
                                    <a:srgbClr val="000000"/>
                                  </a:solidFill>
                                  <a:latin typeface="Cambria Math" panose="02040503050406030204" pitchFamily="18" charset="0"/>
                                </a:rPr>
                                <m:t>𝑚</m:t>
                              </m:r>
                            </m:sub>
                          </m:sSub>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𝑘𝑎</m:t>
                          </m:r>
                          <m:r>
                            <a:rPr lang="zh-CN" altLang="en-US" i="1">
                              <a:solidFill>
                                <a:srgbClr val="000000"/>
                              </a:solidFill>
                              <a:latin typeface="Cambria Math" panose="02040503050406030204" pitchFamily="18" charset="0"/>
                            </a:rPr>
                            <m:t>)</m:t>
                          </m:r>
                        </m:den>
                      </m:f>
                      <m:sSup>
                        <m:sSupPr>
                          <m:ctrlPr>
                            <a:rPr lang="zh-CN" altLang="en-US" i="1">
                              <a:solidFill>
                                <a:srgbClr val="000000"/>
                              </a:solidFill>
                              <a:latin typeface="Cambria Math" panose="02040503050406030204" pitchFamily="18" charset="0"/>
                            </a:rPr>
                          </m:ctrlPr>
                        </m:sSupPr>
                        <m:e>
                          <m:r>
                            <a:rPr lang="zh-CN" altLang="en-US" i="1">
                              <a:solidFill>
                                <a:srgbClr val="000000"/>
                              </a:solidFill>
                              <a:latin typeface="Cambria Math" panose="02040503050406030204" pitchFamily="18" charset="0"/>
                            </a:rPr>
                            <m:t>𝑒</m:t>
                          </m:r>
                        </m:e>
                        <m:sup>
                          <m:r>
                            <a:rPr lang="zh-CN" altLang="en-US" i="1">
                              <a:solidFill>
                                <a:srgbClr val="000000"/>
                              </a:solidFill>
                              <a:latin typeface="Cambria Math" panose="02040503050406030204" pitchFamily="18" charset="0"/>
                            </a:rPr>
                            <m:t>𝑖𝑘𝑧</m:t>
                          </m:r>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𝑖𝑚</m:t>
                          </m:r>
                          <m:r>
                            <a:rPr lang="zh-CN" altLang="en-US" i="1">
                              <a:solidFill>
                                <a:srgbClr val="000000"/>
                              </a:solidFill>
                              <a:latin typeface="Cambria Math" panose="02040503050406030204" pitchFamily="18" charset="0"/>
                            </a:rPr>
                            <m:t>𝜃</m:t>
                          </m:r>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𝑖</m:t>
                          </m:r>
                          <m:r>
                            <a:rPr lang="zh-CN" altLang="en-US" i="1">
                              <a:solidFill>
                                <a:srgbClr val="000000"/>
                              </a:solidFill>
                              <a:latin typeface="Cambria Math" panose="02040503050406030204" pitchFamily="18" charset="0"/>
                            </a:rPr>
                            <m:t>𝜔</m:t>
                          </m:r>
                          <m:r>
                            <a:rPr lang="zh-CN" altLang="en-US" i="1">
                              <a:solidFill>
                                <a:srgbClr val="000000"/>
                              </a:solidFill>
                              <a:latin typeface="Cambria Math" panose="02040503050406030204" pitchFamily="18" charset="0"/>
                            </a:rPr>
                            <m:t>𝑡</m:t>
                          </m:r>
                        </m:sup>
                      </m:sSup>
                    </m:oMath>
                  </m:oMathPara>
                </a14:m>
                <a:endParaRPr lang="zh-CN" altLang="en-US" dirty="0"/>
              </a:p>
              <a:p>
                <a:pPr eaLnBrk="1" hangingPunct="1">
                  <a:spcBef>
                    <a:spcPts val="0"/>
                  </a:spcBef>
                  <a:spcAft>
                    <a:spcPts val="0"/>
                  </a:spcAft>
                </a:pPr>
                <a:r>
                  <a:rPr lang="zh-CN" altLang="en-US" dirty="0"/>
                  <a:t>这里</a:t>
                </a:r>
                <a14:m>
                  <m:oMath xmlns:m="http://schemas.openxmlformats.org/officeDocument/2006/math">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𝐾</m:t>
                        </m:r>
                      </m:e>
                      <m:sub>
                        <m:r>
                          <a:rPr lang="zh-CN" altLang="en-US" i="1">
                            <a:solidFill>
                              <a:srgbClr val="000000"/>
                            </a:solidFill>
                            <a:latin typeface="Cambria Math" panose="02040503050406030204" pitchFamily="18" charset="0"/>
                          </a:rPr>
                          <m:t>𝑚</m:t>
                        </m:r>
                      </m:sub>
                    </m:sSub>
                    <m:r>
                      <a:rPr lang="zh-CN" altLang="en-US" i="1">
                        <a:solidFill>
                          <a:srgbClr val="000000"/>
                        </a:solidFill>
                        <a:latin typeface="Cambria Math" panose="02040503050406030204" pitchFamily="18" charset="0"/>
                      </a:rPr>
                      <m:t>(</m:t>
                    </m:r>
                    <m:r>
                      <a:rPr lang="en-US" altLang="zh-CN" b="0" i="1" smtClean="0">
                        <a:solidFill>
                          <a:srgbClr val="000000"/>
                        </a:solidFill>
                        <a:latin typeface="Cambria Math" panose="02040503050406030204" pitchFamily="18" charset="0"/>
                      </a:rPr>
                      <m:t>  </m:t>
                    </m:r>
                    <m:r>
                      <a:rPr lang="zh-CN" altLang="en-US" i="1">
                        <a:solidFill>
                          <a:srgbClr val="000000"/>
                        </a:solidFill>
                        <a:latin typeface="Cambria Math" panose="02040503050406030204" pitchFamily="18" charset="0"/>
                      </a:rPr>
                      <m:t>)</m:t>
                    </m:r>
                  </m:oMath>
                </a14:m>
                <a:r>
                  <a:rPr lang="zh-CN" altLang="en-US" dirty="0"/>
                  <a:t>是修正</a:t>
                </a:r>
                <a:r>
                  <a:rPr lang="en-US" altLang="zh-CN" dirty="0" err="1"/>
                  <a:t>Bessell</a:t>
                </a:r>
                <a:r>
                  <a:rPr lang="zh-CN" altLang="en-US" dirty="0"/>
                  <a:t>函数。因而，</a:t>
                </a:r>
                <a:endParaRPr lang="en-US" altLang="zh-CN"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sSub>
                        <m:sSubPr>
                          <m:ctrlPr>
                            <a:rPr lang="zh-CN" altLang="en-US" i="1">
                              <a:solidFill>
                                <a:srgbClr val="000000"/>
                              </a:solidFill>
                              <a:latin typeface="Cambria Math" panose="02040503050406030204" pitchFamily="18" charset="0"/>
                            </a:rPr>
                          </m:ctrlPr>
                        </m:sSubPr>
                        <m:e>
                          <m:r>
                            <a:rPr lang="zh-CN" altLang="en-US" b="1" i="1">
                              <a:solidFill>
                                <a:srgbClr val="000000"/>
                              </a:solidFill>
                              <a:latin typeface="Cambria Math" panose="02040503050406030204" pitchFamily="18" charset="0"/>
                            </a:rPr>
                            <m:t>𝑩</m:t>
                          </m:r>
                        </m:e>
                        <m:sub>
                          <m:r>
                            <a:rPr lang="zh-CN" altLang="en-US" i="1">
                              <a:solidFill>
                                <a:srgbClr val="000000"/>
                              </a:solidFill>
                              <a:latin typeface="Cambria Math" panose="02040503050406030204" pitchFamily="18" charset="0"/>
                            </a:rPr>
                            <m:t>1</m:t>
                          </m:r>
                          <m:r>
                            <a:rPr lang="zh-CN" altLang="en-US" i="1">
                              <a:solidFill>
                                <a:srgbClr val="000000"/>
                              </a:solidFill>
                              <a:latin typeface="Cambria Math" panose="02040503050406030204" pitchFamily="18" charset="0"/>
                            </a:rPr>
                            <m:t>𝑒</m:t>
                          </m:r>
                        </m:sub>
                      </m:sSub>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𝑎</m:t>
                      </m:r>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𝜑</m:t>
                      </m:r>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𝑎</m:t>
                      </m:r>
                      <m:r>
                        <a:rPr lang="zh-CN" altLang="en-US" i="1">
                          <a:solidFill>
                            <a:srgbClr val="000000"/>
                          </a:solidFill>
                          <a:latin typeface="Cambria Math" panose="02040503050406030204" pitchFamily="18" charset="0"/>
                        </a:rPr>
                        <m:t>)[</m:t>
                      </m:r>
                      <m:f>
                        <m:fPr>
                          <m:ctrlPr>
                            <a:rPr lang="zh-CN" altLang="en-US" i="1">
                              <a:solidFill>
                                <a:srgbClr val="000000"/>
                              </a:solidFill>
                              <a:latin typeface="Cambria Math" panose="02040503050406030204" pitchFamily="18" charset="0"/>
                            </a:rPr>
                          </m:ctrlPr>
                        </m:fPr>
                        <m:num>
                          <m:r>
                            <a:rPr lang="zh-CN" altLang="en-US" i="1">
                              <a:solidFill>
                                <a:srgbClr val="000000"/>
                              </a:solidFill>
                              <a:latin typeface="Cambria Math" panose="02040503050406030204" pitchFamily="18" charset="0"/>
                            </a:rPr>
                            <m:t>𝑘</m:t>
                          </m:r>
                          <m:sSubSup>
                            <m:sSubSupPr>
                              <m:ctrlPr>
                                <a:rPr lang="zh-CN" altLang="en-US" i="1">
                                  <a:solidFill>
                                    <a:srgbClr val="000000"/>
                                  </a:solidFill>
                                  <a:latin typeface="Cambria Math" panose="02040503050406030204" pitchFamily="18" charset="0"/>
                                </a:rPr>
                              </m:ctrlPr>
                            </m:sSubSupPr>
                            <m:e>
                              <m:r>
                                <a:rPr lang="zh-CN" altLang="en-US" i="1">
                                  <a:solidFill>
                                    <a:srgbClr val="000000"/>
                                  </a:solidFill>
                                  <a:latin typeface="Cambria Math" panose="02040503050406030204" pitchFamily="18" charset="0"/>
                                </a:rPr>
                                <m:t>𝐾</m:t>
                              </m:r>
                            </m:e>
                            <m:sub>
                              <m:r>
                                <a:rPr lang="zh-CN" altLang="en-US" i="1">
                                  <a:solidFill>
                                    <a:srgbClr val="000000"/>
                                  </a:solidFill>
                                  <a:latin typeface="Cambria Math" panose="02040503050406030204" pitchFamily="18" charset="0"/>
                                </a:rPr>
                                <m:t>𝑚</m:t>
                              </m:r>
                            </m:sub>
                            <m:sup>
                              <m:r>
                                <a:rPr lang="zh-CN" altLang="en-US" i="1">
                                  <a:solidFill>
                                    <a:srgbClr val="000000"/>
                                  </a:solidFill>
                                  <a:latin typeface="Cambria Math" panose="02040503050406030204" pitchFamily="18" charset="0"/>
                                </a:rPr>
                                <m:t>′</m:t>
                              </m:r>
                            </m:sup>
                          </m:sSubSup>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𝑘𝑎</m:t>
                          </m:r>
                          <m:r>
                            <a:rPr lang="zh-CN" altLang="en-US" i="1">
                              <a:solidFill>
                                <a:srgbClr val="000000"/>
                              </a:solidFill>
                              <a:latin typeface="Cambria Math" panose="02040503050406030204" pitchFamily="18" charset="0"/>
                            </a:rPr>
                            <m:t>)</m:t>
                          </m:r>
                        </m:num>
                        <m:den>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𝐾</m:t>
                              </m:r>
                            </m:e>
                            <m:sub>
                              <m:r>
                                <a:rPr lang="zh-CN" altLang="en-US" i="1">
                                  <a:solidFill>
                                    <a:srgbClr val="000000"/>
                                  </a:solidFill>
                                  <a:latin typeface="Cambria Math" panose="02040503050406030204" pitchFamily="18" charset="0"/>
                                </a:rPr>
                                <m:t>𝑚</m:t>
                              </m:r>
                            </m:sub>
                          </m:sSub>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𝑘𝑎</m:t>
                          </m:r>
                          <m:r>
                            <a:rPr lang="zh-CN" altLang="en-US" i="1">
                              <a:solidFill>
                                <a:srgbClr val="000000"/>
                              </a:solidFill>
                              <a:latin typeface="Cambria Math" panose="02040503050406030204" pitchFamily="18" charset="0"/>
                            </a:rPr>
                            <m:t>)</m:t>
                          </m:r>
                        </m:den>
                      </m:f>
                      <m:sSub>
                        <m:sSubPr>
                          <m:ctrlPr>
                            <a:rPr lang="zh-CN" altLang="en-US" i="1">
                              <a:solidFill>
                                <a:srgbClr val="000000"/>
                              </a:solidFill>
                              <a:latin typeface="Cambria Math" panose="02040503050406030204" pitchFamily="18" charset="0"/>
                            </a:rPr>
                          </m:ctrlPr>
                        </m:sSubPr>
                        <m:e>
                          <m:r>
                            <a:rPr lang="zh-CN" altLang="en-US" b="1" i="1">
                              <a:solidFill>
                                <a:srgbClr val="000000"/>
                              </a:solidFill>
                              <a:latin typeface="Cambria Math" panose="02040503050406030204" pitchFamily="18" charset="0"/>
                            </a:rPr>
                            <m:t>𝒆</m:t>
                          </m:r>
                        </m:e>
                        <m:sub>
                          <m:r>
                            <a:rPr lang="zh-CN" altLang="en-US" i="1">
                              <a:solidFill>
                                <a:srgbClr val="000000"/>
                              </a:solidFill>
                              <a:latin typeface="Cambria Math" panose="02040503050406030204" pitchFamily="18" charset="0"/>
                            </a:rPr>
                            <m:t>𝑟</m:t>
                          </m:r>
                        </m:sub>
                      </m:sSub>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𝑖</m:t>
                      </m:r>
                      <m:f>
                        <m:fPr>
                          <m:ctrlPr>
                            <a:rPr lang="zh-CN" altLang="en-US" i="1">
                              <a:solidFill>
                                <a:srgbClr val="000000"/>
                              </a:solidFill>
                              <a:latin typeface="Cambria Math" panose="02040503050406030204" pitchFamily="18" charset="0"/>
                            </a:rPr>
                          </m:ctrlPr>
                        </m:fPr>
                        <m:num>
                          <m:r>
                            <a:rPr lang="zh-CN" altLang="en-US" i="1">
                              <a:solidFill>
                                <a:srgbClr val="000000"/>
                              </a:solidFill>
                              <a:latin typeface="Cambria Math" panose="02040503050406030204" pitchFamily="18" charset="0"/>
                            </a:rPr>
                            <m:t>𝑚</m:t>
                          </m:r>
                        </m:num>
                        <m:den>
                          <m:r>
                            <a:rPr lang="zh-CN" altLang="en-US" i="1">
                              <a:solidFill>
                                <a:srgbClr val="000000"/>
                              </a:solidFill>
                              <a:latin typeface="Cambria Math" panose="02040503050406030204" pitchFamily="18" charset="0"/>
                            </a:rPr>
                            <m:t>𝑎</m:t>
                          </m:r>
                        </m:den>
                      </m:f>
                      <m:sSub>
                        <m:sSubPr>
                          <m:ctrlPr>
                            <a:rPr lang="zh-CN" altLang="en-US" i="1">
                              <a:solidFill>
                                <a:srgbClr val="000000"/>
                              </a:solidFill>
                              <a:latin typeface="Cambria Math" panose="02040503050406030204" pitchFamily="18" charset="0"/>
                            </a:rPr>
                          </m:ctrlPr>
                        </m:sSubPr>
                        <m:e>
                          <m:r>
                            <a:rPr lang="zh-CN" altLang="en-US" b="1" i="1">
                              <a:solidFill>
                                <a:srgbClr val="000000"/>
                              </a:solidFill>
                              <a:latin typeface="Cambria Math" panose="02040503050406030204" pitchFamily="18" charset="0"/>
                            </a:rPr>
                            <m:t>𝒆</m:t>
                          </m:r>
                        </m:e>
                        <m:sub>
                          <m:r>
                            <a:rPr lang="zh-CN" altLang="en-US" i="1">
                              <a:solidFill>
                                <a:srgbClr val="000000"/>
                              </a:solidFill>
                              <a:latin typeface="Cambria Math" panose="02040503050406030204" pitchFamily="18" charset="0"/>
                            </a:rPr>
                            <m:t>𝜃</m:t>
                          </m:r>
                        </m:sub>
                      </m:sSub>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𝑖𝑘</m:t>
                      </m:r>
                      <m:sSub>
                        <m:sSubPr>
                          <m:ctrlPr>
                            <a:rPr lang="zh-CN" altLang="en-US" i="1">
                              <a:solidFill>
                                <a:srgbClr val="000000"/>
                              </a:solidFill>
                              <a:latin typeface="Cambria Math" panose="02040503050406030204" pitchFamily="18" charset="0"/>
                            </a:rPr>
                          </m:ctrlPr>
                        </m:sSubPr>
                        <m:e>
                          <m:r>
                            <a:rPr lang="zh-CN" altLang="en-US" b="1" i="1">
                              <a:solidFill>
                                <a:srgbClr val="000000"/>
                              </a:solidFill>
                              <a:latin typeface="Cambria Math" panose="02040503050406030204" pitchFamily="18" charset="0"/>
                            </a:rPr>
                            <m:t>𝒆</m:t>
                          </m:r>
                        </m:e>
                        <m:sub>
                          <m:r>
                            <a:rPr lang="zh-CN" altLang="en-US" i="1">
                              <a:solidFill>
                                <a:srgbClr val="000000"/>
                              </a:solidFill>
                              <a:latin typeface="Cambria Math" panose="02040503050406030204" pitchFamily="18" charset="0"/>
                            </a:rPr>
                            <m:t>𝑧</m:t>
                          </m:r>
                        </m:sub>
                      </m:sSub>
                      <m:r>
                        <a:rPr lang="zh-CN" altLang="en-US" i="1">
                          <a:solidFill>
                            <a:srgbClr val="000000"/>
                          </a:solidFill>
                          <a:latin typeface="Cambria Math" panose="02040503050406030204" pitchFamily="18" charset="0"/>
                        </a:rPr>
                        <m:t>]</m:t>
                      </m:r>
                    </m:oMath>
                  </m:oMathPara>
                </a14:m>
                <a:endParaRPr lang="zh-CN" altLang="en-US" dirty="0"/>
              </a:p>
            </p:txBody>
          </p:sp>
        </mc:Choice>
        <mc:Fallback>
          <p:sp>
            <p:nvSpPr>
              <p:cNvPr id="102403" name="Rectangle 3"/>
              <p:cNvSpPr>
                <a:spLocks noRot="1" noChangeAspect="1" noMove="1" noResize="1" noEditPoints="1" noAdjustHandles="1" noChangeArrowheads="1" noChangeShapeType="1" noTextEdit="1"/>
              </p:cNvSpPr>
              <p:nvPr>
                <p:ph type="body" idx="1"/>
              </p:nvPr>
            </p:nvSpPr>
            <p:spPr>
              <a:xfrm>
                <a:off x="468313" y="1376363"/>
                <a:ext cx="8280400" cy="5219700"/>
              </a:xfrm>
              <a:blipFill rotWithShape="1">
                <a:blip r:embed="rId1"/>
                <a:stretch>
                  <a:fillRect l="-4" t="-6" r="4" b="6"/>
                </a:stretch>
              </a:blipFill>
            </p:spPr>
            <p:txBody>
              <a:bodyPr/>
              <a:lstStyle/>
              <a:p>
                <a:r>
                  <a:rPr lang="zh-CN" altLang="en-US">
                    <a:noFill/>
                  </a:rPr>
                  <a:t> </a:t>
                </a:r>
              </a:p>
            </p:txBody>
          </p:sp>
        </mc:Fallback>
      </mc:AlternateContent>
      <p:sp>
        <p:nvSpPr>
          <p:cNvPr id="102404"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102405"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2"/>
          <p:cNvSpPr>
            <a:spLocks noGrp="1" noChangeArrowheads="1"/>
          </p:cNvSpPr>
          <p:nvPr>
            <p:ph type="title"/>
          </p:nvPr>
        </p:nvSpPr>
        <p:spPr/>
        <p:txBody>
          <a:bodyPr/>
          <a:lstStyle/>
          <a:p>
            <a:pPr marL="838200" indent="-838200" eaLnBrk="1" hangingPunct="1"/>
            <a:r>
              <a:rPr lang="zh-CN" altLang="en-US"/>
              <a:t>柱形等离子体不稳定性</a:t>
            </a:r>
            <a:endParaRPr lang="zh-CN" altLang="en-US"/>
          </a:p>
        </p:txBody>
      </p:sp>
      <mc:AlternateContent xmlns:mc="http://schemas.openxmlformats.org/markup-compatibility/2006">
        <mc:Choice xmlns:a14="http://schemas.microsoft.com/office/drawing/2010/main" Requires="a14">
          <p:sp>
            <p:nvSpPr>
              <p:cNvPr id="103427" name="Rectangle 3"/>
              <p:cNvSpPr>
                <a:spLocks noGrp="1" noChangeArrowheads="1"/>
              </p:cNvSpPr>
              <p:nvPr>
                <p:ph type="body" idx="1"/>
              </p:nvPr>
            </p:nvSpPr>
            <p:spPr>
              <a:xfrm>
                <a:off x="468312" y="1376363"/>
                <a:ext cx="8352159" cy="5219700"/>
              </a:xfrm>
            </p:spPr>
            <p:txBody>
              <a:bodyPr/>
              <a:lstStyle/>
              <a:p>
                <a:pPr eaLnBrk="1" hangingPunct="1">
                  <a:spcBef>
                    <a:spcPts val="0"/>
                  </a:spcBef>
                  <a:spcAft>
                    <a:spcPts val="0"/>
                  </a:spcAft>
                </a:pPr>
                <a:r>
                  <a:rPr lang="zh-CN" altLang="en-US" sz="2800" dirty="0"/>
                  <a:t>等离子体内部和外部的扰动场现在都已经知道，还需要用边界条件将他们联系起来，考虑等离子体内外的边界上的连续条件，一个是压力平衡，即 </a:t>
                </a:r>
                <a:endParaRPr lang="zh-CN" altLang="en-US" sz="2800"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sSub>
                        <m:sSubPr>
                          <m:ctrlPr>
                            <a:rPr lang="zh-CN" altLang="en-US" sz="2800" i="1">
                              <a:solidFill>
                                <a:srgbClr val="000000"/>
                              </a:solidFill>
                              <a:latin typeface="Cambria Math" panose="02040503050406030204" pitchFamily="18" charset="0"/>
                            </a:rPr>
                          </m:ctrlPr>
                        </m:sSubPr>
                        <m:e>
                          <m:acc>
                            <m:accPr>
                              <m:chr m:val="̃"/>
                              <m:ctrlPr>
                                <a:rPr lang="zh-CN" altLang="en-US" sz="2800" i="1">
                                  <a:solidFill>
                                    <a:srgbClr val="000000"/>
                                  </a:solidFill>
                                  <a:latin typeface="Cambria Math" panose="02040503050406030204" pitchFamily="18" charset="0"/>
                                </a:rPr>
                              </m:ctrlPr>
                            </m:accPr>
                            <m:e>
                              <m:r>
                                <a:rPr lang="zh-CN" altLang="en-US" sz="2800" i="1">
                                  <a:solidFill>
                                    <a:srgbClr val="000000"/>
                                  </a:solidFill>
                                  <a:latin typeface="Cambria Math" panose="02040503050406030204" pitchFamily="18" charset="0"/>
                                </a:rPr>
                                <m:t>𝑝</m:t>
                              </m:r>
                            </m:e>
                          </m:acc>
                        </m:e>
                        <m:sub>
                          <m:r>
                            <a:rPr lang="zh-CN" altLang="en-US" sz="2800" i="1">
                              <a:solidFill>
                                <a:srgbClr val="000000"/>
                              </a:solidFill>
                              <a:latin typeface="Cambria Math" panose="02040503050406030204" pitchFamily="18" charset="0"/>
                            </a:rPr>
                            <m:t>1</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𝑝</m:t>
                          </m:r>
                        </m:e>
                        <m:sub>
                          <m:r>
                            <a:rPr lang="zh-CN" altLang="en-US" sz="2800" i="1">
                              <a:solidFill>
                                <a:srgbClr val="000000"/>
                              </a:solidFill>
                              <a:latin typeface="Cambria Math" panose="02040503050406030204" pitchFamily="18" charset="0"/>
                            </a:rPr>
                            <m:t>1</m:t>
                          </m:r>
                        </m:sub>
                      </m:sSub>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𝑩</m:t>
                              </m:r>
                            </m:e>
                            <m:sub>
                              <m:r>
                                <a:rPr lang="zh-CN" altLang="en-US" sz="2800" i="1">
                                  <a:solidFill>
                                    <a:srgbClr val="000000"/>
                                  </a:solidFill>
                                  <a:latin typeface="Cambria Math" panose="02040503050406030204" pitchFamily="18" charset="0"/>
                                </a:rPr>
                                <m:t>0</m:t>
                              </m:r>
                              <m:r>
                                <a:rPr lang="zh-CN" altLang="en-US" sz="2800" i="1">
                                  <a:solidFill>
                                    <a:srgbClr val="000000"/>
                                  </a:solidFill>
                                  <a:latin typeface="Cambria Math" panose="02040503050406030204" pitchFamily="18" charset="0"/>
                                </a:rPr>
                                <m:t>𝑖</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𝑩</m:t>
                              </m:r>
                            </m:e>
                            <m:sub>
                              <m:r>
                                <a:rPr lang="zh-CN" altLang="en-US" sz="2800" i="1">
                                  <a:solidFill>
                                    <a:srgbClr val="000000"/>
                                  </a:solidFill>
                                  <a:latin typeface="Cambria Math" panose="02040503050406030204" pitchFamily="18" charset="0"/>
                                </a:rPr>
                                <m:t>1</m:t>
                              </m:r>
                            </m:sub>
                          </m:sSub>
                        </m:num>
                        <m:den>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𝜇</m:t>
                              </m:r>
                            </m:e>
                            <m:sub>
                              <m:r>
                                <a:rPr lang="zh-CN" altLang="en-US" sz="2800" i="1">
                                  <a:solidFill>
                                    <a:srgbClr val="000000"/>
                                  </a:solidFill>
                                  <a:latin typeface="Cambria Math" panose="02040503050406030204" pitchFamily="18" charset="0"/>
                                </a:rPr>
                                <m:t>0</m:t>
                              </m:r>
                            </m:sub>
                          </m:sSub>
                        </m:den>
                      </m:f>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𝑩</m:t>
                              </m:r>
                            </m:e>
                            <m:sub>
                              <m:r>
                                <a:rPr lang="zh-CN" altLang="en-US" sz="2800" i="1">
                                  <a:solidFill>
                                    <a:srgbClr val="000000"/>
                                  </a:solidFill>
                                  <a:latin typeface="Cambria Math" panose="02040503050406030204" pitchFamily="18" charset="0"/>
                                </a:rPr>
                                <m:t>0</m:t>
                              </m:r>
                              <m:r>
                                <a:rPr lang="zh-CN" altLang="en-US" sz="2800" i="1">
                                  <a:solidFill>
                                    <a:srgbClr val="000000"/>
                                  </a:solidFill>
                                  <a:latin typeface="Cambria Math" panose="02040503050406030204" pitchFamily="18" charset="0"/>
                                </a:rPr>
                                <m:t>𝑒</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𝑩</m:t>
                              </m:r>
                            </m:e>
                            <m:sub>
                              <m:r>
                                <a:rPr lang="zh-CN" altLang="en-US" sz="2800" i="1">
                                  <a:solidFill>
                                    <a:srgbClr val="000000"/>
                                  </a:solidFill>
                                  <a:latin typeface="Cambria Math" panose="02040503050406030204" pitchFamily="18" charset="0"/>
                                </a:rPr>
                                <m:t>1</m:t>
                              </m:r>
                              <m:r>
                                <a:rPr lang="zh-CN" altLang="en-US" sz="2800" i="1">
                                  <a:solidFill>
                                    <a:srgbClr val="000000"/>
                                  </a:solidFill>
                                  <a:latin typeface="Cambria Math" panose="02040503050406030204" pitchFamily="18" charset="0"/>
                                </a:rPr>
                                <m:t>𝑒</m:t>
                              </m:r>
                            </m:sub>
                          </m:sSub>
                        </m:num>
                        <m:den>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𝜇</m:t>
                              </m:r>
                            </m:e>
                            <m:sub>
                              <m:r>
                                <a:rPr lang="zh-CN" altLang="en-US" sz="2800" i="1">
                                  <a:solidFill>
                                    <a:srgbClr val="000000"/>
                                  </a:solidFill>
                                  <a:latin typeface="Cambria Math" panose="02040503050406030204" pitchFamily="18" charset="0"/>
                                </a:rPr>
                                <m:t>0</m:t>
                              </m:r>
                            </m:sub>
                          </m:sSub>
                        </m:den>
                      </m:f>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𝛏</m:t>
                      </m:r>
                      <m:r>
                        <a:rPr lang="zh-CN" altLang="en-US" sz="2800" i="1">
                          <a:solidFill>
                            <a:srgbClr val="000000"/>
                          </a:solidFill>
                          <a:latin typeface="Cambria Math" panose="02040503050406030204" pitchFamily="18" charset="0"/>
                        </a:rPr>
                        <m:t>⋅</m:t>
                      </m:r>
                      <m:r>
                        <m:rPr>
                          <m:sty m:val="p"/>
                        </m:rP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𝐵</m:t>
                              </m:r>
                            </m:e>
                            <m:sub>
                              <m:r>
                                <a:rPr lang="zh-CN" altLang="en-US" sz="2800" i="1">
                                  <a:solidFill>
                                    <a:srgbClr val="000000"/>
                                  </a:solidFill>
                                  <a:latin typeface="Cambria Math" panose="02040503050406030204" pitchFamily="18" charset="0"/>
                                </a:rPr>
                                <m:t>0</m:t>
                              </m:r>
                              <m:r>
                                <a:rPr lang="zh-CN" altLang="en-US" sz="2800" i="1">
                                  <a:solidFill>
                                    <a:srgbClr val="000000"/>
                                  </a:solidFill>
                                  <a:latin typeface="Cambria Math" panose="02040503050406030204" pitchFamily="18" charset="0"/>
                                </a:rPr>
                                <m:t>𝑒</m:t>
                              </m:r>
                            </m:sub>
                            <m:sup>
                              <m:r>
                                <a:rPr lang="zh-CN" altLang="en-US" sz="2800" i="1">
                                  <a:solidFill>
                                    <a:srgbClr val="000000"/>
                                  </a:solidFill>
                                  <a:latin typeface="Cambria Math" panose="02040503050406030204" pitchFamily="18" charset="0"/>
                                </a:rPr>
                                <m:t>2</m:t>
                              </m:r>
                            </m:sup>
                          </m:sSubSup>
                        </m:num>
                        <m:den>
                          <m:r>
                            <a:rPr lang="zh-CN" altLang="en-US" sz="2800" i="1">
                              <a:solidFill>
                                <a:srgbClr val="000000"/>
                              </a:solidFill>
                              <a:latin typeface="Cambria Math" panose="02040503050406030204" pitchFamily="18" charset="0"/>
                            </a:rPr>
                            <m:t>2</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𝜇</m:t>
                              </m:r>
                            </m:e>
                            <m:sub>
                              <m:r>
                                <a:rPr lang="zh-CN" altLang="en-US" sz="2800" i="1">
                                  <a:solidFill>
                                    <a:srgbClr val="000000"/>
                                  </a:solidFill>
                                  <a:latin typeface="Cambria Math" panose="02040503050406030204" pitchFamily="18" charset="0"/>
                                </a:rPr>
                                <m:t>0</m:t>
                              </m:r>
                            </m:sub>
                          </m:sSub>
                        </m:den>
                      </m:f>
                    </m:oMath>
                  </m:oMathPara>
                </a14:m>
                <a:endParaRPr lang="zh-CN" altLang="en-US" sz="2800" dirty="0"/>
              </a:p>
              <a:p>
                <a:pPr eaLnBrk="1" hangingPunct="1">
                  <a:spcBef>
                    <a:spcPts val="0"/>
                  </a:spcBef>
                  <a:spcAft>
                    <a:spcPts val="0"/>
                  </a:spcAft>
                </a:pPr>
                <a:r>
                  <a:rPr lang="zh-CN" altLang="en-US" sz="2800" dirty="0"/>
                  <a:t>化为 </a:t>
                </a:r>
                <a:endParaRPr lang="zh-CN" altLang="en-US" sz="2800"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𝜇</m:t>
                          </m:r>
                        </m:e>
                        <m:sub>
                          <m:r>
                            <a:rPr lang="zh-CN" altLang="en-US" sz="2800" i="1">
                              <a:solidFill>
                                <a:srgbClr val="000000"/>
                              </a:solidFill>
                              <a:latin typeface="Cambria Math" panose="02040503050406030204" pitchFamily="18" charset="0"/>
                            </a:rPr>
                            <m:t>0</m:t>
                          </m:r>
                        </m:sub>
                      </m:sSub>
                      <m:sSub>
                        <m:sSubPr>
                          <m:ctrlPr>
                            <a:rPr lang="zh-CN" altLang="en-US" sz="2800" i="1">
                              <a:solidFill>
                                <a:srgbClr val="000000"/>
                              </a:solidFill>
                              <a:latin typeface="Cambria Math" panose="02040503050406030204" pitchFamily="18" charset="0"/>
                            </a:rPr>
                          </m:ctrlPr>
                        </m:sSubPr>
                        <m:e>
                          <m:acc>
                            <m:accPr>
                              <m:chr m:val="̃"/>
                              <m:ctrlPr>
                                <a:rPr lang="zh-CN" altLang="en-US" sz="2800" i="1">
                                  <a:solidFill>
                                    <a:srgbClr val="000000"/>
                                  </a:solidFill>
                                  <a:latin typeface="Cambria Math" panose="02040503050406030204" pitchFamily="18" charset="0"/>
                                </a:rPr>
                              </m:ctrlPr>
                            </m:accPr>
                            <m:e>
                              <m:r>
                                <a:rPr lang="zh-CN" altLang="en-US" sz="2800" i="1">
                                  <a:solidFill>
                                    <a:srgbClr val="000000"/>
                                  </a:solidFill>
                                  <a:latin typeface="Cambria Math" panose="02040503050406030204" pitchFamily="18" charset="0"/>
                                </a:rPr>
                                <m:t>𝑝</m:t>
                              </m:r>
                            </m:e>
                          </m:acc>
                        </m:e>
                        <m:sub>
                          <m:r>
                            <a:rPr lang="zh-CN" altLang="en-US" sz="2800" i="1">
                              <a:solidFill>
                                <a:srgbClr val="000000"/>
                              </a:solidFill>
                              <a:latin typeface="Cambria Math" panose="02040503050406030204" pitchFamily="18" charset="0"/>
                            </a:rPr>
                            <m:t>1</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𝑎</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𝑖</m:t>
                      </m:r>
                      <m:d>
                        <m:dPr>
                          <m:ctrlPr>
                            <a:rPr lang="zh-CN" altLang="en-US" sz="2800" i="1">
                              <a:solidFill>
                                <a:srgbClr val="000000"/>
                              </a:solidFill>
                              <a:latin typeface="Cambria Math" panose="02040503050406030204" pitchFamily="18" charset="0"/>
                            </a:rPr>
                          </m:ctrlPr>
                        </m:dPr>
                        <m:e>
                          <m:r>
                            <a:rPr lang="zh-CN" altLang="en-US" sz="2800" i="1">
                              <a:solidFill>
                                <a:srgbClr val="000000"/>
                              </a:solidFill>
                              <a:latin typeface="Cambria Math" panose="02040503050406030204" pitchFamily="18" charset="0"/>
                            </a:rPr>
                            <m:t>𝑘</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𝐵</m:t>
                              </m:r>
                            </m:e>
                            <m:sub>
                              <m:r>
                                <a:rPr lang="zh-CN" altLang="en-US" sz="2800" i="1">
                                  <a:solidFill>
                                    <a:srgbClr val="000000"/>
                                  </a:solidFill>
                                  <a:latin typeface="Cambria Math" panose="02040503050406030204" pitchFamily="18" charset="0"/>
                                </a:rPr>
                                <m:t>0</m:t>
                              </m:r>
                              <m:r>
                                <a:rPr lang="zh-CN" altLang="en-US" sz="2800" i="1">
                                  <a:solidFill>
                                    <a:srgbClr val="000000"/>
                                  </a:solidFill>
                                  <a:latin typeface="Cambria Math" panose="02040503050406030204" pitchFamily="18" charset="0"/>
                                </a:rPr>
                                <m:t>𝑧</m:t>
                              </m:r>
                            </m:sub>
                          </m:sSub>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𝑚</m:t>
                              </m:r>
                            </m:num>
                            <m:den>
                              <m:r>
                                <a:rPr lang="zh-CN" altLang="en-US" sz="2800" i="1">
                                  <a:solidFill>
                                    <a:srgbClr val="000000"/>
                                  </a:solidFill>
                                  <a:latin typeface="Cambria Math" panose="02040503050406030204" pitchFamily="18" charset="0"/>
                                </a:rPr>
                                <m:t>𝑎</m:t>
                              </m:r>
                            </m:den>
                          </m:f>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𝐵</m:t>
                              </m:r>
                            </m:e>
                            <m:sub>
                              <m:r>
                                <a:rPr lang="zh-CN" altLang="en-US" sz="2800" i="1">
                                  <a:solidFill>
                                    <a:srgbClr val="000000"/>
                                  </a:solidFill>
                                  <a:latin typeface="Cambria Math" panose="02040503050406030204" pitchFamily="18" charset="0"/>
                                </a:rPr>
                                <m:t>𝜃</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𝑎</m:t>
                          </m:r>
                          <m:r>
                            <a:rPr lang="zh-CN" altLang="en-US" sz="2800" i="1">
                              <a:solidFill>
                                <a:srgbClr val="000000"/>
                              </a:solidFill>
                              <a:latin typeface="Cambria Math" panose="02040503050406030204" pitchFamily="18" charset="0"/>
                            </a:rPr>
                            <m:t>)</m:t>
                          </m:r>
                        </m:e>
                      </m:d>
                      <m:r>
                        <a:rPr lang="zh-CN" altLang="en-US" sz="2800" i="1">
                          <a:solidFill>
                            <a:srgbClr val="000000"/>
                          </a:solidFill>
                          <a:latin typeface="Cambria Math" panose="02040503050406030204" pitchFamily="18" charset="0"/>
                        </a:rPr>
                        <m:t>𝜑</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𝑎</m:t>
                      </m:r>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𝐵</m:t>
                              </m:r>
                            </m:e>
                            <m:sub>
                              <m:r>
                                <a:rPr lang="zh-CN" altLang="en-US" sz="2800" i="1">
                                  <a:solidFill>
                                    <a:srgbClr val="000000"/>
                                  </a:solidFill>
                                  <a:latin typeface="Cambria Math" panose="02040503050406030204" pitchFamily="18" charset="0"/>
                                </a:rPr>
                                <m:t>𝜃</m:t>
                              </m:r>
                            </m:sub>
                            <m:sup>
                              <m:r>
                                <a:rPr lang="zh-CN" altLang="en-US" sz="2800" i="1">
                                  <a:solidFill>
                                    <a:srgbClr val="000000"/>
                                  </a:solidFill>
                                  <a:latin typeface="Cambria Math" panose="02040503050406030204" pitchFamily="18" charset="0"/>
                                </a:rPr>
                                <m:t>2</m:t>
                              </m:r>
                            </m:sup>
                          </m:sSub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𝑎</m:t>
                          </m:r>
                          <m:r>
                            <a:rPr lang="zh-CN" altLang="en-US" sz="2800" i="1">
                              <a:solidFill>
                                <a:srgbClr val="000000"/>
                              </a:solidFill>
                              <a:latin typeface="Cambria Math" panose="02040503050406030204" pitchFamily="18" charset="0"/>
                            </a:rPr>
                            <m:t>)</m:t>
                          </m:r>
                        </m:num>
                        <m:den>
                          <m:r>
                            <a:rPr lang="zh-CN" altLang="en-US" sz="2800" i="1">
                              <a:solidFill>
                                <a:srgbClr val="000000"/>
                              </a:solidFill>
                              <a:latin typeface="Cambria Math" panose="02040503050406030204" pitchFamily="18" charset="0"/>
                            </a:rPr>
                            <m:t>𝑎</m:t>
                          </m:r>
                        </m:den>
                      </m:f>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𝜉</m:t>
                          </m:r>
                        </m:e>
                        <m:sub>
                          <m:r>
                            <a:rPr lang="zh-CN" altLang="en-US" sz="2800" i="1">
                              <a:solidFill>
                                <a:srgbClr val="000000"/>
                              </a:solidFill>
                              <a:latin typeface="Cambria Math" panose="02040503050406030204" pitchFamily="18" charset="0"/>
                            </a:rPr>
                            <m:t>𝑟</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𝑎</m:t>
                      </m:r>
                      <m:r>
                        <a:rPr lang="zh-CN" altLang="en-US" sz="2800" i="1">
                          <a:solidFill>
                            <a:srgbClr val="000000"/>
                          </a:solidFill>
                          <a:latin typeface="Cambria Math" panose="02040503050406030204" pitchFamily="18" charset="0"/>
                        </a:rPr>
                        <m:t>)</m:t>
                      </m:r>
                    </m:oMath>
                  </m:oMathPara>
                </a14:m>
                <a:endParaRPr lang="zh-CN" altLang="en-US" sz="2800" dirty="0"/>
              </a:p>
              <a:p>
                <a:pPr eaLnBrk="1" hangingPunct="1">
                  <a:spcBef>
                    <a:spcPts val="0"/>
                  </a:spcBef>
                  <a:spcAft>
                    <a:spcPts val="0"/>
                  </a:spcAft>
                </a:pPr>
                <a:r>
                  <a:rPr lang="zh-CN" altLang="en-US" sz="2800" dirty="0"/>
                  <a:t>由于在边界两边磁场的法向分量（即这里的径向分量）连续，则可知这是第二个边界上的连续条件</a:t>
                </a:r>
                <a:endParaRPr lang="en-US" altLang="zh-CN" sz="2800"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𝒆</m:t>
                          </m:r>
                        </m:e>
                        <m:sub>
                          <m:r>
                            <a:rPr lang="zh-CN" altLang="en-US" sz="2800" i="1">
                              <a:solidFill>
                                <a:srgbClr val="000000"/>
                              </a:solidFill>
                              <a:latin typeface="Cambria Math" panose="02040503050406030204" pitchFamily="18" charset="0"/>
                            </a:rPr>
                            <m:t>𝑟</m:t>
                          </m:r>
                        </m:sub>
                      </m:sSub>
                      <m:r>
                        <a:rPr lang="zh-CN" altLang="en-US" sz="2800" i="1">
                          <a:solidFill>
                            <a:srgbClr val="000000"/>
                          </a:solidFill>
                          <a:latin typeface="Cambria Math" panose="02040503050406030204" pitchFamily="18" charset="0"/>
                        </a:rPr>
                        <m:t>⋅</m:t>
                      </m:r>
                      <m:r>
                        <m:rPr>
                          <m:sty m:val="p"/>
                        </m:rP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𝜑</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𝒆</m:t>
                          </m:r>
                        </m:e>
                        <m:sub>
                          <m:r>
                            <a:rPr lang="zh-CN" altLang="en-US" sz="2800" i="1">
                              <a:solidFill>
                                <a:srgbClr val="000000"/>
                              </a:solidFill>
                              <a:latin typeface="Cambria Math" panose="02040503050406030204" pitchFamily="18" charset="0"/>
                            </a:rPr>
                            <m:t>𝑟</m:t>
                          </m:r>
                        </m:sub>
                      </m:sSub>
                      <m:r>
                        <a:rPr lang="zh-CN" altLang="en-US" sz="2800" i="1">
                          <a:solidFill>
                            <a:srgbClr val="000000"/>
                          </a:solidFill>
                          <a:latin typeface="Cambria Math" panose="02040503050406030204" pitchFamily="18" charset="0"/>
                        </a:rPr>
                        <m:t>⋅</m:t>
                      </m:r>
                      <m:r>
                        <m:rPr>
                          <m:sty m:val="p"/>
                        </m:rP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𝛏</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𝑩</m:t>
                          </m:r>
                        </m:e>
                        <m:sub>
                          <m:r>
                            <a:rPr lang="zh-CN" altLang="en-US" sz="2800" i="1">
                              <a:solidFill>
                                <a:srgbClr val="000000"/>
                              </a:solidFill>
                              <a:latin typeface="Cambria Math" panose="02040503050406030204" pitchFamily="18" charset="0"/>
                            </a:rPr>
                            <m:t>0</m:t>
                          </m:r>
                          <m:r>
                            <a:rPr lang="zh-CN" altLang="en-US" sz="2800" i="1">
                              <a:solidFill>
                                <a:srgbClr val="000000"/>
                              </a:solidFill>
                              <a:latin typeface="Cambria Math" panose="02040503050406030204" pitchFamily="18" charset="0"/>
                            </a:rPr>
                            <m:t>𝑒</m:t>
                          </m:r>
                        </m:sub>
                      </m:sSub>
                      <m:r>
                        <a:rPr lang="zh-CN" altLang="en-US" sz="2800" i="1">
                          <a:solidFill>
                            <a:srgbClr val="000000"/>
                          </a:solidFill>
                          <a:latin typeface="Cambria Math" panose="02040503050406030204" pitchFamily="18" charset="0"/>
                        </a:rPr>
                        <m:t>)</m:t>
                      </m:r>
                    </m:oMath>
                  </m:oMathPara>
                </a14:m>
                <a:endParaRPr lang="zh-CN" altLang="en-US" sz="2800" dirty="0"/>
              </a:p>
            </p:txBody>
          </p:sp>
        </mc:Choice>
        <mc:Fallback>
          <p:sp>
            <p:nvSpPr>
              <p:cNvPr id="103427" name="Rectangle 3"/>
              <p:cNvSpPr>
                <a:spLocks noRot="1" noChangeAspect="1" noMove="1" noResize="1" noEditPoints="1" noAdjustHandles="1" noChangeArrowheads="1" noChangeShapeType="1" noTextEdit="1"/>
              </p:cNvSpPr>
              <p:nvPr>
                <p:ph type="body" idx="1"/>
              </p:nvPr>
            </p:nvSpPr>
            <p:spPr>
              <a:xfrm>
                <a:off x="468312" y="1376363"/>
                <a:ext cx="8352159" cy="5219700"/>
              </a:xfrm>
              <a:blipFill rotWithShape="1">
                <a:blip r:embed="rId1"/>
                <a:stretch>
                  <a:fillRect l="-4" t="-6" r="4" b="6"/>
                </a:stretch>
              </a:blipFill>
            </p:spPr>
            <p:txBody>
              <a:bodyPr/>
              <a:lstStyle/>
              <a:p>
                <a:r>
                  <a:rPr lang="zh-CN" altLang="en-US">
                    <a:noFill/>
                  </a:rPr>
                  <a:t> </a:t>
                </a:r>
              </a:p>
            </p:txBody>
          </p:sp>
        </mc:Fallback>
      </mc:AlternateContent>
      <p:sp>
        <p:nvSpPr>
          <p:cNvPr id="103428"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103429"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p:txBody>
          <a:bodyPr/>
          <a:lstStyle/>
          <a:p>
            <a:pPr marL="838200" indent="-838200" eaLnBrk="1" hangingPunct="1"/>
            <a:r>
              <a:rPr lang="zh-CN" altLang="en-US"/>
              <a:t>柱形等离子体不稳定性</a:t>
            </a:r>
            <a:endParaRPr lang="zh-CN" altLang="en-US"/>
          </a:p>
        </p:txBody>
      </p:sp>
      <mc:AlternateContent xmlns:mc="http://schemas.openxmlformats.org/markup-compatibility/2006">
        <mc:Choice xmlns:a14="http://schemas.microsoft.com/office/drawing/2010/main" Requires="a14">
          <p:sp>
            <p:nvSpPr>
              <p:cNvPr id="104451" name="Rectangle 3"/>
              <p:cNvSpPr>
                <a:spLocks noGrp="1" noChangeArrowheads="1"/>
              </p:cNvSpPr>
              <p:nvPr>
                <p:ph type="body" idx="1"/>
              </p:nvPr>
            </p:nvSpPr>
            <p:spPr>
              <a:xfrm>
                <a:off x="287524" y="1376772"/>
                <a:ext cx="8640960" cy="5373687"/>
              </a:xfrm>
            </p:spPr>
            <p:txBody>
              <a:bodyPr/>
              <a:lstStyle/>
              <a:p>
                <a:pPr eaLnBrk="1" hangingPunct="1">
                  <a:spcBef>
                    <a:spcPts val="0"/>
                  </a:spcBef>
                  <a:spcAft>
                    <a:spcPts val="0"/>
                  </a:spcAft>
                </a:pPr>
                <a:r>
                  <a:rPr lang="zh-CN" altLang="en-US" sz="2800" dirty="0"/>
                  <a:t>即  </a:t>
                </a:r>
                <a14:m>
                  <m:oMath xmlns:m="http://schemas.openxmlformats.org/officeDocument/2006/math">
                    <m:r>
                      <a:rPr lang="zh-CN" altLang="en-US" sz="2800" i="1">
                        <a:solidFill>
                          <a:srgbClr val="000000"/>
                        </a:solidFill>
                        <a:latin typeface="Cambria Math" panose="02040503050406030204" pitchFamily="18" charset="0"/>
                      </a:rPr>
                      <m:t>𝜑</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𝑎</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𝑘</m:t>
                    </m:r>
                    <m:f>
                      <m:fPr>
                        <m:ctrlPr>
                          <a:rPr lang="zh-CN" altLang="en-US" sz="2800" i="1">
                            <a:solidFill>
                              <a:srgbClr val="000000"/>
                            </a:solidFill>
                            <a:latin typeface="Cambria Math" panose="02040503050406030204" pitchFamily="18" charset="0"/>
                          </a:rPr>
                        </m:ctrlPr>
                      </m:fPr>
                      <m:num>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𝐾</m:t>
                            </m:r>
                          </m:e>
                          <m:sub>
                            <m:r>
                              <a:rPr lang="zh-CN" altLang="en-US" sz="2800" i="1">
                                <a:solidFill>
                                  <a:srgbClr val="000000"/>
                                </a:solidFill>
                                <a:latin typeface="Cambria Math" panose="02040503050406030204" pitchFamily="18" charset="0"/>
                              </a:rPr>
                              <m:t>𝑚</m:t>
                            </m:r>
                          </m:sub>
                          <m:sup>
                            <m:r>
                              <a:rPr lang="zh-CN" altLang="en-US" sz="2800" i="1">
                                <a:solidFill>
                                  <a:srgbClr val="000000"/>
                                </a:solidFill>
                                <a:latin typeface="Cambria Math" panose="02040503050406030204" pitchFamily="18" charset="0"/>
                              </a:rPr>
                              <m:t>′</m:t>
                            </m:r>
                          </m:sup>
                        </m:sSub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𝑘𝑎</m:t>
                        </m:r>
                        <m:r>
                          <a:rPr lang="zh-CN" altLang="en-US" sz="2800" i="1">
                            <a:solidFill>
                              <a:srgbClr val="000000"/>
                            </a:solidFill>
                            <a:latin typeface="Cambria Math" panose="02040503050406030204" pitchFamily="18" charset="0"/>
                          </a:rPr>
                          <m:t>)</m:t>
                        </m:r>
                      </m:num>
                      <m:den>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𝐾</m:t>
                            </m:r>
                          </m:e>
                          <m:sub>
                            <m:r>
                              <a:rPr lang="zh-CN" altLang="en-US" sz="2800" i="1">
                                <a:solidFill>
                                  <a:srgbClr val="000000"/>
                                </a:solidFill>
                                <a:latin typeface="Cambria Math" panose="02040503050406030204" pitchFamily="18" charset="0"/>
                              </a:rPr>
                              <m:t>𝑚</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𝑘𝑎</m:t>
                        </m:r>
                        <m:r>
                          <a:rPr lang="zh-CN" altLang="en-US" sz="2800" i="1">
                            <a:solidFill>
                              <a:srgbClr val="000000"/>
                            </a:solidFill>
                            <a:latin typeface="Cambria Math" panose="02040503050406030204" pitchFamily="18" charset="0"/>
                          </a:rPr>
                          <m:t>)</m:t>
                        </m:r>
                      </m:den>
                    </m:f>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𝑖</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𝑘</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𝐵</m:t>
                        </m:r>
                      </m:e>
                      <m:sub>
                        <m:r>
                          <a:rPr lang="zh-CN" altLang="en-US" sz="2800" i="1">
                            <a:solidFill>
                              <a:srgbClr val="000000"/>
                            </a:solidFill>
                            <a:latin typeface="Cambria Math" panose="02040503050406030204" pitchFamily="18" charset="0"/>
                          </a:rPr>
                          <m:t>0</m:t>
                        </m:r>
                        <m:r>
                          <a:rPr lang="zh-CN" altLang="en-US" sz="2800" i="1">
                            <a:solidFill>
                              <a:srgbClr val="000000"/>
                            </a:solidFill>
                            <a:latin typeface="Cambria Math" panose="02040503050406030204" pitchFamily="18" charset="0"/>
                          </a:rPr>
                          <m:t>𝑧</m:t>
                        </m:r>
                      </m:sub>
                    </m:sSub>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𝑚</m:t>
                        </m:r>
                      </m:num>
                      <m:den>
                        <m:r>
                          <a:rPr lang="zh-CN" altLang="en-US" sz="2800" i="1">
                            <a:solidFill>
                              <a:srgbClr val="000000"/>
                            </a:solidFill>
                            <a:latin typeface="Cambria Math" panose="02040503050406030204" pitchFamily="18" charset="0"/>
                          </a:rPr>
                          <m:t>𝑎</m:t>
                        </m:r>
                      </m:den>
                    </m:f>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𝐵</m:t>
                        </m:r>
                      </m:e>
                      <m:sub>
                        <m:r>
                          <a:rPr lang="zh-CN" altLang="en-US" sz="2800" i="1">
                            <a:solidFill>
                              <a:srgbClr val="000000"/>
                            </a:solidFill>
                            <a:latin typeface="Cambria Math" panose="02040503050406030204" pitchFamily="18" charset="0"/>
                          </a:rPr>
                          <m:t>𝜃</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𝑎</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𝜉</m:t>
                        </m:r>
                      </m:e>
                      <m:sub>
                        <m:r>
                          <a:rPr lang="zh-CN" altLang="en-US" sz="2800" i="1">
                            <a:solidFill>
                              <a:srgbClr val="000000"/>
                            </a:solidFill>
                            <a:latin typeface="Cambria Math" panose="02040503050406030204" pitchFamily="18" charset="0"/>
                          </a:rPr>
                          <m:t>𝑟</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𝑎</m:t>
                    </m:r>
                    <m:r>
                      <a:rPr lang="zh-CN" altLang="en-US" sz="2800" i="1">
                        <a:solidFill>
                          <a:srgbClr val="000000"/>
                        </a:solidFill>
                        <a:latin typeface="Cambria Math" panose="02040503050406030204" pitchFamily="18" charset="0"/>
                      </a:rPr>
                      <m:t>)</m:t>
                    </m:r>
                  </m:oMath>
                </a14:m>
                <a:endParaRPr lang="zh-CN" altLang="en-US" sz="2800" dirty="0"/>
              </a:p>
              <a:p>
                <a:pPr algn="just" eaLnBrk="1" hangingPunct="1">
                  <a:spcBef>
                    <a:spcPts val="0"/>
                  </a:spcBef>
                  <a:spcAft>
                    <a:spcPts val="0"/>
                  </a:spcAft>
                </a:pPr>
                <a:r>
                  <a:rPr lang="zh-CN" altLang="en-US" sz="2800" dirty="0"/>
                  <a:t>对于此式结合前面的表达式，可以解得：</a:t>
                </a:r>
                <a14:m>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𝜇</m:t>
                        </m:r>
                      </m:e>
                      <m:sub>
                        <m:r>
                          <a:rPr lang="zh-CN" altLang="en-US" sz="2800" i="1">
                            <a:solidFill>
                              <a:srgbClr val="000000"/>
                            </a:solidFill>
                            <a:latin typeface="Cambria Math" panose="02040503050406030204" pitchFamily="18" charset="0"/>
                          </a:rPr>
                          <m:t>0</m:t>
                        </m:r>
                      </m:sub>
                    </m:sSub>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𝜌</m:t>
                        </m:r>
                      </m:e>
                      <m:sub>
                        <m:r>
                          <a:rPr lang="zh-CN" altLang="en-US" sz="2800" i="1">
                            <a:solidFill>
                              <a:srgbClr val="000000"/>
                            </a:solidFill>
                            <a:latin typeface="Cambria Math" panose="02040503050406030204" pitchFamily="18" charset="0"/>
                          </a:rPr>
                          <m:t>0</m:t>
                        </m:r>
                      </m:sub>
                    </m:sSub>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𝜔</m:t>
                        </m:r>
                      </m:e>
                      <m:sup>
                        <m:r>
                          <a:rPr lang="zh-CN" altLang="en-US" sz="2800" i="1">
                            <a:solidFill>
                              <a:srgbClr val="000000"/>
                            </a:solidFill>
                            <a:latin typeface="Cambria Math" panose="02040503050406030204" pitchFamily="18" charset="0"/>
                          </a:rPr>
                          <m:t>2</m:t>
                        </m:r>
                      </m:sup>
                    </m:sSup>
                    <m:r>
                      <a:rPr lang="zh-CN" altLang="en-US" sz="2800" i="1">
                        <a:solidFill>
                          <a:srgbClr val="000000"/>
                        </a:solidFill>
                        <a:latin typeface="Cambria Math" panose="02040503050406030204" pitchFamily="18" charset="0"/>
                      </a:rPr>
                      <m:t>=</m:t>
                    </m:r>
                  </m:oMath>
                </a14:m>
                <a:r>
                  <a:rPr lang="en-US" altLang="zh-CN" sz="2800" i="1" dirty="0">
                    <a:solidFill>
                      <a:srgbClr val="000000"/>
                    </a:solidFill>
                    <a:latin typeface="Cambria Math" panose="02040503050406030204" pitchFamily="18" charset="0"/>
                  </a:rPr>
                  <a:t> </a:t>
                </a:r>
                <a:endParaRPr lang="en-US" altLang="zh-CN" sz="2800" dirty="0"/>
              </a:p>
              <a:p>
                <a:pPr marL="0" indent="0" algn="just" eaLnBrk="1" hangingPunct="1">
                  <a:spcBef>
                    <a:spcPts val="0"/>
                  </a:spcBef>
                  <a:spcAft>
                    <a:spcPts val="0"/>
                  </a:spcAft>
                  <a:buNone/>
                </a:pPr>
                <a14:m>
                  <m:oMathPara xmlns:m="http://schemas.openxmlformats.org/officeDocument/2006/math">
                    <m:oMathParaPr>
                      <m:jc m:val="centerGroup"/>
                    </m:oMathParaPr>
                    <m:oMath xmlns:m="http://schemas.openxmlformats.org/officeDocument/2006/math">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𝑘</m:t>
                          </m:r>
                        </m:e>
                        <m:sup>
                          <m:r>
                            <a:rPr lang="zh-CN" altLang="en-US" sz="2800" i="1">
                              <a:solidFill>
                                <a:srgbClr val="000000"/>
                              </a:solidFill>
                              <a:latin typeface="Cambria Math" panose="02040503050406030204" pitchFamily="18" charset="0"/>
                            </a:rPr>
                            <m:t>2</m:t>
                          </m:r>
                        </m:sup>
                      </m:sSup>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𝐵</m:t>
                          </m:r>
                        </m:e>
                        <m:sub>
                          <m:r>
                            <a:rPr lang="zh-CN" altLang="en-US" sz="2800" i="1">
                              <a:solidFill>
                                <a:srgbClr val="000000"/>
                              </a:solidFill>
                              <a:latin typeface="Cambria Math" panose="02040503050406030204" pitchFamily="18" charset="0"/>
                            </a:rPr>
                            <m:t>0</m:t>
                          </m:r>
                        </m:sub>
                        <m:sup>
                          <m:r>
                            <a:rPr lang="zh-CN" altLang="en-US" sz="2800" i="1">
                              <a:solidFill>
                                <a:srgbClr val="000000"/>
                              </a:solidFill>
                              <a:latin typeface="Cambria Math" panose="02040503050406030204" pitchFamily="18" charset="0"/>
                            </a:rPr>
                            <m:t>2</m:t>
                          </m:r>
                        </m:sup>
                      </m:sSubSup>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𝐼</m:t>
                              </m:r>
                            </m:e>
                            <m:sub>
                              <m:r>
                                <a:rPr lang="zh-CN" altLang="en-US" sz="2800" i="1">
                                  <a:solidFill>
                                    <a:srgbClr val="000000"/>
                                  </a:solidFill>
                                  <a:latin typeface="Cambria Math" panose="02040503050406030204" pitchFamily="18" charset="0"/>
                                </a:rPr>
                                <m:t>𝑚</m:t>
                              </m:r>
                            </m:sub>
                            <m:sup>
                              <m:r>
                                <a:rPr lang="zh-CN" altLang="en-US" sz="2800" i="1">
                                  <a:solidFill>
                                    <a:srgbClr val="000000"/>
                                  </a:solidFill>
                                  <a:latin typeface="Cambria Math" panose="02040503050406030204" pitchFamily="18" charset="0"/>
                                </a:rPr>
                                <m:t>′</m:t>
                              </m:r>
                            </m:sup>
                          </m:sSub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𝑘𝑎</m:t>
                          </m:r>
                          <m:r>
                            <a:rPr lang="zh-CN" altLang="en-US" sz="2800" i="1">
                              <a:solidFill>
                                <a:srgbClr val="000000"/>
                              </a:solidFill>
                              <a:latin typeface="Cambria Math" panose="02040503050406030204" pitchFamily="18" charset="0"/>
                            </a:rPr>
                            <m:t>)</m:t>
                          </m:r>
                        </m:num>
                        <m:den>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𝐼</m:t>
                              </m:r>
                            </m:e>
                            <m:sub>
                              <m:r>
                                <a:rPr lang="zh-CN" altLang="en-US" sz="2800" i="1">
                                  <a:solidFill>
                                    <a:srgbClr val="000000"/>
                                  </a:solidFill>
                                  <a:latin typeface="Cambria Math" panose="02040503050406030204" pitchFamily="18" charset="0"/>
                                </a:rPr>
                                <m:t>𝑚</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𝑘𝑎</m:t>
                          </m:r>
                          <m:r>
                            <a:rPr lang="zh-CN" altLang="en-US" sz="2800" i="1">
                              <a:solidFill>
                                <a:srgbClr val="000000"/>
                              </a:solidFill>
                              <a:latin typeface="Cambria Math" panose="02040503050406030204" pitchFamily="18" charset="0"/>
                            </a:rPr>
                            <m:t>)</m:t>
                          </m:r>
                        </m:den>
                      </m:f>
                      <m:d>
                        <m:dPr>
                          <m:ctrlPr>
                            <a:rPr lang="zh-CN" altLang="en-US" sz="2800" i="1">
                              <a:solidFill>
                                <a:srgbClr val="000000"/>
                              </a:solidFill>
                              <a:latin typeface="Cambria Math" panose="02040503050406030204" pitchFamily="18" charset="0"/>
                            </a:rPr>
                          </m:ctrlPr>
                        </m:dPr>
                        <m:e>
                          <m:f>
                            <m:fPr>
                              <m:ctrlPr>
                                <a:rPr lang="zh-CN" altLang="en-US" sz="2800" i="1">
                                  <a:solidFill>
                                    <a:srgbClr val="000000"/>
                                  </a:solidFill>
                                  <a:latin typeface="Cambria Math" panose="02040503050406030204" pitchFamily="18" charset="0"/>
                                </a:rPr>
                              </m:ctrlPr>
                            </m:fPr>
                            <m:num>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𝐾</m:t>
                                  </m:r>
                                </m:e>
                                <m:sub>
                                  <m:r>
                                    <a:rPr lang="zh-CN" altLang="en-US" sz="2800" i="1">
                                      <a:solidFill>
                                        <a:srgbClr val="000000"/>
                                      </a:solidFill>
                                      <a:latin typeface="Cambria Math" panose="02040503050406030204" pitchFamily="18" charset="0"/>
                                    </a:rPr>
                                    <m:t>𝑚</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𝑘𝑎</m:t>
                              </m:r>
                              <m:r>
                                <a:rPr lang="zh-CN" altLang="en-US" sz="2800" i="1">
                                  <a:solidFill>
                                    <a:srgbClr val="000000"/>
                                  </a:solidFill>
                                  <a:latin typeface="Cambria Math" panose="02040503050406030204" pitchFamily="18" charset="0"/>
                                </a:rPr>
                                <m:t>)</m:t>
                              </m:r>
                            </m:num>
                            <m:den>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𝐾</m:t>
                                  </m:r>
                                </m:e>
                                <m:sub>
                                  <m:r>
                                    <a:rPr lang="zh-CN" altLang="en-US" sz="2800" i="1">
                                      <a:solidFill>
                                        <a:srgbClr val="000000"/>
                                      </a:solidFill>
                                      <a:latin typeface="Cambria Math" panose="02040503050406030204" pitchFamily="18" charset="0"/>
                                    </a:rPr>
                                    <m:t>𝑚</m:t>
                                  </m:r>
                                </m:sub>
                                <m:sup>
                                  <m:r>
                                    <a:rPr lang="zh-CN" altLang="en-US" sz="2800" i="1">
                                      <a:solidFill>
                                        <a:srgbClr val="000000"/>
                                      </a:solidFill>
                                      <a:latin typeface="Cambria Math" panose="02040503050406030204" pitchFamily="18" charset="0"/>
                                    </a:rPr>
                                    <m:t>′</m:t>
                                  </m:r>
                                </m:sup>
                              </m:sSub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𝑘𝑎</m:t>
                              </m:r>
                              <m:r>
                                <a:rPr lang="zh-CN" altLang="en-US" sz="2800" i="1">
                                  <a:solidFill>
                                    <a:srgbClr val="000000"/>
                                  </a:solidFill>
                                  <a:latin typeface="Cambria Math" panose="02040503050406030204" pitchFamily="18" charset="0"/>
                                </a:rPr>
                                <m:t>)</m:t>
                              </m:r>
                            </m:den>
                          </m:f>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𝑘</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𝐵</m:t>
                              </m:r>
                            </m:e>
                            <m:sub>
                              <m:r>
                                <a:rPr lang="zh-CN" altLang="en-US" sz="2800" i="1">
                                  <a:solidFill>
                                    <a:srgbClr val="000000"/>
                                  </a:solidFill>
                                  <a:latin typeface="Cambria Math" panose="02040503050406030204" pitchFamily="18" charset="0"/>
                                </a:rPr>
                                <m:t>0</m:t>
                              </m:r>
                              <m:r>
                                <a:rPr lang="zh-CN" altLang="en-US" sz="2800" i="1">
                                  <a:solidFill>
                                    <a:srgbClr val="000000"/>
                                  </a:solidFill>
                                  <a:latin typeface="Cambria Math" panose="02040503050406030204" pitchFamily="18" charset="0"/>
                                </a:rPr>
                                <m:t>𝑧</m:t>
                              </m:r>
                            </m:sub>
                          </m:sSub>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𝑚</m:t>
                              </m:r>
                            </m:num>
                            <m:den>
                              <m:r>
                                <a:rPr lang="zh-CN" altLang="en-US" sz="2800" i="1">
                                  <a:solidFill>
                                    <a:srgbClr val="000000"/>
                                  </a:solidFill>
                                  <a:latin typeface="Cambria Math" panose="02040503050406030204" pitchFamily="18" charset="0"/>
                                </a:rPr>
                                <m:t>𝑎</m:t>
                              </m:r>
                            </m:den>
                          </m:f>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𝐵</m:t>
                              </m:r>
                            </m:e>
                            <m:sub>
                              <m:r>
                                <a:rPr lang="zh-CN" altLang="en-US" sz="2800" i="1">
                                  <a:solidFill>
                                    <a:srgbClr val="000000"/>
                                  </a:solidFill>
                                  <a:latin typeface="Cambria Math" panose="02040503050406030204" pitchFamily="18" charset="0"/>
                                </a:rPr>
                                <m:t>𝜃</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𝑎</m:t>
                          </m:r>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m:t>
                              </m:r>
                            </m:e>
                            <m:sup>
                              <m:r>
                                <a:rPr lang="zh-CN" altLang="en-US" sz="2800" i="1">
                                  <a:solidFill>
                                    <a:srgbClr val="000000"/>
                                  </a:solidFill>
                                  <a:latin typeface="Cambria Math" panose="02040503050406030204" pitchFamily="18" charset="0"/>
                                </a:rPr>
                                <m:t>2</m:t>
                              </m:r>
                            </m:sup>
                          </m:sSup>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𝑘</m:t>
                              </m:r>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𝐵</m:t>
                                  </m:r>
                                </m:e>
                                <m:sub>
                                  <m:r>
                                    <a:rPr lang="zh-CN" altLang="en-US" sz="2800" i="1">
                                      <a:solidFill>
                                        <a:srgbClr val="000000"/>
                                      </a:solidFill>
                                      <a:latin typeface="Cambria Math" panose="02040503050406030204" pitchFamily="18" charset="0"/>
                                    </a:rPr>
                                    <m:t>𝜃</m:t>
                                  </m:r>
                                </m:sub>
                                <m:sup>
                                  <m:r>
                                    <a:rPr lang="zh-CN" altLang="en-US" sz="2800" i="1">
                                      <a:solidFill>
                                        <a:srgbClr val="000000"/>
                                      </a:solidFill>
                                      <a:latin typeface="Cambria Math" panose="02040503050406030204" pitchFamily="18" charset="0"/>
                                    </a:rPr>
                                    <m:t>2</m:t>
                                  </m:r>
                                </m:sup>
                              </m:sSub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𝑎</m:t>
                              </m:r>
                              <m:r>
                                <a:rPr lang="zh-CN" altLang="en-US" sz="2800" i="1">
                                  <a:solidFill>
                                    <a:srgbClr val="000000"/>
                                  </a:solidFill>
                                  <a:latin typeface="Cambria Math" panose="02040503050406030204" pitchFamily="18" charset="0"/>
                                </a:rPr>
                                <m:t>)</m:t>
                              </m:r>
                            </m:num>
                            <m:den>
                              <m:r>
                                <a:rPr lang="zh-CN" altLang="en-US" sz="2800" i="1">
                                  <a:solidFill>
                                    <a:srgbClr val="000000"/>
                                  </a:solidFill>
                                  <a:latin typeface="Cambria Math" panose="02040503050406030204" pitchFamily="18" charset="0"/>
                                </a:rPr>
                                <m:t>𝑎</m:t>
                              </m:r>
                            </m:den>
                          </m:f>
                        </m:e>
                      </m:d>
                    </m:oMath>
                  </m:oMathPara>
                </a14:m>
                <a:endParaRPr lang="zh-CN" altLang="en-US" sz="2800" dirty="0"/>
              </a:p>
              <a:p>
                <a:pPr eaLnBrk="1" hangingPunct="1">
                  <a:spcBef>
                    <a:spcPts val="0"/>
                  </a:spcBef>
                  <a:spcAft>
                    <a:spcPts val="0"/>
                  </a:spcAft>
                </a:pPr>
                <a:r>
                  <a:rPr lang="zh-CN" altLang="en-US" sz="2800" dirty="0"/>
                  <a:t>讨论：右式中的各项，若大于</a:t>
                </a:r>
                <a:r>
                  <a:rPr lang="en-US" altLang="zh-CN" sz="2800" dirty="0"/>
                  <a:t>0</a:t>
                </a:r>
                <a:r>
                  <a:rPr lang="zh-CN" altLang="en-US" sz="2800" dirty="0"/>
                  <a:t>，则起稳定作用，若小于</a:t>
                </a:r>
                <a:r>
                  <a:rPr lang="en-US" altLang="zh-CN" sz="2800" dirty="0"/>
                  <a:t>0</a:t>
                </a:r>
                <a:r>
                  <a:rPr lang="zh-CN" altLang="en-US" sz="2800" dirty="0"/>
                  <a:t>，则起不稳定作用。右式中的第一项，内部的</a:t>
                </a:r>
                <a:r>
                  <a:rPr lang="en-US" altLang="zh-CN" sz="2800" i="1" dirty="0">
                    <a:latin typeface="Times New Roman" panose="02020603050405020304" pitchFamily="18" charset="0"/>
                    <a:cs typeface="Times New Roman" panose="02020603050405020304" pitchFamily="18" charset="0"/>
                  </a:rPr>
                  <a:t>z</a:t>
                </a:r>
                <a:r>
                  <a:rPr lang="zh-CN" altLang="en-US" sz="2800" dirty="0"/>
                  <a:t>方向磁场存在，使得磁力线尽量延</a:t>
                </a:r>
                <a:r>
                  <a:rPr lang="en-US" altLang="zh-CN" sz="2800" i="1" dirty="0">
                    <a:latin typeface="Times New Roman" panose="02020603050405020304" pitchFamily="18" charset="0"/>
                    <a:cs typeface="Times New Roman" panose="02020603050405020304" pitchFamily="18" charset="0"/>
                  </a:rPr>
                  <a:t>z</a:t>
                </a:r>
                <a:r>
                  <a:rPr lang="zh-CN" altLang="en-US" sz="2800" dirty="0"/>
                  <a:t>方向伸直，对圆柱起稳定作用。右边第二项，由于</a:t>
                </a:r>
                <a14:m>
                  <m:oMath xmlns:m="http://schemas.openxmlformats.org/officeDocument/2006/math">
                    <m:sSub>
                      <m:sSubPr>
                        <m:ctrlPr>
                          <a:rPr lang="zh-CN" altLang="en-US" sz="2800" i="1">
                            <a:solidFill>
                              <a:srgbClr val="000000"/>
                            </a:solidFill>
                            <a:latin typeface="Cambria Math" panose="02040503050406030204" pitchFamily="18" charset="0"/>
                          </a:rPr>
                        </m:ctrlPr>
                      </m:sSubPr>
                      <m:e>
                        <m:r>
                          <a:rPr lang="en-US" altLang="zh-CN" sz="2800" b="0" i="1" smtClean="0">
                            <a:solidFill>
                              <a:srgbClr val="000000"/>
                            </a:solidFill>
                            <a:latin typeface="Cambria Math" panose="02040503050406030204" pitchFamily="18" charset="0"/>
                          </a:rPr>
                          <m:t>𝐼</m:t>
                        </m:r>
                      </m:e>
                      <m:sub>
                        <m:r>
                          <a:rPr lang="zh-CN" altLang="en-US" sz="2800" i="1">
                            <a:solidFill>
                              <a:srgbClr val="000000"/>
                            </a:solidFill>
                            <a:latin typeface="Cambria Math" panose="02040503050406030204" pitchFamily="18" charset="0"/>
                          </a:rPr>
                          <m:t>𝑚</m:t>
                        </m:r>
                      </m:sub>
                    </m:sSub>
                    <m:r>
                      <a:rPr lang="zh-CN" altLang="en-US" sz="2800" i="1">
                        <a:solidFill>
                          <a:srgbClr val="000000"/>
                        </a:solidFill>
                        <a:latin typeface="Cambria Math" panose="02040503050406030204" pitchFamily="18" charset="0"/>
                      </a:rPr>
                      <m:t>/</m:t>
                    </m:r>
                    <m:sSubSup>
                      <m:sSubSupPr>
                        <m:ctrlPr>
                          <a:rPr lang="zh-CN" altLang="en-US" sz="2800" i="1">
                            <a:solidFill>
                              <a:srgbClr val="000000"/>
                            </a:solidFill>
                            <a:latin typeface="Cambria Math" panose="02040503050406030204" pitchFamily="18" charset="0"/>
                          </a:rPr>
                        </m:ctrlPr>
                      </m:sSubSupPr>
                      <m:e>
                        <m:r>
                          <a:rPr lang="en-US" altLang="zh-CN" sz="2800" b="0" i="1" smtClean="0">
                            <a:solidFill>
                              <a:srgbClr val="000000"/>
                            </a:solidFill>
                            <a:latin typeface="Cambria Math" panose="02040503050406030204" pitchFamily="18" charset="0"/>
                          </a:rPr>
                          <m:t>𝐼</m:t>
                        </m:r>
                      </m:e>
                      <m:sub>
                        <m:r>
                          <a:rPr lang="zh-CN" altLang="en-US" sz="2800" i="1">
                            <a:solidFill>
                              <a:srgbClr val="000000"/>
                            </a:solidFill>
                            <a:latin typeface="Cambria Math" panose="02040503050406030204" pitchFamily="18" charset="0"/>
                          </a:rPr>
                          <m:t>𝑚</m:t>
                        </m:r>
                      </m:sub>
                      <m:sup>
                        <m:r>
                          <a:rPr lang="zh-CN" altLang="en-US" sz="2800" i="1">
                            <a:solidFill>
                              <a:srgbClr val="000000"/>
                            </a:solidFill>
                            <a:latin typeface="Cambria Math" panose="02040503050406030204" pitchFamily="18" charset="0"/>
                          </a:rPr>
                          <m:t>′</m:t>
                        </m:r>
                      </m:sup>
                    </m:sSubSup>
                    <m:r>
                      <a:rPr lang="en-US" altLang="zh-CN" sz="2800" b="0" i="1" smtClean="0">
                        <a:solidFill>
                          <a:srgbClr val="000000"/>
                        </a:solidFill>
                        <a:latin typeface="Cambria Math" panose="02040503050406030204" pitchFamily="18" charset="0"/>
                      </a:rPr>
                      <m:t>&gt;</m:t>
                    </m:r>
                    <m:r>
                      <a:rPr lang="zh-CN" altLang="en-US" sz="2800" i="1">
                        <a:solidFill>
                          <a:srgbClr val="000000"/>
                        </a:solidFill>
                        <a:latin typeface="Cambria Math" panose="02040503050406030204" pitchFamily="18" charset="0"/>
                      </a:rPr>
                      <m:t>0</m:t>
                    </m:r>
                  </m:oMath>
                </a14:m>
                <a:r>
                  <a:rPr lang="zh-CN" altLang="en-US" sz="2800" dirty="0"/>
                  <a:t>，而</a:t>
                </a:r>
                <a14:m>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𝐾</m:t>
                        </m:r>
                      </m:e>
                      <m:sub>
                        <m:r>
                          <a:rPr lang="zh-CN" altLang="en-US" sz="2800" i="1">
                            <a:solidFill>
                              <a:srgbClr val="000000"/>
                            </a:solidFill>
                            <a:latin typeface="Cambria Math" panose="02040503050406030204" pitchFamily="18" charset="0"/>
                          </a:rPr>
                          <m:t>𝑚</m:t>
                        </m:r>
                      </m:sub>
                    </m:sSub>
                    <m:r>
                      <a:rPr lang="zh-CN" altLang="en-US" sz="2800" i="1">
                        <a:solidFill>
                          <a:srgbClr val="000000"/>
                        </a:solidFill>
                        <a:latin typeface="Cambria Math" panose="02040503050406030204" pitchFamily="18" charset="0"/>
                      </a:rPr>
                      <m:t>/</m:t>
                    </m:r>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𝐾</m:t>
                        </m:r>
                      </m:e>
                      <m:sub>
                        <m:r>
                          <a:rPr lang="zh-CN" altLang="en-US" sz="2800" i="1">
                            <a:solidFill>
                              <a:srgbClr val="000000"/>
                            </a:solidFill>
                            <a:latin typeface="Cambria Math" panose="02040503050406030204" pitchFamily="18" charset="0"/>
                          </a:rPr>
                          <m:t>𝑚</m:t>
                        </m:r>
                      </m:sub>
                      <m:sup>
                        <m:r>
                          <a:rPr lang="zh-CN" altLang="en-US" sz="2800" i="1">
                            <a:solidFill>
                              <a:srgbClr val="000000"/>
                            </a:solidFill>
                            <a:latin typeface="Cambria Math" panose="02040503050406030204" pitchFamily="18" charset="0"/>
                          </a:rPr>
                          <m:t>′</m:t>
                        </m:r>
                      </m:sup>
                    </m:sSubSup>
                    <m:r>
                      <a:rPr lang="zh-CN" altLang="en-US" sz="2800" i="1">
                        <a:solidFill>
                          <a:srgbClr val="000000"/>
                        </a:solidFill>
                        <a:latin typeface="Cambria Math" panose="02040503050406030204" pitchFamily="18" charset="0"/>
                      </a:rPr>
                      <m:t>&lt;</m:t>
                    </m:r>
                    <m:r>
                      <a:rPr lang="zh-CN" altLang="en-US" sz="2800" i="1">
                        <a:solidFill>
                          <a:srgbClr val="000000"/>
                        </a:solidFill>
                        <a:latin typeface="Cambria Math" panose="02040503050406030204" pitchFamily="18" charset="0"/>
                      </a:rPr>
                      <m:t>0</m:t>
                    </m:r>
                  </m:oMath>
                </a14:m>
                <a:r>
                  <a:rPr lang="zh-CN" altLang="en-US" sz="2800" dirty="0"/>
                  <a:t>，因而也总不小于</a:t>
                </a:r>
                <a:r>
                  <a:rPr lang="en-US" altLang="zh-CN" sz="2800" dirty="0"/>
                  <a:t>0</a:t>
                </a:r>
                <a:r>
                  <a:rPr lang="zh-CN" altLang="en-US" sz="2800" dirty="0"/>
                  <a:t>，起稳定作用，只有在扰动与磁力线同步时，这一项才为</a:t>
                </a:r>
                <a:r>
                  <a:rPr lang="en-US" altLang="zh-CN" sz="2800" dirty="0"/>
                  <a:t>0</a:t>
                </a:r>
                <a:r>
                  <a:rPr lang="zh-CN" altLang="en-US" sz="2800" dirty="0"/>
                  <a:t>，此时，不稳定性最容易发生，即产生螺旋不稳定性。</a:t>
                </a:r>
                <a:endParaRPr lang="zh-CN" altLang="en-US" sz="2800" dirty="0"/>
              </a:p>
            </p:txBody>
          </p:sp>
        </mc:Choice>
        <mc:Fallback>
          <p:sp>
            <p:nvSpPr>
              <p:cNvPr id="104451" name="Rectangle 3"/>
              <p:cNvSpPr>
                <a:spLocks noRot="1" noChangeAspect="1" noMove="1" noResize="1" noEditPoints="1" noAdjustHandles="1" noChangeArrowheads="1" noChangeShapeType="1" noTextEdit="1"/>
              </p:cNvSpPr>
              <p:nvPr>
                <p:ph type="body" idx="1"/>
              </p:nvPr>
            </p:nvSpPr>
            <p:spPr>
              <a:xfrm>
                <a:off x="287524" y="1376772"/>
                <a:ext cx="8640960" cy="5373687"/>
              </a:xfrm>
              <a:blipFill rotWithShape="1">
                <a:blip r:embed="rId1"/>
                <a:stretch>
                  <a:fillRect l="-6" t="-2" r="4" b="8"/>
                </a:stretch>
              </a:blipFill>
            </p:spPr>
            <p:txBody>
              <a:bodyPr/>
              <a:lstStyle/>
              <a:p>
                <a:r>
                  <a:rPr lang="zh-CN" altLang="en-US">
                    <a:noFill/>
                  </a:rPr>
                  <a:t> </a:t>
                </a:r>
              </a:p>
            </p:txBody>
          </p:sp>
        </mc:Fallback>
      </mc:AlternateContent>
      <p:sp>
        <p:nvSpPr>
          <p:cNvPr id="104452"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104453"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2"/>
          <p:cNvSpPr>
            <a:spLocks noGrp="1" noChangeArrowheads="1"/>
          </p:cNvSpPr>
          <p:nvPr>
            <p:ph type="title"/>
          </p:nvPr>
        </p:nvSpPr>
        <p:spPr/>
        <p:txBody>
          <a:bodyPr/>
          <a:lstStyle/>
          <a:p>
            <a:pPr marL="838200" indent="-838200" eaLnBrk="1" hangingPunct="1"/>
            <a:r>
              <a:rPr lang="zh-CN" altLang="en-US"/>
              <a:t>腊肠不稳定性</a:t>
            </a:r>
            <a:endParaRPr lang="zh-CN" altLang="en-US"/>
          </a:p>
        </p:txBody>
      </p:sp>
      <mc:AlternateContent xmlns:mc="http://schemas.openxmlformats.org/markup-compatibility/2006">
        <mc:Choice xmlns:a14="http://schemas.microsoft.com/office/drawing/2010/main" Requires="a14">
          <p:sp>
            <p:nvSpPr>
              <p:cNvPr id="105475" name="Rectangle 3"/>
              <p:cNvSpPr>
                <a:spLocks noGrp="1" noChangeArrowheads="1"/>
              </p:cNvSpPr>
              <p:nvPr>
                <p:ph type="body" idx="1"/>
              </p:nvPr>
            </p:nvSpPr>
            <p:spPr>
              <a:xfrm>
                <a:off x="406400" y="1320837"/>
                <a:ext cx="8280400" cy="5255976"/>
              </a:xfrm>
            </p:spPr>
            <p:txBody>
              <a:bodyPr/>
              <a:lstStyle/>
              <a:p>
                <a:pPr eaLnBrk="1" hangingPunct="1">
                  <a:spcBef>
                    <a:spcPts val="0"/>
                  </a:spcBef>
                  <a:spcAft>
                    <a:spcPts val="0"/>
                  </a:spcAft>
                </a:pPr>
                <a:r>
                  <a:rPr lang="zh-CN" altLang="en-US" sz="2800" dirty="0"/>
                  <a:t>发生在</a:t>
                </a:r>
                <a14:m>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𝐵</m:t>
                        </m:r>
                      </m:e>
                      <m:sub>
                        <m:r>
                          <a:rPr lang="zh-CN" altLang="en-US" sz="2800" i="1">
                            <a:solidFill>
                              <a:srgbClr val="000000"/>
                            </a:solidFill>
                            <a:latin typeface="Cambria Math" panose="02040503050406030204" pitchFamily="18" charset="0"/>
                          </a:rPr>
                          <m:t>0</m:t>
                        </m:r>
                        <m:r>
                          <a:rPr lang="zh-CN" altLang="en-US" sz="2800" i="1">
                            <a:solidFill>
                              <a:srgbClr val="000000"/>
                            </a:solidFill>
                            <a:latin typeface="Cambria Math" panose="02040503050406030204" pitchFamily="18" charset="0"/>
                          </a:rPr>
                          <m:t>𝑧</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r>
                      <a:rPr lang="zh-CN" altLang="en-US" sz="2800" i="1">
                        <a:solidFill>
                          <a:srgbClr val="000000"/>
                        </a:solidFill>
                        <a:latin typeface="Cambria Math" panose="02040503050406030204" pitchFamily="18" charset="0"/>
                      </a:rPr>
                      <m:t>, </m:t>
                    </m:r>
                    <m:r>
                      <a:rPr lang="zh-CN" altLang="en-US" sz="2800" i="1">
                        <a:solidFill>
                          <a:srgbClr val="000000"/>
                        </a:solidFill>
                        <a:latin typeface="Cambria Math" panose="02040503050406030204" pitchFamily="18" charset="0"/>
                      </a:rPr>
                      <m:t>𝑚</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oMath>
                </a14:m>
                <a:r>
                  <a:rPr lang="zh-CN" altLang="en-US" sz="2800" dirty="0"/>
                  <a:t>。此时，稳定性判别式为 </a:t>
                </a:r>
                <a:endParaRPr lang="zh-CN" altLang="en-US" sz="2800" dirty="0"/>
              </a:p>
              <a:p>
                <a:pPr marL="0" indent="0" algn="just" eaLnBrk="1" hangingPunct="1">
                  <a:spcBef>
                    <a:spcPts val="0"/>
                  </a:spcBef>
                  <a:spcAft>
                    <a:spcPts val="0"/>
                  </a:spcAft>
                  <a:buNone/>
                </a:pPr>
                <a14:m>
                  <m:oMathPara xmlns:m="http://schemas.openxmlformats.org/officeDocument/2006/math">
                    <m:oMathParaPr>
                      <m:jc m:val="centerGroup"/>
                    </m:oMathParaPr>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𝜇</m:t>
                          </m:r>
                        </m:e>
                        <m:sub>
                          <m:r>
                            <a:rPr lang="zh-CN" altLang="en-US" sz="2800" i="1">
                              <a:solidFill>
                                <a:srgbClr val="000000"/>
                              </a:solidFill>
                              <a:latin typeface="Cambria Math" panose="02040503050406030204" pitchFamily="18" charset="0"/>
                            </a:rPr>
                            <m:t>0</m:t>
                          </m:r>
                        </m:sub>
                      </m:sSub>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𝜌</m:t>
                          </m:r>
                        </m:e>
                        <m:sub>
                          <m:r>
                            <a:rPr lang="zh-CN" altLang="en-US" sz="2800" i="1">
                              <a:solidFill>
                                <a:srgbClr val="000000"/>
                              </a:solidFill>
                              <a:latin typeface="Cambria Math" panose="02040503050406030204" pitchFamily="18" charset="0"/>
                            </a:rPr>
                            <m:t>0</m:t>
                          </m:r>
                        </m:sub>
                      </m:sSub>
                      <m:f>
                        <m:fPr>
                          <m:ctrlPr>
                            <a:rPr lang="zh-CN" altLang="en-US" sz="2800" i="1">
                              <a:solidFill>
                                <a:srgbClr val="000000"/>
                              </a:solidFill>
                              <a:latin typeface="Cambria Math" panose="02040503050406030204" pitchFamily="18" charset="0"/>
                            </a:rPr>
                          </m:ctrlPr>
                        </m:fPr>
                        <m:num>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𝜔</m:t>
                              </m:r>
                            </m:e>
                            <m:sup>
                              <m:r>
                                <a:rPr lang="zh-CN" altLang="en-US" sz="2800" i="1">
                                  <a:solidFill>
                                    <a:srgbClr val="000000"/>
                                  </a:solidFill>
                                  <a:latin typeface="Cambria Math" panose="02040503050406030204" pitchFamily="18" charset="0"/>
                                </a:rPr>
                                <m:t>2</m:t>
                              </m:r>
                            </m:sup>
                          </m:sSup>
                        </m:num>
                        <m:den>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𝑘</m:t>
                              </m:r>
                            </m:e>
                            <m:sup>
                              <m:r>
                                <a:rPr lang="zh-CN" altLang="en-US" sz="2800" i="1">
                                  <a:solidFill>
                                    <a:srgbClr val="000000"/>
                                  </a:solidFill>
                                  <a:latin typeface="Cambria Math" panose="02040503050406030204" pitchFamily="18" charset="0"/>
                                </a:rPr>
                                <m:t>2</m:t>
                              </m:r>
                            </m:sup>
                          </m:sSup>
                        </m:den>
                      </m:f>
                      <m:r>
                        <a:rPr lang="zh-CN" altLang="en-US" sz="2800" i="1">
                          <a:solidFill>
                            <a:srgbClr val="000000"/>
                          </a:solidFill>
                          <a:latin typeface="Cambria Math" panose="02040503050406030204" pitchFamily="18" charset="0"/>
                        </a:rPr>
                        <m:t>=</m:t>
                      </m:r>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𝐵</m:t>
                          </m:r>
                        </m:e>
                        <m:sub>
                          <m:r>
                            <a:rPr lang="zh-CN" altLang="en-US" sz="2800" i="1">
                              <a:solidFill>
                                <a:srgbClr val="000000"/>
                              </a:solidFill>
                              <a:latin typeface="Cambria Math" panose="02040503050406030204" pitchFamily="18" charset="0"/>
                            </a:rPr>
                            <m:t>0</m:t>
                          </m:r>
                        </m:sub>
                        <m:sup>
                          <m:r>
                            <a:rPr lang="zh-CN" altLang="en-US" sz="2800" i="1">
                              <a:solidFill>
                                <a:srgbClr val="000000"/>
                              </a:solidFill>
                              <a:latin typeface="Cambria Math" panose="02040503050406030204" pitchFamily="18" charset="0"/>
                            </a:rPr>
                            <m:t>2</m:t>
                          </m:r>
                        </m:sup>
                      </m:sSubSup>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𝐼</m:t>
                              </m:r>
                            </m:e>
                            <m:sub>
                              <m:r>
                                <a:rPr lang="zh-CN" altLang="en-US" sz="2800" i="1">
                                  <a:solidFill>
                                    <a:srgbClr val="000000"/>
                                  </a:solidFill>
                                  <a:latin typeface="Cambria Math" panose="02040503050406030204" pitchFamily="18" charset="0"/>
                                </a:rPr>
                                <m:t>0</m:t>
                              </m:r>
                            </m:sub>
                            <m:sup>
                              <m:r>
                                <a:rPr lang="zh-CN" altLang="en-US" sz="2800" i="1">
                                  <a:solidFill>
                                    <a:srgbClr val="000000"/>
                                  </a:solidFill>
                                  <a:latin typeface="Cambria Math" panose="02040503050406030204" pitchFamily="18" charset="0"/>
                                </a:rPr>
                                <m:t>′</m:t>
                              </m:r>
                            </m:sup>
                          </m:sSub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𝑘𝑎</m:t>
                          </m:r>
                          <m:r>
                            <a:rPr lang="zh-CN" altLang="en-US" sz="2800" i="1">
                              <a:solidFill>
                                <a:srgbClr val="000000"/>
                              </a:solidFill>
                              <a:latin typeface="Cambria Math" panose="02040503050406030204" pitchFamily="18" charset="0"/>
                            </a:rPr>
                            <m:t>)</m:t>
                          </m:r>
                        </m:num>
                        <m:den>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𝐼</m:t>
                              </m:r>
                            </m:e>
                            <m:sub>
                              <m:r>
                                <a:rPr lang="zh-CN" altLang="en-US" sz="2800" i="1">
                                  <a:solidFill>
                                    <a:srgbClr val="000000"/>
                                  </a:solidFill>
                                  <a:latin typeface="Cambria Math" panose="02040503050406030204" pitchFamily="18" charset="0"/>
                                </a:rPr>
                                <m:t>0</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𝑘𝑎</m:t>
                          </m:r>
                          <m:r>
                            <a:rPr lang="zh-CN" altLang="en-US" sz="2800" i="1">
                              <a:solidFill>
                                <a:srgbClr val="000000"/>
                              </a:solidFill>
                              <a:latin typeface="Cambria Math" panose="02040503050406030204" pitchFamily="18" charset="0"/>
                            </a:rPr>
                            <m:t>)</m:t>
                          </m:r>
                        </m:den>
                      </m:f>
                      <m:f>
                        <m:fPr>
                          <m:ctrlPr>
                            <a:rPr lang="zh-CN" altLang="en-US" sz="2800" i="1">
                              <a:solidFill>
                                <a:srgbClr val="000000"/>
                              </a:solidFill>
                              <a:latin typeface="Cambria Math" panose="02040503050406030204" pitchFamily="18" charset="0"/>
                            </a:rPr>
                          </m:ctrlPr>
                        </m:fPr>
                        <m:num>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𝐵</m:t>
                              </m:r>
                            </m:e>
                            <m:sub>
                              <m:r>
                                <a:rPr lang="zh-CN" altLang="en-US" sz="2800" i="1">
                                  <a:solidFill>
                                    <a:srgbClr val="000000"/>
                                  </a:solidFill>
                                  <a:latin typeface="Cambria Math" panose="02040503050406030204" pitchFamily="18" charset="0"/>
                                </a:rPr>
                                <m:t>𝜃</m:t>
                              </m:r>
                            </m:sub>
                            <m:sup>
                              <m:r>
                                <a:rPr lang="zh-CN" altLang="en-US" sz="2800" i="1">
                                  <a:solidFill>
                                    <a:srgbClr val="000000"/>
                                  </a:solidFill>
                                  <a:latin typeface="Cambria Math" panose="02040503050406030204" pitchFamily="18" charset="0"/>
                                </a:rPr>
                                <m:t>2</m:t>
                              </m:r>
                            </m:sup>
                          </m:sSub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𝑎</m:t>
                          </m:r>
                          <m:r>
                            <a:rPr lang="zh-CN" altLang="en-US" sz="2800" i="1">
                              <a:solidFill>
                                <a:srgbClr val="000000"/>
                              </a:solidFill>
                              <a:latin typeface="Cambria Math" panose="02040503050406030204" pitchFamily="18" charset="0"/>
                            </a:rPr>
                            <m:t>)</m:t>
                          </m:r>
                        </m:num>
                        <m:den>
                          <m:r>
                            <a:rPr lang="zh-CN" altLang="en-US" sz="2800" i="1">
                              <a:solidFill>
                                <a:srgbClr val="000000"/>
                              </a:solidFill>
                              <a:latin typeface="Cambria Math" panose="02040503050406030204" pitchFamily="18" charset="0"/>
                            </a:rPr>
                            <m:t>𝑘𝑎</m:t>
                          </m:r>
                        </m:den>
                      </m:f>
                    </m:oMath>
                  </m:oMathPara>
                </a14:m>
                <a:endParaRPr lang="zh-CN" altLang="en-US" sz="2800" dirty="0"/>
              </a:p>
              <a:p>
                <a:pPr algn="just" eaLnBrk="1" hangingPunct="1">
                  <a:spcBef>
                    <a:spcPts val="0"/>
                  </a:spcBef>
                  <a:spcAft>
                    <a:spcPts val="0"/>
                  </a:spcAft>
                </a:pPr>
                <a:r>
                  <a:rPr lang="zh-CN" altLang="en-US" sz="2800" dirty="0"/>
                  <a:t>由于</a:t>
                </a:r>
                <a14:m>
                  <m:oMath xmlns:m="http://schemas.openxmlformats.org/officeDocument/2006/math">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𝐼</m:t>
                        </m:r>
                      </m:e>
                      <m:sub>
                        <m:r>
                          <a:rPr lang="zh-CN" altLang="en-US" sz="2800" i="1">
                            <a:solidFill>
                              <a:srgbClr val="000000"/>
                            </a:solidFill>
                            <a:latin typeface="Cambria Math" panose="02040503050406030204" pitchFamily="18" charset="0"/>
                          </a:rPr>
                          <m:t>0</m:t>
                        </m:r>
                      </m:sub>
                      <m:sup>
                        <m:r>
                          <a:rPr lang="zh-CN" altLang="en-US" sz="2800" i="1">
                            <a:solidFill>
                              <a:srgbClr val="000000"/>
                            </a:solidFill>
                            <a:latin typeface="Cambria Math" panose="02040503050406030204" pitchFamily="18" charset="0"/>
                          </a:rPr>
                          <m:t>′</m:t>
                        </m:r>
                      </m:sup>
                    </m:sSub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𝑥</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𝑥</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𝐼</m:t>
                        </m:r>
                      </m:e>
                      <m:sub>
                        <m:r>
                          <a:rPr lang="zh-CN" altLang="en-US" sz="2800" i="1">
                            <a:solidFill>
                              <a:srgbClr val="000000"/>
                            </a:solidFill>
                            <a:latin typeface="Cambria Math" panose="02040503050406030204" pitchFamily="18" charset="0"/>
                          </a:rPr>
                          <m:t>0</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𝑥</m:t>
                    </m:r>
                    <m:r>
                      <a:rPr lang="zh-CN" altLang="en-US" sz="2800" i="1">
                        <a:solidFill>
                          <a:srgbClr val="000000"/>
                        </a:solidFill>
                        <a:latin typeface="Cambria Math" panose="02040503050406030204" pitchFamily="18" charset="0"/>
                      </a:rPr>
                      <m:t>)</m:t>
                    </m:r>
                  </m:oMath>
                </a14:m>
                <a:r>
                  <a:rPr lang="zh-CN" altLang="en-US" sz="2800" dirty="0"/>
                  <a:t>的极大值为</a:t>
                </a:r>
                <a:r>
                  <a:rPr lang="en-US" altLang="zh-CN" sz="2800" dirty="0"/>
                  <a:t>1/2</a:t>
                </a:r>
                <a:r>
                  <a:rPr lang="zh-CN" altLang="en-US" sz="2800" dirty="0"/>
                  <a:t>，故稳定性条件是 </a:t>
                </a:r>
                <a:endParaRPr lang="zh-CN" altLang="en-US" sz="2800"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𝐵</m:t>
                          </m:r>
                        </m:e>
                        <m:sub>
                          <m:r>
                            <a:rPr lang="zh-CN" altLang="en-US" sz="2800" i="1">
                              <a:solidFill>
                                <a:srgbClr val="000000"/>
                              </a:solidFill>
                              <a:latin typeface="Cambria Math" panose="02040503050406030204" pitchFamily="18" charset="0"/>
                            </a:rPr>
                            <m:t>0</m:t>
                          </m:r>
                        </m:sub>
                        <m:sup>
                          <m:r>
                            <a:rPr lang="zh-CN" altLang="en-US" sz="2800" i="1">
                              <a:solidFill>
                                <a:srgbClr val="000000"/>
                              </a:solidFill>
                              <a:latin typeface="Cambria Math" panose="02040503050406030204" pitchFamily="18" charset="0"/>
                            </a:rPr>
                            <m:t>2</m:t>
                          </m:r>
                        </m:sup>
                      </m:sSubSup>
                      <m:r>
                        <a:rPr lang="zh-CN" altLang="en-US" sz="2800" i="1">
                          <a:solidFill>
                            <a:srgbClr val="000000"/>
                          </a:solidFill>
                          <a:latin typeface="Cambria Math" panose="02040503050406030204" pitchFamily="18" charset="0"/>
                        </a:rPr>
                        <m:t>&gt;</m:t>
                      </m:r>
                      <m:f>
                        <m:fPr>
                          <m:ctrlPr>
                            <a:rPr lang="zh-CN" altLang="en-US" sz="2800" i="1">
                              <a:solidFill>
                                <a:srgbClr val="000000"/>
                              </a:solidFill>
                              <a:latin typeface="Cambria Math" panose="02040503050406030204" pitchFamily="18" charset="0"/>
                            </a:rPr>
                          </m:ctrlPr>
                        </m:fPr>
                        <m:num>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𝐵</m:t>
                              </m:r>
                            </m:e>
                            <m:sub>
                              <m:r>
                                <a:rPr lang="zh-CN" altLang="en-US" sz="2800" i="1">
                                  <a:solidFill>
                                    <a:srgbClr val="000000"/>
                                  </a:solidFill>
                                  <a:latin typeface="Cambria Math" panose="02040503050406030204" pitchFamily="18" charset="0"/>
                                </a:rPr>
                                <m:t>𝜃</m:t>
                              </m:r>
                            </m:sub>
                            <m:sup>
                              <m:r>
                                <a:rPr lang="zh-CN" altLang="en-US" sz="2800" i="1">
                                  <a:solidFill>
                                    <a:srgbClr val="000000"/>
                                  </a:solidFill>
                                  <a:latin typeface="Cambria Math" panose="02040503050406030204" pitchFamily="18" charset="0"/>
                                </a:rPr>
                                <m:t>2</m:t>
                              </m:r>
                            </m:sup>
                          </m:sSub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𝑎</m:t>
                          </m:r>
                          <m:r>
                            <a:rPr lang="zh-CN" altLang="en-US" sz="2800" i="1">
                              <a:solidFill>
                                <a:srgbClr val="000000"/>
                              </a:solidFill>
                              <a:latin typeface="Cambria Math" panose="02040503050406030204" pitchFamily="18" charset="0"/>
                            </a:rPr>
                            <m:t>)</m:t>
                          </m:r>
                        </m:num>
                        <m:den>
                          <m:r>
                            <a:rPr lang="zh-CN" altLang="en-US" sz="2800" i="1">
                              <a:solidFill>
                                <a:srgbClr val="000000"/>
                              </a:solidFill>
                              <a:latin typeface="Cambria Math" panose="02040503050406030204" pitchFamily="18" charset="0"/>
                            </a:rPr>
                            <m:t>2</m:t>
                          </m:r>
                        </m:den>
                      </m:f>
                    </m:oMath>
                  </m:oMathPara>
                </a14:m>
                <a:endParaRPr lang="zh-CN" altLang="en-US" sz="2800" dirty="0"/>
              </a:p>
              <a:p>
                <a:pPr eaLnBrk="1" hangingPunct="1">
                  <a:spcBef>
                    <a:spcPts val="0"/>
                  </a:spcBef>
                  <a:spcAft>
                    <a:spcPts val="0"/>
                  </a:spcAft>
                </a:pPr>
                <a:r>
                  <a:rPr lang="zh-CN" altLang="en-US" sz="2800" dirty="0"/>
                  <a:t>直观看来，当等离子体柱的半径变化时，内部场因磁通量不变，与横截面面积成反比，即</a:t>
                </a:r>
                <a14:m>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𝐵</m:t>
                        </m:r>
                      </m:e>
                      <m:sub>
                        <m:r>
                          <a:rPr lang="zh-CN" altLang="en-US" sz="2800" i="1">
                            <a:solidFill>
                              <a:srgbClr val="000000"/>
                            </a:solidFill>
                            <a:latin typeface="Cambria Math" panose="02040503050406030204" pitchFamily="18" charset="0"/>
                          </a:rPr>
                          <m:t>0</m:t>
                        </m:r>
                      </m:sub>
                    </m:sSub>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𝑟</m:t>
                        </m:r>
                      </m:e>
                      <m: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2</m:t>
                        </m:r>
                      </m:sup>
                    </m:sSup>
                  </m:oMath>
                </a14:m>
                <a:r>
                  <a:rPr lang="zh-CN" altLang="en-US" sz="2800" dirty="0"/>
                  <a:t>而外部场</a:t>
                </a:r>
                <a14:m>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𝐵</m:t>
                        </m:r>
                      </m:e>
                      <m:sub>
                        <m:r>
                          <a:rPr lang="zh-CN" altLang="en-US" sz="2800" i="1">
                            <a:solidFill>
                              <a:srgbClr val="000000"/>
                            </a:solidFill>
                            <a:latin typeface="Cambria Math" panose="02040503050406030204" pitchFamily="18" charset="0"/>
                          </a:rPr>
                          <m:t>𝑒</m:t>
                        </m:r>
                      </m:sub>
                    </m:sSub>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𝑟</m:t>
                        </m:r>
                      </m:e>
                      <m: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1</m:t>
                        </m:r>
                      </m:sup>
                    </m:sSup>
                  </m:oMath>
                </a14:m>
                <a:endParaRPr lang="zh-CN" altLang="en-US" sz="2800" dirty="0"/>
              </a:p>
              <a:p>
                <a:pPr eaLnBrk="1" hangingPunct="1">
                  <a:spcBef>
                    <a:spcPts val="0"/>
                  </a:spcBef>
                  <a:spcAft>
                    <a:spcPts val="0"/>
                  </a:spcAft>
                </a:pPr>
                <a:r>
                  <a:rPr lang="zh-CN" altLang="en-US" sz="2800" dirty="0"/>
                  <a:t>当柱的半径变化时，内部磁压强、外部磁压强变化为</a:t>
                </a:r>
                <a14:m>
                  <m:oMath xmlns:m="http://schemas.openxmlformats.org/officeDocument/2006/math">
                    <m:r>
                      <a:rPr lang="zh-CN" altLang="en-US" sz="2800" i="1">
                        <a:solidFill>
                          <a:srgbClr val="000000"/>
                        </a:solidFill>
                        <a:latin typeface="Cambria Math" panose="02040503050406030204" pitchFamily="18" charset="0"/>
                      </a:rPr>
                      <m:t>𝛿</m:t>
                    </m:r>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𝐵</m:t>
                            </m:r>
                          </m:e>
                          <m:sub>
                            <m:r>
                              <a:rPr lang="zh-CN" altLang="en-US" sz="2800" i="1">
                                <a:solidFill>
                                  <a:srgbClr val="000000"/>
                                </a:solidFill>
                                <a:latin typeface="Cambria Math" panose="02040503050406030204" pitchFamily="18" charset="0"/>
                              </a:rPr>
                              <m:t>0</m:t>
                            </m:r>
                          </m:sub>
                          <m:sup>
                            <m:r>
                              <a:rPr lang="zh-CN" altLang="en-US" sz="2800" i="1">
                                <a:solidFill>
                                  <a:srgbClr val="000000"/>
                                </a:solidFill>
                                <a:latin typeface="Cambria Math" panose="02040503050406030204" pitchFamily="18" charset="0"/>
                              </a:rPr>
                              <m:t>2</m:t>
                            </m:r>
                          </m:sup>
                        </m:sSubSup>
                      </m:num>
                      <m:den>
                        <m:r>
                          <a:rPr lang="zh-CN" altLang="en-US" sz="2800" i="1">
                            <a:solidFill>
                              <a:srgbClr val="000000"/>
                            </a:solidFill>
                            <a:latin typeface="Cambria Math" panose="02040503050406030204" pitchFamily="18" charset="0"/>
                          </a:rPr>
                          <m:t>2</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𝜇</m:t>
                            </m:r>
                          </m:e>
                          <m:sub>
                            <m:r>
                              <a:rPr lang="zh-CN" altLang="en-US" sz="2800" i="1">
                                <a:solidFill>
                                  <a:srgbClr val="000000"/>
                                </a:solidFill>
                                <a:latin typeface="Cambria Math" panose="02040503050406030204" pitchFamily="18" charset="0"/>
                              </a:rPr>
                              <m:t>0</m:t>
                            </m:r>
                          </m:sub>
                        </m:sSub>
                      </m:den>
                    </m:f>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4</m:t>
                    </m:r>
                    <m:f>
                      <m:fPr>
                        <m:ctrlPr>
                          <a:rPr lang="zh-CN" altLang="en-US" sz="2800" i="1">
                            <a:solidFill>
                              <a:srgbClr val="000000"/>
                            </a:solidFill>
                            <a:latin typeface="Cambria Math" panose="02040503050406030204" pitchFamily="18" charset="0"/>
                          </a:rPr>
                        </m:ctrlPr>
                      </m:fPr>
                      <m:num>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𝐵</m:t>
                            </m:r>
                          </m:e>
                          <m:sub>
                            <m:r>
                              <a:rPr lang="zh-CN" altLang="en-US" sz="2800" i="1">
                                <a:solidFill>
                                  <a:srgbClr val="000000"/>
                                </a:solidFill>
                                <a:latin typeface="Cambria Math" panose="02040503050406030204" pitchFamily="18" charset="0"/>
                              </a:rPr>
                              <m:t>0</m:t>
                            </m:r>
                          </m:sub>
                          <m:sup>
                            <m:r>
                              <a:rPr lang="zh-CN" altLang="en-US" sz="2800" i="1">
                                <a:solidFill>
                                  <a:srgbClr val="000000"/>
                                </a:solidFill>
                                <a:latin typeface="Cambria Math" panose="02040503050406030204" pitchFamily="18" charset="0"/>
                              </a:rPr>
                              <m:t>2</m:t>
                            </m:r>
                          </m:sup>
                        </m:sSubSup>
                      </m:num>
                      <m:den>
                        <m:r>
                          <a:rPr lang="zh-CN" altLang="en-US" sz="2800" i="1">
                            <a:solidFill>
                              <a:srgbClr val="000000"/>
                            </a:solidFill>
                            <a:latin typeface="Cambria Math" panose="02040503050406030204" pitchFamily="18" charset="0"/>
                          </a:rPr>
                          <m:t>2</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𝜇</m:t>
                            </m:r>
                          </m:e>
                          <m:sub>
                            <m:r>
                              <a:rPr lang="zh-CN" altLang="en-US" sz="2800" i="1">
                                <a:solidFill>
                                  <a:srgbClr val="000000"/>
                                </a:solidFill>
                                <a:latin typeface="Cambria Math" panose="02040503050406030204" pitchFamily="18" charset="0"/>
                              </a:rPr>
                              <m:t>0</m:t>
                            </m:r>
                          </m:sub>
                        </m:sSub>
                      </m:den>
                    </m:f>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𝛿</m:t>
                        </m:r>
                        <m:r>
                          <a:rPr lang="zh-CN" altLang="en-US" sz="2800" i="1">
                            <a:solidFill>
                              <a:srgbClr val="000000"/>
                            </a:solidFill>
                            <a:latin typeface="Cambria Math" panose="02040503050406030204" pitchFamily="18" charset="0"/>
                          </a:rPr>
                          <m:t>𝑟</m:t>
                        </m:r>
                      </m:num>
                      <m:den>
                        <m:r>
                          <a:rPr lang="zh-CN" altLang="en-US" sz="2800" i="1">
                            <a:solidFill>
                              <a:srgbClr val="000000"/>
                            </a:solidFill>
                            <a:latin typeface="Cambria Math" panose="02040503050406030204" pitchFamily="18" charset="0"/>
                          </a:rPr>
                          <m:t>𝑟</m:t>
                        </m:r>
                      </m:den>
                    </m:f>
                    <m:r>
                      <a:rPr lang="zh-CN" altLang="en-US" sz="2800" i="1">
                        <a:solidFill>
                          <a:srgbClr val="000000"/>
                        </a:solidFill>
                        <a:latin typeface="Cambria Math" panose="02040503050406030204" pitchFamily="18" charset="0"/>
                      </a:rPr>
                      <m:t>, </m:t>
                    </m:r>
                    <m:r>
                      <a:rPr lang="zh-CN" altLang="en-US" sz="2800" i="1">
                        <a:solidFill>
                          <a:srgbClr val="000000"/>
                        </a:solidFill>
                        <a:latin typeface="Cambria Math" panose="02040503050406030204" pitchFamily="18" charset="0"/>
                      </a:rPr>
                      <m:t>𝛿</m:t>
                    </m:r>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𝐵</m:t>
                            </m:r>
                          </m:e>
                          <m:sub>
                            <m:r>
                              <a:rPr lang="zh-CN" altLang="en-US" sz="2800" i="1">
                                <a:solidFill>
                                  <a:srgbClr val="000000"/>
                                </a:solidFill>
                                <a:latin typeface="Cambria Math" panose="02040503050406030204" pitchFamily="18" charset="0"/>
                              </a:rPr>
                              <m:t>𝜃</m:t>
                            </m:r>
                          </m:sub>
                          <m:sup>
                            <m:r>
                              <a:rPr lang="zh-CN" altLang="en-US" sz="2800" i="1">
                                <a:solidFill>
                                  <a:srgbClr val="000000"/>
                                </a:solidFill>
                                <a:latin typeface="Cambria Math" panose="02040503050406030204" pitchFamily="18" charset="0"/>
                              </a:rPr>
                              <m:t>2</m:t>
                            </m:r>
                          </m:sup>
                        </m:sSubSup>
                      </m:num>
                      <m:den>
                        <m:r>
                          <a:rPr lang="zh-CN" altLang="en-US" sz="2800" i="1">
                            <a:solidFill>
                              <a:srgbClr val="000000"/>
                            </a:solidFill>
                            <a:latin typeface="Cambria Math" panose="02040503050406030204" pitchFamily="18" charset="0"/>
                          </a:rPr>
                          <m:t>2</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𝜇</m:t>
                            </m:r>
                          </m:e>
                          <m:sub>
                            <m:r>
                              <a:rPr lang="zh-CN" altLang="en-US" sz="2800" i="1">
                                <a:solidFill>
                                  <a:srgbClr val="000000"/>
                                </a:solidFill>
                                <a:latin typeface="Cambria Math" panose="02040503050406030204" pitchFamily="18" charset="0"/>
                              </a:rPr>
                              <m:t>0</m:t>
                            </m:r>
                          </m:sub>
                        </m:sSub>
                      </m:den>
                    </m:f>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2</m:t>
                    </m:r>
                    <m:f>
                      <m:fPr>
                        <m:ctrlPr>
                          <a:rPr lang="zh-CN" altLang="en-US" sz="2800" i="1">
                            <a:solidFill>
                              <a:srgbClr val="000000"/>
                            </a:solidFill>
                            <a:latin typeface="Cambria Math" panose="02040503050406030204" pitchFamily="18" charset="0"/>
                          </a:rPr>
                        </m:ctrlPr>
                      </m:fPr>
                      <m:num>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𝐵</m:t>
                            </m:r>
                          </m:e>
                          <m:sub>
                            <m:r>
                              <a:rPr lang="zh-CN" altLang="en-US" sz="2800" i="1">
                                <a:solidFill>
                                  <a:srgbClr val="000000"/>
                                </a:solidFill>
                                <a:latin typeface="Cambria Math" panose="02040503050406030204" pitchFamily="18" charset="0"/>
                              </a:rPr>
                              <m:t>𝜃</m:t>
                            </m:r>
                          </m:sub>
                          <m:sup>
                            <m:r>
                              <a:rPr lang="zh-CN" altLang="en-US" sz="2800" i="1">
                                <a:solidFill>
                                  <a:srgbClr val="000000"/>
                                </a:solidFill>
                                <a:latin typeface="Cambria Math" panose="02040503050406030204" pitchFamily="18" charset="0"/>
                              </a:rPr>
                              <m:t>2</m:t>
                            </m:r>
                          </m:sup>
                        </m:sSubSup>
                      </m:num>
                      <m:den>
                        <m:r>
                          <a:rPr lang="zh-CN" altLang="en-US" sz="2800" i="1">
                            <a:solidFill>
                              <a:srgbClr val="000000"/>
                            </a:solidFill>
                            <a:latin typeface="Cambria Math" panose="02040503050406030204" pitchFamily="18" charset="0"/>
                          </a:rPr>
                          <m:t>2</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𝜇</m:t>
                            </m:r>
                          </m:e>
                          <m:sub>
                            <m:r>
                              <a:rPr lang="zh-CN" altLang="en-US" sz="2800" i="1">
                                <a:solidFill>
                                  <a:srgbClr val="000000"/>
                                </a:solidFill>
                                <a:latin typeface="Cambria Math" panose="02040503050406030204" pitchFamily="18" charset="0"/>
                              </a:rPr>
                              <m:t>0</m:t>
                            </m:r>
                          </m:sub>
                        </m:sSub>
                      </m:den>
                    </m:f>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𝛿</m:t>
                        </m:r>
                        <m:r>
                          <a:rPr lang="zh-CN" altLang="en-US" sz="2800" i="1">
                            <a:solidFill>
                              <a:srgbClr val="000000"/>
                            </a:solidFill>
                            <a:latin typeface="Cambria Math" panose="02040503050406030204" pitchFamily="18" charset="0"/>
                          </a:rPr>
                          <m:t>𝑟</m:t>
                        </m:r>
                      </m:num>
                      <m:den>
                        <m:r>
                          <a:rPr lang="zh-CN" altLang="en-US" sz="2800" i="1">
                            <a:solidFill>
                              <a:srgbClr val="000000"/>
                            </a:solidFill>
                            <a:latin typeface="Cambria Math" panose="02040503050406030204" pitchFamily="18" charset="0"/>
                          </a:rPr>
                          <m:t>𝑟</m:t>
                        </m:r>
                      </m:den>
                    </m:f>
                  </m:oMath>
                </a14:m>
                <a:endParaRPr lang="zh-CN" altLang="en-US" sz="2800" dirty="0"/>
              </a:p>
            </p:txBody>
          </p:sp>
        </mc:Choice>
        <mc:Fallback>
          <p:sp>
            <p:nvSpPr>
              <p:cNvPr id="105475" name="Rectangle 3"/>
              <p:cNvSpPr>
                <a:spLocks noRot="1" noChangeAspect="1" noMove="1" noResize="1" noEditPoints="1" noAdjustHandles="1" noChangeArrowheads="1" noChangeShapeType="1" noTextEdit="1"/>
              </p:cNvSpPr>
              <p:nvPr>
                <p:ph type="body" idx="1"/>
              </p:nvPr>
            </p:nvSpPr>
            <p:spPr>
              <a:xfrm>
                <a:off x="406400" y="1320837"/>
                <a:ext cx="8280400" cy="5255976"/>
              </a:xfrm>
              <a:blipFill rotWithShape="1">
                <a:blip r:embed="rId1"/>
                <a:stretch>
                  <a:fillRect t="-1" b="2"/>
                </a:stretch>
              </a:blipFill>
            </p:spPr>
            <p:txBody>
              <a:bodyPr/>
              <a:lstStyle/>
              <a:p>
                <a:r>
                  <a:rPr lang="zh-CN" altLang="en-US">
                    <a:noFill/>
                  </a:rPr>
                  <a:t> </a:t>
                </a:r>
              </a:p>
            </p:txBody>
          </p:sp>
        </mc:Fallback>
      </mc:AlternateContent>
      <p:sp>
        <p:nvSpPr>
          <p:cNvPr id="105476"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105477"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105480" name="Object 8"/>
          <p:cNvSpPr txBox="1"/>
          <p:nvPr/>
        </p:nvSpPr>
        <p:spPr bwMode="auto">
          <a:xfrm>
            <a:off x="1619672" y="3498895"/>
            <a:ext cx="1681163" cy="501650"/>
          </a:xfrm>
          <a:prstGeom prst="rect">
            <a:avLst/>
          </a:prstGeom>
          <a:noFill/>
          <a:ln>
            <a:noFill/>
          </a:ln>
        </p:spPr>
        <p:txBody>
          <a:bodyPr>
            <a:normAutofit/>
          </a:bodyPr>
          <a:lstStyle/>
          <a:p>
            <a:endParaRPr lang="zh-CN" altLang="en-US" dirty="0"/>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7" name="标题 45057"/>
          <p:cNvSpPr>
            <a:spLocks noGrp="1"/>
          </p:cNvSpPr>
          <p:nvPr>
            <p:ph type="title"/>
          </p:nvPr>
        </p:nvSpPr>
        <p:spPr/>
        <p:txBody>
          <a:bodyPr anchor="ctr"/>
          <a:lstStyle/>
          <a:p>
            <a:r>
              <a:rPr lang="zh-CN" altLang="en-US" dirty="0"/>
              <a:t>连续性方程（拉格朗日法）</a:t>
            </a:r>
            <a:endParaRPr lang="zh-CN" altLang="en-US" dirty="0"/>
          </a:p>
        </p:txBody>
      </p:sp>
      <mc:AlternateContent xmlns:mc="http://schemas.openxmlformats.org/markup-compatibility/2006">
        <mc:Choice xmlns:a14="http://schemas.microsoft.com/office/drawing/2010/main" Requires="a14">
          <p:sp>
            <p:nvSpPr>
              <p:cNvPr id="24578" name="文本占位符 45058"/>
              <p:cNvSpPr>
                <a:spLocks noGrp="1"/>
              </p:cNvSpPr>
              <p:nvPr>
                <p:ph type="body" sz="half" idx="1"/>
              </p:nvPr>
            </p:nvSpPr>
            <p:spPr>
              <a:xfrm>
                <a:off x="457200" y="1600200"/>
                <a:ext cx="8362950" cy="4525963"/>
              </a:xfrm>
            </p:spPr>
            <p:txBody>
              <a:bodyPr anchor="t"/>
              <a:lstStyle/>
              <a:p>
                <a:r>
                  <a:rPr lang="zh-CN" altLang="en-US" sz="2800" dirty="0"/>
                  <a:t>拉格朗日法给出的流体连续性方程</a:t>
                </a:r>
                <a:endParaRPr lang="en-US" altLang="zh-CN" sz="2800" dirty="0"/>
              </a:p>
              <a:p>
                <a:pPr marL="0" indent="0">
                  <a:buNone/>
                </a:pPr>
                <a14:m>
                  <m:oMathPara xmlns:m="http://schemas.openxmlformats.org/officeDocument/2006/math">
                    <m:oMathParaPr>
                      <m:jc m:val="centerGroup"/>
                    </m:oMathParaPr>
                    <m:oMath xmlns:m="http://schemas.openxmlformats.org/officeDocument/2006/math">
                      <m:f>
                        <m:fPr>
                          <m:ctrlPr>
                            <a:rPr lang="en-US" altLang="zh-CN" sz="2800" i="1">
                              <a:latin typeface="Cambria Math" panose="02040503050406030204" pitchFamily="18" charset="0"/>
                            </a:rPr>
                          </m:ctrlPr>
                        </m:fPr>
                        <m:num>
                          <m:r>
                            <a:rPr lang="en-US" altLang="zh-CN" sz="2800" i="1">
                              <a:latin typeface="Cambria Math" panose="02040503050406030204" pitchFamily="18" charset="0"/>
                            </a:rPr>
                            <m:t>𝑑</m:t>
                          </m:r>
                        </m:num>
                        <m:den>
                          <m:r>
                            <a:rPr lang="en-US" altLang="zh-CN" sz="2800" i="1">
                              <a:latin typeface="Cambria Math" panose="02040503050406030204" pitchFamily="18" charset="0"/>
                            </a:rPr>
                            <m:t>𝑑𝑡</m:t>
                          </m:r>
                        </m:den>
                      </m:f>
                      <m:d>
                        <m:dPr>
                          <m:ctrlPr>
                            <a:rPr lang="en-US" altLang="zh-CN" sz="2800" i="1">
                              <a:latin typeface="Cambria Math" panose="02040503050406030204" pitchFamily="18" charset="0"/>
                            </a:rPr>
                          </m:ctrlPr>
                        </m:dPr>
                        <m:e>
                          <m:r>
                            <a:rPr lang="zh-CN" altLang="en-US" sz="2800" i="1">
                              <a:latin typeface="Cambria Math" panose="02040503050406030204" pitchFamily="18" charset="0"/>
                            </a:rPr>
                            <m:t>𝜌</m:t>
                          </m:r>
                          <m:r>
                            <a:rPr lang="zh-CN" altLang="en-US" sz="2800" i="1">
                              <a:latin typeface="Cambria Math" panose="02040503050406030204" pitchFamily="18" charset="0"/>
                            </a:rPr>
                            <m:t>∆</m:t>
                          </m:r>
                          <m:r>
                            <a:rPr lang="en-US" altLang="zh-CN" sz="2800" i="1">
                              <a:latin typeface="Cambria Math" panose="02040503050406030204" pitchFamily="18" charset="0"/>
                            </a:rPr>
                            <m:t>𝑉</m:t>
                          </m:r>
                        </m:e>
                      </m:d>
                      <m:r>
                        <a:rPr lang="en-US" altLang="zh-CN" sz="2800" i="1">
                          <a:latin typeface="Cambria Math" panose="02040503050406030204" pitchFamily="18" charset="0"/>
                        </a:rPr>
                        <m:t>=</m:t>
                      </m:r>
                      <m:f>
                        <m:fPr>
                          <m:ctrlPr>
                            <a:rPr lang="en-US" altLang="zh-CN" sz="2800" i="1">
                              <a:latin typeface="Cambria Math" panose="02040503050406030204" pitchFamily="18" charset="0"/>
                            </a:rPr>
                          </m:ctrlPr>
                        </m:fPr>
                        <m:num>
                          <m:r>
                            <a:rPr lang="en-US" altLang="zh-CN" sz="2800" i="1">
                              <a:latin typeface="Cambria Math" panose="02040503050406030204" pitchFamily="18" charset="0"/>
                            </a:rPr>
                            <m:t>𝑑</m:t>
                          </m:r>
                          <m:r>
                            <a:rPr lang="zh-CN" altLang="en-US" sz="2800" i="1">
                              <a:latin typeface="Cambria Math" panose="02040503050406030204" pitchFamily="18" charset="0"/>
                            </a:rPr>
                            <m:t>𝜌</m:t>
                          </m:r>
                        </m:num>
                        <m:den>
                          <m:r>
                            <a:rPr lang="en-US" altLang="zh-CN" sz="2800" i="1">
                              <a:latin typeface="Cambria Math" panose="02040503050406030204" pitchFamily="18" charset="0"/>
                            </a:rPr>
                            <m:t>𝑑𝑡</m:t>
                          </m:r>
                        </m:den>
                      </m:f>
                      <m:r>
                        <a:rPr lang="en-US" altLang="zh-CN" sz="2800" i="1">
                          <a:latin typeface="Cambria Math" panose="02040503050406030204" pitchFamily="18" charset="0"/>
                          <a:ea typeface="Cambria Math" panose="02040503050406030204" pitchFamily="18" charset="0"/>
                        </a:rPr>
                        <m:t>∆</m:t>
                      </m:r>
                      <m:r>
                        <a:rPr lang="en-US" altLang="zh-CN" sz="2800" i="1">
                          <a:latin typeface="Cambria Math" panose="02040503050406030204" pitchFamily="18" charset="0"/>
                          <a:ea typeface="Cambria Math" panose="02040503050406030204" pitchFamily="18" charset="0"/>
                        </a:rPr>
                        <m:t>𝑉</m:t>
                      </m:r>
                      <m:r>
                        <a:rPr lang="en-US" altLang="zh-CN" sz="2800" b="0" i="1" smtClean="0">
                          <a:latin typeface="Cambria Math" panose="02040503050406030204" pitchFamily="18" charset="0"/>
                          <a:ea typeface="Cambria Math" panose="02040503050406030204" pitchFamily="18" charset="0"/>
                        </a:rPr>
                        <m:t>+</m:t>
                      </m:r>
                      <m:r>
                        <a:rPr lang="zh-CN" altLang="en-US" sz="2800" i="1">
                          <a:latin typeface="Cambria Math" panose="02040503050406030204" pitchFamily="18" charset="0"/>
                        </a:rPr>
                        <m:t>𝜌</m:t>
                      </m:r>
                      <m:f>
                        <m:fPr>
                          <m:ctrlPr>
                            <a:rPr lang="en-US" altLang="zh-CN" sz="2800" i="1">
                              <a:latin typeface="Cambria Math" panose="02040503050406030204" pitchFamily="18" charset="0"/>
                            </a:rPr>
                          </m:ctrlPr>
                        </m:fPr>
                        <m:num>
                          <m:r>
                            <a:rPr lang="en-US" altLang="zh-CN" sz="2800" i="1">
                              <a:latin typeface="Cambria Math" panose="02040503050406030204" pitchFamily="18" charset="0"/>
                            </a:rPr>
                            <m:t>𝑑</m:t>
                          </m:r>
                        </m:num>
                        <m:den>
                          <m:r>
                            <a:rPr lang="en-US" altLang="zh-CN" sz="2800" i="1">
                              <a:latin typeface="Cambria Math" panose="02040503050406030204" pitchFamily="18" charset="0"/>
                            </a:rPr>
                            <m:t>𝑑𝑡</m:t>
                          </m:r>
                        </m:den>
                      </m:f>
                      <m:r>
                        <a:rPr lang="en-US" altLang="zh-CN" sz="2800" i="1">
                          <a:latin typeface="Cambria Math" panose="02040503050406030204" pitchFamily="18" charset="0"/>
                          <a:ea typeface="Cambria Math" panose="02040503050406030204" pitchFamily="18" charset="0"/>
                        </a:rPr>
                        <m:t>∆</m:t>
                      </m:r>
                      <m:r>
                        <a:rPr lang="en-US" altLang="zh-CN" sz="2800" i="1">
                          <a:latin typeface="Cambria Math" panose="02040503050406030204" pitchFamily="18" charset="0"/>
                          <a:ea typeface="Cambria Math" panose="02040503050406030204" pitchFamily="18" charset="0"/>
                        </a:rPr>
                        <m:t>𝑉</m:t>
                      </m:r>
                    </m:oMath>
                  </m:oMathPara>
                </a14:m>
                <a:endParaRPr lang="zh-CN" altLang="en-US" sz="2800" dirty="0"/>
              </a:p>
              <a:p>
                <a:pPr marL="0" indent="0">
                  <a:buNone/>
                </a:pPr>
                <a14:m>
                  <m:oMathPara xmlns:m="http://schemas.openxmlformats.org/officeDocument/2006/math">
                    <m:oMathParaPr>
                      <m:jc m:val="centerGroup"/>
                    </m:oMathParaPr>
                    <m:oMath xmlns:m="http://schemas.openxmlformats.org/officeDocument/2006/math">
                      <m:r>
                        <a:rPr lang="en-US" altLang="zh-CN" sz="2800" i="1">
                          <a:latin typeface="Cambria Math" panose="02040503050406030204" pitchFamily="18" charset="0"/>
                        </a:rPr>
                        <m:t>=</m:t>
                      </m:r>
                      <m:f>
                        <m:fPr>
                          <m:ctrlPr>
                            <a:rPr lang="en-US" altLang="zh-CN" sz="2800" i="1">
                              <a:latin typeface="Cambria Math" panose="02040503050406030204" pitchFamily="18" charset="0"/>
                            </a:rPr>
                          </m:ctrlPr>
                        </m:fPr>
                        <m:num>
                          <m:r>
                            <a:rPr lang="en-US" altLang="zh-CN" sz="2800" i="1">
                              <a:latin typeface="Cambria Math" panose="02040503050406030204" pitchFamily="18" charset="0"/>
                            </a:rPr>
                            <m:t>𝑑</m:t>
                          </m:r>
                          <m:r>
                            <a:rPr lang="zh-CN" altLang="en-US" sz="2800" i="1">
                              <a:latin typeface="Cambria Math" panose="02040503050406030204" pitchFamily="18" charset="0"/>
                            </a:rPr>
                            <m:t>𝜌</m:t>
                          </m:r>
                        </m:num>
                        <m:den>
                          <m:r>
                            <a:rPr lang="en-US" altLang="zh-CN" sz="2800" i="1">
                              <a:latin typeface="Cambria Math" panose="02040503050406030204" pitchFamily="18" charset="0"/>
                            </a:rPr>
                            <m:t>𝑑𝑡</m:t>
                          </m:r>
                        </m:den>
                      </m:f>
                      <m:r>
                        <a:rPr lang="en-US" altLang="zh-CN" sz="2800" i="1">
                          <a:latin typeface="Cambria Math" panose="02040503050406030204" pitchFamily="18" charset="0"/>
                          <a:ea typeface="Cambria Math" panose="02040503050406030204" pitchFamily="18" charset="0"/>
                        </a:rPr>
                        <m:t>∆</m:t>
                      </m:r>
                      <m:r>
                        <a:rPr lang="en-US" altLang="zh-CN" sz="2800" i="1">
                          <a:latin typeface="Cambria Math" panose="02040503050406030204" pitchFamily="18" charset="0"/>
                          <a:ea typeface="Cambria Math" panose="02040503050406030204" pitchFamily="18" charset="0"/>
                        </a:rPr>
                        <m:t>𝑉</m:t>
                      </m:r>
                      <m:r>
                        <a:rPr lang="en-US" altLang="zh-CN" sz="2800" i="1">
                          <a:latin typeface="Cambria Math" panose="02040503050406030204" pitchFamily="18" charset="0"/>
                          <a:ea typeface="Cambria Math" panose="02040503050406030204" pitchFamily="18" charset="0"/>
                        </a:rPr>
                        <m:t>+</m:t>
                      </m:r>
                      <m:r>
                        <a:rPr lang="zh-CN" altLang="en-US" sz="2800" i="1">
                          <a:latin typeface="Cambria Math" panose="02040503050406030204" pitchFamily="18" charset="0"/>
                        </a:rPr>
                        <m:t>𝜌</m:t>
                      </m:r>
                      <m:r>
                        <a:rPr lang="zh-CN" altLang="en-US" sz="2800" i="1">
                          <a:latin typeface="Cambria Math" panose="02040503050406030204" pitchFamily="18" charset="0"/>
                        </a:rPr>
                        <m:t>∆</m:t>
                      </m:r>
                      <m:r>
                        <a:rPr lang="en-US" altLang="zh-CN" sz="2800" i="1">
                          <a:latin typeface="Cambria Math" panose="02040503050406030204" pitchFamily="18" charset="0"/>
                        </a:rPr>
                        <m:t>𝑉</m:t>
                      </m:r>
                      <m:r>
                        <a:rPr lang="en-US" altLang="zh-CN" sz="2800" i="1">
                          <a:latin typeface="Cambria Math" panose="02040503050406030204" pitchFamily="18" charset="0"/>
                        </a:rPr>
                        <m:t> </m:t>
                      </m:r>
                      <m:r>
                        <a:rPr lang="zh-CN" altLang="en-US" sz="2800" i="1">
                          <a:latin typeface="Cambria Math" panose="02040503050406030204" pitchFamily="18" charset="0"/>
                          <a:ea typeface="Cambria Math" panose="02040503050406030204" pitchFamily="18" charset="0"/>
                        </a:rPr>
                        <m:t>𝛻</m:t>
                      </m:r>
                      <m:r>
                        <a:rPr lang="en-US" altLang="zh-CN" sz="2800" b="1" i="1">
                          <a:latin typeface="Cambria Math" panose="02040503050406030204" pitchFamily="18" charset="0"/>
                          <a:ea typeface="Cambria Math" panose="02040503050406030204" pitchFamily="18" charset="0"/>
                        </a:rPr>
                        <m:t>⋅</m:t>
                      </m:r>
                      <m:r>
                        <a:rPr lang="en-US" altLang="zh-CN" sz="2800" b="1" i="1">
                          <a:latin typeface="Cambria Math" panose="02040503050406030204" pitchFamily="18" charset="0"/>
                        </a:rPr>
                        <m:t>𝒗</m:t>
                      </m:r>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0</m:t>
                      </m:r>
                    </m:oMath>
                  </m:oMathPara>
                </a14:m>
                <a:endParaRPr lang="en-US" altLang="zh-CN" sz="2800" dirty="0"/>
              </a:p>
              <a:p>
                <a:r>
                  <a:rPr lang="zh-CN" altLang="en-US" sz="2800" dirty="0"/>
                  <a:t>即拉格朗日型的连续性方程为</a:t>
                </a:r>
                <a:endParaRPr lang="zh-CN" altLang="en-US" sz="2800" dirty="0"/>
              </a:p>
              <a:p>
                <a:pPr marL="0" indent="0">
                  <a:buNone/>
                </a:pPr>
                <a14:m>
                  <m:oMathPara xmlns:m="http://schemas.openxmlformats.org/officeDocument/2006/math">
                    <m:oMathParaPr>
                      <m:jc m:val="centerGroup"/>
                    </m:oMathParaPr>
                    <m:oMath xmlns:m="http://schemas.openxmlformats.org/officeDocument/2006/math">
                      <m:f>
                        <m:fPr>
                          <m:ctrlPr>
                            <a:rPr lang="en-US" altLang="zh-CN" sz="2800" i="1">
                              <a:latin typeface="Cambria Math" panose="02040503050406030204" pitchFamily="18" charset="0"/>
                            </a:rPr>
                          </m:ctrlPr>
                        </m:fPr>
                        <m:num>
                          <m:r>
                            <a:rPr lang="en-US" altLang="zh-CN" sz="2800" i="1">
                              <a:latin typeface="Cambria Math" panose="02040503050406030204" pitchFamily="18" charset="0"/>
                            </a:rPr>
                            <m:t>𝑑</m:t>
                          </m:r>
                          <m:r>
                            <a:rPr lang="zh-CN" altLang="en-US" sz="2800" i="1">
                              <a:latin typeface="Cambria Math" panose="02040503050406030204" pitchFamily="18" charset="0"/>
                            </a:rPr>
                            <m:t>𝜌</m:t>
                          </m:r>
                        </m:num>
                        <m:den>
                          <m:r>
                            <a:rPr lang="en-US" altLang="zh-CN" sz="2800" i="1">
                              <a:latin typeface="Cambria Math" panose="02040503050406030204" pitchFamily="18" charset="0"/>
                            </a:rPr>
                            <m:t>𝑑𝑡</m:t>
                          </m:r>
                        </m:den>
                      </m:f>
                      <m:r>
                        <a:rPr lang="en-US" altLang="zh-CN" sz="2800" i="1">
                          <a:latin typeface="Cambria Math" panose="02040503050406030204" pitchFamily="18" charset="0"/>
                          <a:ea typeface="Cambria Math" panose="02040503050406030204" pitchFamily="18" charset="0"/>
                        </a:rPr>
                        <m:t>+</m:t>
                      </m:r>
                      <m:r>
                        <a:rPr lang="zh-CN" altLang="en-US" sz="2800" i="1">
                          <a:latin typeface="Cambria Math" panose="02040503050406030204" pitchFamily="18" charset="0"/>
                        </a:rPr>
                        <m:t>𝜌</m:t>
                      </m:r>
                      <m:r>
                        <a:rPr lang="zh-CN" altLang="en-US" sz="2800" i="1">
                          <a:latin typeface="Cambria Math" panose="02040503050406030204" pitchFamily="18" charset="0"/>
                          <a:ea typeface="Cambria Math" panose="02040503050406030204" pitchFamily="18" charset="0"/>
                        </a:rPr>
                        <m:t>𝛻</m:t>
                      </m:r>
                      <m:r>
                        <a:rPr lang="en-US" altLang="zh-CN" sz="2800" b="1" i="1">
                          <a:latin typeface="Cambria Math" panose="02040503050406030204" pitchFamily="18" charset="0"/>
                          <a:ea typeface="Cambria Math" panose="02040503050406030204" pitchFamily="18" charset="0"/>
                        </a:rPr>
                        <m:t>⋅</m:t>
                      </m:r>
                      <m:r>
                        <a:rPr lang="en-US" altLang="zh-CN" sz="2800" b="1" i="1">
                          <a:latin typeface="Cambria Math" panose="02040503050406030204" pitchFamily="18" charset="0"/>
                        </a:rPr>
                        <m:t>𝒗</m:t>
                      </m:r>
                      <m:r>
                        <a:rPr lang="en-US" altLang="zh-CN" sz="2800" i="1">
                          <a:latin typeface="Cambria Math" panose="02040503050406030204" pitchFamily="18" charset="0"/>
                        </a:rPr>
                        <m:t>=</m:t>
                      </m:r>
                      <m:r>
                        <a:rPr lang="en-US" altLang="zh-CN" sz="2800" i="1">
                          <a:latin typeface="Cambria Math" panose="02040503050406030204" pitchFamily="18" charset="0"/>
                        </a:rPr>
                        <m:t>0</m:t>
                      </m:r>
                    </m:oMath>
                  </m:oMathPara>
                </a14:m>
                <a:endParaRPr lang="zh-CN" altLang="en-US" sz="2800" dirty="0"/>
              </a:p>
              <a:p>
                <a:r>
                  <a:rPr lang="zh-CN" altLang="en-US" sz="2800" dirty="0"/>
                  <a:t>不可压缩条件  </a:t>
                </a:r>
                <a14:m>
                  <m:oMath xmlns:m="http://schemas.openxmlformats.org/officeDocument/2006/math">
                    <m:r>
                      <a:rPr lang="zh-CN" altLang="en-US" sz="2800" i="1" smtClean="0">
                        <a:latin typeface="Cambria Math" panose="02040503050406030204" pitchFamily="18" charset="0"/>
                      </a:rPr>
                      <m:t>𝛻</m:t>
                    </m:r>
                    <m:r>
                      <a:rPr lang="zh-CN" altLang="en-US" sz="2800" i="1" smtClean="0">
                        <a:latin typeface="Cambria Math" panose="02040503050406030204" pitchFamily="18" charset="0"/>
                      </a:rPr>
                      <m:t>⋅</m:t>
                    </m:r>
                    <m:r>
                      <a:rPr lang="en-US" altLang="zh-CN" sz="2800" b="1" i="1" smtClean="0">
                        <a:latin typeface="Cambria Math" panose="02040503050406030204" pitchFamily="18" charset="0"/>
                      </a:rPr>
                      <m:t>𝒗</m:t>
                    </m:r>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0</m:t>
                    </m:r>
                  </m:oMath>
                </a14:m>
                <a:endParaRPr lang="zh-CN" altLang="en-US" sz="2800" dirty="0"/>
              </a:p>
            </p:txBody>
          </p:sp>
        </mc:Choice>
        <mc:Fallback>
          <p:sp>
            <p:nvSpPr>
              <p:cNvPr id="24578" name="文本占位符 45058"/>
              <p:cNvSpPr>
                <a:spLocks noRot="1" noChangeAspect="1" noMove="1" noResize="1" noEditPoints="1" noAdjustHandles="1" noChangeArrowheads="1" noChangeShapeType="1" noTextEdit="1"/>
              </p:cNvSpPr>
              <p:nvPr>
                <p:ph type="body" sz="half" idx="1"/>
              </p:nvPr>
            </p:nvSpPr>
            <p:spPr>
              <a:xfrm>
                <a:off x="457200" y="1600200"/>
                <a:ext cx="8362950" cy="4525963"/>
              </a:xfrm>
              <a:blipFill rotWithShape="1">
                <a:blip r:embed="rId1"/>
                <a:stretch>
                  <a:fillRect b="7"/>
                </a:stretch>
              </a:blipFill>
            </p:spPr>
            <p:txBody>
              <a:bodyPr/>
              <a:lstStyle/>
              <a:p>
                <a:r>
                  <a:rPr lang="zh-CN" altLang="en-US">
                    <a:noFill/>
                  </a:rPr>
                  <a:t> </a:t>
                </a:r>
              </a:p>
            </p:txBody>
          </p:sp>
        </mc:Fallback>
      </mc:AlternateContent>
    </p:spTree>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2"/>
          <p:cNvSpPr>
            <a:spLocks noGrp="1" noChangeArrowheads="1"/>
          </p:cNvSpPr>
          <p:nvPr>
            <p:ph type="title"/>
          </p:nvPr>
        </p:nvSpPr>
        <p:spPr>
          <a:xfrm>
            <a:off x="441506" y="177315"/>
            <a:ext cx="8229600" cy="1143000"/>
          </a:xfrm>
        </p:spPr>
        <p:txBody>
          <a:bodyPr/>
          <a:lstStyle/>
          <a:p>
            <a:pPr marL="838200" indent="-838200" eaLnBrk="1" hangingPunct="1"/>
            <a:r>
              <a:rPr lang="zh-CN" altLang="en-US"/>
              <a:t>腊肠不稳定性</a:t>
            </a:r>
            <a:endParaRPr lang="zh-CN" altLang="en-US"/>
          </a:p>
        </p:txBody>
      </p:sp>
      <mc:AlternateContent xmlns:mc="http://schemas.openxmlformats.org/markup-compatibility/2006">
        <mc:Choice xmlns:a14="http://schemas.microsoft.com/office/drawing/2010/main" Requires="a14">
          <p:sp>
            <p:nvSpPr>
              <p:cNvPr id="106499" name="Rectangle 3"/>
              <p:cNvSpPr>
                <a:spLocks noGrp="1" noChangeArrowheads="1"/>
              </p:cNvSpPr>
              <p:nvPr>
                <p:ph type="body" idx="1"/>
              </p:nvPr>
            </p:nvSpPr>
            <p:spPr>
              <a:xfrm>
                <a:off x="391333" y="1266457"/>
                <a:ext cx="8280400" cy="2051050"/>
              </a:xfrm>
            </p:spPr>
            <p:txBody>
              <a:bodyPr/>
              <a:lstStyle/>
              <a:p>
                <a:pPr eaLnBrk="1" hangingPunct="1">
                  <a:spcBef>
                    <a:spcPts val="0"/>
                  </a:spcBef>
                  <a:spcAft>
                    <a:spcPts val="0"/>
                  </a:spcAft>
                </a:pPr>
                <a:r>
                  <a:rPr lang="zh-CN" altLang="en-US" sz="2800" dirty="0"/>
                  <a:t>稳定条件为</a:t>
                </a:r>
                <a:endParaRPr lang="zh-CN" altLang="en-US" sz="2800" dirty="0"/>
              </a:p>
              <a:p>
                <a:pPr marL="0" indent="0" algn="just" eaLnBrk="1" hangingPunct="1">
                  <a:spcBef>
                    <a:spcPts val="0"/>
                  </a:spcBef>
                  <a:spcAft>
                    <a:spcPts val="0"/>
                  </a:spcAft>
                  <a:buNone/>
                </a:pPr>
                <a14:m>
                  <m:oMathPara xmlns:m="http://schemas.openxmlformats.org/officeDocument/2006/math">
                    <m:oMathParaPr>
                      <m:jc m:val="centerGroup"/>
                    </m:oMathParaPr>
                    <m:oMath xmlns:m="http://schemas.openxmlformats.org/officeDocument/2006/math">
                      <m:r>
                        <a:rPr lang="zh-CN" altLang="en-US" sz="2800" i="1">
                          <a:solidFill>
                            <a:srgbClr val="000000"/>
                          </a:solidFill>
                          <a:latin typeface="Cambria Math" panose="02040503050406030204" pitchFamily="18" charset="0"/>
                        </a:rPr>
                        <m:t>𝛿</m:t>
                      </m:r>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𝐵</m:t>
                              </m:r>
                            </m:e>
                            <m:sub>
                              <m:r>
                                <a:rPr lang="zh-CN" altLang="en-US" sz="2800" i="1">
                                  <a:solidFill>
                                    <a:srgbClr val="000000"/>
                                  </a:solidFill>
                                  <a:latin typeface="Cambria Math" panose="02040503050406030204" pitchFamily="18" charset="0"/>
                                </a:rPr>
                                <m:t>𝜃</m:t>
                              </m:r>
                            </m:sub>
                            <m:sup>
                              <m:r>
                                <a:rPr lang="zh-CN" altLang="en-US" sz="2800" i="1">
                                  <a:solidFill>
                                    <a:srgbClr val="000000"/>
                                  </a:solidFill>
                                  <a:latin typeface="Cambria Math" panose="02040503050406030204" pitchFamily="18" charset="0"/>
                                </a:rPr>
                                <m:t>2</m:t>
                              </m:r>
                            </m:sup>
                          </m:sSubSup>
                        </m:num>
                        <m:den>
                          <m:r>
                            <a:rPr lang="zh-CN" altLang="en-US" sz="2800" i="1">
                              <a:solidFill>
                                <a:srgbClr val="000000"/>
                              </a:solidFill>
                              <a:latin typeface="Cambria Math" panose="02040503050406030204" pitchFamily="18" charset="0"/>
                            </a:rPr>
                            <m:t>2</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𝜇</m:t>
                              </m:r>
                            </m:e>
                            <m:sub>
                              <m:r>
                                <a:rPr lang="zh-CN" altLang="en-US" sz="2800" i="1">
                                  <a:solidFill>
                                    <a:srgbClr val="000000"/>
                                  </a:solidFill>
                                  <a:latin typeface="Cambria Math" panose="02040503050406030204" pitchFamily="18" charset="0"/>
                                </a:rPr>
                                <m:t>0</m:t>
                              </m:r>
                            </m:sub>
                          </m:sSub>
                        </m:den>
                      </m:f>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𝐵</m:t>
                              </m:r>
                            </m:e>
                            <m:sub>
                              <m:r>
                                <a:rPr lang="zh-CN" altLang="en-US" sz="2800" i="1">
                                  <a:solidFill>
                                    <a:srgbClr val="000000"/>
                                  </a:solidFill>
                                  <a:latin typeface="Cambria Math" panose="02040503050406030204" pitchFamily="18" charset="0"/>
                                </a:rPr>
                                <m:t>0</m:t>
                              </m:r>
                            </m:sub>
                            <m:sup>
                              <m:r>
                                <a:rPr lang="zh-CN" altLang="en-US" sz="2800" i="1">
                                  <a:solidFill>
                                    <a:srgbClr val="000000"/>
                                  </a:solidFill>
                                  <a:latin typeface="Cambria Math" panose="02040503050406030204" pitchFamily="18" charset="0"/>
                                </a:rPr>
                                <m:t>2</m:t>
                              </m:r>
                            </m:sup>
                          </m:sSubSup>
                        </m:num>
                        <m:den>
                          <m:r>
                            <a:rPr lang="zh-CN" altLang="en-US" sz="2800" i="1">
                              <a:solidFill>
                                <a:srgbClr val="000000"/>
                              </a:solidFill>
                              <a:latin typeface="Cambria Math" panose="02040503050406030204" pitchFamily="18" charset="0"/>
                            </a:rPr>
                            <m:t>2</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𝜇</m:t>
                              </m:r>
                            </m:e>
                            <m:sub>
                              <m:r>
                                <a:rPr lang="zh-CN" altLang="en-US" sz="2800" i="1">
                                  <a:solidFill>
                                    <a:srgbClr val="000000"/>
                                  </a:solidFill>
                                  <a:latin typeface="Cambria Math" panose="02040503050406030204" pitchFamily="18" charset="0"/>
                                </a:rPr>
                                <m:t>0</m:t>
                              </m:r>
                            </m:sub>
                          </m:sSub>
                        </m:den>
                      </m:f>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𝛿</m:t>
                      </m:r>
                      <m:r>
                        <a:rPr lang="zh-CN" altLang="en-US" sz="2800" i="1">
                          <a:solidFill>
                            <a:srgbClr val="000000"/>
                          </a:solidFill>
                          <a:latin typeface="Cambria Math" panose="02040503050406030204" pitchFamily="18" charset="0"/>
                        </a:rPr>
                        <m:t>𝑟</m:t>
                      </m:r>
                      <m:r>
                        <a:rPr lang="zh-CN" altLang="en-US" sz="2800" i="1">
                          <a:solidFill>
                            <a:srgbClr val="000000"/>
                          </a:solidFill>
                          <a:latin typeface="Cambria Math" panose="02040503050406030204" pitchFamily="18" charset="0"/>
                        </a:rPr>
                        <m:t>&gt;</m:t>
                      </m:r>
                      <m:r>
                        <a:rPr lang="zh-CN" altLang="en-US" sz="2800" i="1">
                          <a:solidFill>
                            <a:srgbClr val="000000"/>
                          </a:solidFill>
                          <a:latin typeface="Cambria Math" panose="02040503050406030204" pitchFamily="18" charset="0"/>
                        </a:rPr>
                        <m:t>0</m:t>
                      </m:r>
                    </m:oMath>
                  </m:oMathPara>
                </a14:m>
                <a:endParaRPr lang="zh-CN" altLang="en-US" sz="2800" dirty="0"/>
              </a:p>
              <a:p>
                <a:pPr algn="just" eaLnBrk="1" hangingPunct="1">
                  <a:spcBef>
                    <a:spcPts val="0"/>
                  </a:spcBef>
                  <a:spcAft>
                    <a:spcPts val="0"/>
                  </a:spcAft>
                </a:pPr>
                <a:r>
                  <a:rPr lang="zh-CN" altLang="en-US" sz="2800" dirty="0"/>
                  <a:t>即可化为与我们之前推导一样的结果：</a:t>
                </a:r>
                <a14:m>
                  <m:oMath xmlns:m="http://schemas.openxmlformats.org/officeDocument/2006/math">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𝐵</m:t>
                        </m:r>
                      </m:e>
                      <m:sub>
                        <m:r>
                          <a:rPr lang="zh-CN" altLang="en-US" sz="2800" i="1">
                            <a:solidFill>
                              <a:srgbClr val="000000"/>
                            </a:solidFill>
                            <a:latin typeface="Cambria Math" panose="02040503050406030204" pitchFamily="18" charset="0"/>
                          </a:rPr>
                          <m:t>0</m:t>
                        </m:r>
                      </m:sub>
                      <m:sup>
                        <m:r>
                          <a:rPr lang="zh-CN" altLang="en-US" sz="2800" i="1">
                            <a:solidFill>
                              <a:srgbClr val="000000"/>
                            </a:solidFill>
                            <a:latin typeface="Cambria Math" panose="02040503050406030204" pitchFamily="18" charset="0"/>
                          </a:rPr>
                          <m:t>2</m:t>
                        </m:r>
                      </m:sup>
                    </m:sSubSup>
                    <m:r>
                      <a:rPr lang="zh-CN" altLang="en-US" sz="2800" i="1">
                        <a:solidFill>
                          <a:srgbClr val="000000"/>
                        </a:solidFill>
                        <a:latin typeface="Cambria Math" panose="02040503050406030204" pitchFamily="18" charset="0"/>
                      </a:rPr>
                      <m:t>&gt;</m:t>
                    </m:r>
                    <m:f>
                      <m:fPr>
                        <m:ctrlPr>
                          <a:rPr lang="zh-CN" altLang="en-US" sz="2800" i="1">
                            <a:solidFill>
                              <a:srgbClr val="000000"/>
                            </a:solidFill>
                            <a:latin typeface="Cambria Math" panose="02040503050406030204" pitchFamily="18" charset="0"/>
                          </a:rPr>
                        </m:ctrlPr>
                      </m:fPr>
                      <m:num>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𝐵</m:t>
                            </m:r>
                          </m:e>
                          <m:sub>
                            <m:r>
                              <a:rPr lang="zh-CN" altLang="en-US" sz="2800" i="1">
                                <a:solidFill>
                                  <a:srgbClr val="000000"/>
                                </a:solidFill>
                                <a:latin typeface="Cambria Math" panose="02040503050406030204" pitchFamily="18" charset="0"/>
                              </a:rPr>
                              <m:t>𝜃</m:t>
                            </m:r>
                          </m:sub>
                          <m:sup>
                            <m:r>
                              <a:rPr lang="zh-CN" altLang="en-US" sz="2800" i="1">
                                <a:solidFill>
                                  <a:srgbClr val="000000"/>
                                </a:solidFill>
                                <a:latin typeface="Cambria Math" panose="02040503050406030204" pitchFamily="18" charset="0"/>
                              </a:rPr>
                              <m:t>2</m:t>
                            </m:r>
                          </m:sup>
                        </m:sSub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𝑎</m:t>
                        </m:r>
                        <m:r>
                          <a:rPr lang="zh-CN" altLang="en-US" sz="2800" i="1">
                            <a:solidFill>
                              <a:srgbClr val="000000"/>
                            </a:solidFill>
                            <a:latin typeface="Cambria Math" panose="02040503050406030204" pitchFamily="18" charset="0"/>
                          </a:rPr>
                          <m:t>)</m:t>
                        </m:r>
                      </m:num>
                      <m:den>
                        <m:r>
                          <a:rPr lang="zh-CN" altLang="en-US" sz="2800" i="1">
                            <a:solidFill>
                              <a:srgbClr val="000000"/>
                            </a:solidFill>
                            <a:latin typeface="Cambria Math" panose="02040503050406030204" pitchFamily="18" charset="0"/>
                          </a:rPr>
                          <m:t>2</m:t>
                        </m:r>
                      </m:den>
                    </m:f>
                  </m:oMath>
                </a14:m>
                <a:endParaRPr lang="zh-CN" altLang="en-US" sz="2800" dirty="0"/>
              </a:p>
              <a:p>
                <a:pPr eaLnBrk="1" hangingPunct="1">
                  <a:lnSpc>
                    <a:spcPct val="90000"/>
                  </a:lnSpc>
                </a:pPr>
                <a:endParaRPr lang="en-US" altLang="zh-CN" sz="2800" dirty="0"/>
              </a:p>
            </p:txBody>
          </p:sp>
        </mc:Choice>
        <mc:Fallback>
          <p:sp>
            <p:nvSpPr>
              <p:cNvPr id="106499" name="Rectangle 3"/>
              <p:cNvSpPr>
                <a:spLocks noRot="1" noChangeAspect="1" noMove="1" noResize="1" noEditPoints="1" noAdjustHandles="1" noChangeArrowheads="1" noChangeShapeType="1" noTextEdit="1"/>
              </p:cNvSpPr>
              <p:nvPr>
                <p:ph type="body" idx="1"/>
              </p:nvPr>
            </p:nvSpPr>
            <p:spPr>
              <a:xfrm>
                <a:off x="391333" y="1266457"/>
                <a:ext cx="8280400" cy="2051050"/>
              </a:xfrm>
              <a:blipFill rotWithShape="1">
                <a:blip r:embed="rId1"/>
                <a:stretch>
                  <a:fillRect l="-2" t="-13" r="2" b="-24507"/>
                </a:stretch>
              </a:blipFill>
            </p:spPr>
            <p:txBody>
              <a:bodyPr/>
              <a:lstStyle/>
              <a:p>
                <a:r>
                  <a:rPr lang="zh-CN" altLang="en-US">
                    <a:noFill/>
                  </a:rPr>
                  <a:t> </a:t>
                </a:r>
              </a:p>
            </p:txBody>
          </p:sp>
        </mc:Fallback>
      </mc:AlternateContent>
      <p:sp>
        <p:nvSpPr>
          <p:cNvPr id="106500"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106501"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grpSp>
        <p:nvGrpSpPr>
          <p:cNvPr id="106504" name="Group 14"/>
          <p:cNvGrpSpPr/>
          <p:nvPr/>
        </p:nvGrpSpPr>
        <p:grpSpPr bwMode="auto">
          <a:xfrm>
            <a:off x="2268538" y="3357563"/>
            <a:ext cx="3924300" cy="3277234"/>
            <a:chOff x="4472" y="2141"/>
            <a:chExt cx="4422" cy="4014"/>
          </a:xfrm>
        </p:grpSpPr>
        <p:sp>
          <p:nvSpPr>
            <p:cNvPr id="106505" name="Oval 15"/>
            <p:cNvSpPr>
              <a:spLocks noChangeArrowheads="1"/>
            </p:cNvSpPr>
            <p:nvPr/>
          </p:nvSpPr>
          <p:spPr bwMode="auto">
            <a:xfrm>
              <a:off x="4502" y="2141"/>
              <a:ext cx="1080" cy="470"/>
            </a:xfrm>
            <a:prstGeom prst="ellipse">
              <a:avLst/>
            </a:prstGeom>
            <a:solidFill>
              <a:srgbClr val="FFFFFF"/>
            </a:solidFill>
            <a:ln w="9525">
              <a:solidFill>
                <a:srgbClr val="000000"/>
              </a:solidFill>
              <a:round/>
            </a:ln>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106506" name="Oval 16"/>
            <p:cNvSpPr>
              <a:spLocks noChangeArrowheads="1"/>
            </p:cNvSpPr>
            <p:nvPr/>
          </p:nvSpPr>
          <p:spPr bwMode="auto">
            <a:xfrm>
              <a:off x="4502" y="3857"/>
              <a:ext cx="1080" cy="470"/>
            </a:xfrm>
            <a:prstGeom prst="ellipse">
              <a:avLst/>
            </a:prstGeom>
            <a:solidFill>
              <a:srgbClr val="FFFFFF"/>
            </a:solidFill>
            <a:ln w="9525">
              <a:solidFill>
                <a:srgbClr val="000000"/>
              </a:solidFill>
              <a:round/>
            </a:ln>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106507" name="Oval 17"/>
            <p:cNvSpPr>
              <a:spLocks noChangeArrowheads="1"/>
            </p:cNvSpPr>
            <p:nvPr/>
          </p:nvSpPr>
          <p:spPr bwMode="auto">
            <a:xfrm>
              <a:off x="4682" y="3077"/>
              <a:ext cx="720" cy="312"/>
            </a:xfrm>
            <a:prstGeom prst="ellipse">
              <a:avLst/>
            </a:prstGeom>
            <a:solidFill>
              <a:srgbClr val="FFFFFF"/>
            </a:solidFill>
            <a:ln w="9525">
              <a:solidFill>
                <a:srgbClr val="000000"/>
              </a:solidFill>
              <a:round/>
            </a:ln>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106508" name="Freeform 18"/>
            <p:cNvSpPr/>
            <p:nvPr/>
          </p:nvSpPr>
          <p:spPr bwMode="auto">
            <a:xfrm>
              <a:off x="4472" y="2453"/>
              <a:ext cx="240" cy="1560"/>
            </a:xfrm>
            <a:custGeom>
              <a:avLst/>
              <a:gdLst>
                <a:gd name="T0" fmla="*/ 30 w 240"/>
                <a:gd name="T1" fmla="*/ 0 h 1560"/>
                <a:gd name="T2" fmla="*/ 30 w 240"/>
                <a:gd name="T3" fmla="*/ 312 h 1560"/>
                <a:gd name="T4" fmla="*/ 210 w 240"/>
                <a:gd name="T5" fmla="*/ 624 h 1560"/>
                <a:gd name="T6" fmla="*/ 210 w 240"/>
                <a:gd name="T7" fmla="*/ 936 h 1560"/>
                <a:gd name="T8" fmla="*/ 30 w 240"/>
                <a:gd name="T9" fmla="*/ 1248 h 1560"/>
                <a:gd name="T10" fmla="*/ 30 w 240"/>
                <a:gd name="T11" fmla="*/ 1560 h 1560"/>
                <a:gd name="T12" fmla="*/ 0 60000 65536"/>
                <a:gd name="T13" fmla="*/ 0 60000 65536"/>
                <a:gd name="T14" fmla="*/ 0 60000 65536"/>
                <a:gd name="T15" fmla="*/ 0 60000 65536"/>
                <a:gd name="T16" fmla="*/ 0 60000 65536"/>
                <a:gd name="T17" fmla="*/ 0 60000 65536"/>
                <a:gd name="T18" fmla="*/ 0 w 240"/>
                <a:gd name="T19" fmla="*/ 0 h 1560"/>
                <a:gd name="T20" fmla="*/ 240 w 240"/>
                <a:gd name="T21" fmla="*/ 1560 h 1560"/>
              </a:gdLst>
              <a:ahLst/>
              <a:cxnLst>
                <a:cxn ang="T12">
                  <a:pos x="T0" y="T1"/>
                </a:cxn>
                <a:cxn ang="T13">
                  <a:pos x="T2" y="T3"/>
                </a:cxn>
                <a:cxn ang="T14">
                  <a:pos x="T4" y="T5"/>
                </a:cxn>
                <a:cxn ang="T15">
                  <a:pos x="T6" y="T7"/>
                </a:cxn>
                <a:cxn ang="T16">
                  <a:pos x="T8" y="T9"/>
                </a:cxn>
                <a:cxn ang="T17">
                  <a:pos x="T10" y="T11"/>
                </a:cxn>
              </a:cxnLst>
              <a:rect l="T18" t="T19" r="T20" b="T21"/>
              <a:pathLst>
                <a:path w="240" h="1560">
                  <a:moveTo>
                    <a:pt x="30" y="0"/>
                  </a:moveTo>
                  <a:cubicBezTo>
                    <a:pt x="15" y="104"/>
                    <a:pt x="0" y="208"/>
                    <a:pt x="30" y="312"/>
                  </a:cubicBezTo>
                  <a:cubicBezTo>
                    <a:pt x="60" y="416"/>
                    <a:pt x="180" y="520"/>
                    <a:pt x="210" y="624"/>
                  </a:cubicBezTo>
                  <a:cubicBezTo>
                    <a:pt x="240" y="728"/>
                    <a:pt x="240" y="832"/>
                    <a:pt x="210" y="936"/>
                  </a:cubicBezTo>
                  <a:cubicBezTo>
                    <a:pt x="180" y="1040"/>
                    <a:pt x="60" y="1144"/>
                    <a:pt x="30" y="1248"/>
                  </a:cubicBezTo>
                  <a:cubicBezTo>
                    <a:pt x="0" y="1352"/>
                    <a:pt x="30" y="1508"/>
                    <a:pt x="30" y="1560"/>
                  </a:cubicBezTo>
                </a:path>
              </a:pathLst>
            </a:custGeom>
            <a:noFill/>
            <a:ln w="9525">
              <a:solidFill>
                <a:srgbClr val="000000"/>
              </a:solidFill>
              <a:rou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06509" name="Freeform 19"/>
            <p:cNvSpPr/>
            <p:nvPr/>
          </p:nvSpPr>
          <p:spPr bwMode="auto">
            <a:xfrm flipH="1">
              <a:off x="5402" y="2453"/>
              <a:ext cx="240" cy="1560"/>
            </a:xfrm>
            <a:custGeom>
              <a:avLst/>
              <a:gdLst>
                <a:gd name="T0" fmla="*/ 30 w 240"/>
                <a:gd name="T1" fmla="*/ 0 h 1560"/>
                <a:gd name="T2" fmla="*/ 30 w 240"/>
                <a:gd name="T3" fmla="*/ 312 h 1560"/>
                <a:gd name="T4" fmla="*/ 210 w 240"/>
                <a:gd name="T5" fmla="*/ 624 h 1560"/>
                <a:gd name="T6" fmla="*/ 210 w 240"/>
                <a:gd name="T7" fmla="*/ 936 h 1560"/>
                <a:gd name="T8" fmla="*/ 30 w 240"/>
                <a:gd name="T9" fmla="*/ 1248 h 1560"/>
                <a:gd name="T10" fmla="*/ 30 w 240"/>
                <a:gd name="T11" fmla="*/ 1560 h 1560"/>
                <a:gd name="T12" fmla="*/ 0 60000 65536"/>
                <a:gd name="T13" fmla="*/ 0 60000 65536"/>
                <a:gd name="T14" fmla="*/ 0 60000 65536"/>
                <a:gd name="T15" fmla="*/ 0 60000 65536"/>
                <a:gd name="T16" fmla="*/ 0 60000 65536"/>
                <a:gd name="T17" fmla="*/ 0 60000 65536"/>
                <a:gd name="T18" fmla="*/ 0 w 240"/>
                <a:gd name="T19" fmla="*/ 0 h 1560"/>
                <a:gd name="T20" fmla="*/ 240 w 240"/>
                <a:gd name="T21" fmla="*/ 1560 h 1560"/>
              </a:gdLst>
              <a:ahLst/>
              <a:cxnLst>
                <a:cxn ang="T12">
                  <a:pos x="T0" y="T1"/>
                </a:cxn>
                <a:cxn ang="T13">
                  <a:pos x="T2" y="T3"/>
                </a:cxn>
                <a:cxn ang="T14">
                  <a:pos x="T4" y="T5"/>
                </a:cxn>
                <a:cxn ang="T15">
                  <a:pos x="T6" y="T7"/>
                </a:cxn>
                <a:cxn ang="T16">
                  <a:pos x="T8" y="T9"/>
                </a:cxn>
                <a:cxn ang="T17">
                  <a:pos x="T10" y="T11"/>
                </a:cxn>
              </a:cxnLst>
              <a:rect l="T18" t="T19" r="T20" b="T21"/>
              <a:pathLst>
                <a:path w="240" h="1560">
                  <a:moveTo>
                    <a:pt x="30" y="0"/>
                  </a:moveTo>
                  <a:cubicBezTo>
                    <a:pt x="15" y="104"/>
                    <a:pt x="0" y="208"/>
                    <a:pt x="30" y="312"/>
                  </a:cubicBezTo>
                  <a:cubicBezTo>
                    <a:pt x="60" y="416"/>
                    <a:pt x="180" y="520"/>
                    <a:pt x="210" y="624"/>
                  </a:cubicBezTo>
                  <a:cubicBezTo>
                    <a:pt x="240" y="728"/>
                    <a:pt x="240" y="832"/>
                    <a:pt x="210" y="936"/>
                  </a:cubicBezTo>
                  <a:cubicBezTo>
                    <a:pt x="180" y="1040"/>
                    <a:pt x="60" y="1144"/>
                    <a:pt x="30" y="1248"/>
                  </a:cubicBezTo>
                  <a:cubicBezTo>
                    <a:pt x="0" y="1352"/>
                    <a:pt x="30" y="1508"/>
                    <a:pt x="30" y="1560"/>
                  </a:cubicBezTo>
                </a:path>
              </a:pathLst>
            </a:custGeom>
            <a:noFill/>
            <a:ln w="9525">
              <a:solidFill>
                <a:srgbClr val="000000"/>
              </a:solidFill>
              <a:rou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06510" name="Oval 20"/>
            <p:cNvSpPr>
              <a:spLocks noChangeArrowheads="1"/>
            </p:cNvSpPr>
            <p:nvPr/>
          </p:nvSpPr>
          <p:spPr bwMode="auto">
            <a:xfrm>
              <a:off x="5942" y="2141"/>
              <a:ext cx="1080" cy="470"/>
            </a:xfrm>
            <a:prstGeom prst="ellipse">
              <a:avLst/>
            </a:prstGeom>
            <a:solidFill>
              <a:srgbClr val="FFFFFF"/>
            </a:solidFill>
            <a:ln w="9525">
              <a:solidFill>
                <a:srgbClr val="000000"/>
              </a:solidFill>
              <a:round/>
            </a:ln>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106511" name="Oval 21"/>
            <p:cNvSpPr>
              <a:spLocks noChangeArrowheads="1"/>
            </p:cNvSpPr>
            <p:nvPr/>
          </p:nvSpPr>
          <p:spPr bwMode="auto">
            <a:xfrm>
              <a:off x="5942" y="3857"/>
              <a:ext cx="1080" cy="470"/>
            </a:xfrm>
            <a:prstGeom prst="ellipse">
              <a:avLst/>
            </a:prstGeom>
            <a:solidFill>
              <a:srgbClr val="FFFFFF"/>
            </a:solidFill>
            <a:ln w="9525">
              <a:solidFill>
                <a:srgbClr val="000000"/>
              </a:solidFill>
              <a:round/>
            </a:ln>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106512" name="Oval 22"/>
            <p:cNvSpPr>
              <a:spLocks noChangeArrowheads="1"/>
            </p:cNvSpPr>
            <p:nvPr/>
          </p:nvSpPr>
          <p:spPr bwMode="auto">
            <a:xfrm>
              <a:off x="6122" y="3077"/>
              <a:ext cx="1080" cy="312"/>
            </a:xfrm>
            <a:prstGeom prst="ellipse">
              <a:avLst/>
            </a:prstGeom>
            <a:solidFill>
              <a:srgbClr val="FFFFFF"/>
            </a:solidFill>
            <a:ln w="9525">
              <a:solidFill>
                <a:srgbClr val="000000"/>
              </a:solidFill>
              <a:round/>
            </a:ln>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106513" name="Freeform 23"/>
            <p:cNvSpPr/>
            <p:nvPr/>
          </p:nvSpPr>
          <p:spPr bwMode="auto">
            <a:xfrm>
              <a:off x="5912" y="2453"/>
              <a:ext cx="240" cy="1560"/>
            </a:xfrm>
            <a:custGeom>
              <a:avLst/>
              <a:gdLst>
                <a:gd name="T0" fmla="*/ 30 w 240"/>
                <a:gd name="T1" fmla="*/ 0 h 1560"/>
                <a:gd name="T2" fmla="*/ 30 w 240"/>
                <a:gd name="T3" fmla="*/ 312 h 1560"/>
                <a:gd name="T4" fmla="*/ 210 w 240"/>
                <a:gd name="T5" fmla="*/ 624 h 1560"/>
                <a:gd name="T6" fmla="*/ 210 w 240"/>
                <a:gd name="T7" fmla="*/ 936 h 1560"/>
                <a:gd name="T8" fmla="*/ 30 w 240"/>
                <a:gd name="T9" fmla="*/ 1248 h 1560"/>
                <a:gd name="T10" fmla="*/ 30 w 240"/>
                <a:gd name="T11" fmla="*/ 1560 h 1560"/>
                <a:gd name="T12" fmla="*/ 0 60000 65536"/>
                <a:gd name="T13" fmla="*/ 0 60000 65536"/>
                <a:gd name="T14" fmla="*/ 0 60000 65536"/>
                <a:gd name="T15" fmla="*/ 0 60000 65536"/>
                <a:gd name="T16" fmla="*/ 0 60000 65536"/>
                <a:gd name="T17" fmla="*/ 0 60000 65536"/>
                <a:gd name="T18" fmla="*/ 0 w 240"/>
                <a:gd name="T19" fmla="*/ 0 h 1560"/>
                <a:gd name="T20" fmla="*/ 240 w 240"/>
                <a:gd name="T21" fmla="*/ 1560 h 1560"/>
              </a:gdLst>
              <a:ahLst/>
              <a:cxnLst>
                <a:cxn ang="T12">
                  <a:pos x="T0" y="T1"/>
                </a:cxn>
                <a:cxn ang="T13">
                  <a:pos x="T2" y="T3"/>
                </a:cxn>
                <a:cxn ang="T14">
                  <a:pos x="T4" y="T5"/>
                </a:cxn>
                <a:cxn ang="T15">
                  <a:pos x="T6" y="T7"/>
                </a:cxn>
                <a:cxn ang="T16">
                  <a:pos x="T8" y="T9"/>
                </a:cxn>
                <a:cxn ang="T17">
                  <a:pos x="T10" y="T11"/>
                </a:cxn>
              </a:cxnLst>
              <a:rect l="T18" t="T19" r="T20" b="T21"/>
              <a:pathLst>
                <a:path w="240" h="1560">
                  <a:moveTo>
                    <a:pt x="30" y="0"/>
                  </a:moveTo>
                  <a:cubicBezTo>
                    <a:pt x="15" y="104"/>
                    <a:pt x="0" y="208"/>
                    <a:pt x="30" y="312"/>
                  </a:cubicBezTo>
                  <a:cubicBezTo>
                    <a:pt x="60" y="416"/>
                    <a:pt x="180" y="520"/>
                    <a:pt x="210" y="624"/>
                  </a:cubicBezTo>
                  <a:cubicBezTo>
                    <a:pt x="240" y="728"/>
                    <a:pt x="240" y="832"/>
                    <a:pt x="210" y="936"/>
                  </a:cubicBezTo>
                  <a:cubicBezTo>
                    <a:pt x="180" y="1040"/>
                    <a:pt x="60" y="1144"/>
                    <a:pt x="30" y="1248"/>
                  </a:cubicBezTo>
                  <a:cubicBezTo>
                    <a:pt x="0" y="1352"/>
                    <a:pt x="30" y="1508"/>
                    <a:pt x="30" y="1560"/>
                  </a:cubicBezTo>
                </a:path>
              </a:pathLst>
            </a:custGeom>
            <a:noFill/>
            <a:ln w="9525">
              <a:solidFill>
                <a:srgbClr val="000000"/>
              </a:solidFill>
              <a:rou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06514" name="Freeform 24"/>
            <p:cNvSpPr/>
            <p:nvPr/>
          </p:nvSpPr>
          <p:spPr bwMode="auto">
            <a:xfrm>
              <a:off x="7022" y="2453"/>
              <a:ext cx="240" cy="1560"/>
            </a:xfrm>
            <a:custGeom>
              <a:avLst/>
              <a:gdLst>
                <a:gd name="T0" fmla="*/ 30 w 240"/>
                <a:gd name="T1" fmla="*/ 0 h 1560"/>
                <a:gd name="T2" fmla="*/ 30 w 240"/>
                <a:gd name="T3" fmla="*/ 312 h 1560"/>
                <a:gd name="T4" fmla="*/ 210 w 240"/>
                <a:gd name="T5" fmla="*/ 624 h 1560"/>
                <a:gd name="T6" fmla="*/ 210 w 240"/>
                <a:gd name="T7" fmla="*/ 936 h 1560"/>
                <a:gd name="T8" fmla="*/ 30 w 240"/>
                <a:gd name="T9" fmla="*/ 1248 h 1560"/>
                <a:gd name="T10" fmla="*/ 30 w 240"/>
                <a:gd name="T11" fmla="*/ 1560 h 1560"/>
                <a:gd name="T12" fmla="*/ 0 60000 65536"/>
                <a:gd name="T13" fmla="*/ 0 60000 65536"/>
                <a:gd name="T14" fmla="*/ 0 60000 65536"/>
                <a:gd name="T15" fmla="*/ 0 60000 65536"/>
                <a:gd name="T16" fmla="*/ 0 60000 65536"/>
                <a:gd name="T17" fmla="*/ 0 60000 65536"/>
                <a:gd name="T18" fmla="*/ 0 w 240"/>
                <a:gd name="T19" fmla="*/ 0 h 1560"/>
                <a:gd name="T20" fmla="*/ 240 w 240"/>
                <a:gd name="T21" fmla="*/ 1560 h 1560"/>
              </a:gdLst>
              <a:ahLst/>
              <a:cxnLst>
                <a:cxn ang="T12">
                  <a:pos x="T0" y="T1"/>
                </a:cxn>
                <a:cxn ang="T13">
                  <a:pos x="T2" y="T3"/>
                </a:cxn>
                <a:cxn ang="T14">
                  <a:pos x="T4" y="T5"/>
                </a:cxn>
                <a:cxn ang="T15">
                  <a:pos x="T6" y="T7"/>
                </a:cxn>
                <a:cxn ang="T16">
                  <a:pos x="T8" y="T9"/>
                </a:cxn>
                <a:cxn ang="T17">
                  <a:pos x="T10" y="T11"/>
                </a:cxn>
              </a:cxnLst>
              <a:rect l="T18" t="T19" r="T20" b="T21"/>
              <a:pathLst>
                <a:path w="240" h="1560">
                  <a:moveTo>
                    <a:pt x="30" y="0"/>
                  </a:moveTo>
                  <a:cubicBezTo>
                    <a:pt x="15" y="104"/>
                    <a:pt x="0" y="208"/>
                    <a:pt x="30" y="312"/>
                  </a:cubicBezTo>
                  <a:cubicBezTo>
                    <a:pt x="60" y="416"/>
                    <a:pt x="180" y="520"/>
                    <a:pt x="210" y="624"/>
                  </a:cubicBezTo>
                  <a:cubicBezTo>
                    <a:pt x="240" y="728"/>
                    <a:pt x="240" y="832"/>
                    <a:pt x="210" y="936"/>
                  </a:cubicBezTo>
                  <a:cubicBezTo>
                    <a:pt x="180" y="1040"/>
                    <a:pt x="60" y="1144"/>
                    <a:pt x="30" y="1248"/>
                  </a:cubicBezTo>
                  <a:cubicBezTo>
                    <a:pt x="0" y="1352"/>
                    <a:pt x="30" y="1508"/>
                    <a:pt x="30" y="1560"/>
                  </a:cubicBezTo>
                </a:path>
              </a:pathLst>
            </a:custGeom>
            <a:noFill/>
            <a:ln w="9525">
              <a:solidFill>
                <a:srgbClr val="000000"/>
              </a:solidFill>
              <a:rou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06515" name="Oval 25"/>
            <p:cNvSpPr>
              <a:spLocks noChangeArrowheads="1"/>
            </p:cNvSpPr>
            <p:nvPr/>
          </p:nvSpPr>
          <p:spPr bwMode="auto">
            <a:xfrm>
              <a:off x="7562" y="2141"/>
              <a:ext cx="1080" cy="470"/>
            </a:xfrm>
            <a:prstGeom prst="ellipse">
              <a:avLst/>
            </a:prstGeom>
            <a:solidFill>
              <a:srgbClr val="FFFFFF"/>
            </a:solidFill>
            <a:ln w="9525">
              <a:solidFill>
                <a:srgbClr val="000000"/>
              </a:solidFill>
              <a:round/>
            </a:ln>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106516" name="Oval 26"/>
            <p:cNvSpPr>
              <a:spLocks noChangeArrowheads="1"/>
            </p:cNvSpPr>
            <p:nvPr/>
          </p:nvSpPr>
          <p:spPr bwMode="auto">
            <a:xfrm>
              <a:off x="7562" y="3857"/>
              <a:ext cx="1080" cy="470"/>
            </a:xfrm>
            <a:prstGeom prst="ellipse">
              <a:avLst/>
            </a:prstGeom>
            <a:solidFill>
              <a:srgbClr val="FFFFFF"/>
            </a:solidFill>
            <a:ln w="9525">
              <a:solidFill>
                <a:srgbClr val="000000"/>
              </a:solidFill>
              <a:round/>
            </a:ln>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106517" name="Freeform 27"/>
            <p:cNvSpPr/>
            <p:nvPr/>
          </p:nvSpPr>
          <p:spPr bwMode="auto">
            <a:xfrm>
              <a:off x="8642" y="2453"/>
              <a:ext cx="240" cy="1560"/>
            </a:xfrm>
            <a:custGeom>
              <a:avLst/>
              <a:gdLst>
                <a:gd name="T0" fmla="*/ 30 w 240"/>
                <a:gd name="T1" fmla="*/ 0 h 1560"/>
                <a:gd name="T2" fmla="*/ 30 w 240"/>
                <a:gd name="T3" fmla="*/ 312 h 1560"/>
                <a:gd name="T4" fmla="*/ 210 w 240"/>
                <a:gd name="T5" fmla="*/ 624 h 1560"/>
                <a:gd name="T6" fmla="*/ 210 w 240"/>
                <a:gd name="T7" fmla="*/ 936 h 1560"/>
                <a:gd name="T8" fmla="*/ 30 w 240"/>
                <a:gd name="T9" fmla="*/ 1248 h 1560"/>
                <a:gd name="T10" fmla="*/ 30 w 240"/>
                <a:gd name="T11" fmla="*/ 1560 h 1560"/>
                <a:gd name="T12" fmla="*/ 0 60000 65536"/>
                <a:gd name="T13" fmla="*/ 0 60000 65536"/>
                <a:gd name="T14" fmla="*/ 0 60000 65536"/>
                <a:gd name="T15" fmla="*/ 0 60000 65536"/>
                <a:gd name="T16" fmla="*/ 0 60000 65536"/>
                <a:gd name="T17" fmla="*/ 0 60000 65536"/>
                <a:gd name="T18" fmla="*/ 0 w 240"/>
                <a:gd name="T19" fmla="*/ 0 h 1560"/>
                <a:gd name="T20" fmla="*/ 240 w 240"/>
                <a:gd name="T21" fmla="*/ 1560 h 1560"/>
              </a:gdLst>
              <a:ahLst/>
              <a:cxnLst>
                <a:cxn ang="T12">
                  <a:pos x="T0" y="T1"/>
                </a:cxn>
                <a:cxn ang="T13">
                  <a:pos x="T2" y="T3"/>
                </a:cxn>
                <a:cxn ang="T14">
                  <a:pos x="T4" y="T5"/>
                </a:cxn>
                <a:cxn ang="T15">
                  <a:pos x="T6" y="T7"/>
                </a:cxn>
                <a:cxn ang="T16">
                  <a:pos x="T8" y="T9"/>
                </a:cxn>
                <a:cxn ang="T17">
                  <a:pos x="T10" y="T11"/>
                </a:cxn>
              </a:cxnLst>
              <a:rect l="T18" t="T19" r="T20" b="T21"/>
              <a:pathLst>
                <a:path w="240" h="1560">
                  <a:moveTo>
                    <a:pt x="30" y="0"/>
                  </a:moveTo>
                  <a:cubicBezTo>
                    <a:pt x="15" y="104"/>
                    <a:pt x="0" y="208"/>
                    <a:pt x="30" y="312"/>
                  </a:cubicBezTo>
                  <a:cubicBezTo>
                    <a:pt x="60" y="416"/>
                    <a:pt x="180" y="520"/>
                    <a:pt x="210" y="624"/>
                  </a:cubicBezTo>
                  <a:cubicBezTo>
                    <a:pt x="240" y="728"/>
                    <a:pt x="240" y="832"/>
                    <a:pt x="210" y="936"/>
                  </a:cubicBezTo>
                  <a:cubicBezTo>
                    <a:pt x="180" y="1040"/>
                    <a:pt x="60" y="1144"/>
                    <a:pt x="30" y="1248"/>
                  </a:cubicBezTo>
                  <a:cubicBezTo>
                    <a:pt x="0" y="1352"/>
                    <a:pt x="30" y="1508"/>
                    <a:pt x="30" y="1560"/>
                  </a:cubicBezTo>
                </a:path>
              </a:pathLst>
            </a:custGeom>
            <a:noFill/>
            <a:ln w="9525">
              <a:solidFill>
                <a:srgbClr val="000000"/>
              </a:solidFill>
              <a:rou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06518" name="Freeform 28"/>
            <p:cNvSpPr/>
            <p:nvPr/>
          </p:nvSpPr>
          <p:spPr bwMode="auto">
            <a:xfrm flipH="1">
              <a:off x="7382" y="2453"/>
              <a:ext cx="240" cy="1560"/>
            </a:xfrm>
            <a:custGeom>
              <a:avLst/>
              <a:gdLst>
                <a:gd name="T0" fmla="*/ 30 w 240"/>
                <a:gd name="T1" fmla="*/ 0 h 1560"/>
                <a:gd name="T2" fmla="*/ 30 w 240"/>
                <a:gd name="T3" fmla="*/ 312 h 1560"/>
                <a:gd name="T4" fmla="*/ 210 w 240"/>
                <a:gd name="T5" fmla="*/ 624 h 1560"/>
                <a:gd name="T6" fmla="*/ 210 w 240"/>
                <a:gd name="T7" fmla="*/ 936 h 1560"/>
                <a:gd name="T8" fmla="*/ 30 w 240"/>
                <a:gd name="T9" fmla="*/ 1248 h 1560"/>
                <a:gd name="T10" fmla="*/ 30 w 240"/>
                <a:gd name="T11" fmla="*/ 1560 h 1560"/>
                <a:gd name="T12" fmla="*/ 0 60000 65536"/>
                <a:gd name="T13" fmla="*/ 0 60000 65536"/>
                <a:gd name="T14" fmla="*/ 0 60000 65536"/>
                <a:gd name="T15" fmla="*/ 0 60000 65536"/>
                <a:gd name="T16" fmla="*/ 0 60000 65536"/>
                <a:gd name="T17" fmla="*/ 0 60000 65536"/>
                <a:gd name="T18" fmla="*/ 0 w 240"/>
                <a:gd name="T19" fmla="*/ 0 h 1560"/>
                <a:gd name="T20" fmla="*/ 240 w 240"/>
                <a:gd name="T21" fmla="*/ 1560 h 1560"/>
              </a:gdLst>
              <a:ahLst/>
              <a:cxnLst>
                <a:cxn ang="T12">
                  <a:pos x="T0" y="T1"/>
                </a:cxn>
                <a:cxn ang="T13">
                  <a:pos x="T2" y="T3"/>
                </a:cxn>
                <a:cxn ang="T14">
                  <a:pos x="T4" y="T5"/>
                </a:cxn>
                <a:cxn ang="T15">
                  <a:pos x="T6" y="T7"/>
                </a:cxn>
                <a:cxn ang="T16">
                  <a:pos x="T8" y="T9"/>
                </a:cxn>
                <a:cxn ang="T17">
                  <a:pos x="T10" y="T11"/>
                </a:cxn>
              </a:cxnLst>
              <a:rect l="T18" t="T19" r="T20" b="T21"/>
              <a:pathLst>
                <a:path w="240" h="1560">
                  <a:moveTo>
                    <a:pt x="30" y="0"/>
                  </a:moveTo>
                  <a:cubicBezTo>
                    <a:pt x="15" y="104"/>
                    <a:pt x="0" y="208"/>
                    <a:pt x="30" y="312"/>
                  </a:cubicBezTo>
                  <a:cubicBezTo>
                    <a:pt x="60" y="416"/>
                    <a:pt x="180" y="520"/>
                    <a:pt x="210" y="624"/>
                  </a:cubicBezTo>
                  <a:cubicBezTo>
                    <a:pt x="240" y="728"/>
                    <a:pt x="240" y="832"/>
                    <a:pt x="210" y="936"/>
                  </a:cubicBezTo>
                  <a:cubicBezTo>
                    <a:pt x="180" y="1040"/>
                    <a:pt x="60" y="1144"/>
                    <a:pt x="30" y="1248"/>
                  </a:cubicBezTo>
                  <a:cubicBezTo>
                    <a:pt x="0" y="1352"/>
                    <a:pt x="30" y="1508"/>
                    <a:pt x="30" y="1560"/>
                  </a:cubicBezTo>
                </a:path>
              </a:pathLst>
            </a:custGeom>
            <a:noFill/>
            <a:ln w="9525">
              <a:solidFill>
                <a:srgbClr val="000000"/>
              </a:solidFill>
              <a:rou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06519" name="Oval 29"/>
            <p:cNvSpPr>
              <a:spLocks noChangeArrowheads="1"/>
            </p:cNvSpPr>
            <p:nvPr/>
          </p:nvSpPr>
          <p:spPr bwMode="auto">
            <a:xfrm>
              <a:off x="4502" y="4481"/>
              <a:ext cx="1260" cy="1092"/>
            </a:xfrm>
            <a:prstGeom prst="ellipse">
              <a:avLst/>
            </a:prstGeom>
            <a:solidFill>
              <a:srgbClr val="FFFFFF"/>
            </a:solidFill>
            <a:ln w="9525">
              <a:solidFill>
                <a:srgbClr val="000000"/>
              </a:solidFill>
              <a:round/>
            </a:ln>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106520" name="Oval 30"/>
            <p:cNvSpPr>
              <a:spLocks noChangeArrowheads="1"/>
            </p:cNvSpPr>
            <p:nvPr/>
          </p:nvSpPr>
          <p:spPr bwMode="auto">
            <a:xfrm>
              <a:off x="4682" y="4637"/>
              <a:ext cx="900" cy="780"/>
            </a:xfrm>
            <a:prstGeom prst="ellipse">
              <a:avLst/>
            </a:prstGeom>
            <a:solidFill>
              <a:srgbClr val="C0C0C0"/>
            </a:solidFill>
            <a:ln w="9525">
              <a:solidFill>
                <a:srgbClr val="000000"/>
              </a:solidFill>
              <a:round/>
            </a:ln>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106521" name="Oval 31"/>
            <p:cNvSpPr>
              <a:spLocks noChangeArrowheads="1"/>
            </p:cNvSpPr>
            <p:nvPr/>
          </p:nvSpPr>
          <p:spPr bwMode="auto">
            <a:xfrm>
              <a:off x="5942" y="4481"/>
              <a:ext cx="1260" cy="1092"/>
            </a:xfrm>
            <a:prstGeom prst="ellipse">
              <a:avLst/>
            </a:prstGeom>
            <a:solidFill>
              <a:srgbClr val="FFFFFF"/>
            </a:solidFill>
            <a:ln w="9525">
              <a:solidFill>
                <a:srgbClr val="000000"/>
              </a:solidFill>
              <a:round/>
            </a:ln>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106522" name="Oval 32"/>
            <p:cNvSpPr>
              <a:spLocks noChangeArrowheads="1"/>
            </p:cNvSpPr>
            <p:nvPr/>
          </p:nvSpPr>
          <p:spPr bwMode="auto">
            <a:xfrm>
              <a:off x="6122" y="4481"/>
              <a:ext cx="1260" cy="1092"/>
            </a:xfrm>
            <a:prstGeom prst="ellipse">
              <a:avLst/>
            </a:prstGeom>
            <a:solidFill>
              <a:srgbClr val="C0C0C0">
                <a:alpha val="50195"/>
              </a:srgbClr>
            </a:solidFill>
            <a:ln w="9525">
              <a:solidFill>
                <a:srgbClr val="000000"/>
              </a:solidFill>
              <a:round/>
            </a:ln>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106523" name="Oval 33"/>
            <p:cNvSpPr>
              <a:spLocks noChangeArrowheads="1"/>
            </p:cNvSpPr>
            <p:nvPr/>
          </p:nvSpPr>
          <p:spPr bwMode="auto">
            <a:xfrm>
              <a:off x="7562" y="4481"/>
              <a:ext cx="1260" cy="1092"/>
            </a:xfrm>
            <a:prstGeom prst="ellipse">
              <a:avLst/>
            </a:prstGeom>
            <a:solidFill>
              <a:srgbClr val="FFFFFF"/>
            </a:solidFill>
            <a:ln w="9525">
              <a:solidFill>
                <a:srgbClr val="000000"/>
              </a:solidFill>
              <a:round/>
            </a:ln>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106524" name="Oval 34"/>
            <p:cNvSpPr>
              <a:spLocks noChangeArrowheads="1"/>
            </p:cNvSpPr>
            <p:nvPr/>
          </p:nvSpPr>
          <p:spPr bwMode="auto">
            <a:xfrm rot="-5400000">
              <a:off x="7742" y="4325"/>
              <a:ext cx="900" cy="1404"/>
            </a:xfrm>
            <a:prstGeom prst="ellipse">
              <a:avLst/>
            </a:prstGeom>
            <a:solidFill>
              <a:srgbClr val="C0C0C0">
                <a:alpha val="50195"/>
              </a:srgbClr>
            </a:solidFill>
            <a:ln w="9525">
              <a:solidFill>
                <a:srgbClr val="000000"/>
              </a:solidFill>
              <a:round/>
            </a:ln>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106525" name="Oval 35"/>
            <p:cNvSpPr>
              <a:spLocks noChangeArrowheads="1"/>
            </p:cNvSpPr>
            <p:nvPr/>
          </p:nvSpPr>
          <p:spPr bwMode="auto">
            <a:xfrm>
              <a:off x="7382" y="3077"/>
              <a:ext cx="1440" cy="156"/>
            </a:xfrm>
            <a:prstGeom prst="ellipse">
              <a:avLst/>
            </a:prstGeom>
            <a:solidFill>
              <a:srgbClr val="FFFFFF"/>
            </a:solidFill>
            <a:ln w="9525">
              <a:solidFill>
                <a:srgbClr val="000000"/>
              </a:solidFill>
              <a:round/>
            </a:ln>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106526" name="Text Box 36"/>
            <p:cNvSpPr txBox="1">
              <a:spLocks noChangeArrowheads="1"/>
            </p:cNvSpPr>
            <p:nvPr/>
          </p:nvSpPr>
          <p:spPr bwMode="auto">
            <a:xfrm>
              <a:off x="4862" y="5687"/>
              <a:ext cx="720" cy="46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lang="en-US" altLang="zh-CN" sz="1600" i="1" dirty="0">
                  <a:latin typeface="Times New Roman" panose="02020603050405020304" pitchFamily="18" charset="0"/>
                </a:rPr>
                <a:t>m</a:t>
              </a:r>
              <a:r>
                <a:rPr lang="en-US" altLang="zh-CN" sz="1600" dirty="0">
                  <a:latin typeface="Times New Roman" panose="02020603050405020304" pitchFamily="18" charset="0"/>
                </a:rPr>
                <a:t>=0</a:t>
              </a:r>
              <a:endParaRPr lang="en-US" altLang="zh-CN" dirty="0"/>
            </a:p>
          </p:txBody>
        </p:sp>
        <p:sp>
          <p:nvSpPr>
            <p:cNvPr id="106527" name="Text Box 37"/>
            <p:cNvSpPr txBox="1">
              <a:spLocks noChangeArrowheads="1"/>
            </p:cNvSpPr>
            <p:nvPr/>
          </p:nvSpPr>
          <p:spPr bwMode="auto">
            <a:xfrm>
              <a:off x="6379" y="5687"/>
              <a:ext cx="720" cy="46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lang="en-US" altLang="zh-CN" sz="1600" i="1" dirty="0">
                  <a:latin typeface="Times New Roman" panose="02020603050405020304" pitchFamily="18" charset="0"/>
                </a:rPr>
                <a:t>m</a:t>
              </a:r>
              <a:r>
                <a:rPr lang="en-US" altLang="zh-CN" sz="1600" dirty="0">
                  <a:latin typeface="Times New Roman" panose="02020603050405020304" pitchFamily="18" charset="0"/>
                </a:rPr>
                <a:t>=1</a:t>
              </a:r>
              <a:endParaRPr lang="en-US" altLang="zh-CN" dirty="0"/>
            </a:p>
          </p:txBody>
        </p:sp>
        <p:sp>
          <p:nvSpPr>
            <p:cNvPr id="106528" name="Text Box 38"/>
            <p:cNvSpPr txBox="1">
              <a:spLocks noChangeArrowheads="1"/>
            </p:cNvSpPr>
            <p:nvPr/>
          </p:nvSpPr>
          <p:spPr bwMode="auto">
            <a:xfrm>
              <a:off x="7923" y="5669"/>
              <a:ext cx="720" cy="46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lang="en-US" altLang="zh-CN" sz="1600" i="1" dirty="0">
                  <a:latin typeface="Times New Roman" panose="02020603050405020304" pitchFamily="18" charset="0"/>
                </a:rPr>
                <a:t>m</a:t>
              </a:r>
              <a:r>
                <a:rPr lang="en-US" altLang="zh-CN" sz="1600" dirty="0">
                  <a:latin typeface="Times New Roman" panose="02020603050405020304" pitchFamily="18" charset="0"/>
                </a:rPr>
                <a:t>=2</a:t>
              </a:r>
              <a:endParaRPr lang="en-US" altLang="zh-CN" dirty="0"/>
            </a:p>
          </p:txBody>
        </p:sp>
      </p:grpSp>
    </p:spTree>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2"/>
          <p:cNvSpPr>
            <a:spLocks noGrp="1" noChangeArrowheads="1"/>
          </p:cNvSpPr>
          <p:nvPr>
            <p:ph type="title"/>
          </p:nvPr>
        </p:nvSpPr>
        <p:spPr/>
        <p:txBody>
          <a:bodyPr/>
          <a:lstStyle/>
          <a:p>
            <a:pPr marL="838200" indent="-838200" eaLnBrk="1" hangingPunct="1"/>
            <a:r>
              <a:rPr lang="zh-CN" altLang="en-US"/>
              <a:t>扭曲不稳定性</a:t>
            </a:r>
            <a:endParaRPr lang="zh-CN" altLang="en-US"/>
          </a:p>
        </p:txBody>
      </p:sp>
      <mc:AlternateContent xmlns:mc="http://schemas.openxmlformats.org/markup-compatibility/2006">
        <mc:Choice xmlns:a14="http://schemas.microsoft.com/office/drawing/2010/main" Requires="a14">
          <p:sp>
            <p:nvSpPr>
              <p:cNvPr id="107523" name="Rectangle 3"/>
              <p:cNvSpPr>
                <a:spLocks noGrp="1" noChangeArrowheads="1"/>
              </p:cNvSpPr>
              <p:nvPr>
                <p:ph type="body" idx="1"/>
              </p:nvPr>
            </p:nvSpPr>
            <p:spPr>
              <a:xfrm>
                <a:off x="179512" y="1273373"/>
                <a:ext cx="9037004" cy="5327984"/>
              </a:xfrm>
            </p:spPr>
            <p:txBody>
              <a:bodyPr/>
              <a:lstStyle/>
              <a:p>
                <a:pPr eaLnBrk="1" hangingPunct="1">
                  <a:spcBef>
                    <a:spcPts val="0"/>
                  </a:spcBef>
                  <a:spcAft>
                    <a:spcPts val="0"/>
                  </a:spcAft>
                </a:pPr>
                <a:r>
                  <a:rPr lang="zh-CN" altLang="en-US" sz="2800" dirty="0"/>
                  <a:t>发生在</a:t>
                </a:r>
                <a14:m>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𝐵</m:t>
                        </m:r>
                      </m:e>
                      <m:sub>
                        <m:r>
                          <a:rPr lang="zh-CN" altLang="en-US" sz="2800" i="1">
                            <a:solidFill>
                              <a:srgbClr val="000000"/>
                            </a:solidFill>
                            <a:latin typeface="Cambria Math" panose="02040503050406030204" pitchFamily="18" charset="0"/>
                          </a:rPr>
                          <m:t>0</m:t>
                        </m:r>
                        <m:r>
                          <a:rPr lang="zh-CN" altLang="en-US" sz="2800" i="1">
                            <a:solidFill>
                              <a:srgbClr val="000000"/>
                            </a:solidFill>
                            <a:latin typeface="Cambria Math" panose="02040503050406030204" pitchFamily="18" charset="0"/>
                          </a:rPr>
                          <m:t>𝑧</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r>
                      <a:rPr lang="zh-CN" altLang="en-US" sz="2800" i="1">
                        <a:solidFill>
                          <a:srgbClr val="000000"/>
                        </a:solidFill>
                        <a:latin typeface="Cambria Math" panose="02040503050406030204" pitchFamily="18" charset="0"/>
                      </a:rPr>
                      <m:t>, </m:t>
                    </m:r>
                    <m:r>
                      <a:rPr lang="zh-CN" altLang="en-US" sz="2800" i="1">
                        <a:solidFill>
                          <a:srgbClr val="000000"/>
                        </a:solidFill>
                        <a:latin typeface="Cambria Math" panose="02040503050406030204" pitchFamily="18" charset="0"/>
                      </a:rPr>
                      <m:t>𝑚</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1</m:t>
                    </m:r>
                  </m:oMath>
                </a14:m>
                <a:r>
                  <a:rPr lang="zh-CN" altLang="en-US" dirty="0"/>
                  <a:t>。</a:t>
                </a:r>
                <a:r>
                  <a:rPr lang="zh-CN" altLang="en-US" sz="2800" dirty="0"/>
                  <a:t>此时，稳定性判别式为 </a:t>
                </a:r>
                <a:endParaRPr lang="zh-CN" altLang="en-US" sz="2800" dirty="0"/>
              </a:p>
              <a:p>
                <a:pPr marL="0" indent="0" algn="just" eaLnBrk="1" hangingPunct="1">
                  <a:spcBef>
                    <a:spcPts val="0"/>
                  </a:spcBef>
                  <a:spcAft>
                    <a:spcPts val="0"/>
                  </a:spcAft>
                  <a:buNone/>
                </a:pPr>
                <a14:m>
                  <m:oMathPara xmlns:m="http://schemas.openxmlformats.org/officeDocument/2006/math">
                    <m:oMathParaPr>
                      <m:jc m:val="centerGroup"/>
                    </m:oMathParaPr>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𝜇</m:t>
                          </m:r>
                        </m:e>
                        <m:sub>
                          <m:r>
                            <a:rPr lang="zh-CN" altLang="en-US" sz="2800" i="1">
                              <a:solidFill>
                                <a:srgbClr val="000000"/>
                              </a:solidFill>
                              <a:latin typeface="Cambria Math" panose="02040503050406030204" pitchFamily="18" charset="0"/>
                            </a:rPr>
                            <m:t>0</m:t>
                          </m:r>
                        </m:sub>
                      </m:sSub>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𝜌</m:t>
                          </m:r>
                        </m:e>
                        <m:sub>
                          <m:r>
                            <a:rPr lang="zh-CN" altLang="en-US" sz="2800" i="1">
                              <a:solidFill>
                                <a:srgbClr val="000000"/>
                              </a:solidFill>
                              <a:latin typeface="Cambria Math" panose="02040503050406030204" pitchFamily="18" charset="0"/>
                            </a:rPr>
                            <m:t>0</m:t>
                          </m:r>
                        </m:sub>
                      </m:sSub>
                      <m:f>
                        <m:fPr>
                          <m:ctrlPr>
                            <a:rPr lang="zh-CN" altLang="en-US" sz="2800" i="1">
                              <a:solidFill>
                                <a:srgbClr val="000000"/>
                              </a:solidFill>
                              <a:latin typeface="Cambria Math" panose="02040503050406030204" pitchFamily="18" charset="0"/>
                            </a:rPr>
                          </m:ctrlPr>
                        </m:fPr>
                        <m:num>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𝜔</m:t>
                              </m:r>
                            </m:e>
                            <m:sup>
                              <m:r>
                                <a:rPr lang="zh-CN" altLang="en-US" sz="2800" i="1">
                                  <a:solidFill>
                                    <a:srgbClr val="000000"/>
                                  </a:solidFill>
                                  <a:latin typeface="Cambria Math" panose="02040503050406030204" pitchFamily="18" charset="0"/>
                                </a:rPr>
                                <m:t>2</m:t>
                              </m:r>
                            </m:sup>
                          </m:sSup>
                        </m:num>
                        <m:den>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𝑘</m:t>
                              </m:r>
                            </m:e>
                            <m:sup>
                              <m:r>
                                <a:rPr lang="zh-CN" altLang="en-US" sz="2800" i="1">
                                  <a:solidFill>
                                    <a:srgbClr val="000000"/>
                                  </a:solidFill>
                                  <a:latin typeface="Cambria Math" panose="02040503050406030204" pitchFamily="18" charset="0"/>
                                </a:rPr>
                                <m:t>2</m:t>
                              </m:r>
                            </m:sup>
                          </m:sSup>
                        </m:den>
                      </m:f>
                      <m:r>
                        <a:rPr lang="zh-CN" altLang="en-US" sz="2800" i="1">
                          <a:solidFill>
                            <a:srgbClr val="000000"/>
                          </a:solidFill>
                          <a:latin typeface="Cambria Math" panose="02040503050406030204" pitchFamily="18" charset="0"/>
                        </a:rPr>
                        <m:t>=</m:t>
                      </m:r>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𝐵</m:t>
                          </m:r>
                        </m:e>
                        <m:sub>
                          <m:r>
                            <a:rPr lang="zh-CN" altLang="en-US" sz="2800" i="1">
                              <a:solidFill>
                                <a:srgbClr val="000000"/>
                              </a:solidFill>
                              <a:latin typeface="Cambria Math" panose="02040503050406030204" pitchFamily="18" charset="0"/>
                            </a:rPr>
                            <m:t>0</m:t>
                          </m:r>
                        </m:sub>
                        <m:sup>
                          <m:r>
                            <a:rPr lang="zh-CN" altLang="en-US" sz="2800" i="1">
                              <a:solidFill>
                                <a:srgbClr val="000000"/>
                              </a:solidFill>
                              <a:latin typeface="Cambria Math" panose="02040503050406030204" pitchFamily="18" charset="0"/>
                            </a:rPr>
                            <m:t>2</m:t>
                          </m:r>
                        </m:sup>
                      </m:sSubSup>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𝐼</m:t>
                              </m:r>
                            </m:e>
                            <m:sub>
                              <m:r>
                                <a:rPr lang="zh-CN" altLang="en-US" sz="2800" i="1">
                                  <a:solidFill>
                                    <a:srgbClr val="000000"/>
                                  </a:solidFill>
                                  <a:latin typeface="Cambria Math" panose="02040503050406030204" pitchFamily="18" charset="0"/>
                                </a:rPr>
                                <m:t>1</m:t>
                              </m:r>
                            </m:sub>
                            <m:sup>
                              <m:r>
                                <a:rPr lang="zh-CN" altLang="en-US" sz="2800" i="1">
                                  <a:solidFill>
                                    <a:srgbClr val="000000"/>
                                  </a:solidFill>
                                  <a:latin typeface="Cambria Math" panose="02040503050406030204" pitchFamily="18" charset="0"/>
                                </a:rPr>
                                <m:t>′</m:t>
                              </m:r>
                            </m:sup>
                          </m:sSub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𝑘𝑎</m:t>
                          </m:r>
                          <m:r>
                            <a:rPr lang="zh-CN" altLang="en-US" sz="2800" i="1">
                              <a:solidFill>
                                <a:srgbClr val="000000"/>
                              </a:solidFill>
                              <a:latin typeface="Cambria Math" panose="02040503050406030204" pitchFamily="18" charset="0"/>
                            </a:rPr>
                            <m:t>)</m:t>
                          </m:r>
                        </m:num>
                        <m:den>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𝐼</m:t>
                              </m:r>
                            </m:e>
                            <m:sub>
                              <m:r>
                                <a:rPr lang="zh-CN" altLang="en-US" sz="2800" i="1">
                                  <a:solidFill>
                                    <a:srgbClr val="000000"/>
                                  </a:solidFill>
                                  <a:latin typeface="Cambria Math" panose="02040503050406030204" pitchFamily="18" charset="0"/>
                                </a:rPr>
                                <m:t>1</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𝑘𝑎</m:t>
                          </m:r>
                          <m:r>
                            <a:rPr lang="zh-CN" altLang="en-US" sz="2800" i="1">
                              <a:solidFill>
                                <a:srgbClr val="000000"/>
                              </a:solidFill>
                              <a:latin typeface="Cambria Math" panose="02040503050406030204" pitchFamily="18" charset="0"/>
                            </a:rPr>
                            <m:t>)</m:t>
                          </m:r>
                        </m:den>
                      </m:f>
                      <m:d>
                        <m:dPr>
                          <m:ctrlPr>
                            <a:rPr lang="zh-CN" altLang="en-US" sz="2800" i="1">
                              <a:solidFill>
                                <a:srgbClr val="000000"/>
                              </a:solidFill>
                              <a:latin typeface="Cambria Math" panose="02040503050406030204" pitchFamily="18" charset="0"/>
                            </a:rPr>
                          </m:ctrlPr>
                        </m:dPr>
                        <m:e>
                          <m:f>
                            <m:fPr>
                              <m:ctrlPr>
                                <a:rPr lang="zh-CN" altLang="en-US" sz="2800" i="1">
                                  <a:solidFill>
                                    <a:srgbClr val="000000"/>
                                  </a:solidFill>
                                  <a:latin typeface="Cambria Math" panose="02040503050406030204" pitchFamily="18" charset="0"/>
                                </a:rPr>
                              </m:ctrlPr>
                            </m:fPr>
                            <m:num>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𝐾</m:t>
                                  </m:r>
                                </m:e>
                                <m:sub>
                                  <m:r>
                                    <a:rPr lang="zh-CN" altLang="en-US" sz="2800" i="1">
                                      <a:solidFill>
                                        <a:srgbClr val="000000"/>
                                      </a:solidFill>
                                      <a:latin typeface="Cambria Math" panose="02040503050406030204" pitchFamily="18" charset="0"/>
                                    </a:rPr>
                                    <m:t>1</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𝑘𝑎</m:t>
                              </m:r>
                              <m:r>
                                <a:rPr lang="zh-CN" altLang="en-US" sz="2800" i="1">
                                  <a:solidFill>
                                    <a:srgbClr val="000000"/>
                                  </a:solidFill>
                                  <a:latin typeface="Cambria Math" panose="02040503050406030204" pitchFamily="18" charset="0"/>
                                </a:rPr>
                                <m:t>)</m:t>
                              </m:r>
                            </m:num>
                            <m:den>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𝐾</m:t>
                                  </m:r>
                                </m:e>
                                <m:sub>
                                  <m:r>
                                    <a:rPr lang="zh-CN" altLang="en-US" sz="2800" i="1">
                                      <a:solidFill>
                                        <a:srgbClr val="000000"/>
                                      </a:solidFill>
                                      <a:latin typeface="Cambria Math" panose="02040503050406030204" pitchFamily="18" charset="0"/>
                                    </a:rPr>
                                    <m:t>1</m:t>
                                  </m:r>
                                </m:sub>
                                <m:sup>
                                  <m:r>
                                    <a:rPr lang="zh-CN" altLang="en-US" sz="2800" i="1">
                                      <a:solidFill>
                                        <a:srgbClr val="000000"/>
                                      </a:solidFill>
                                      <a:latin typeface="Cambria Math" panose="02040503050406030204" pitchFamily="18" charset="0"/>
                                    </a:rPr>
                                    <m:t>′</m:t>
                                  </m:r>
                                </m:sup>
                              </m:sSub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𝑘𝑎</m:t>
                              </m:r>
                              <m:r>
                                <a:rPr lang="zh-CN" altLang="en-US" sz="2800" i="1">
                                  <a:solidFill>
                                    <a:srgbClr val="000000"/>
                                  </a:solidFill>
                                  <a:latin typeface="Cambria Math" panose="02040503050406030204" pitchFamily="18" charset="0"/>
                                </a:rPr>
                                <m:t>)</m:t>
                              </m:r>
                            </m:den>
                          </m:f>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1</m:t>
                              </m:r>
                            </m:num>
                            <m:den>
                              <m:r>
                                <a:rPr lang="zh-CN" altLang="en-US" sz="2800" i="1">
                                  <a:solidFill>
                                    <a:srgbClr val="000000"/>
                                  </a:solidFill>
                                  <a:latin typeface="Cambria Math" panose="02040503050406030204" pitchFamily="18" charset="0"/>
                                </a:rPr>
                                <m:t>𝑘𝑎</m:t>
                              </m:r>
                            </m:den>
                          </m:f>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m:t>
                              </m:r>
                            </m:e>
                            <m:sup>
                              <m:r>
                                <a:rPr lang="zh-CN" altLang="en-US" sz="2800" i="1">
                                  <a:solidFill>
                                    <a:srgbClr val="000000"/>
                                  </a:solidFill>
                                  <a:latin typeface="Cambria Math" panose="02040503050406030204" pitchFamily="18" charset="0"/>
                                </a:rPr>
                                <m:t>2</m:t>
                              </m:r>
                            </m:sup>
                          </m:sSup>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1</m:t>
                              </m:r>
                            </m:num>
                            <m:den>
                              <m:r>
                                <a:rPr lang="zh-CN" altLang="en-US" sz="2800" i="1">
                                  <a:solidFill>
                                    <a:srgbClr val="000000"/>
                                  </a:solidFill>
                                  <a:latin typeface="Cambria Math" panose="02040503050406030204" pitchFamily="18" charset="0"/>
                                </a:rPr>
                                <m:t>𝑘𝑎</m:t>
                              </m:r>
                            </m:den>
                          </m:f>
                        </m:e>
                      </m:d>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𝐵</m:t>
                          </m:r>
                        </m:e>
                        <m:sub>
                          <m:r>
                            <a:rPr lang="zh-CN" altLang="en-US" sz="2800" i="1">
                              <a:solidFill>
                                <a:srgbClr val="000000"/>
                              </a:solidFill>
                              <a:latin typeface="Cambria Math" panose="02040503050406030204" pitchFamily="18" charset="0"/>
                            </a:rPr>
                            <m:t>𝜃</m:t>
                          </m:r>
                        </m:sub>
                        <m:sup>
                          <m:r>
                            <a:rPr lang="zh-CN" altLang="en-US" sz="2800" i="1">
                              <a:solidFill>
                                <a:srgbClr val="000000"/>
                              </a:solidFill>
                              <a:latin typeface="Cambria Math" panose="02040503050406030204" pitchFamily="18" charset="0"/>
                            </a:rPr>
                            <m:t>2</m:t>
                          </m:r>
                        </m:sup>
                      </m:sSub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𝑎</m:t>
                      </m:r>
                      <m:r>
                        <a:rPr lang="zh-CN" altLang="en-US" sz="2800" i="1">
                          <a:solidFill>
                            <a:srgbClr val="000000"/>
                          </a:solidFill>
                          <a:latin typeface="Cambria Math" panose="02040503050406030204" pitchFamily="18" charset="0"/>
                        </a:rPr>
                        <m:t>)</m:t>
                      </m:r>
                    </m:oMath>
                  </m:oMathPara>
                </a14:m>
                <a:endParaRPr lang="zh-CN" altLang="en-US" sz="2800" dirty="0"/>
              </a:p>
              <a:p>
                <a:pPr algn="just" eaLnBrk="1" hangingPunct="1">
                  <a:spcBef>
                    <a:spcPts val="0"/>
                  </a:spcBef>
                  <a:spcAft>
                    <a:spcPts val="0"/>
                  </a:spcAft>
                </a:pPr>
                <a:r>
                  <a:rPr lang="zh-CN" altLang="en-US" dirty="0"/>
                  <a:t>对于短波，</a:t>
                </a:r>
                <a14:m>
                  <m:oMath xmlns:m="http://schemas.openxmlformats.org/officeDocument/2006/math">
                    <m:r>
                      <a:rPr lang="zh-CN" altLang="en-US" i="1">
                        <a:solidFill>
                          <a:srgbClr val="000000"/>
                        </a:solidFill>
                        <a:latin typeface="Cambria Math" panose="02040503050406030204" pitchFamily="18" charset="0"/>
                      </a:rPr>
                      <m:t>𝑘𝑎</m:t>
                    </m:r>
                  </m:oMath>
                </a14:m>
                <a:r>
                  <a:rPr lang="zh-CN" altLang="en-US" dirty="0"/>
                  <a:t>较大的情况，稳定性可以保证；但对于长波情况，</a:t>
                </a:r>
                <a14:m>
                  <m:oMath xmlns:m="http://schemas.openxmlformats.org/officeDocument/2006/math">
                    <m:r>
                      <a:rPr lang="zh-CN" altLang="en-US" i="1">
                        <a:solidFill>
                          <a:srgbClr val="000000"/>
                        </a:solidFill>
                        <a:latin typeface="Cambria Math" panose="02040503050406030204" pitchFamily="18" charset="0"/>
                      </a:rPr>
                      <m:t>𝑘𝑎</m:t>
                    </m:r>
                    <m:r>
                      <a:rPr lang="zh-CN" altLang="en-US" i="1">
                        <a:solidFill>
                          <a:srgbClr val="000000"/>
                        </a:solidFill>
                        <a:latin typeface="Cambria Math" panose="02040503050406030204" pitchFamily="18" charset="0"/>
                      </a:rPr>
                      <m:t>→∞</m:t>
                    </m:r>
                  </m:oMath>
                </a14:m>
                <a:r>
                  <a:rPr lang="zh-CN" altLang="en-US" dirty="0"/>
                  <a:t>，此时，两类修正</a:t>
                </a:r>
                <a:r>
                  <a:rPr lang="en-US" altLang="zh-CN" dirty="0" err="1"/>
                  <a:t>Bessell</a:t>
                </a:r>
                <a:r>
                  <a:rPr lang="zh-CN" altLang="en-US" dirty="0"/>
                  <a:t>函数的近似表达式为：</a:t>
                </a:r>
                <a:endParaRPr lang="en-US" altLang="zh-CN" dirty="0"/>
              </a:p>
              <a:p>
                <a:pPr marL="0" indent="0" algn="just" eaLnBrk="1" hangingPunct="1">
                  <a:spcBef>
                    <a:spcPts val="0"/>
                  </a:spcBef>
                  <a:spcAft>
                    <a:spcPts val="0"/>
                  </a:spcAft>
                  <a:buNone/>
                </a:pPr>
                <a14:m>
                  <m:oMathPara xmlns:m="http://schemas.openxmlformats.org/officeDocument/2006/math">
                    <m:oMathParaPr>
                      <m:jc m:val="centerGroup"/>
                    </m:oMathParaPr>
                    <m:oMath xmlns:m="http://schemas.openxmlformats.org/officeDocument/2006/math">
                      <m:sSub>
                        <m:sSubPr>
                          <m:ctrlPr>
                            <a:rPr lang="zh-CN" altLang="en-US" sz="1800" i="1" smtClean="0">
                              <a:solidFill>
                                <a:srgbClr val="000000"/>
                              </a:solidFill>
                              <a:latin typeface="Cambria Math" panose="02040503050406030204" pitchFamily="18" charset="0"/>
                            </a:rPr>
                          </m:ctrlPr>
                        </m:sSubPr>
                        <m:e>
                          <m:r>
                            <a:rPr lang="zh-CN" altLang="en-US" sz="1800" i="1">
                              <a:solidFill>
                                <a:srgbClr val="000000"/>
                              </a:solidFill>
                              <a:latin typeface="Cambria Math" panose="02040503050406030204" pitchFamily="18" charset="0"/>
                            </a:rPr>
                            <m:t>𝐼</m:t>
                          </m:r>
                        </m:e>
                        <m:sub>
                          <m:r>
                            <a:rPr lang="zh-CN" altLang="en-US" sz="1800" i="1">
                              <a:solidFill>
                                <a:srgbClr val="000000"/>
                              </a:solidFill>
                              <a:latin typeface="Cambria Math" panose="02040503050406030204" pitchFamily="18" charset="0"/>
                            </a:rPr>
                            <m:t>𝑚</m:t>
                          </m:r>
                        </m:sub>
                      </m:sSub>
                      <m:r>
                        <a:rPr lang="zh-CN" altLang="en-US" sz="1800" i="1">
                          <a:solidFill>
                            <a:srgbClr val="000000"/>
                          </a:solidFill>
                          <a:latin typeface="Cambria Math" panose="02040503050406030204" pitchFamily="18" charset="0"/>
                        </a:rPr>
                        <m:t>(</m:t>
                      </m:r>
                      <m:r>
                        <a:rPr lang="zh-CN" altLang="en-US" sz="1800" i="1">
                          <a:solidFill>
                            <a:srgbClr val="000000"/>
                          </a:solidFill>
                          <a:latin typeface="Cambria Math" panose="02040503050406030204" pitchFamily="18" charset="0"/>
                        </a:rPr>
                        <m:t>𝑥</m:t>
                      </m:r>
                      <m:r>
                        <a:rPr lang="zh-CN" altLang="en-US" sz="1800" i="1">
                          <a:solidFill>
                            <a:srgbClr val="000000"/>
                          </a:solidFill>
                          <a:latin typeface="Cambria Math" panose="02040503050406030204" pitchFamily="18" charset="0"/>
                        </a:rPr>
                        <m:t>)=</m:t>
                      </m:r>
                      <m:nary>
                        <m:naryPr>
                          <m:chr m:val="∑"/>
                          <m:ctrlPr>
                            <a:rPr lang="zh-CN" altLang="en-US" sz="1800" i="1">
                              <a:solidFill>
                                <a:srgbClr val="000000"/>
                              </a:solidFill>
                              <a:latin typeface="Cambria Math" panose="02040503050406030204" pitchFamily="18" charset="0"/>
                            </a:rPr>
                          </m:ctrlPr>
                        </m:naryPr>
                        <m:sub>
                          <m:r>
                            <a:rPr lang="zh-CN" altLang="en-US" sz="1800" i="1">
                              <a:solidFill>
                                <a:srgbClr val="000000"/>
                              </a:solidFill>
                              <a:latin typeface="Cambria Math" panose="02040503050406030204" pitchFamily="18" charset="0"/>
                            </a:rPr>
                            <m:t>𝑘</m:t>
                          </m:r>
                          <m:r>
                            <a:rPr lang="zh-CN" altLang="en-US" sz="1800" i="1">
                              <a:solidFill>
                                <a:srgbClr val="000000"/>
                              </a:solidFill>
                              <a:latin typeface="Cambria Math" panose="02040503050406030204" pitchFamily="18" charset="0"/>
                            </a:rPr>
                            <m:t>=</m:t>
                          </m:r>
                          <m:r>
                            <a:rPr lang="zh-CN" altLang="en-US" sz="1800" i="1">
                              <a:solidFill>
                                <a:srgbClr val="000000"/>
                              </a:solidFill>
                              <a:latin typeface="Cambria Math" panose="02040503050406030204" pitchFamily="18" charset="0"/>
                            </a:rPr>
                            <m:t>0</m:t>
                          </m:r>
                        </m:sub>
                        <m:sup>
                          <m:r>
                            <a:rPr lang="zh-CN" altLang="en-US" sz="1800" i="1">
                              <a:solidFill>
                                <a:srgbClr val="000000"/>
                              </a:solidFill>
                              <a:latin typeface="Cambria Math" panose="02040503050406030204" pitchFamily="18" charset="0"/>
                            </a:rPr>
                            <m:t>∞</m:t>
                          </m:r>
                        </m:sup>
                        <m:e>
                          <m:f>
                            <m:fPr>
                              <m:ctrlPr>
                                <a:rPr lang="zh-CN" altLang="en-US" sz="1800" i="1">
                                  <a:solidFill>
                                    <a:srgbClr val="000000"/>
                                  </a:solidFill>
                                  <a:latin typeface="Cambria Math" panose="02040503050406030204" pitchFamily="18" charset="0"/>
                                </a:rPr>
                              </m:ctrlPr>
                            </m:fPr>
                            <m:num>
                              <m:r>
                                <a:rPr lang="zh-CN" altLang="en-US" sz="1800" i="1">
                                  <a:solidFill>
                                    <a:srgbClr val="000000"/>
                                  </a:solidFill>
                                  <a:latin typeface="Cambria Math" panose="02040503050406030204" pitchFamily="18" charset="0"/>
                                </a:rPr>
                                <m:t>1</m:t>
                              </m:r>
                            </m:num>
                            <m:den>
                              <m:r>
                                <a:rPr lang="zh-CN" altLang="en-US" sz="1800" i="1">
                                  <a:solidFill>
                                    <a:srgbClr val="000000"/>
                                  </a:solidFill>
                                  <a:latin typeface="Cambria Math" panose="02040503050406030204" pitchFamily="18" charset="0"/>
                                </a:rPr>
                                <m:t>𝑘</m:t>
                              </m:r>
                              <m:r>
                                <a:rPr lang="zh-CN" altLang="en-US" sz="1800" i="1">
                                  <a:solidFill>
                                    <a:srgbClr val="000000"/>
                                  </a:solidFill>
                                  <a:latin typeface="Cambria Math" panose="02040503050406030204" pitchFamily="18" charset="0"/>
                                </a:rPr>
                                <m:t>!(</m:t>
                              </m:r>
                              <m:r>
                                <a:rPr lang="zh-CN" altLang="en-US" sz="1800" i="1">
                                  <a:solidFill>
                                    <a:srgbClr val="000000"/>
                                  </a:solidFill>
                                  <a:latin typeface="Cambria Math" panose="02040503050406030204" pitchFamily="18" charset="0"/>
                                </a:rPr>
                                <m:t>𝑚</m:t>
                              </m:r>
                              <m:r>
                                <a:rPr lang="zh-CN" altLang="en-US" sz="1800" i="1">
                                  <a:solidFill>
                                    <a:srgbClr val="000000"/>
                                  </a:solidFill>
                                  <a:latin typeface="Cambria Math" panose="02040503050406030204" pitchFamily="18" charset="0"/>
                                </a:rPr>
                                <m:t>+</m:t>
                              </m:r>
                              <m:r>
                                <a:rPr lang="zh-CN" altLang="en-US" sz="1800" i="1">
                                  <a:solidFill>
                                    <a:srgbClr val="000000"/>
                                  </a:solidFill>
                                  <a:latin typeface="Cambria Math" panose="02040503050406030204" pitchFamily="18" charset="0"/>
                                </a:rPr>
                                <m:t>𝑘</m:t>
                              </m:r>
                              <m:r>
                                <a:rPr lang="zh-CN" altLang="en-US" sz="1800" i="1">
                                  <a:solidFill>
                                    <a:srgbClr val="000000"/>
                                  </a:solidFill>
                                  <a:latin typeface="Cambria Math" panose="02040503050406030204" pitchFamily="18" charset="0"/>
                                </a:rPr>
                                <m:t>)</m:t>
                              </m:r>
                              <m:r>
                                <a:rPr lang="zh-CN" altLang="en-US" sz="1800" i="1">
                                  <a:solidFill>
                                    <a:srgbClr val="000000"/>
                                  </a:solidFill>
                                  <a:latin typeface="Cambria Math" panose="02040503050406030204" pitchFamily="18" charset="0"/>
                                </a:rPr>
                                <m:t>！</m:t>
                              </m:r>
                            </m:den>
                          </m:f>
                          <m:sSup>
                            <m:sSupPr>
                              <m:ctrlPr>
                                <a:rPr lang="zh-CN" altLang="en-US" sz="1800" i="1">
                                  <a:solidFill>
                                    <a:srgbClr val="000000"/>
                                  </a:solidFill>
                                  <a:latin typeface="Cambria Math" panose="02040503050406030204" pitchFamily="18" charset="0"/>
                                </a:rPr>
                              </m:ctrlPr>
                            </m:sSupPr>
                            <m:e>
                              <m:d>
                                <m:dPr>
                                  <m:ctrlPr>
                                    <a:rPr lang="zh-CN" altLang="en-US" sz="1800" i="1">
                                      <a:solidFill>
                                        <a:srgbClr val="000000"/>
                                      </a:solidFill>
                                      <a:latin typeface="Cambria Math" panose="02040503050406030204" pitchFamily="18" charset="0"/>
                                    </a:rPr>
                                  </m:ctrlPr>
                                </m:dPr>
                                <m:e>
                                  <m:f>
                                    <m:fPr>
                                      <m:ctrlPr>
                                        <a:rPr lang="zh-CN" altLang="en-US" sz="1800" i="1">
                                          <a:solidFill>
                                            <a:srgbClr val="000000"/>
                                          </a:solidFill>
                                          <a:latin typeface="Cambria Math" panose="02040503050406030204" pitchFamily="18" charset="0"/>
                                        </a:rPr>
                                      </m:ctrlPr>
                                    </m:fPr>
                                    <m:num>
                                      <m:r>
                                        <a:rPr lang="zh-CN" altLang="en-US" sz="1800" i="1">
                                          <a:solidFill>
                                            <a:srgbClr val="000000"/>
                                          </a:solidFill>
                                          <a:latin typeface="Cambria Math" panose="02040503050406030204" pitchFamily="18" charset="0"/>
                                        </a:rPr>
                                        <m:t>𝑥</m:t>
                                      </m:r>
                                    </m:num>
                                    <m:den>
                                      <m:r>
                                        <a:rPr lang="zh-CN" altLang="en-US" sz="1800" i="1">
                                          <a:solidFill>
                                            <a:srgbClr val="000000"/>
                                          </a:solidFill>
                                          <a:latin typeface="Cambria Math" panose="02040503050406030204" pitchFamily="18" charset="0"/>
                                        </a:rPr>
                                        <m:t>2</m:t>
                                      </m:r>
                                    </m:den>
                                  </m:f>
                                </m:e>
                              </m:d>
                            </m:e>
                            <m:sup>
                              <m:r>
                                <a:rPr lang="zh-CN" altLang="en-US" sz="1800" i="1">
                                  <a:solidFill>
                                    <a:srgbClr val="000000"/>
                                  </a:solidFill>
                                  <a:latin typeface="Cambria Math" panose="02040503050406030204" pitchFamily="18" charset="0"/>
                                </a:rPr>
                                <m:t>𝑚</m:t>
                              </m:r>
                              <m:r>
                                <a:rPr lang="zh-CN" altLang="en-US" sz="1800" i="1">
                                  <a:solidFill>
                                    <a:srgbClr val="000000"/>
                                  </a:solidFill>
                                  <a:latin typeface="Cambria Math" panose="02040503050406030204" pitchFamily="18" charset="0"/>
                                </a:rPr>
                                <m:t>+</m:t>
                              </m:r>
                              <m:r>
                                <a:rPr lang="zh-CN" altLang="en-US" sz="1800" i="1">
                                  <a:solidFill>
                                    <a:srgbClr val="000000"/>
                                  </a:solidFill>
                                  <a:latin typeface="Cambria Math" panose="02040503050406030204" pitchFamily="18" charset="0"/>
                                </a:rPr>
                                <m:t>2</m:t>
                              </m:r>
                              <m:r>
                                <a:rPr lang="zh-CN" altLang="en-US" sz="1800" i="1">
                                  <a:solidFill>
                                    <a:srgbClr val="000000"/>
                                  </a:solidFill>
                                  <a:latin typeface="Cambria Math" panose="02040503050406030204" pitchFamily="18" charset="0"/>
                                </a:rPr>
                                <m:t>𝑘</m:t>
                              </m:r>
                            </m:sup>
                          </m:sSup>
                        </m:e>
                      </m:nary>
                      <m:r>
                        <a:rPr lang="zh-CN" altLang="en-US" sz="1800" i="1">
                          <a:solidFill>
                            <a:srgbClr val="000000"/>
                          </a:solidFill>
                          <a:latin typeface="Cambria Math" panose="02040503050406030204" pitchFamily="18" charset="0"/>
                        </a:rPr>
                        <m:t>,  </m:t>
                      </m:r>
                      <m:sSub>
                        <m:sSubPr>
                          <m:ctrlPr>
                            <a:rPr lang="zh-CN" altLang="en-US" sz="1800" i="1">
                              <a:solidFill>
                                <a:srgbClr val="000000"/>
                              </a:solidFill>
                              <a:latin typeface="Cambria Math" panose="02040503050406030204" pitchFamily="18" charset="0"/>
                            </a:rPr>
                          </m:ctrlPr>
                        </m:sSubPr>
                        <m:e>
                          <m:r>
                            <a:rPr lang="zh-CN" altLang="en-US" sz="1800" i="1">
                              <a:solidFill>
                                <a:srgbClr val="000000"/>
                              </a:solidFill>
                              <a:latin typeface="Cambria Math" panose="02040503050406030204" pitchFamily="18" charset="0"/>
                            </a:rPr>
                            <m:t>𝐾</m:t>
                          </m:r>
                        </m:e>
                        <m:sub>
                          <m:r>
                            <a:rPr lang="zh-CN" altLang="en-US" sz="1800" i="1">
                              <a:solidFill>
                                <a:srgbClr val="000000"/>
                              </a:solidFill>
                              <a:latin typeface="Cambria Math" panose="02040503050406030204" pitchFamily="18" charset="0"/>
                            </a:rPr>
                            <m:t>𝑚</m:t>
                          </m:r>
                        </m:sub>
                      </m:sSub>
                      <m:r>
                        <a:rPr lang="zh-CN" altLang="en-US" sz="1800" i="1">
                          <a:solidFill>
                            <a:srgbClr val="000000"/>
                          </a:solidFill>
                          <a:latin typeface="Cambria Math" panose="02040503050406030204" pitchFamily="18" charset="0"/>
                        </a:rPr>
                        <m:t>(</m:t>
                      </m:r>
                      <m:r>
                        <a:rPr lang="zh-CN" altLang="en-US" sz="1800" i="1">
                          <a:solidFill>
                            <a:srgbClr val="000000"/>
                          </a:solidFill>
                          <a:latin typeface="Cambria Math" panose="02040503050406030204" pitchFamily="18" charset="0"/>
                        </a:rPr>
                        <m:t>𝑥</m:t>
                      </m:r>
                      <m:r>
                        <a:rPr lang="zh-CN" altLang="en-US" sz="1800" i="1">
                          <a:solidFill>
                            <a:srgbClr val="000000"/>
                          </a:solidFill>
                          <a:latin typeface="Cambria Math" panose="02040503050406030204" pitchFamily="18" charset="0"/>
                        </a:rPr>
                        <m:t>)=(−</m:t>
                      </m:r>
                      <m:r>
                        <a:rPr lang="zh-CN" altLang="en-US" sz="1800" i="1">
                          <a:solidFill>
                            <a:srgbClr val="000000"/>
                          </a:solidFill>
                          <a:latin typeface="Cambria Math" panose="02040503050406030204" pitchFamily="18" charset="0"/>
                        </a:rPr>
                        <m:t>1</m:t>
                      </m:r>
                      <m:sSup>
                        <m:sSupPr>
                          <m:ctrlPr>
                            <a:rPr lang="zh-CN" altLang="en-US" sz="1800" i="1">
                              <a:solidFill>
                                <a:srgbClr val="000000"/>
                              </a:solidFill>
                              <a:latin typeface="Cambria Math" panose="02040503050406030204" pitchFamily="18" charset="0"/>
                            </a:rPr>
                          </m:ctrlPr>
                        </m:sSupPr>
                        <m:e>
                          <m:r>
                            <a:rPr lang="zh-CN" altLang="en-US" sz="1800" i="1">
                              <a:solidFill>
                                <a:srgbClr val="000000"/>
                              </a:solidFill>
                              <a:latin typeface="Cambria Math" panose="02040503050406030204" pitchFamily="18" charset="0"/>
                            </a:rPr>
                            <m:t>)</m:t>
                          </m:r>
                        </m:e>
                        <m:sup>
                          <m:r>
                            <a:rPr lang="zh-CN" altLang="en-US" sz="1800" i="1">
                              <a:solidFill>
                                <a:srgbClr val="000000"/>
                              </a:solidFill>
                              <a:latin typeface="Cambria Math" panose="02040503050406030204" pitchFamily="18" charset="0"/>
                            </a:rPr>
                            <m:t>𝑚</m:t>
                          </m:r>
                          <m:r>
                            <a:rPr lang="zh-CN" altLang="en-US" sz="1800" i="1">
                              <a:solidFill>
                                <a:srgbClr val="000000"/>
                              </a:solidFill>
                              <a:latin typeface="Cambria Math" panose="02040503050406030204" pitchFamily="18" charset="0"/>
                            </a:rPr>
                            <m:t>+</m:t>
                          </m:r>
                          <m:r>
                            <a:rPr lang="zh-CN" altLang="en-US" sz="1800" i="1">
                              <a:solidFill>
                                <a:srgbClr val="000000"/>
                              </a:solidFill>
                              <a:latin typeface="Cambria Math" panose="02040503050406030204" pitchFamily="18" charset="0"/>
                            </a:rPr>
                            <m:t>1</m:t>
                          </m:r>
                        </m:sup>
                      </m:sSup>
                      <m:sSub>
                        <m:sSubPr>
                          <m:ctrlPr>
                            <a:rPr lang="zh-CN" altLang="en-US" sz="1800" i="1">
                              <a:solidFill>
                                <a:srgbClr val="000000"/>
                              </a:solidFill>
                              <a:latin typeface="Cambria Math" panose="02040503050406030204" pitchFamily="18" charset="0"/>
                            </a:rPr>
                          </m:ctrlPr>
                        </m:sSubPr>
                        <m:e>
                          <m:r>
                            <a:rPr lang="zh-CN" altLang="en-US" sz="1800" i="1">
                              <a:solidFill>
                                <a:srgbClr val="000000"/>
                              </a:solidFill>
                              <a:latin typeface="Cambria Math" panose="02040503050406030204" pitchFamily="18" charset="0"/>
                            </a:rPr>
                            <m:t>𝐼</m:t>
                          </m:r>
                        </m:e>
                        <m:sub>
                          <m:r>
                            <a:rPr lang="zh-CN" altLang="en-US" sz="1800" i="1">
                              <a:solidFill>
                                <a:srgbClr val="000000"/>
                              </a:solidFill>
                              <a:latin typeface="Cambria Math" panose="02040503050406030204" pitchFamily="18" charset="0"/>
                            </a:rPr>
                            <m:t>𝑚</m:t>
                          </m:r>
                        </m:sub>
                      </m:sSub>
                      <m:r>
                        <a:rPr lang="zh-CN" altLang="en-US" sz="1800" i="1">
                          <a:solidFill>
                            <a:srgbClr val="000000"/>
                          </a:solidFill>
                          <a:latin typeface="Cambria Math" panose="02040503050406030204" pitchFamily="18" charset="0"/>
                        </a:rPr>
                        <m:t>(</m:t>
                      </m:r>
                      <m:r>
                        <a:rPr lang="zh-CN" altLang="en-US" sz="1800" i="1">
                          <a:solidFill>
                            <a:srgbClr val="000000"/>
                          </a:solidFill>
                          <a:latin typeface="Cambria Math" panose="02040503050406030204" pitchFamily="18" charset="0"/>
                        </a:rPr>
                        <m:t>𝑥</m:t>
                      </m:r>
                      <m:r>
                        <a:rPr lang="zh-CN" altLang="en-US" sz="1800" i="1">
                          <a:solidFill>
                            <a:srgbClr val="000000"/>
                          </a:solidFill>
                          <a:latin typeface="Cambria Math" panose="02040503050406030204" pitchFamily="18" charset="0"/>
                        </a:rPr>
                        <m:t>)</m:t>
                      </m:r>
                      <m:func>
                        <m:funcPr>
                          <m:ctrlPr>
                            <a:rPr lang="zh-CN" altLang="en-US" sz="1800" i="1">
                              <a:solidFill>
                                <a:srgbClr val="000000"/>
                              </a:solidFill>
                              <a:latin typeface="Cambria Math" panose="02040503050406030204" pitchFamily="18" charset="0"/>
                            </a:rPr>
                          </m:ctrlPr>
                        </m:funcPr>
                        <m:fName>
                          <m:r>
                            <m:rPr>
                              <m:sty m:val="p"/>
                            </m:rPr>
                            <a:rPr lang="zh-CN" altLang="en-US" sz="1800" i="0">
                              <a:solidFill>
                                <a:srgbClr val="000000"/>
                              </a:solidFill>
                              <a:latin typeface="Cambria Math" panose="02040503050406030204" pitchFamily="18" charset="0"/>
                            </a:rPr>
                            <m:t>ln</m:t>
                          </m:r>
                        </m:fName>
                        <m:e>
                          <m:f>
                            <m:fPr>
                              <m:ctrlPr>
                                <a:rPr lang="zh-CN" altLang="en-US" sz="1800" i="1">
                                  <a:solidFill>
                                    <a:srgbClr val="000000"/>
                                  </a:solidFill>
                                  <a:latin typeface="Cambria Math" panose="02040503050406030204" pitchFamily="18" charset="0"/>
                                </a:rPr>
                              </m:ctrlPr>
                            </m:fPr>
                            <m:num>
                              <m:r>
                                <a:rPr lang="zh-CN" altLang="en-US" sz="1800" i="1">
                                  <a:solidFill>
                                    <a:srgbClr val="000000"/>
                                  </a:solidFill>
                                  <a:latin typeface="Cambria Math" panose="02040503050406030204" pitchFamily="18" charset="0"/>
                                </a:rPr>
                                <m:t>𝑥</m:t>
                              </m:r>
                            </m:num>
                            <m:den>
                              <m:r>
                                <a:rPr lang="zh-CN" altLang="en-US" sz="1800" i="1">
                                  <a:solidFill>
                                    <a:srgbClr val="000000"/>
                                  </a:solidFill>
                                  <a:latin typeface="Cambria Math" panose="02040503050406030204" pitchFamily="18" charset="0"/>
                                </a:rPr>
                                <m:t>2</m:t>
                              </m:r>
                            </m:den>
                          </m:f>
                        </m:e>
                      </m:func>
                      <m:r>
                        <a:rPr lang="zh-CN" altLang="en-US" sz="1800" i="1">
                          <a:solidFill>
                            <a:srgbClr val="000000"/>
                          </a:solidFill>
                          <a:latin typeface="Cambria Math" panose="02040503050406030204" pitchFamily="18" charset="0"/>
                        </a:rPr>
                        <m:t>+</m:t>
                      </m:r>
                    </m:oMath>
                    <m:oMath xmlns:m="http://schemas.openxmlformats.org/officeDocument/2006/math">
                      <m:r>
                        <a:rPr lang="zh-CN" altLang="en-US" sz="1800" i="1">
                          <a:solidFill>
                            <a:srgbClr val="000000"/>
                          </a:solidFill>
                          <a:latin typeface="Cambria Math" panose="02040503050406030204" pitchFamily="18" charset="0"/>
                        </a:rPr>
                        <m:t>+</m:t>
                      </m:r>
                      <m:f>
                        <m:fPr>
                          <m:ctrlPr>
                            <a:rPr lang="zh-CN" altLang="en-US" sz="1800" i="1">
                              <a:solidFill>
                                <a:srgbClr val="000000"/>
                              </a:solidFill>
                              <a:latin typeface="Cambria Math" panose="02040503050406030204" pitchFamily="18" charset="0"/>
                            </a:rPr>
                          </m:ctrlPr>
                        </m:fPr>
                        <m:num>
                          <m:r>
                            <a:rPr lang="zh-CN" altLang="en-US" sz="1800" i="1">
                              <a:solidFill>
                                <a:srgbClr val="000000"/>
                              </a:solidFill>
                              <a:latin typeface="Cambria Math" panose="02040503050406030204" pitchFamily="18" charset="0"/>
                            </a:rPr>
                            <m:t>1</m:t>
                          </m:r>
                        </m:num>
                        <m:den>
                          <m:r>
                            <a:rPr lang="zh-CN" altLang="en-US" sz="1800" i="1">
                              <a:solidFill>
                                <a:srgbClr val="000000"/>
                              </a:solidFill>
                              <a:latin typeface="Cambria Math" panose="02040503050406030204" pitchFamily="18" charset="0"/>
                            </a:rPr>
                            <m:t>2</m:t>
                          </m:r>
                        </m:den>
                      </m:f>
                      <m:nary>
                        <m:naryPr>
                          <m:chr m:val="∑"/>
                          <m:ctrlPr>
                            <a:rPr lang="zh-CN" altLang="en-US" sz="1800" i="1">
                              <a:solidFill>
                                <a:srgbClr val="000000"/>
                              </a:solidFill>
                              <a:latin typeface="Cambria Math" panose="02040503050406030204" pitchFamily="18" charset="0"/>
                            </a:rPr>
                          </m:ctrlPr>
                        </m:naryPr>
                        <m:sub>
                          <m:r>
                            <a:rPr lang="zh-CN" altLang="en-US" sz="1800" i="1">
                              <a:solidFill>
                                <a:srgbClr val="000000"/>
                              </a:solidFill>
                              <a:latin typeface="Cambria Math" panose="02040503050406030204" pitchFamily="18" charset="0"/>
                            </a:rPr>
                            <m:t>𝑘</m:t>
                          </m:r>
                          <m:r>
                            <a:rPr lang="zh-CN" altLang="en-US" sz="1800" i="1">
                              <a:solidFill>
                                <a:srgbClr val="000000"/>
                              </a:solidFill>
                              <a:latin typeface="Cambria Math" panose="02040503050406030204" pitchFamily="18" charset="0"/>
                            </a:rPr>
                            <m:t>=</m:t>
                          </m:r>
                          <m:r>
                            <a:rPr lang="zh-CN" altLang="en-US" sz="1800" i="1">
                              <a:solidFill>
                                <a:srgbClr val="000000"/>
                              </a:solidFill>
                              <a:latin typeface="Cambria Math" panose="02040503050406030204" pitchFamily="18" charset="0"/>
                            </a:rPr>
                            <m:t>0</m:t>
                          </m:r>
                        </m:sub>
                        <m:sup>
                          <m:r>
                            <a:rPr lang="zh-CN" altLang="en-US" sz="1800" i="1">
                              <a:solidFill>
                                <a:srgbClr val="000000"/>
                              </a:solidFill>
                              <a:latin typeface="Cambria Math" panose="02040503050406030204" pitchFamily="18" charset="0"/>
                            </a:rPr>
                            <m:t>𝑚</m:t>
                          </m:r>
                          <m:r>
                            <a:rPr lang="zh-CN" altLang="en-US" sz="1800" i="1">
                              <a:solidFill>
                                <a:srgbClr val="000000"/>
                              </a:solidFill>
                              <a:latin typeface="Cambria Math" panose="02040503050406030204" pitchFamily="18" charset="0"/>
                            </a:rPr>
                            <m:t>−</m:t>
                          </m:r>
                          <m:r>
                            <a:rPr lang="zh-CN" altLang="en-US" sz="1800" i="1">
                              <a:solidFill>
                                <a:srgbClr val="000000"/>
                              </a:solidFill>
                              <a:latin typeface="Cambria Math" panose="02040503050406030204" pitchFamily="18" charset="0"/>
                            </a:rPr>
                            <m:t>1</m:t>
                          </m:r>
                        </m:sup>
                        <m:e>
                          <m:r>
                            <a:rPr lang="zh-CN" altLang="en-US" sz="1800" i="1">
                              <a:solidFill>
                                <a:srgbClr val="000000"/>
                              </a:solidFill>
                              <a:latin typeface="Cambria Math" panose="02040503050406030204" pitchFamily="18" charset="0"/>
                            </a:rPr>
                            <m:t>(−</m:t>
                          </m:r>
                          <m:r>
                            <a:rPr lang="zh-CN" altLang="en-US" sz="1800" i="1">
                              <a:solidFill>
                                <a:srgbClr val="000000"/>
                              </a:solidFill>
                              <a:latin typeface="Cambria Math" panose="02040503050406030204" pitchFamily="18" charset="0"/>
                            </a:rPr>
                            <m:t>1</m:t>
                          </m:r>
                          <m:sSup>
                            <m:sSupPr>
                              <m:ctrlPr>
                                <a:rPr lang="zh-CN" altLang="en-US" sz="1800" i="1">
                                  <a:solidFill>
                                    <a:srgbClr val="000000"/>
                                  </a:solidFill>
                                  <a:latin typeface="Cambria Math" panose="02040503050406030204" pitchFamily="18" charset="0"/>
                                </a:rPr>
                              </m:ctrlPr>
                            </m:sSupPr>
                            <m:e>
                              <m:r>
                                <a:rPr lang="zh-CN" altLang="en-US" sz="1800" i="1">
                                  <a:solidFill>
                                    <a:srgbClr val="000000"/>
                                  </a:solidFill>
                                  <a:latin typeface="Cambria Math" panose="02040503050406030204" pitchFamily="18" charset="0"/>
                                </a:rPr>
                                <m:t>)</m:t>
                              </m:r>
                            </m:e>
                            <m:sup>
                              <m:r>
                                <a:rPr lang="zh-CN" altLang="en-US" sz="1800" i="1">
                                  <a:solidFill>
                                    <a:srgbClr val="000000"/>
                                  </a:solidFill>
                                  <a:latin typeface="Cambria Math" panose="02040503050406030204" pitchFamily="18" charset="0"/>
                                </a:rPr>
                                <m:t>𝑘</m:t>
                              </m:r>
                            </m:sup>
                          </m:sSup>
                          <m:f>
                            <m:fPr>
                              <m:ctrlPr>
                                <a:rPr lang="zh-CN" altLang="en-US" sz="1800" i="1">
                                  <a:solidFill>
                                    <a:srgbClr val="000000"/>
                                  </a:solidFill>
                                  <a:latin typeface="Cambria Math" panose="02040503050406030204" pitchFamily="18" charset="0"/>
                                </a:rPr>
                              </m:ctrlPr>
                            </m:fPr>
                            <m:num>
                              <m:r>
                                <a:rPr lang="zh-CN" altLang="en-US" sz="1800" i="1">
                                  <a:solidFill>
                                    <a:srgbClr val="000000"/>
                                  </a:solidFill>
                                  <a:latin typeface="Cambria Math" panose="02040503050406030204" pitchFamily="18" charset="0"/>
                                </a:rPr>
                                <m:t>(</m:t>
                              </m:r>
                              <m:r>
                                <a:rPr lang="zh-CN" altLang="en-US" sz="1800" i="1">
                                  <a:solidFill>
                                    <a:srgbClr val="000000"/>
                                  </a:solidFill>
                                  <a:latin typeface="Cambria Math" panose="02040503050406030204" pitchFamily="18" charset="0"/>
                                </a:rPr>
                                <m:t>𝑚</m:t>
                              </m:r>
                              <m:r>
                                <a:rPr lang="zh-CN" altLang="en-US" sz="1800" i="1">
                                  <a:solidFill>
                                    <a:srgbClr val="000000"/>
                                  </a:solidFill>
                                  <a:latin typeface="Cambria Math" panose="02040503050406030204" pitchFamily="18" charset="0"/>
                                </a:rPr>
                                <m:t>−</m:t>
                              </m:r>
                              <m:r>
                                <a:rPr lang="zh-CN" altLang="en-US" sz="1800" i="1">
                                  <a:solidFill>
                                    <a:srgbClr val="000000"/>
                                  </a:solidFill>
                                  <a:latin typeface="Cambria Math" panose="02040503050406030204" pitchFamily="18" charset="0"/>
                                </a:rPr>
                                <m:t>𝑘</m:t>
                              </m:r>
                              <m:r>
                                <a:rPr lang="zh-CN" altLang="en-US" sz="1800" i="1">
                                  <a:solidFill>
                                    <a:srgbClr val="000000"/>
                                  </a:solidFill>
                                  <a:latin typeface="Cambria Math" panose="02040503050406030204" pitchFamily="18" charset="0"/>
                                </a:rPr>
                                <m:t>−</m:t>
                              </m:r>
                              <m:r>
                                <a:rPr lang="zh-CN" altLang="en-US" sz="1800" i="1">
                                  <a:solidFill>
                                    <a:srgbClr val="000000"/>
                                  </a:solidFill>
                                  <a:latin typeface="Cambria Math" panose="02040503050406030204" pitchFamily="18" charset="0"/>
                                </a:rPr>
                                <m:t>1</m:t>
                              </m:r>
                              <m:r>
                                <a:rPr lang="zh-CN" altLang="en-US" sz="1800" i="1">
                                  <a:solidFill>
                                    <a:srgbClr val="000000"/>
                                  </a:solidFill>
                                  <a:latin typeface="Cambria Math" panose="02040503050406030204" pitchFamily="18" charset="0"/>
                                </a:rPr>
                                <m:t>)!</m:t>
                              </m:r>
                            </m:num>
                            <m:den>
                              <m:r>
                                <a:rPr lang="zh-CN" altLang="en-US" sz="1800" i="1">
                                  <a:solidFill>
                                    <a:srgbClr val="000000"/>
                                  </a:solidFill>
                                  <a:latin typeface="Cambria Math" panose="02040503050406030204" pitchFamily="18" charset="0"/>
                                </a:rPr>
                                <m:t>𝑘</m:t>
                              </m:r>
                              <m:r>
                                <a:rPr lang="zh-CN" altLang="en-US" sz="1800" i="1">
                                  <a:solidFill>
                                    <a:srgbClr val="000000"/>
                                  </a:solidFill>
                                  <a:latin typeface="Cambria Math" panose="02040503050406030204" pitchFamily="18" charset="0"/>
                                </a:rPr>
                                <m:t>!</m:t>
                              </m:r>
                            </m:den>
                          </m:f>
                          <m:sSup>
                            <m:sSupPr>
                              <m:ctrlPr>
                                <a:rPr lang="zh-CN" altLang="en-US" sz="1800" i="1">
                                  <a:solidFill>
                                    <a:srgbClr val="000000"/>
                                  </a:solidFill>
                                  <a:latin typeface="Cambria Math" panose="02040503050406030204" pitchFamily="18" charset="0"/>
                                </a:rPr>
                              </m:ctrlPr>
                            </m:sSupPr>
                            <m:e>
                              <m:d>
                                <m:dPr>
                                  <m:ctrlPr>
                                    <a:rPr lang="zh-CN" altLang="en-US" sz="1800" i="1">
                                      <a:solidFill>
                                        <a:srgbClr val="000000"/>
                                      </a:solidFill>
                                      <a:latin typeface="Cambria Math" panose="02040503050406030204" pitchFamily="18" charset="0"/>
                                    </a:rPr>
                                  </m:ctrlPr>
                                </m:dPr>
                                <m:e>
                                  <m:f>
                                    <m:fPr>
                                      <m:ctrlPr>
                                        <a:rPr lang="zh-CN" altLang="en-US" sz="1800" i="1">
                                          <a:solidFill>
                                            <a:srgbClr val="000000"/>
                                          </a:solidFill>
                                          <a:latin typeface="Cambria Math" panose="02040503050406030204" pitchFamily="18" charset="0"/>
                                        </a:rPr>
                                      </m:ctrlPr>
                                    </m:fPr>
                                    <m:num>
                                      <m:r>
                                        <a:rPr lang="zh-CN" altLang="en-US" sz="1800" i="1">
                                          <a:solidFill>
                                            <a:srgbClr val="000000"/>
                                          </a:solidFill>
                                          <a:latin typeface="Cambria Math" panose="02040503050406030204" pitchFamily="18" charset="0"/>
                                        </a:rPr>
                                        <m:t>𝑥</m:t>
                                      </m:r>
                                    </m:num>
                                    <m:den>
                                      <m:r>
                                        <a:rPr lang="zh-CN" altLang="en-US" sz="1800" i="1">
                                          <a:solidFill>
                                            <a:srgbClr val="000000"/>
                                          </a:solidFill>
                                          <a:latin typeface="Cambria Math" panose="02040503050406030204" pitchFamily="18" charset="0"/>
                                        </a:rPr>
                                        <m:t>2</m:t>
                                      </m:r>
                                    </m:den>
                                  </m:f>
                                </m:e>
                              </m:d>
                            </m:e>
                            <m:sup>
                              <m:r>
                                <a:rPr lang="zh-CN" altLang="en-US" sz="1800" i="1">
                                  <a:solidFill>
                                    <a:srgbClr val="000000"/>
                                  </a:solidFill>
                                  <a:latin typeface="Cambria Math" panose="02040503050406030204" pitchFamily="18" charset="0"/>
                                </a:rPr>
                                <m:t>2</m:t>
                              </m:r>
                              <m:r>
                                <a:rPr lang="zh-CN" altLang="en-US" sz="1800" i="1">
                                  <a:solidFill>
                                    <a:srgbClr val="000000"/>
                                  </a:solidFill>
                                  <a:latin typeface="Cambria Math" panose="02040503050406030204" pitchFamily="18" charset="0"/>
                                </a:rPr>
                                <m:t>𝑘</m:t>
                              </m:r>
                              <m:r>
                                <a:rPr lang="zh-CN" altLang="en-US" sz="1800" i="1">
                                  <a:solidFill>
                                    <a:srgbClr val="000000"/>
                                  </a:solidFill>
                                  <a:latin typeface="Cambria Math" panose="02040503050406030204" pitchFamily="18" charset="0"/>
                                </a:rPr>
                                <m:t>−</m:t>
                              </m:r>
                              <m:r>
                                <a:rPr lang="zh-CN" altLang="en-US" sz="1800" i="1">
                                  <a:solidFill>
                                    <a:srgbClr val="000000"/>
                                  </a:solidFill>
                                  <a:latin typeface="Cambria Math" panose="02040503050406030204" pitchFamily="18" charset="0"/>
                                </a:rPr>
                                <m:t>𝑚</m:t>
                              </m:r>
                            </m:sup>
                          </m:sSup>
                        </m:e>
                      </m:nary>
                      <m:r>
                        <a:rPr lang="zh-CN" altLang="en-US" sz="1800" i="1">
                          <a:solidFill>
                            <a:srgbClr val="000000"/>
                          </a:solidFill>
                          <a:latin typeface="Cambria Math" panose="02040503050406030204" pitchFamily="18" charset="0"/>
                        </a:rPr>
                        <m:t>+</m:t>
                      </m:r>
                      <m:f>
                        <m:fPr>
                          <m:ctrlPr>
                            <a:rPr lang="zh-CN" altLang="en-US" sz="1800" i="1">
                              <a:solidFill>
                                <a:srgbClr val="000000"/>
                              </a:solidFill>
                              <a:latin typeface="Cambria Math" panose="02040503050406030204" pitchFamily="18" charset="0"/>
                            </a:rPr>
                          </m:ctrlPr>
                        </m:fPr>
                        <m:num>
                          <m:r>
                            <a:rPr lang="zh-CN" altLang="en-US" sz="1800" i="1">
                              <a:solidFill>
                                <a:srgbClr val="000000"/>
                              </a:solidFill>
                              <a:latin typeface="Cambria Math" panose="02040503050406030204" pitchFamily="18" charset="0"/>
                            </a:rPr>
                            <m:t>(−</m:t>
                          </m:r>
                          <m:r>
                            <a:rPr lang="zh-CN" altLang="en-US" sz="1800" i="1">
                              <a:solidFill>
                                <a:srgbClr val="000000"/>
                              </a:solidFill>
                              <a:latin typeface="Cambria Math" panose="02040503050406030204" pitchFamily="18" charset="0"/>
                            </a:rPr>
                            <m:t>1</m:t>
                          </m:r>
                          <m:sSup>
                            <m:sSupPr>
                              <m:ctrlPr>
                                <a:rPr lang="zh-CN" altLang="en-US" sz="1800" i="1">
                                  <a:solidFill>
                                    <a:srgbClr val="000000"/>
                                  </a:solidFill>
                                  <a:latin typeface="Cambria Math" panose="02040503050406030204" pitchFamily="18" charset="0"/>
                                </a:rPr>
                              </m:ctrlPr>
                            </m:sSupPr>
                            <m:e>
                              <m:r>
                                <a:rPr lang="zh-CN" altLang="en-US" sz="1800" i="1">
                                  <a:solidFill>
                                    <a:srgbClr val="000000"/>
                                  </a:solidFill>
                                  <a:latin typeface="Cambria Math" panose="02040503050406030204" pitchFamily="18" charset="0"/>
                                </a:rPr>
                                <m:t>)</m:t>
                              </m:r>
                            </m:e>
                            <m:sup>
                              <m:r>
                                <a:rPr lang="zh-CN" altLang="en-US" sz="1800" i="1">
                                  <a:solidFill>
                                    <a:srgbClr val="000000"/>
                                  </a:solidFill>
                                  <a:latin typeface="Cambria Math" panose="02040503050406030204" pitchFamily="18" charset="0"/>
                                </a:rPr>
                                <m:t>𝑚</m:t>
                              </m:r>
                            </m:sup>
                          </m:sSup>
                        </m:num>
                        <m:den>
                          <m:r>
                            <a:rPr lang="zh-CN" altLang="en-US" sz="1800" i="1">
                              <a:solidFill>
                                <a:srgbClr val="000000"/>
                              </a:solidFill>
                              <a:latin typeface="Cambria Math" panose="02040503050406030204" pitchFamily="18" charset="0"/>
                            </a:rPr>
                            <m:t>2</m:t>
                          </m:r>
                        </m:den>
                      </m:f>
                      <m:nary>
                        <m:naryPr>
                          <m:chr m:val="∑"/>
                          <m:ctrlPr>
                            <a:rPr lang="zh-CN" altLang="en-US" sz="1800" i="1">
                              <a:solidFill>
                                <a:srgbClr val="000000"/>
                              </a:solidFill>
                              <a:latin typeface="Cambria Math" panose="02040503050406030204" pitchFamily="18" charset="0"/>
                            </a:rPr>
                          </m:ctrlPr>
                        </m:naryPr>
                        <m:sub>
                          <m:r>
                            <a:rPr lang="zh-CN" altLang="en-US" sz="1800" i="1">
                              <a:solidFill>
                                <a:srgbClr val="000000"/>
                              </a:solidFill>
                              <a:latin typeface="Cambria Math" panose="02040503050406030204" pitchFamily="18" charset="0"/>
                            </a:rPr>
                            <m:t>𝑘</m:t>
                          </m:r>
                          <m:r>
                            <a:rPr lang="zh-CN" altLang="en-US" sz="1800" i="1">
                              <a:solidFill>
                                <a:srgbClr val="000000"/>
                              </a:solidFill>
                              <a:latin typeface="Cambria Math" panose="02040503050406030204" pitchFamily="18" charset="0"/>
                            </a:rPr>
                            <m:t>=</m:t>
                          </m:r>
                          <m:r>
                            <a:rPr lang="zh-CN" altLang="en-US" sz="1800" i="1">
                              <a:solidFill>
                                <a:srgbClr val="000000"/>
                              </a:solidFill>
                              <a:latin typeface="Cambria Math" panose="02040503050406030204" pitchFamily="18" charset="0"/>
                            </a:rPr>
                            <m:t>0</m:t>
                          </m:r>
                        </m:sub>
                        <m:sup>
                          <m:r>
                            <a:rPr lang="zh-CN" altLang="en-US" sz="1800" i="1">
                              <a:solidFill>
                                <a:srgbClr val="000000"/>
                              </a:solidFill>
                              <a:latin typeface="Cambria Math" panose="02040503050406030204" pitchFamily="18" charset="0"/>
                            </a:rPr>
                            <m:t>∞</m:t>
                          </m:r>
                        </m:sup>
                        <m:e>
                          <m:f>
                            <m:fPr>
                              <m:ctrlPr>
                                <a:rPr lang="zh-CN" altLang="en-US" sz="1800" i="1">
                                  <a:solidFill>
                                    <a:srgbClr val="000000"/>
                                  </a:solidFill>
                                  <a:latin typeface="Cambria Math" panose="02040503050406030204" pitchFamily="18" charset="0"/>
                                </a:rPr>
                              </m:ctrlPr>
                            </m:fPr>
                            <m:num>
                              <m:r>
                                <a:rPr lang="zh-CN" altLang="en-US" sz="1800" i="1">
                                  <a:solidFill>
                                    <a:srgbClr val="000000"/>
                                  </a:solidFill>
                                  <a:latin typeface="Cambria Math" panose="02040503050406030204" pitchFamily="18" charset="0"/>
                                </a:rPr>
                                <m:t>𝜓</m:t>
                              </m:r>
                              <m:r>
                                <a:rPr lang="zh-CN" altLang="en-US" sz="1800" i="1">
                                  <a:solidFill>
                                    <a:srgbClr val="000000"/>
                                  </a:solidFill>
                                  <a:latin typeface="Cambria Math" panose="02040503050406030204" pitchFamily="18" charset="0"/>
                                </a:rPr>
                                <m:t>(</m:t>
                              </m:r>
                              <m:r>
                                <a:rPr lang="zh-CN" altLang="en-US" sz="1800" i="1">
                                  <a:solidFill>
                                    <a:srgbClr val="000000"/>
                                  </a:solidFill>
                                  <a:latin typeface="Cambria Math" panose="02040503050406030204" pitchFamily="18" charset="0"/>
                                </a:rPr>
                                <m:t>𝑚</m:t>
                              </m:r>
                              <m:r>
                                <a:rPr lang="zh-CN" altLang="en-US" sz="1800" i="1">
                                  <a:solidFill>
                                    <a:srgbClr val="000000"/>
                                  </a:solidFill>
                                  <a:latin typeface="Cambria Math" panose="02040503050406030204" pitchFamily="18" charset="0"/>
                                </a:rPr>
                                <m:t>+</m:t>
                              </m:r>
                              <m:r>
                                <a:rPr lang="zh-CN" altLang="en-US" sz="1800" i="1">
                                  <a:solidFill>
                                    <a:srgbClr val="000000"/>
                                  </a:solidFill>
                                  <a:latin typeface="Cambria Math" panose="02040503050406030204" pitchFamily="18" charset="0"/>
                                </a:rPr>
                                <m:t>𝑘</m:t>
                              </m:r>
                              <m:r>
                                <a:rPr lang="zh-CN" altLang="en-US" sz="1800" i="1">
                                  <a:solidFill>
                                    <a:srgbClr val="000000"/>
                                  </a:solidFill>
                                  <a:latin typeface="Cambria Math" panose="02040503050406030204" pitchFamily="18" charset="0"/>
                                </a:rPr>
                                <m:t>+</m:t>
                              </m:r>
                              <m:r>
                                <a:rPr lang="zh-CN" altLang="en-US" sz="1800" i="1">
                                  <a:solidFill>
                                    <a:srgbClr val="000000"/>
                                  </a:solidFill>
                                  <a:latin typeface="Cambria Math" panose="02040503050406030204" pitchFamily="18" charset="0"/>
                                </a:rPr>
                                <m:t>1</m:t>
                              </m:r>
                              <m:r>
                                <a:rPr lang="zh-CN" altLang="en-US" sz="1800" i="1">
                                  <a:solidFill>
                                    <a:srgbClr val="000000"/>
                                  </a:solidFill>
                                  <a:latin typeface="Cambria Math" panose="02040503050406030204" pitchFamily="18" charset="0"/>
                                </a:rPr>
                                <m:t>)+</m:t>
                              </m:r>
                              <m:r>
                                <a:rPr lang="zh-CN" altLang="en-US" sz="1800" i="1">
                                  <a:solidFill>
                                    <a:srgbClr val="000000"/>
                                  </a:solidFill>
                                  <a:latin typeface="Cambria Math" panose="02040503050406030204" pitchFamily="18" charset="0"/>
                                </a:rPr>
                                <m:t>𝜓</m:t>
                              </m:r>
                              <m:r>
                                <a:rPr lang="zh-CN" altLang="en-US" sz="1800" i="1">
                                  <a:solidFill>
                                    <a:srgbClr val="000000"/>
                                  </a:solidFill>
                                  <a:latin typeface="Cambria Math" panose="02040503050406030204" pitchFamily="18" charset="0"/>
                                </a:rPr>
                                <m:t>(</m:t>
                              </m:r>
                              <m:r>
                                <a:rPr lang="zh-CN" altLang="en-US" sz="1800" i="1">
                                  <a:solidFill>
                                    <a:srgbClr val="000000"/>
                                  </a:solidFill>
                                  <a:latin typeface="Cambria Math" panose="02040503050406030204" pitchFamily="18" charset="0"/>
                                </a:rPr>
                                <m:t>𝑘</m:t>
                              </m:r>
                              <m:r>
                                <a:rPr lang="zh-CN" altLang="en-US" sz="1800" i="1">
                                  <a:solidFill>
                                    <a:srgbClr val="000000"/>
                                  </a:solidFill>
                                  <a:latin typeface="Cambria Math" panose="02040503050406030204" pitchFamily="18" charset="0"/>
                                </a:rPr>
                                <m:t>+</m:t>
                              </m:r>
                              <m:r>
                                <a:rPr lang="zh-CN" altLang="en-US" sz="1800" i="1">
                                  <a:solidFill>
                                    <a:srgbClr val="000000"/>
                                  </a:solidFill>
                                  <a:latin typeface="Cambria Math" panose="02040503050406030204" pitchFamily="18" charset="0"/>
                                </a:rPr>
                                <m:t>1</m:t>
                              </m:r>
                              <m:r>
                                <a:rPr lang="zh-CN" altLang="en-US" sz="1800" i="1">
                                  <a:solidFill>
                                    <a:srgbClr val="000000"/>
                                  </a:solidFill>
                                  <a:latin typeface="Cambria Math" panose="02040503050406030204" pitchFamily="18" charset="0"/>
                                </a:rPr>
                                <m:t>)</m:t>
                              </m:r>
                            </m:num>
                            <m:den>
                              <m:r>
                                <a:rPr lang="zh-CN" altLang="en-US" sz="1800" i="1">
                                  <a:solidFill>
                                    <a:srgbClr val="000000"/>
                                  </a:solidFill>
                                  <a:latin typeface="Cambria Math" panose="02040503050406030204" pitchFamily="18" charset="0"/>
                                </a:rPr>
                                <m:t>𝑘</m:t>
                              </m:r>
                              <m:r>
                                <a:rPr lang="zh-CN" altLang="en-US" sz="1800" i="1">
                                  <a:solidFill>
                                    <a:srgbClr val="000000"/>
                                  </a:solidFill>
                                  <a:latin typeface="Cambria Math" panose="02040503050406030204" pitchFamily="18" charset="0"/>
                                </a:rPr>
                                <m:t>!(</m:t>
                              </m:r>
                              <m:r>
                                <a:rPr lang="zh-CN" altLang="en-US" sz="1800" i="1">
                                  <a:solidFill>
                                    <a:srgbClr val="000000"/>
                                  </a:solidFill>
                                  <a:latin typeface="Cambria Math" panose="02040503050406030204" pitchFamily="18" charset="0"/>
                                </a:rPr>
                                <m:t>𝑚</m:t>
                              </m:r>
                              <m:r>
                                <a:rPr lang="zh-CN" altLang="en-US" sz="1800" i="1">
                                  <a:solidFill>
                                    <a:srgbClr val="000000"/>
                                  </a:solidFill>
                                  <a:latin typeface="Cambria Math" panose="02040503050406030204" pitchFamily="18" charset="0"/>
                                </a:rPr>
                                <m:t>+</m:t>
                              </m:r>
                              <m:r>
                                <a:rPr lang="zh-CN" altLang="en-US" sz="1800" i="1">
                                  <a:solidFill>
                                    <a:srgbClr val="000000"/>
                                  </a:solidFill>
                                  <a:latin typeface="Cambria Math" panose="02040503050406030204" pitchFamily="18" charset="0"/>
                                </a:rPr>
                                <m:t>𝑘</m:t>
                              </m:r>
                              <m:r>
                                <a:rPr lang="zh-CN" altLang="en-US" sz="1800" i="1">
                                  <a:solidFill>
                                    <a:srgbClr val="000000"/>
                                  </a:solidFill>
                                  <a:latin typeface="Cambria Math" panose="02040503050406030204" pitchFamily="18" charset="0"/>
                                </a:rPr>
                                <m:t>)!</m:t>
                              </m:r>
                            </m:den>
                          </m:f>
                          <m:sSup>
                            <m:sSupPr>
                              <m:ctrlPr>
                                <a:rPr lang="zh-CN" altLang="en-US" sz="1800" i="1">
                                  <a:solidFill>
                                    <a:srgbClr val="000000"/>
                                  </a:solidFill>
                                  <a:latin typeface="Cambria Math" panose="02040503050406030204" pitchFamily="18" charset="0"/>
                                </a:rPr>
                              </m:ctrlPr>
                            </m:sSupPr>
                            <m:e>
                              <m:d>
                                <m:dPr>
                                  <m:ctrlPr>
                                    <a:rPr lang="zh-CN" altLang="en-US" sz="1800" i="1">
                                      <a:solidFill>
                                        <a:srgbClr val="000000"/>
                                      </a:solidFill>
                                      <a:latin typeface="Cambria Math" panose="02040503050406030204" pitchFamily="18" charset="0"/>
                                    </a:rPr>
                                  </m:ctrlPr>
                                </m:dPr>
                                <m:e>
                                  <m:f>
                                    <m:fPr>
                                      <m:ctrlPr>
                                        <a:rPr lang="zh-CN" altLang="en-US" sz="1800" i="1">
                                          <a:solidFill>
                                            <a:srgbClr val="000000"/>
                                          </a:solidFill>
                                          <a:latin typeface="Cambria Math" panose="02040503050406030204" pitchFamily="18" charset="0"/>
                                        </a:rPr>
                                      </m:ctrlPr>
                                    </m:fPr>
                                    <m:num>
                                      <m:r>
                                        <a:rPr lang="zh-CN" altLang="en-US" sz="1800" i="1">
                                          <a:solidFill>
                                            <a:srgbClr val="000000"/>
                                          </a:solidFill>
                                          <a:latin typeface="Cambria Math" panose="02040503050406030204" pitchFamily="18" charset="0"/>
                                        </a:rPr>
                                        <m:t>𝑥</m:t>
                                      </m:r>
                                    </m:num>
                                    <m:den>
                                      <m:r>
                                        <a:rPr lang="zh-CN" altLang="en-US" sz="1800" i="1">
                                          <a:solidFill>
                                            <a:srgbClr val="000000"/>
                                          </a:solidFill>
                                          <a:latin typeface="Cambria Math" panose="02040503050406030204" pitchFamily="18" charset="0"/>
                                        </a:rPr>
                                        <m:t>2</m:t>
                                      </m:r>
                                    </m:den>
                                  </m:f>
                                </m:e>
                              </m:d>
                            </m:e>
                            <m:sup>
                              <m:r>
                                <a:rPr lang="zh-CN" altLang="en-US" sz="1800" i="1">
                                  <a:solidFill>
                                    <a:srgbClr val="000000"/>
                                  </a:solidFill>
                                  <a:latin typeface="Cambria Math" panose="02040503050406030204" pitchFamily="18" charset="0"/>
                                </a:rPr>
                                <m:t>𝑚</m:t>
                              </m:r>
                              <m:r>
                                <a:rPr lang="zh-CN" altLang="en-US" sz="1800" i="1">
                                  <a:solidFill>
                                    <a:srgbClr val="000000"/>
                                  </a:solidFill>
                                  <a:latin typeface="Cambria Math" panose="02040503050406030204" pitchFamily="18" charset="0"/>
                                </a:rPr>
                                <m:t>+</m:t>
                              </m:r>
                              <m:r>
                                <a:rPr lang="zh-CN" altLang="en-US" sz="1800" i="1">
                                  <a:solidFill>
                                    <a:srgbClr val="000000"/>
                                  </a:solidFill>
                                  <a:latin typeface="Cambria Math" panose="02040503050406030204" pitchFamily="18" charset="0"/>
                                </a:rPr>
                                <m:t>2</m:t>
                              </m:r>
                              <m:r>
                                <a:rPr lang="zh-CN" altLang="en-US" sz="1800" i="1">
                                  <a:solidFill>
                                    <a:srgbClr val="000000"/>
                                  </a:solidFill>
                                  <a:latin typeface="Cambria Math" panose="02040503050406030204" pitchFamily="18" charset="0"/>
                                </a:rPr>
                                <m:t>𝑘</m:t>
                              </m:r>
                            </m:sup>
                          </m:sSup>
                        </m:e>
                      </m:nary>
                    </m:oMath>
                    <m:oMath xmlns:m="http://schemas.openxmlformats.org/officeDocument/2006/math">
                      <m:r>
                        <a:rPr lang="zh-CN" altLang="en-US" sz="1800" i="1">
                          <a:solidFill>
                            <a:srgbClr val="000000"/>
                          </a:solidFill>
                          <a:latin typeface="Cambria Math" panose="02040503050406030204" pitchFamily="18" charset="0"/>
                        </a:rPr>
                        <m:t>𝜓</m:t>
                      </m:r>
                      <m:r>
                        <a:rPr lang="zh-CN" altLang="en-US" sz="1800" i="1">
                          <a:solidFill>
                            <a:srgbClr val="000000"/>
                          </a:solidFill>
                          <a:latin typeface="Cambria Math" panose="02040503050406030204" pitchFamily="18" charset="0"/>
                        </a:rPr>
                        <m:t>(</m:t>
                      </m:r>
                      <m:r>
                        <a:rPr lang="zh-CN" altLang="en-US" sz="1800" i="1">
                          <a:solidFill>
                            <a:srgbClr val="000000"/>
                          </a:solidFill>
                          <a:latin typeface="Cambria Math" panose="02040503050406030204" pitchFamily="18" charset="0"/>
                        </a:rPr>
                        <m:t>𝑚</m:t>
                      </m:r>
                      <m:r>
                        <a:rPr lang="zh-CN" altLang="en-US" sz="1800" i="1">
                          <a:solidFill>
                            <a:srgbClr val="000000"/>
                          </a:solidFill>
                          <a:latin typeface="Cambria Math" panose="02040503050406030204" pitchFamily="18" charset="0"/>
                        </a:rPr>
                        <m:t>)=−</m:t>
                      </m:r>
                      <m:r>
                        <a:rPr lang="zh-CN" altLang="en-US" sz="1800" i="1">
                          <a:solidFill>
                            <a:srgbClr val="000000"/>
                          </a:solidFill>
                          <a:latin typeface="Cambria Math" panose="02040503050406030204" pitchFamily="18" charset="0"/>
                        </a:rPr>
                        <m:t>𝐶</m:t>
                      </m:r>
                      <m:r>
                        <a:rPr lang="zh-CN" altLang="en-US" sz="1800" i="1">
                          <a:solidFill>
                            <a:srgbClr val="000000"/>
                          </a:solidFill>
                          <a:latin typeface="Cambria Math" panose="02040503050406030204" pitchFamily="18" charset="0"/>
                        </a:rPr>
                        <m:t>+</m:t>
                      </m:r>
                      <m:nary>
                        <m:naryPr>
                          <m:chr m:val="∑"/>
                          <m:ctrlPr>
                            <a:rPr lang="zh-CN" altLang="en-US" sz="1800" i="1">
                              <a:solidFill>
                                <a:srgbClr val="000000"/>
                              </a:solidFill>
                              <a:latin typeface="Cambria Math" panose="02040503050406030204" pitchFamily="18" charset="0"/>
                            </a:rPr>
                          </m:ctrlPr>
                        </m:naryPr>
                        <m:sub>
                          <m:r>
                            <a:rPr lang="zh-CN" altLang="en-US" sz="1800" i="1">
                              <a:solidFill>
                                <a:srgbClr val="000000"/>
                              </a:solidFill>
                              <a:latin typeface="Cambria Math" panose="02040503050406030204" pitchFamily="18" charset="0"/>
                            </a:rPr>
                            <m:t>𝑘</m:t>
                          </m:r>
                          <m:r>
                            <a:rPr lang="zh-CN" altLang="en-US" sz="1800" i="1">
                              <a:solidFill>
                                <a:srgbClr val="000000"/>
                              </a:solidFill>
                              <a:latin typeface="Cambria Math" panose="02040503050406030204" pitchFamily="18" charset="0"/>
                            </a:rPr>
                            <m:t>=</m:t>
                          </m:r>
                          <m:r>
                            <a:rPr lang="zh-CN" altLang="en-US" sz="1800" i="1">
                              <a:solidFill>
                                <a:srgbClr val="000000"/>
                              </a:solidFill>
                              <a:latin typeface="Cambria Math" panose="02040503050406030204" pitchFamily="18" charset="0"/>
                            </a:rPr>
                            <m:t>1</m:t>
                          </m:r>
                        </m:sub>
                        <m:sup>
                          <m:r>
                            <a:rPr lang="zh-CN" altLang="en-US" sz="1800" i="1">
                              <a:solidFill>
                                <a:srgbClr val="000000"/>
                              </a:solidFill>
                              <a:latin typeface="Cambria Math" panose="02040503050406030204" pitchFamily="18" charset="0"/>
                            </a:rPr>
                            <m:t>𝑚</m:t>
                          </m:r>
                          <m:r>
                            <a:rPr lang="zh-CN" altLang="en-US" sz="1800" i="1">
                              <a:solidFill>
                                <a:srgbClr val="000000"/>
                              </a:solidFill>
                              <a:latin typeface="Cambria Math" panose="02040503050406030204" pitchFamily="18" charset="0"/>
                            </a:rPr>
                            <m:t>−</m:t>
                          </m:r>
                          <m:r>
                            <a:rPr lang="zh-CN" altLang="en-US" sz="1800" i="1">
                              <a:solidFill>
                                <a:srgbClr val="000000"/>
                              </a:solidFill>
                              <a:latin typeface="Cambria Math" panose="02040503050406030204" pitchFamily="18" charset="0"/>
                            </a:rPr>
                            <m:t>1</m:t>
                          </m:r>
                        </m:sup>
                        <m:e>
                          <m:f>
                            <m:fPr>
                              <m:ctrlPr>
                                <a:rPr lang="zh-CN" altLang="en-US" sz="1800" i="1">
                                  <a:solidFill>
                                    <a:srgbClr val="000000"/>
                                  </a:solidFill>
                                  <a:latin typeface="Cambria Math" panose="02040503050406030204" pitchFamily="18" charset="0"/>
                                </a:rPr>
                              </m:ctrlPr>
                            </m:fPr>
                            <m:num>
                              <m:r>
                                <a:rPr lang="zh-CN" altLang="en-US" sz="1800" i="1">
                                  <a:solidFill>
                                    <a:srgbClr val="000000"/>
                                  </a:solidFill>
                                  <a:latin typeface="Cambria Math" panose="02040503050406030204" pitchFamily="18" charset="0"/>
                                </a:rPr>
                                <m:t>1</m:t>
                              </m:r>
                            </m:num>
                            <m:den>
                              <m:r>
                                <a:rPr lang="zh-CN" altLang="en-US" sz="1800" i="1">
                                  <a:solidFill>
                                    <a:srgbClr val="000000"/>
                                  </a:solidFill>
                                  <a:latin typeface="Cambria Math" panose="02040503050406030204" pitchFamily="18" charset="0"/>
                                </a:rPr>
                                <m:t>𝑘</m:t>
                              </m:r>
                            </m:den>
                          </m:f>
                          <m:r>
                            <a:rPr lang="zh-CN" altLang="en-US" sz="1800" i="1">
                              <a:solidFill>
                                <a:srgbClr val="000000"/>
                              </a:solidFill>
                              <a:latin typeface="Cambria Math" panose="02040503050406030204" pitchFamily="18" charset="0"/>
                            </a:rPr>
                            <m:t>, </m:t>
                          </m:r>
                          <m:r>
                            <a:rPr lang="zh-CN" altLang="en-US" sz="1800" i="1">
                              <a:solidFill>
                                <a:srgbClr val="000000"/>
                              </a:solidFill>
                              <a:latin typeface="Cambria Math" panose="02040503050406030204" pitchFamily="18" charset="0"/>
                            </a:rPr>
                            <m:t>𝐶</m:t>
                          </m:r>
                          <m:r>
                            <a:rPr lang="zh-CN" altLang="en-US" sz="1800" i="1">
                              <a:solidFill>
                                <a:srgbClr val="000000"/>
                              </a:solidFill>
                              <a:latin typeface="Cambria Math" panose="02040503050406030204" pitchFamily="18" charset="0"/>
                            </a:rPr>
                            <m:t>=</m:t>
                          </m:r>
                          <m:func>
                            <m:funcPr>
                              <m:ctrlPr>
                                <a:rPr lang="zh-CN" altLang="en-US" sz="1800" i="1">
                                  <a:solidFill>
                                    <a:srgbClr val="000000"/>
                                  </a:solidFill>
                                  <a:latin typeface="Cambria Math" panose="02040503050406030204" pitchFamily="18" charset="0"/>
                                </a:rPr>
                              </m:ctrlPr>
                            </m:funcPr>
                            <m:fName>
                              <m:limLow>
                                <m:limLowPr>
                                  <m:ctrlPr>
                                    <a:rPr lang="zh-CN" altLang="en-US" sz="1800" i="1">
                                      <a:solidFill>
                                        <a:srgbClr val="000000"/>
                                      </a:solidFill>
                                      <a:latin typeface="Cambria Math" panose="02040503050406030204" pitchFamily="18" charset="0"/>
                                    </a:rPr>
                                  </m:ctrlPr>
                                </m:limLowPr>
                                <m:e>
                                  <m:r>
                                    <m:rPr>
                                      <m:sty m:val="p"/>
                                    </m:rPr>
                                    <a:rPr lang="zh-CN" altLang="en-US" sz="1800" i="0">
                                      <a:solidFill>
                                        <a:srgbClr val="000000"/>
                                      </a:solidFill>
                                      <a:latin typeface="Cambria Math" panose="02040503050406030204" pitchFamily="18" charset="0"/>
                                    </a:rPr>
                                    <m:t>lim</m:t>
                                  </m:r>
                                </m:e>
                                <m:lim>
                                  <m:r>
                                    <a:rPr lang="zh-CN" altLang="en-US" sz="1800" i="1">
                                      <a:solidFill>
                                        <a:srgbClr val="000000"/>
                                      </a:solidFill>
                                      <a:latin typeface="Cambria Math" panose="02040503050406030204" pitchFamily="18" charset="0"/>
                                    </a:rPr>
                                    <m:t>𝑛</m:t>
                                  </m:r>
                                  <m:r>
                                    <a:rPr lang="zh-CN" altLang="en-US" sz="1800" i="1">
                                      <a:solidFill>
                                        <a:srgbClr val="000000"/>
                                      </a:solidFill>
                                      <a:latin typeface="Cambria Math" panose="02040503050406030204" pitchFamily="18" charset="0"/>
                                    </a:rPr>
                                    <m:t>→∞</m:t>
                                  </m:r>
                                </m:lim>
                              </m:limLow>
                            </m:fName>
                            <m:e>
                              <m:r>
                                <a:rPr lang="en-US" altLang="zh-CN" sz="1800" b="0" i="1" smtClean="0">
                                  <a:solidFill>
                                    <a:srgbClr val="000000"/>
                                  </a:solidFill>
                                  <a:latin typeface="Cambria Math" panose="02040503050406030204" pitchFamily="18" charset="0"/>
                                </a:rPr>
                                <m:t>(</m:t>
                              </m:r>
                              <m:nary>
                                <m:naryPr>
                                  <m:chr m:val="∑"/>
                                  <m:ctrlPr>
                                    <a:rPr lang="zh-CN" altLang="en-US" sz="1800" i="1">
                                      <a:solidFill>
                                        <a:srgbClr val="000000"/>
                                      </a:solidFill>
                                      <a:latin typeface="Cambria Math" panose="02040503050406030204" pitchFamily="18" charset="0"/>
                                    </a:rPr>
                                  </m:ctrlPr>
                                </m:naryPr>
                                <m:sub>
                                  <m:r>
                                    <a:rPr lang="zh-CN" altLang="en-US" sz="1800" i="1">
                                      <a:solidFill>
                                        <a:srgbClr val="000000"/>
                                      </a:solidFill>
                                      <a:latin typeface="Cambria Math" panose="02040503050406030204" pitchFamily="18" charset="0"/>
                                    </a:rPr>
                                    <m:t>𝑘</m:t>
                                  </m:r>
                                  <m:r>
                                    <a:rPr lang="zh-CN" altLang="en-US" sz="1800" i="1">
                                      <a:solidFill>
                                        <a:srgbClr val="000000"/>
                                      </a:solidFill>
                                      <a:latin typeface="Cambria Math" panose="02040503050406030204" pitchFamily="18" charset="0"/>
                                    </a:rPr>
                                    <m:t>=</m:t>
                                  </m:r>
                                  <m:r>
                                    <a:rPr lang="zh-CN" altLang="en-US" sz="1800" i="1">
                                      <a:solidFill>
                                        <a:srgbClr val="000000"/>
                                      </a:solidFill>
                                      <a:latin typeface="Cambria Math" panose="02040503050406030204" pitchFamily="18" charset="0"/>
                                    </a:rPr>
                                    <m:t>1</m:t>
                                  </m:r>
                                </m:sub>
                                <m:sup>
                                  <m:r>
                                    <a:rPr lang="zh-CN" altLang="en-US" sz="1800" i="1">
                                      <a:solidFill>
                                        <a:srgbClr val="000000"/>
                                      </a:solidFill>
                                      <a:latin typeface="Cambria Math" panose="02040503050406030204" pitchFamily="18" charset="0"/>
                                    </a:rPr>
                                    <m:t>𝑛</m:t>
                                  </m:r>
                                </m:sup>
                                <m:e>
                                  <m:f>
                                    <m:fPr>
                                      <m:ctrlPr>
                                        <a:rPr lang="zh-CN" altLang="en-US" sz="1800" i="1">
                                          <a:solidFill>
                                            <a:srgbClr val="000000"/>
                                          </a:solidFill>
                                          <a:latin typeface="Cambria Math" panose="02040503050406030204" pitchFamily="18" charset="0"/>
                                        </a:rPr>
                                      </m:ctrlPr>
                                    </m:fPr>
                                    <m:num>
                                      <m:r>
                                        <a:rPr lang="zh-CN" altLang="en-US" sz="1800" i="1">
                                          <a:solidFill>
                                            <a:srgbClr val="000000"/>
                                          </a:solidFill>
                                          <a:latin typeface="Cambria Math" panose="02040503050406030204" pitchFamily="18" charset="0"/>
                                        </a:rPr>
                                        <m:t>1</m:t>
                                      </m:r>
                                    </m:num>
                                    <m:den>
                                      <m:r>
                                        <a:rPr lang="zh-CN" altLang="en-US" sz="1800" i="1">
                                          <a:solidFill>
                                            <a:srgbClr val="000000"/>
                                          </a:solidFill>
                                          <a:latin typeface="Cambria Math" panose="02040503050406030204" pitchFamily="18" charset="0"/>
                                        </a:rPr>
                                        <m:t>𝑘</m:t>
                                      </m:r>
                                    </m:den>
                                  </m:f>
                                </m:e>
                              </m:nary>
                              <m:r>
                                <a:rPr lang="zh-CN" altLang="en-US" sz="1800" i="1">
                                  <a:solidFill>
                                    <a:srgbClr val="000000"/>
                                  </a:solidFill>
                                  <a:latin typeface="Cambria Math" panose="02040503050406030204" pitchFamily="18" charset="0"/>
                                </a:rPr>
                                <m:t>−</m:t>
                              </m:r>
                              <m:func>
                                <m:funcPr>
                                  <m:ctrlPr>
                                    <a:rPr lang="zh-CN" altLang="en-US" sz="1800" i="1">
                                      <a:solidFill>
                                        <a:srgbClr val="000000"/>
                                      </a:solidFill>
                                      <a:latin typeface="Cambria Math" panose="02040503050406030204" pitchFamily="18" charset="0"/>
                                    </a:rPr>
                                  </m:ctrlPr>
                                </m:funcPr>
                                <m:fName>
                                  <m:r>
                                    <m:rPr>
                                      <m:sty m:val="p"/>
                                    </m:rPr>
                                    <a:rPr lang="zh-CN" altLang="en-US" sz="1800">
                                      <a:solidFill>
                                        <a:srgbClr val="000000"/>
                                      </a:solidFill>
                                      <a:latin typeface="Cambria Math" panose="02040503050406030204" pitchFamily="18" charset="0"/>
                                    </a:rPr>
                                    <m:t>ln</m:t>
                                  </m:r>
                                </m:fName>
                                <m:e>
                                  <m:r>
                                    <a:rPr lang="zh-CN" altLang="en-US" sz="1800" i="1">
                                      <a:solidFill>
                                        <a:srgbClr val="000000"/>
                                      </a:solidFill>
                                      <a:latin typeface="Cambria Math" panose="02040503050406030204" pitchFamily="18" charset="0"/>
                                    </a:rPr>
                                    <m:t>𝑛</m:t>
                                  </m:r>
                                </m:e>
                              </m:func>
                              <m:r>
                                <a:rPr lang="en-US" altLang="zh-CN" sz="1800" b="0" i="1" smtClean="0">
                                  <a:solidFill>
                                    <a:srgbClr val="000000"/>
                                  </a:solidFill>
                                  <a:latin typeface="Cambria Math" panose="02040503050406030204" pitchFamily="18" charset="0"/>
                                </a:rPr>
                                <m:t>)</m:t>
                              </m:r>
                              <m:r>
                                <a:rPr lang="zh-CN" altLang="en-US" sz="1800" i="1" smtClean="0">
                                  <a:solidFill>
                                    <a:srgbClr val="000000"/>
                                  </a:solidFill>
                                  <a:latin typeface="Cambria Math" panose="02040503050406030204" pitchFamily="18" charset="0"/>
                                </a:rPr>
                                <m:t> </m:t>
                              </m:r>
                            </m:e>
                          </m:func>
                          <m:r>
                            <a:rPr lang="zh-CN" altLang="en-US" sz="1800" i="1">
                              <a:solidFill>
                                <a:srgbClr val="000000"/>
                              </a:solidFill>
                              <a:latin typeface="Cambria Math" panose="02040503050406030204" pitchFamily="18" charset="0"/>
                            </a:rPr>
                            <m:t>=</m:t>
                          </m:r>
                          <m:r>
                            <a:rPr lang="zh-CN" altLang="en-US" sz="1800" i="1">
                              <a:solidFill>
                                <a:srgbClr val="000000"/>
                              </a:solidFill>
                              <a:latin typeface="Cambria Math" panose="02040503050406030204" pitchFamily="18" charset="0"/>
                            </a:rPr>
                            <m:t>0</m:t>
                          </m:r>
                          <m:r>
                            <a:rPr lang="zh-CN" altLang="en-US" sz="1800" i="1">
                              <a:solidFill>
                                <a:srgbClr val="000000"/>
                              </a:solidFill>
                              <a:latin typeface="Cambria Math" panose="02040503050406030204" pitchFamily="18" charset="0"/>
                            </a:rPr>
                            <m:t>.</m:t>
                          </m:r>
                          <m:r>
                            <a:rPr lang="zh-CN" altLang="en-US" sz="1800" i="1">
                              <a:solidFill>
                                <a:srgbClr val="000000"/>
                              </a:solidFill>
                              <a:latin typeface="Cambria Math" panose="02040503050406030204" pitchFamily="18" charset="0"/>
                            </a:rPr>
                            <m:t>5772</m:t>
                          </m:r>
                          <m:r>
                            <a:rPr lang="zh-CN" altLang="en-US" sz="1800" i="1">
                              <a:solidFill>
                                <a:srgbClr val="000000"/>
                              </a:solidFill>
                              <a:latin typeface="Cambria Math" panose="02040503050406030204" pitchFamily="18" charset="0"/>
                            </a:rPr>
                            <m:t>...</m:t>
                          </m:r>
                        </m:e>
                      </m:nary>
                    </m:oMath>
                  </m:oMathPara>
                </a14:m>
                <a:endParaRPr lang="zh-CN" altLang="en-US" dirty="0"/>
              </a:p>
            </p:txBody>
          </p:sp>
        </mc:Choice>
        <mc:Fallback>
          <p:sp>
            <p:nvSpPr>
              <p:cNvPr id="107523" name="Rectangle 3"/>
              <p:cNvSpPr>
                <a:spLocks noRot="1" noChangeAspect="1" noMove="1" noResize="1" noEditPoints="1" noAdjustHandles="1" noChangeArrowheads="1" noChangeShapeType="1" noTextEdit="1"/>
              </p:cNvSpPr>
              <p:nvPr>
                <p:ph type="body" idx="1"/>
              </p:nvPr>
            </p:nvSpPr>
            <p:spPr>
              <a:xfrm>
                <a:off x="179512" y="1273373"/>
                <a:ext cx="9037004" cy="5327984"/>
              </a:xfrm>
              <a:blipFill rotWithShape="1">
                <a:blip r:embed="rId1"/>
                <a:stretch>
                  <a:fillRect l="-5" t="-4" r="1" b="10"/>
                </a:stretch>
              </a:blipFill>
            </p:spPr>
            <p:txBody>
              <a:bodyPr/>
              <a:lstStyle/>
              <a:p>
                <a:r>
                  <a:rPr lang="zh-CN" altLang="en-US">
                    <a:noFill/>
                  </a:rPr>
                  <a:t> </a:t>
                </a:r>
              </a:p>
            </p:txBody>
          </p:sp>
        </mc:Fallback>
      </mc:AlternateContent>
      <p:sp>
        <p:nvSpPr>
          <p:cNvPr id="107524"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107525"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2"/>
          <p:cNvSpPr>
            <a:spLocks noGrp="1" noChangeArrowheads="1"/>
          </p:cNvSpPr>
          <p:nvPr>
            <p:ph type="title"/>
          </p:nvPr>
        </p:nvSpPr>
        <p:spPr/>
        <p:txBody>
          <a:bodyPr/>
          <a:lstStyle/>
          <a:p>
            <a:pPr marL="838200" indent="-838200" eaLnBrk="1" hangingPunct="1"/>
            <a:r>
              <a:rPr lang="zh-CN" altLang="en-US"/>
              <a:t>扭曲不稳定性</a:t>
            </a:r>
            <a:endParaRPr lang="zh-CN" altLang="en-US"/>
          </a:p>
        </p:txBody>
      </p:sp>
      <mc:AlternateContent xmlns:mc="http://schemas.openxmlformats.org/markup-compatibility/2006">
        <mc:Choice xmlns:a14="http://schemas.microsoft.com/office/drawing/2010/main" Requires="a14">
          <p:sp>
            <p:nvSpPr>
              <p:cNvPr id="108547" name="Rectangle 3"/>
              <p:cNvSpPr>
                <a:spLocks noGrp="1" noChangeArrowheads="1"/>
              </p:cNvSpPr>
              <p:nvPr>
                <p:ph type="body" idx="1"/>
              </p:nvPr>
            </p:nvSpPr>
            <p:spPr>
              <a:xfrm>
                <a:off x="468313" y="1449388"/>
                <a:ext cx="8424862" cy="5183187"/>
              </a:xfrm>
            </p:spPr>
            <p:txBody>
              <a:bodyPr/>
              <a:lstStyle/>
              <a:p>
                <a:pPr eaLnBrk="1" hangingPunct="1">
                  <a:spcBef>
                    <a:spcPts val="0"/>
                  </a:spcBef>
                  <a:spcAft>
                    <a:spcPts val="0"/>
                  </a:spcAft>
                </a:pPr>
                <a:r>
                  <a:rPr lang="zh-CN" altLang="en-US" sz="2800" dirty="0"/>
                  <a:t>特别地</a:t>
                </a:r>
                <a14:m>
                  <m:oMath xmlns:m="http://schemas.openxmlformats.org/officeDocument/2006/math">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𝐾</m:t>
                        </m:r>
                      </m:e>
                      <m:sub>
                        <m:r>
                          <a:rPr lang="zh-CN" altLang="en-US" sz="2400" i="1">
                            <a:solidFill>
                              <a:srgbClr val="000000"/>
                            </a:solidFill>
                            <a:latin typeface="Cambria Math" panose="02040503050406030204" pitchFamily="18" charset="0"/>
                          </a:rPr>
                          <m:t>1</m:t>
                        </m:r>
                      </m:sub>
                    </m:sSub>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𝑥</m:t>
                    </m:r>
                    <m:r>
                      <a:rPr lang="zh-CN" altLang="en-US" sz="2400" i="1">
                        <a:solidFill>
                          <a:srgbClr val="000000"/>
                        </a:solidFill>
                        <a:latin typeface="Cambria Math" panose="02040503050406030204" pitchFamily="18" charset="0"/>
                      </a:rPr>
                      <m:t>)=</m:t>
                    </m:r>
                    <m:f>
                      <m:fPr>
                        <m:ctrlPr>
                          <a:rPr lang="zh-CN" altLang="en-US" sz="2400" i="1">
                            <a:solidFill>
                              <a:srgbClr val="000000"/>
                            </a:solidFill>
                            <a:latin typeface="Cambria Math" panose="02040503050406030204" pitchFamily="18" charset="0"/>
                          </a:rPr>
                        </m:ctrlPr>
                      </m:fPr>
                      <m:num>
                        <m:r>
                          <a:rPr lang="zh-CN" altLang="en-US" sz="2400" i="1">
                            <a:solidFill>
                              <a:srgbClr val="000000"/>
                            </a:solidFill>
                            <a:latin typeface="Cambria Math" panose="02040503050406030204" pitchFamily="18" charset="0"/>
                          </a:rPr>
                          <m:t>1</m:t>
                        </m:r>
                      </m:num>
                      <m:den>
                        <m:r>
                          <a:rPr lang="zh-CN" altLang="en-US" sz="2400" i="1">
                            <a:solidFill>
                              <a:srgbClr val="000000"/>
                            </a:solidFill>
                            <a:latin typeface="Cambria Math" panose="02040503050406030204" pitchFamily="18" charset="0"/>
                          </a:rPr>
                          <m:t>𝑥</m:t>
                        </m:r>
                      </m:den>
                    </m:f>
                    <m:r>
                      <a:rPr lang="zh-CN" altLang="en-US" sz="2400" i="1">
                        <a:solidFill>
                          <a:srgbClr val="000000"/>
                        </a:solidFill>
                        <a:latin typeface="Cambria Math" panose="02040503050406030204" pitchFamily="18" charset="0"/>
                      </a:rPr>
                      <m:t>+(</m:t>
                    </m:r>
                    <m:func>
                      <m:funcPr>
                        <m:ctrlPr>
                          <a:rPr lang="zh-CN" altLang="en-US" sz="2400" i="1">
                            <a:solidFill>
                              <a:srgbClr val="000000"/>
                            </a:solidFill>
                            <a:latin typeface="Cambria Math" panose="02040503050406030204" pitchFamily="18" charset="0"/>
                          </a:rPr>
                        </m:ctrlPr>
                      </m:funcPr>
                      <m:fName>
                        <m:r>
                          <m:rPr>
                            <m:sty m:val="p"/>
                          </m:rPr>
                          <a:rPr lang="zh-CN" altLang="en-US" sz="2400">
                            <a:solidFill>
                              <a:srgbClr val="000000"/>
                            </a:solidFill>
                            <a:latin typeface="Cambria Math" panose="02040503050406030204" pitchFamily="18" charset="0"/>
                          </a:rPr>
                          <m:t>ln</m:t>
                        </m:r>
                      </m:fName>
                      <m:e>
                        <m:r>
                          <a:rPr lang="zh-CN" altLang="en-US" sz="2400" i="1">
                            <a:solidFill>
                              <a:srgbClr val="000000"/>
                            </a:solidFill>
                            <a:latin typeface="Cambria Math" panose="02040503050406030204" pitchFamily="18" charset="0"/>
                          </a:rPr>
                          <m:t>(</m:t>
                        </m:r>
                      </m:e>
                    </m:func>
                    <m:f>
                      <m:fPr>
                        <m:ctrlPr>
                          <a:rPr lang="zh-CN" altLang="en-US" sz="2400" i="1">
                            <a:solidFill>
                              <a:srgbClr val="000000"/>
                            </a:solidFill>
                            <a:latin typeface="Cambria Math" panose="02040503050406030204" pitchFamily="18" charset="0"/>
                          </a:rPr>
                        </m:ctrlPr>
                      </m:fPr>
                      <m:num>
                        <m:r>
                          <a:rPr lang="zh-CN" altLang="en-US" sz="2400" i="1">
                            <a:solidFill>
                              <a:srgbClr val="000000"/>
                            </a:solidFill>
                            <a:latin typeface="Cambria Math" panose="02040503050406030204" pitchFamily="18" charset="0"/>
                          </a:rPr>
                          <m:t>𝑥</m:t>
                        </m:r>
                      </m:num>
                      <m:den>
                        <m:r>
                          <a:rPr lang="zh-CN" altLang="en-US" sz="2400" i="1">
                            <a:solidFill>
                              <a:srgbClr val="000000"/>
                            </a:solidFill>
                            <a:latin typeface="Cambria Math" panose="02040503050406030204" pitchFamily="18" charset="0"/>
                          </a:rPr>
                          <m:t>2</m:t>
                        </m:r>
                      </m:den>
                    </m:f>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𝑐</m:t>
                    </m:r>
                    <m:r>
                      <a:rPr lang="zh-CN" altLang="en-US" sz="2400" i="1">
                        <a:solidFill>
                          <a:srgbClr val="000000"/>
                        </a:solidFill>
                        <a:latin typeface="Cambria Math" panose="02040503050406030204" pitchFamily="18" charset="0"/>
                      </a:rPr>
                      <m:t>−</m:t>
                    </m:r>
                    <m:f>
                      <m:fPr>
                        <m:ctrlPr>
                          <a:rPr lang="zh-CN" altLang="en-US" sz="2400" i="1">
                            <a:solidFill>
                              <a:srgbClr val="000000"/>
                            </a:solidFill>
                            <a:latin typeface="Cambria Math" panose="02040503050406030204" pitchFamily="18" charset="0"/>
                          </a:rPr>
                        </m:ctrlPr>
                      </m:fPr>
                      <m:num>
                        <m:r>
                          <a:rPr lang="zh-CN" altLang="en-US" sz="2400" i="1">
                            <a:solidFill>
                              <a:srgbClr val="000000"/>
                            </a:solidFill>
                            <a:latin typeface="Cambria Math" panose="02040503050406030204" pitchFamily="18" charset="0"/>
                          </a:rPr>
                          <m:t>1</m:t>
                        </m:r>
                      </m:num>
                      <m:den>
                        <m:r>
                          <a:rPr lang="zh-CN" altLang="en-US" sz="2400" i="1">
                            <a:solidFill>
                              <a:srgbClr val="000000"/>
                            </a:solidFill>
                            <a:latin typeface="Cambria Math" panose="02040503050406030204" pitchFamily="18" charset="0"/>
                          </a:rPr>
                          <m:t>2</m:t>
                        </m:r>
                      </m:den>
                    </m:f>
                    <m:r>
                      <a:rPr lang="zh-CN" altLang="en-US" sz="2400" i="1">
                        <a:solidFill>
                          <a:srgbClr val="000000"/>
                        </a:solidFill>
                        <a:latin typeface="Cambria Math" panose="02040503050406030204" pitchFamily="18" charset="0"/>
                      </a:rPr>
                      <m:t>)</m:t>
                    </m:r>
                    <m:f>
                      <m:fPr>
                        <m:ctrlPr>
                          <a:rPr lang="zh-CN" altLang="en-US" sz="2400" i="1">
                            <a:solidFill>
                              <a:srgbClr val="000000"/>
                            </a:solidFill>
                            <a:latin typeface="Cambria Math" panose="02040503050406030204" pitchFamily="18" charset="0"/>
                          </a:rPr>
                        </m:ctrlPr>
                      </m:fPr>
                      <m:num>
                        <m:r>
                          <a:rPr lang="zh-CN" altLang="en-US" sz="2400" i="1">
                            <a:solidFill>
                              <a:srgbClr val="000000"/>
                            </a:solidFill>
                            <a:latin typeface="Cambria Math" panose="02040503050406030204" pitchFamily="18" charset="0"/>
                          </a:rPr>
                          <m:t>𝑥</m:t>
                        </m:r>
                      </m:num>
                      <m:den>
                        <m:r>
                          <a:rPr lang="zh-CN" altLang="en-US" sz="2400" i="1">
                            <a:solidFill>
                              <a:srgbClr val="000000"/>
                            </a:solidFill>
                            <a:latin typeface="Cambria Math" panose="02040503050406030204" pitchFamily="18" charset="0"/>
                          </a:rPr>
                          <m:t>2</m:t>
                        </m:r>
                      </m:den>
                    </m:f>
                    <m:r>
                      <a:rPr lang="zh-CN" altLang="en-US" sz="2400" i="1">
                        <a:solidFill>
                          <a:srgbClr val="000000"/>
                        </a:solidFill>
                        <a:latin typeface="Cambria Math" panose="02040503050406030204" pitchFamily="18" charset="0"/>
                      </a:rPr>
                      <m:t>+...,  </m:t>
                    </m:r>
                    <m:r>
                      <a:rPr lang="zh-CN" altLang="en-US" sz="2400" i="1">
                        <a:solidFill>
                          <a:srgbClr val="000000"/>
                        </a:solidFill>
                        <a:latin typeface="Cambria Math" panose="02040503050406030204" pitchFamily="18" charset="0"/>
                      </a:rPr>
                      <m:t>𝑐</m:t>
                    </m:r>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0</m:t>
                    </m:r>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577</m:t>
                    </m:r>
                    <m:r>
                      <a:rPr lang="zh-CN" altLang="en-US" sz="2400" i="1">
                        <a:solidFill>
                          <a:srgbClr val="000000"/>
                        </a:solidFill>
                        <a:latin typeface="Cambria Math" panose="02040503050406030204" pitchFamily="18" charset="0"/>
                      </a:rPr>
                      <m:t>...</m:t>
                    </m:r>
                  </m:oMath>
                </a14:m>
                <a:br>
                  <a:rPr lang="zh-CN" altLang="en-US" sz="2400" i="1" dirty="0">
                    <a:solidFill>
                      <a:srgbClr val="000000"/>
                    </a:solidFill>
                    <a:latin typeface="Cambria Math" panose="02040503050406030204" pitchFamily="18" charset="0"/>
                  </a:rPr>
                </a:br>
                <a14:m>
                  <m:oMathPara xmlns:m="http://schemas.openxmlformats.org/officeDocument/2006/math">
                    <m:oMathParaPr>
                      <m:jc m:val="centerGroup"/>
                    </m:oMathParaPr>
                    <m:oMath xmlns:m="http://schemas.openxmlformats.org/officeDocument/2006/math">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𝐼</m:t>
                          </m:r>
                        </m:e>
                        <m:sub>
                          <m:r>
                            <a:rPr lang="zh-CN" altLang="en-US" sz="2400" i="1">
                              <a:solidFill>
                                <a:srgbClr val="000000"/>
                              </a:solidFill>
                              <a:latin typeface="Cambria Math" panose="02040503050406030204" pitchFamily="18" charset="0"/>
                            </a:rPr>
                            <m:t>1</m:t>
                          </m:r>
                        </m:sub>
                      </m:sSub>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𝑥</m:t>
                      </m:r>
                      <m:r>
                        <a:rPr lang="zh-CN" altLang="en-US" sz="2400" i="1">
                          <a:solidFill>
                            <a:srgbClr val="000000"/>
                          </a:solidFill>
                          <a:latin typeface="Cambria Math" panose="02040503050406030204" pitchFamily="18" charset="0"/>
                        </a:rPr>
                        <m:t>)=</m:t>
                      </m:r>
                      <m:f>
                        <m:fPr>
                          <m:ctrlPr>
                            <a:rPr lang="zh-CN" altLang="en-US" sz="2400" i="1">
                              <a:solidFill>
                                <a:srgbClr val="000000"/>
                              </a:solidFill>
                              <a:latin typeface="Cambria Math" panose="02040503050406030204" pitchFamily="18" charset="0"/>
                            </a:rPr>
                          </m:ctrlPr>
                        </m:fPr>
                        <m:num>
                          <m:r>
                            <a:rPr lang="zh-CN" altLang="en-US" sz="2400" i="1">
                              <a:solidFill>
                                <a:srgbClr val="000000"/>
                              </a:solidFill>
                              <a:latin typeface="Cambria Math" panose="02040503050406030204" pitchFamily="18" charset="0"/>
                            </a:rPr>
                            <m:t>𝑥</m:t>
                          </m:r>
                        </m:num>
                        <m:den>
                          <m:r>
                            <a:rPr lang="zh-CN" altLang="en-US" sz="2400" i="1">
                              <a:solidFill>
                                <a:srgbClr val="000000"/>
                              </a:solidFill>
                              <a:latin typeface="Cambria Math" panose="02040503050406030204" pitchFamily="18" charset="0"/>
                            </a:rPr>
                            <m:t>2</m:t>
                          </m:r>
                        </m:den>
                      </m:f>
                      <m:r>
                        <a:rPr lang="zh-CN" altLang="en-US" sz="2400" i="1">
                          <a:solidFill>
                            <a:srgbClr val="000000"/>
                          </a:solidFill>
                          <a:latin typeface="Cambria Math" panose="02040503050406030204" pitchFamily="18" charset="0"/>
                        </a:rPr>
                        <m:t>+</m:t>
                      </m:r>
                      <m:f>
                        <m:fPr>
                          <m:ctrlPr>
                            <a:rPr lang="zh-CN" altLang="en-US" sz="2400" i="1">
                              <a:solidFill>
                                <a:srgbClr val="000000"/>
                              </a:solidFill>
                              <a:latin typeface="Cambria Math" panose="02040503050406030204" pitchFamily="18" charset="0"/>
                            </a:rPr>
                          </m:ctrlPr>
                        </m:fPr>
                        <m:num>
                          <m:sSup>
                            <m:sSupPr>
                              <m:ctrlPr>
                                <a:rPr lang="zh-CN" altLang="en-US" sz="2400" i="1">
                                  <a:solidFill>
                                    <a:srgbClr val="000000"/>
                                  </a:solidFill>
                                  <a:latin typeface="Cambria Math" panose="02040503050406030204" pitchFamily="18" charset="0"/>
                                </a:rPr>
                              </m:ctrlPr>
                            </m:sSupPr>
                            <m:e>
                              <m:r>
                                <a:rPr lang="zh-CN" altLang="en-US" sz="2400" i="1">
                                  <a:solidFill>
                                    <a:srgbClr val="000000"/>
                                  </a:solidFill>
                                  <a:latin typeface="Cambria Math" panose="02040503050406030204" pitchFamily="18" charset="0"/>
                                </a:rPr>
                                <m:t>𝑥</m:t>
                              </m:r>
                            </m:e>
                            <m:sup>
                              <m:r>
                                <a:rPr lang="zh-CN" altLang="en-US" sz="2400" i="1">
                                  <a:solidFill>
                                    <a:srgbClr val="000000"/>
                                  </a:solidFill>
                                  <a:latin typeface="Cambria Math" panose="02040503050406030204" pitchFamily="18" charset="0"/>
                                </a:rPr>
                                <m:t>3</m:t>
                              </m:r>
                            </m:sup>
                          </m:sSup>
                        </m:num>
                        <m:den>
                          <m:r>
                            <a:rPr lang="zh-CN" altLang="en-US" sz="2400" i="1">
                              <a:solidFill>
                                <a:srgbClr val="000000"/>
                              </a:solidFill>
                              <a:latin typeface="Cambria Math" panose="02040503050406030204" pitchFamily="18" charset="0"/>
                            </a:rPr>
                            <m:t>16</m:t>
                          </m:r>
                        </m:den>
                      </m:f>
                      <m:r>
                        <a:rPr lang="zh-CN" altLang="en-US" sz="2400" i="1">
                          <a:solidFill>
                            <a:srgbClr val="000000"/>
                          </a:solidFill>
                          <a:latin typeface="Cambria Math" panose="02040503050406030204" pitchFamily="18" charset="0"/>
                        </a:rPr>
                        <m:t>+...</m:t>
                      </m:r>
                    </m:oMath>
                  </m:oMathPara>
                </a14:m>
                <a:endParaRPr lang="zh-CN" altLang="en-US" sz="2800" dirty="0"/>
              </a:p>
              <a:p>
                <a:pPr algn="just" eaLnBrk="1" hangingPunct="1">
                  <a:spcBef>
                    <a:spcPts val="0"/>
                  </a:spcBef>
                  <a:spcAft>
                    <a:spcPts val="0"/>
                  </a:spcAft>
                </a:pPr>
                <a:r>
                  <a:rPr lang="zh-CN" altLang="en-US" sz="2800" dirty="0"/>
                  <a:t>在长波极限下，近似有</a:t>
                </a:r>
                <a:r>
                  <a:rPr lang="zh-CN" altLang="en-US" dirty="0"/>
                  <a:t>：</a:t>
                </a:r>
                <a:endParaRPr lang="en-US" altLang="zh-CN" dirty="0"/>
              </a:p>
              <a:p>
                <a:pPr marL="0" indent="0" algn="just" eaLnBrk="1" hangingPunct="1">
                  <a:spcBef>
                    <a:spcPts val="0"/>
                  </a:spcBef>
                  <a:spcAft>
                    <a:spcPts val="0"/>
                  </a:spcAft>
                  <a:buNone/>
                </a:pPr>
                <a14:m>
                  <m:oMathPara xmlns:m="http://schemas.openxmlformats.org/officeDocument/2006/math">
                    <m:oMathParaPr>
                      <m:jc m:val="centerGroup"/>
                    </m:oMathParaPr>
                    <m:oMath xmlns:m="http://schemas.openxmlformats.org/officeDocument/2006/math">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𝜇</m:t>
                          </m:r>
                        </m:e>
                        <m:sub>
                          <m:r>
                            <a:rPr lang="zh-CN" altLang="en-US" sz="2400" i="1">
                              <a:solidFill>
                                <a:srgbClr val="000000"/>
                              </a:solidFill>
                              <a:latin typeface="Cambria Math" panose="02040503050406030204" pitchFamily="18" charset="0"/>
                            </a:rPr>
                            <m:t>0</m:t>
                          </m:r>
                        </m:sub>
                      </m:sSub>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𝜌</m:t>
                          </m:r>
                        </m:e>
                        <m:sub>
                          <m:r>
                            <a:rPr lang="zh-CN" altLang="en-US" sz="2400" i="1">
                              <a:solidFill>
                                <a:srgbClr val="000000"/>
                              </a:solidFill>
                              <a:latin typeface="Cambria Math" panose="02040503050406030204" pitchFamily="18" charset="0"/>
                            </a:rPr>
                            <m:t>0</m:t>
                          </m:r>
                        </m:sub>
                      </m:sSub>
                      <m:f>
                        <m:fPr>
                          <m:ctrlPr>
                            <a:rPr lang="zh-CN" altLang="en-US" sz="2400" i="1">
                              <a:solidFill>
                                <a:srgbClr val="000000"/>
                              </a:solidFill>
                              <a:latin typeface="Cambria Math" panose="02040503050406030204" pitchFamily="18" charset="0"/>
                            </a:rPr>
                          </m:ctrlPr>
                        </m:fPr>
                        <m:num>
                          <m:sSup>
                            <m:sSupPr>
                              <m:ctrlPr>
                                <a:rPr lang="zh-CN" altLang="en-US" sz="2400" i="1">
                                  <a:solidFill>
                                    <a:srgbClr val="000000"/>
                                  </a:solidFill>
                                  <a:latin typeface="Cambria Math" panose="02040503050406030204" pitchFamily="18" charset="0"/>
                                </a:rPr>
                              </m:ctrlPr>
                            </m:sSupPr>
                            <m:e>
                              <m:r>
                                <a:rPr lang="zh-CN" altLang="en-US" sz="2400" i="1">
                                  <a:solidFill>
                                    <a:srgbClr val="000000"/>
                                  </a:solidFill>
                                  <a:latin typeface="Cambria Math" panose="02040503050406030204" pitchFamily="18" charset="0"/>
                                </a:rPr>
                                <m:t>𝜔</m:t>
                              </m:r>
                            </m:e>
                            <m:sup>
                              <m:r>
                                <a:rPr lang="zh-CN" altLang="en-US" sz="2400" i="1">
                                  <a:solidFill>
                                    <a:srgbClr val="000000"/>
                                  </a:solidFill>
                                  <a:latin typeface="Cambria Math" panose="02040503050406030204" pitchFamily="18" charset="0"/>
                                </a:rPr>
                                <m:t>2</m:t>
                              </m:r>
                            </m:sup>
                          </m:sSup>
                        </m:num>
                        <m:den>
                          <m:sSup>
                            <m:sSupPr>
                              <m:ctrlPr>
                                <a:rPr lang="zh-CN" altLang="en-US" sz="2400" i="1">
                                  <a:solidFill>
                                    <a:srgbClr val="000000"/>
                                  </a:solidFill>
                                  <a:latin typeface="Cambria Math" panose="02040503050406030204" pitchFamily="18" charset="0"/>
                                </a:rPr>
                              </m:ctrlPr>
                            </m:sSupPr>
                            <m:e>
                              <m:r>
                                <a:rPr lang="zh-CN" altLang="en-US" sz="2400" i="1">
                                  <a:solidFill>
                                    <a:srgbClr val="000000"/>
                                  </a:solidFill>
                                  <a:latin typeface="Cambria Math" panose="02040503050406030204" pitchFamily="18" charset="0"/>
                                </a:rPr>
                                <m:t>𝑘</m:t>
                              </m:r>
                            </m:e>
                            <m:sup>
                              <m:r>
                                <a:rPr lang="zh-CN" altLang="en-US" sz="2400" i="1">
                                  <a:solidFill>
                                    <a:srgbClr val="000000"/>
                                  </a:solidFill>
                                  <a:latin typeface="Cambria Math" panose="02040503050406030204" pitchFamily="18" charset="0"/>
                                </a:rPr>
                                <m:t>2</m:t>
                              </m:r>
                            </m:sup>
                          </m:sSup>
                        </m:den>
                      </m:f>
                      <m:r>
                        <a:rPr lang="zh-CN" altLang="en-US" sz="2400" i="1">
                          <a:solidFill>
                            <a:srgbClr val="000000"/>
                          </a:solidFill>
                          <a:latin typeface="Cambria Math" panose="02040503050406030204" pitchFamily="18" charset="0"/>
                        </a:rPr>
                        <m:t>=</m:t>
                      </m:r>
                      <m:sSubSup>
                        <m:sSubSupPr>
                          <m:ctrlPr>
                            <a:rPr lang="zh-CN" altLang="en-US" sz="2400" i="1">
                              <a:solidFill>
                                <a:srgbClr val="000000"/>
                              </a:solidFill>
                              <a:latin typeface="Cambria Math" panose="02040503050406030204" pitchFamily="18" charset="0"/>
                            </a:rPr>
                          </m:ctrlPr>
                        </m:sSubSupPr>
                        <m:e>
                          <m:r>
                            <a:rPr lang="zh-CN" altLang="en-US" sz="2400" i="1">
                              <a:solidFill>
                                <a:srgbClr val="000000"/>
                              </a:solidFill>
                              <a:latin typeface="Cambria Math" panose="02040503050406030204" pitchFamily="18" charset="0"/>
                            </a:rPr>
                            <m:t>𝐵</m:t>
                          </m:r>
                        </m:e>
                        <m:sub>
                          <m:r>
                            <a:rPr lang="zh-CN" altLang="en-US" sz="2400" i="1">
                              <a:solidFill>
                                <a:srgbClr val="000000"/>
                              </a:solidFill>
                              <a:latin typeface="Cambria Math" panose="02040503050406030204" pitchFamily="18" charset="0"/>
                            </a:rPr>
                            <m:t>0</m:t>
                          </m:r>
                        </m:sub>
                        <m:sup>
                          <m:r>
                            <a:rPr lang="zh-CN" altLang="en-US" sz="2400" i="1">
                              <a:solidFill>
                                <a:srgbClr val="000000"/>
                              </a:solidFill>
                              <a:latin typeface="Cambria Math" panose="02040503050406030204" pitchFamily="18" charset="0"/>
                            </a:rPr>
                            <m:t>2</m:t>
                          </m:r>
                        </m:sup>
                      </m:sSubSup>
                      <m:r>
                        <a:rPr lang="zh-CN" altLang="en-US" sz="2400" i="1">
                          <a:solidFill>
                            <a:srgbClr val="000000"/>
                          </a:solidFill>
                          <a:latin typeface="Cambria Math" panose="02040503050406030204" pitchFamily="18" charset="0"/>
                        </a:rPr>
                        <m:t>+</m:t>
                      </m:r>
                      <m:d>
                        <m:dPr>
                          <m:ctrlPr>
                            <a:rPr lang="zh-CN" altLang="en-US" sz="2400" i="1">
                              <a:solidFill>
                                <a:srgbClr val="000000"/>
                              </a:solidFill>
                              <a:latin typeface="Cambria Math" panose="02040503050406030204" pitchFamily="18" charset="0"/>
                            </a:rPr>
                          </m:ctrlPr>
                        </m:dPr>
                        <m:e>
                          <m:func>
                            <m:funcPr>
                              <m:ctrlPr>
                                <a:rPr lang="zh-CN" altLang="en-US" sz="2400" i="1">
                                  <a:solidFill>
                                    <a:srgbClr val="000000"/>
                                  </a:solidFill>
                                  <a:latin typeface="Cambria Math" panose="02040503050406030204" pitchFamily="18" charset="0"/>
                                </a:rPr>
                              </m:ctrlPr>
                            </m:funcPr>
                            <m:fName>
                              <m:r>
                                <m:rPr>
                                  <m:sty m:val="p"/>
                                </m:rPr>
                                <a:rPr lang="zh-CN" altLang="en-US" sz="2400">
                                  <a:solidFill>
                                    <a:srgbClr val="000000"/>
                                  </a:solidFill>
                                  <a:latin typeface="Cambria Math" panose="02040503050406030204" pitchFamily="18" charset="0"/>
                                </a:rPr>
                                <m:t>ln</m:t>
                              </m:r>
                            </m:fName>
                            <m:e>
                              <m:r>
                                <a:rPr lang="zh-CN" altLang="en-US" sz="2400" i="1">
                                  <a:solidFill>
                                    <a:srgbClr val="000000"/>
                                  </a:solidFill>
                                  <a:latin typeface="Cambria Math" panose="02040503050406030204" pitchFamily="18" charset="0"/>
                                </a:rPr>
                                <m:t>(</m:t>
                              </m:r>
                            </m:e>
                          </m:func>
                          <m:f>
                            <m:fPr>
                              <m:ctrlPr>
                                <a:rPr lang="zh-CN" altLang="en-US" sz="2400" i="1">
                                  <a:solidFill>
                                    <a:srgbClr val="000000"/>
                                  </a:solidFill>
                                  <a:latin typeface="Cambria Math" panose="02040503050406030204" pitchFamily="18" charset="0"/>
                                </a:rPr>
                              </m:ctrlPr>
                            </m:fPr>
                            <m:num>
                              <m:r>
                                <a:rPr lang="zh-CN" altLang="en-US" sz="2400" i="1">
                                  <a:solidFill>
                                    <a:srgbClr val="000000"/>
                                  </a:solidFill>
                                  <a:latin typeface="Cambria Math" panose="02040503050406030204" pitchFamily="18" charset="0"/>
                                </a:rPr>
                                <m:t>𝑘𝑎</m:t>
                              </m:r>
                            </m:num>
                            <m:den>
                              <m:r>
                                <a:rPr lang="zh-CN" altLang="en-US" sz="2400" i="1">
                                  <a:solidFill>
                                    <a:srgbClr val="000000"/>
                                  </a:solidFill>
                                  <a:latin typeface="Cambria Math" panose="02040503050406030204" pitchFamily="18" charset="0"/>
                                </a:rPr>
                                <m:t>2</m:t>
                              </m:r>
                            </m:den>
                          </m:f>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𝑐</m:t>
                          </m:r>
                        </m:e>
                      </m:d>
                      <m:sSubSup>
                        <m:sSubSupPr>
                          <m:ctrlPr>
                            <a:rPr lang="zh-CN" altLang="en-US" sz="2400" i="1">
                              <a:solidFill>
                                <a:srgbClr val="000000"/>
                              </a:solidFill>
                              <a:latin typeface="Cambria Math" panose="02040503050406030204" pitchFamily="18" charset="0"/>
                            </a:rPr>
                          </m:ctrlPr>
                        </m:sSubSupPr>
                        <m:e>
                          <m:r>
                            <a:rPr lang="zh-CN" altLang="en-US" sz="2400" i="1">
                              <a:solidFill>
                                <a:srgbClr val="000000"/>
                              </a:solidFill>
                              <a:latin typeface="Cambria Math" panose="02040503050406030204" pitchFamily="18" charset="0"/>
                            </a:rPr>
                            <m:t>𝐵</m:t>
                          </m:r>
                        </m:e>
                        <m:sub>
                          <m:r>
                            <a:rPr lang="zh-CN" altLang="en-US" sz="2400" i="1">
                              <a:solidFill>
                                <a:srgbClr val="000000"/>
                              </a:solidFill>
                              <a:latin typeface="Cambria Math" panose="02040503050406030204" pitchFamily="18" charset="0"/>
                            </a:rPr>
                            <m:t>𝜃</m:t>
                          </m:r>
                        </m:sub>
                        <m:sup>
                          <m:r>
                            <a:rPr lang="zh-CN" altLang="en-US" sz="2400" i="1">
                              <a:solidFill>
                                <a:srgbClr val="000000"/>
                              </a:solidFill>
                              <a:latin typeface="Cambria Math" panose="02040503050406030204" pitchFamily="18" charset="0"/>
                            </a:rPr>
                            <m:t>2</m:t>
                          </m:r>
                        </m:sup>
                      </m:sSubSup>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𝑎</m:t>
                      </m:r>
                      <m:r>
                        <a:rPr lang="zh-CN" altLang="en-US" sz="2400" i="1">
                          <a:solidFill>
                            <a:srgbClr val="000000"/>
                          </a:solidFill>
                          <a:latin typeface="Cambria Math" panose="02040503050406030204" pitchFamily="18" charset="0"/>
                        </a:rPr>
                        <m:t>)≈</m:t>
                      </m:r>
                      <m:sSubSup>
                        <m:sSubSupPr>
                          <m:ctrlPr>
                            <a:rPr lang="zh-CN" altLang="en-US" sz="2400" i="1">
                              <a:solidFill>
                                <a:srgbClr val="000000"/>
                              </a:solidFill>
                              <a:latin typeface="Cambria Math" panose="02040503050406030204" pitchFamily="18" charset="0"/>
                            </a:rPr>
                          </m:ctrlPr>
                        </m:sSubSupPr>
                        <m:e>
                          <m:r>
                            <a:rPr lang="zh-CN" altLang="en-US" sz="2400" i="1">
                              <a:solidFill>
                                <a:srgbClr val="000000"/>
                              </a:solidFill>
                              <a:latin typeface="Cambria Math" panose="02040503050406030204" pitchFamily="18" charset="0"/>
                            </a:rPr>
                            <m:t>𝐵</m:t>
                          </m:r>
                        </m:e>
                        <m:sub>
                          <m:r>
                            <a:rPr lang="zh-CN" altLang="en-US" sz="2400" i="1">
                              <a:solidFill>
                                <a:srgbClr val="000000"/>
                              </a:solidFill>
                              <a:latin typeface="Cambria Math" panose="02040503050406030204" pitchFamily="18" charset="0"/>
                            </a:rPr>
                            <m:t>0</m:t>
                          </m:r>
                        </m:sub>
                        <m:sup>
                          <m:r>
                            <a:rPr lang="zh-CN" altLang="en-US" sz="2400" i="1">
                              <a:solidFill>
                                <a:srgbClr val="000000"/>
                              </a:solidFill>
                              <a:latin typeface="Cambria Math" panose="02040503050406030204" pitchFamily="18" charset="0"/>
                            </a:rPr>
                            <m:t>2</m:t>
                          </m:r>
                        </m:sup>
                      </m:sSubSup>
                      <m:r>
                        <a:rPr lang="zh-CN" altLang="en-US" sz="2400" i="1">
                          <a:solidFill>
                            <a:srgbClr val="000000"/>
                          </a:solidFill>
                          <a:latin typeface="Cambria Math" panose="02040503050406030204" pitchFamily="18" charset="0"/>
                        </a:rPr>
                        <m:t>+</m:t>
                      </m:r>
                      <m:func>
                        <m:funcPr>
                          <m:ctrlPr>
                            <a:rPr lang="zh-CN" altLang="en-US" sz="2400" i="1">
                              <a:solidFill>
                                <a:srgbClr val="000000"/>
                              </a:solidFill>
                              <a:latin typeface="Cambria Math" panose="02040503050406030204" pitchFamily="18" charset="0"/>
                            </a:rPr>
                          </m:ctrlPr>
                        </m:funcPr>
                        <m:fName>
                          <m:r>
                            <m:rPr>
                              <m:sty m:val="p"/>
                            </m:rPr>
                            <a:rPr lang="zh-CN" altLang="en-US" sz="2400">
                              <a:solidFill>
                                <a:srgbClr val="000000"/>
                              </a:solidFill>
                              <a:latin typeface="Cambria Math" panose="02040503050406030204" pitchFamily="18" charset="0"/>
                            </a:rPr>
                            <m:t>ln</m:t>
                          </m:r>
                        </m:fName>
                        <m:e>
                          <m:r>
                            <a:rPr lang="zh-CN" altLang="en-US" sz="2400" i="1">
                              <a:solidFill>
                                <a:srgbClr val="000000"/>
                              </a:solidFill>
                              <a:latin typeface="Cambria Math" panose="02040503050406030204" pitchFamily="18" charset="0"/>
                            </a:rPr>
                            <m:t>(</m:t>
                          </m:r>
                        </m:e>
                      </m:func>
                      <m:r>
                        <a:rPr lang="zh-CN" altLang="en-US" sz="2400" i="1">
                          <a:solidFill>
                            <a:srgbClr val="000000"/>
                          </a:solidFill>
                          <a:latin typeface="Cambria Math" panose="02040503050406030204" pitchFamily="18" charset="0"/>
                        </a:rPr>
                        <m:t>𝑘𝑎</m:t>
                      </m:r>
                      <m:r>
                        <a:rPr lang="zh-CN" altLang="en-US" sz="2400" i="1">
                          <a:solidFill>
                            <a:srgbClr val="000000"/>
                          </a:solidFill>
                          <a:latin typeface="Cambria Math" panose="02040503050406030204" pitchFamily="18" charset="0"/>
                        </a:rPr>
                        <m:t>)</m:t>
                      </m:r>
                      <m:sSubSup>
                        <m:sSubSupPr>
                          <m:ctrlPr>
                            <a:rPr lang="zh-CN" altLang="en-US" sz="2400" i="1">
                              <a:solidFill>
                                <a:srgbClr val="000000"/>
                              </a:solidFill>
                              <a:latin typeface="Cambria Math" panose="02040503050406030204" pitchFamily="18" charset="0"/>
                            </a:rPr>
                          </m:ctrlPr>
                        </m:sSubSupPr>
                        <m:e>
                          <m:r>
                            <a:rPr lang="zh-CN" altLang="en-US" sz="2400" i="1">
                              <a:solidFill>
                                <a:srgbClr val="000000"/>
                              </a:solidFill>
                              <a:latin typeface="Cambria Math" panose="02040503050406030204" pitchFamily="18" charset="0"/>
                            </a:rPr>
                            <m:t>𝐵</m:t>
                          </m:r>
                        </m:e>
                        <m:sub>
                          <m:r>
                            <a:rPr lang="zh-CN" altLang="en-US" sz="2400" i="1">
                              <a:solidFill>
                                <a:srgbClr val="000000"/>
                              </a:solidFill>
                              <a:latin typeface="Cambria Math" panose="02040503050406030204" pitchFamily="18" charset="0"/>
                            </a:rPr>
                            <m:t>𝜃</m:t>
                          </m:r>
                        </m:sub>
                        <m:sup>
                          <m:r>
                            <a:rPr lang="zh-CN" altLang="en-US" sz="2400" i="1">
                              <a:solidFill>
                                <a:srgbClr val="000000"/>
                              </a:solidFill>
                              <a:latin typeface="Cambria Math" panose="02040503050406030204" pitchFamily="18" charset="0"/>
                            </a:rPr>
                            <m:t>2</m:t>
                          </m:r>
                        </m:sup>
                      </m:sSubSup>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𝑎</m:t>
                      </m:r>
                      <m:r>
                        <a:rPr lang="zh-CN" altLang="en-US" sz="2400" i="1">
                          <a:solidFill>
                            <a:srgbClr val="000000"/>
                          </a:solidFill>
                          <a:latin typeface="Cambria Math" panose="02040503050406030204" pitchFamily="18" charset="0"/>
                        </a:rPr>
                        <m:t>)→−∞</m:t>
                      </m:r>
                    </m:oMath>
                  </m:oMathPara>
                </a14:m>
                <a:endParaRPr lang="zh-CN" altLang="en-US" sz="2400" dirty="0"/>
              </a:p>
              <a:p>
                <a:pPr eaLnBrk="1" hangingPunct="1">
                  <a:spcBef>
                    <a:spcPts val="0"/>
                  </a:spcBef>
                  <a:spcAft>
                    <a:spcPts val="0"/>
                  </a:spcAft>
                </a:pPr>
                <a:r>
                  <a:rPr lang="zh-CN" altLang="en-US" sz="2800" dirty="0"/>
                  <a:t>因此，对于长波扰动，</a:t>
                </a:r>
                <a:r>
                  <a:rPr lang="en-US" altLang="zh-CN" sz="2800" i="1" dirty="0">
                    <a:latin typeface="Times New Roman" panose="02020603050405020304" pitchFamily="18" charset="0"/>
                    <a:cs typeface="Times New Roman" panose="02020603050405020304" pitchFamily="18" charset="0"/>
                  </a:rPr>
                  <a:t>B</a:t>
                </a:r>
                <a:r>
                  <a:rPr lang="en-US" altLang="zh-CN" sz="2800" baseline="-25000" dirty="0">
                    <a:latin typeface="Times New Roman" panose="02020603050405020304" pitchFamily="18" charset="0"/>
                    <a:cs typeface="Times New Roman" panose="02020603050405020304" pitchFamily="18" charset="0"/>
                  </a:rPr>
                  <a:t>0z</a:t>
                </a:r>
                <a:r>
                  <a:rPr lang="zh-CN" altLang="en-US" sz="2800" dirty="0"/>
                  <a:t>为</a:t>
                </a:r>
                <a:r>
                  <a:rPr lang="en-US" altLang="zh-CN" sz="2800" dirty="0"/>
                  <a:t>0</a:t>
                </a:r>
                <a:r>
                  <a:rPr lang="zh-CN" altLang="en-US" sz="2800" dirty="0"/>
                  <a:t>的情况总是不稳定的。</a:t>
                </a:r>
                <a:endParaRPr lang="zh-CN" altLang="en-US" sz="2800" dirty="0"/>
              </a:p>
              <a:p>
                <a:pPr eaLnBrk="1" hangingPunct="1">
                  <a:spcBef>
                    <a:spcPts val="0"/>
                  </a:spcBef>
                  <a:spcAft>
                    <a:spcPts val="0"/>
                  </a:spcAft>
                </a:pPr>
                <a:r>
                  <a:rPr lang="zh-CN" altLang="en-US" sz="2800" dirty="0"/>
                  <a:t>对于有足够大的 的情况，最容易产生不稳定性的依然是的长波情况。此时，等离子体柱弯曲时，内侧磁场变强，加剧弯曲，而纵向磁场</a:t>
                </a:r>
                <a:r>
                  <a:rPr lang="en-US" altLang="zh-CN" sz="2800" i="1" dirty="0">
                    <a:latin typeface="Times New Roman" panose="02020603050405020304" pitchFamily="18" charset="0"/>
                    <a:cs typeface="Times New Roman" panose="02020603050405020304" pitchFamily="18" charset="0"/>
                  </a:rPr>
                  <a:t>B</a:t>
                </a:r>
                <a:r>
                  <a:rPr lang="en-US" altLang="zh-CN" sz="2800" baseline="-25000" dirty="0">
                    <a:latin typeface="Times New Roman" panose="02020603050405020304" pitchFamily="18" charset="0"/>
                    <a:cs typeface="Times New Roman" panose="02020603050405020304" pitchFamily="18" charset="0"/>
                  </a:rPr>
                  <a:t>0z</a:t>
                </a:r>
                <a:r>
                  <a:rPr lang="zh-CN" altLang="en-US" sz="2800" dirty="0"/>
                  <a:t>起着阻止弯曲继续加大的趋势，起稳定作用。</a:t>
                </a:r>
                <a:endParaRPr lang="zh-CN" altLang="en-US" sz="2800" dirty="0"/>
              </a:p>
            </p:txBody>
          </p:sp>
        </mc:Choice>
        <mc:Fallback>
          <p:sp>
            <p:nvSpPr>
              <p:cNvPr id="108547" name="Rectangle 3"/>
              <p:cNvSpPr>
                <a:spLocks noRot="1" noChangeAspect="1" noMove="1" noResize="1" noEditPoints="1" noAdjustHandles="1" noChangeArrowheads="1" noChangeShapeType="1" noTextEdit="1"/>
              </p:cNvSpPr>
              <p:nvPr>
                <p:ph type="body" idx="1"/>
              </p:nvPr>
            </p:nvSpPr>
            <p:spPr>
              <a:xfrm>
                <a:off x="468313" y="1449388"/>
                <a:ext cx="8424862" cy="5183187"/>
              </a:xfrm>
              <a:blipFill rotWithShape="1">
                <a:blip r:embed="rId1"/>
                <a:stretch>
                  <a:fillRect l="-4" t="-6" r="-1304" b="-3896"/>
                </a:stretch>
              </a:blipFill>
            </p:spPr>
            <p:txBody>
              <a:bodyPr/>
              <a:lstStyle/>
              <a:p>
                <a:r>
                  <a:rPr lang="zh-CN" altLang="en-US">
                    <a:noFill/>
                  </a:rPr>
                  <a:t> </a:t>
                </a:r>
              </a:p>
            </p:txBody>
          </p:sp>
        </mc:Fallback>
      </mc:AlternateContent>
      <p:sp>
        <p:nvSpPr>
          <p:cNvPr id="108548"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108549"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2"/>
          <p:cNvSpPr>
            <a:spLocks noGrp="1" noChangeArrowheads="1"/>
          </p:cNvSpPr>
          <p:nvPr>
            <p:ph type="title"/>
          </p:nvPr>
        </p:nvSpPr>
        <p:spPr/>
        <p:txBody>
          <a:bodyPr/>
          <a:lstStyle/>
          <a:p>
            <a:pPr marL="838200" indent="-838200" eaLnBrk="1" hangingPunct="1"/>
            <a:r>
              <a:rPr lang="zh-CN" altLang="en-US"/>
              <a:t>扭曲不稳定性</a:t>
            </a:r>
            <a:endParaRPr lang="zh-CN" altLang="en-US"/>
          </a:p>
        </p:txBody>
      </p:sp>
      <mc:AlternateContent xmlns:mc="http://schemas.openxmlformats.org/markup-compatibility/2006">
        <mc:Choice xmlns:a14="http://schemas.microsoft.com/office/drawing/2010/main" Requires="a14">
          <p:sp>
            <p:nvSpPr>
              <p:cNvPr id="109571" name="Rectangle 3"/>
              <p:cNvSpPr>
                <a:spLocks noGrp="1" noChangeArrowheads="1"/>
              </p:cNvSpPr>
              <p:nvPr>
                <p:ph type="body" idx="1"/>
              </p:nvPr>
            </p:nvSpPr>
            <p:spPr>
              <a:xfrm>
                <a:off x="468313" y="1449388"/>
                <a:ext cx="8424862" cy="4932362"/>
              </a:xfrm>
            </p:spPr>
            <p:txBody>
              <a:bodyPr/>
              <a:lstStyle/>
              <a:p>
                <a:pPr eaLnBrk="1" hangingPunct="1">
                  <a:spcBef>
                    <a:spcPts val="0"/>
                  </a:spcBef>
                  <a:spcAft>
                    <a:spcPts val="0"/>
                  </a:spcAft>
                </a:pPr>
                <a:r>
                  <a:rPr lang="zh-CN" altLang="en-US" dirty="0"/>
                  <a:t>利用修正</a:t>
                </a:r>
                <a:r>
                  <a:rPr lang="en-US" altLang="zh-CN" dirty="0" err="1"/>
                  <a:t>Bessell</a:t>
                </a:r>
                <a:r>
                  <a:rPr lang="zh-CN" altLang="en-US" dirty="0"/>
                  <a:t>函数的近似展开式 </a:t>
                </a:r>
                <a:endParaRPr lang="zh-CN" altLang="en-US"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f>
                        <m:fPr>
                          <m:ctrlPr>
                            <a:rPr lang="zh-CN" altLang="en-US" i="1">
                              <a:solidFill>
                                <a:srgbClr val="000000"/>
                              </a:solidFill>
                              <a:latin typeface="Cambria Math" panose="02040503050406030204" pitchFamily="18" charset="0"/>
                            </a:rPr>
                          </m:ctrlPr>
                        </m:fPr>
                        <m:num>
                          <m:sSubSup>
                            <m:sSubSupPr>
                              <m:ctrlPr>
                                <a:rPr lang="zh-CN" altLang="en-US" i="1">
                                  <a:solidFill>
                                    <a:srgbClr val="000000"/>
                                  </a:solidFill>
                                  <a:latin typeface="Cambria Math" panose="02040503050406030204" pitchFamily="18" charset="0"/>
                                </a:rPr>
                              </m:ctrlPr>
                            </m:sSubSupPr>
                            <m:e>
                              <m:r>
                                <a:rPr lang="zh-CN" altLang="en-US" i="1">
                                  <a:solidFill>
                                    <a:srgbClr val="000000"/>
                                  </a:solidFill>
                                  <a:latin typeface="Cambria Math" panose="02040503050406030204" pitchFamily="18" charset="0"/>
                                </a:rPr>
                                <m:t>𝐼</m:t>
                              </m:r>
                            </m:e>
                            <m:sub>
                              <m:r>
                                <a:rPr lang="zh-CN" altLang="en-US" i="1">
                                  <a:solidFill>
                                    <a:srgbClr val="000000"/>
                                  </a:solidFill>
                                  <a:latin typeface="Cambria Math" panose="02040503050406030204" pitchFamily="18" charset="0"/>
                                </a:rPr>
                                <m:t>𝑚</m:t>
                              </m:r>
                            </m:sub>
                            <m:sup>
                              <m:r>
                                <a:rPr lang="zh-CN" altLang="en-US" i="1">
                                  <a:solidFill>
                                    <a:srgbClr val="000000"/>
                                  </a:solidFill>
                                  <a:latin typeface="Cambria Math" panose="02040503050406030204" pitchFamily="18" charset="0"/>
                                </a:rPr>
                                <m:t>′</m:t>
                              </m:r>
                            </m:sup>
                          </m:sSubSup>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𝑥</m:t>
                          </m:r>
                          <m:r>
                            <a:rPr lang="zh-CN" altLang="en-US" i="1">
                              <a:solidFill>
                                <a:srgbClr val="000000"/>
                              </a:solidFill>
                              <a:latin typeface="Cambria Math" panose="02040503050406030204" pitchFamily="18" charset="0"/>
                            </a:rPr>
                            <m:t>)</m:t>
                          </m:r>
                        </m:num>
                        <m:den>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𝐼</m:t>
                              </m:r>
                            </m:e>
                            <m:sub>
                              <m:r>
                                <a:rPr lang="zh-CN" altLang="en-US" i="1">
                                  <a:solidFill>
                                    <a:srgbClr val="000000"/>
                                  </a:solidFill>
                                  <a:latin typeface="Cambria Math" panose="02040503050406030204" pitchFamily="18" charset="0"/>
                                </a:rPr>
                                <m:t>𝑚</m:t>
                              </m:r>
                            </m:sub>
                          </m:sSub>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𝑥</m:t>
                          </m:r>
                          <m:r>
                            <a:rPr lang="zh-CN" altLang="en-US" i="1">
                              <a:solidFill>
                                <a:srgbClr val="000000"/>
                              </a:solidFill>
                              <a:latin typeface="Cambria Math" panose="02040503050406030204" pitchFamily="18" charset="0"/>
                            </a:rPr>
                            <m:t>)</m:t>
                          </m:r>
                        </m:den>
                      </m:f>
                      <m:r>
                        <a:rPr lang="zh-CN" altLang="en-US" i="1">
                          <a:solidFill>
                            <a:srgbClr val="000000"/>
                          </a:solidFill>
                          <a:latin typeface="Cambria Math" panose="02040503050406030204" pitchFamily="18" charset="0"/>
                        </a:rPr>
                        <m:t>≈</m:t>
                      </m:r>
                      <m:f>
                        <m:fPr>
                          <m:ctrlPr>
                            <a:rPr lang="zh-CN" altLang="en-US" i="1">
                              <a:solidFill>
                                <a:srgbClr val="000000"/>
                              </a:solidFill>
                              <a:latin typeface="Cambria Math" panose="02040503050406030204" pitchFamily="18" charset="0"/>
                            </a:rPr>
                          </m:ctrlPr>
                        </m:fPr>
                        <m:num>
                          <m:r>
                            <a:rPr lang="zh-CN" altLang="en-US" i="1">
                              <a:solidFill>
                                <a:srgbClr val="000000"/>
                              </a:solidFill>
                              <a:latin typeface="Cambria Math" panose="02040503050406030204" pitchFamily="18" charset="0"/>
                            </a:rPr>
                            <m:t>𝑚</m:t>
                          </m:r>
                        </m:num>
                        <m:den>
                          <m:r>
                            <a:rPr lang="zh-CN" altLang="en-US" i="1">
                              <a:solidFill>
                                <a:srgbClr val="000000"/>
                              </a:solidFill>
                              <a:latin typeface="Cambria Math" panose="02040503050406030204" pitchFamily="18" charset="0"/>
                            </a:rPr>
                            <m:t>𝑥</m:t>
                          </m:r>
                        </m:den>
                      </m:f>
                      <m:r>
                        <a:rPr lang="zh-CN" altLang="en-US" i="1">
                          <a:solidFill>
                            <a:srgbClr val="000000"/>
                          </a:solidFill>
                          <a:latin typeface="Cambria Math" panose="02040503050406030204" pitchFamily="18" charset="0"/>
                        </a:rPr>
                        <m:t>, </m:t>
                      </m:r>
                      <m:f>
                        <m:fPr>
                          <m:ctrlPr>
                            <a:rPr lang="zh-CN" altLang="en-US" i="1">
                              <a:solidFill>
                                <a:srgbClr val="000000"/>
                              </a:solidFill>
                              <a:latin typeface="Cambria Math" panose="02040503050406030204" pitchFamily="18" charset="0"/>
                            </a:rPr>
                          </m:ctrlPr>
                        </m:fPr>
                        <m:num>
                          <m:sSubSup>
                            <m:sSubSupPr>
                              <m:ctrlPr>
                                <a:rPr lang="zh-CN" altLang="en-US" i="1">
                                  <a:solidFill>
                                    <a:srgbClr val="000000"/>
                                  </a:solidFill>
                                  <a:latin typeface="Cambria Math" panose="02040503050406030204" pitchFamily="18" charset="0"/>
                                </a:rPr>
                              </m:ctrlPr>
                            </m:sSubSupPr>
                            <m:e>
                              <m:r>
                                <a:rPr lang="zh-CN" altLang="en-US" i="1">
                                  <a:solidFill>
                                    <a:srgbClr val="000000"/>
                                  </a:solidFill>
                                  <a:latin typeface="Cambria Math" panose="02040503050406030204" pitchFamily="18" charset="0"/>
                                </a:rPr>
                                <m:t>𝐾</m:t>
                              </m:r>
                            </m:e>
                            <m:sub>
                              <m:r>
                                <a:rPr lang="zh-CN" altLang="en-US" i="1">
                                  <a:solidFill>
                                    <a:srgbClr val="000000"/>
                                  </a:solidFill>
                                  <a:latin typeface="Cambria Math" panose="02040503050406030204" pitchFamily="18" charset="0"/>
                                </a:rPr>
                                <m:t>𝑚</m:t>
                              </m:r>
                            </m:sub>
                            <m:sup>
                              <m:r>
                                <a:rPr lang="zh-CN" altLang="en-US" i="1">
                                  <a:solidFill>
                                    <a:srgbClr val="000000"/>
                                  </a:solidFill>
                                  <a:latin typeface="Cambria Math" panose="02040503050406030204" pitchFamily="18" charset="0"/>
                                </a:rPr>
                                <m:t>′</m:t>
                              </m:r>
                            </m:sup>
                          </m:sSubSup>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𝑥</m:t>
                          </m:r>
                          <m:r>
                            <a:rPr lang="zh-CN" altLang="en-US" i="1">
                              <a:solidFill>
                                <a:srgbClr val="000000"/>
                              </a:solidFill>
                              <a:latin typeface="Cambria Math" panose="02040503050406030204" pitchFamily="18" charset="0"/>
                            </a:rPr>
                            <m:t>)</m:t>
                          </m:r>
                        </m:num>
                        <m:den>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𝐾</m:t>
                              </m:r>
                            </m:e>
                            <m:sub>
                              <m:r>
                                <a:rPr lang="zh-CN" altLang="en-US" i="1">
                                  <a:solidFill>
                                    <a:srgbClr val="000000"/>
                                  </a:solidFill>
                                  <a:latin typeface="Cambria Math" panose="02040503050406030204" pitchFamily="18" charset="0"/>
                                </a:rPr>
                                <m:t>𝑚</m:t>
                              </m:r>
                            </m:sub>
                          </m:sSub>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𝑥</m:t>
                          </m:r>
                          <m:r>
                            <a:rPr lang="zh-CN" altLang="en-US" i="1">
                              <a:solidFill>
                                <a:srgbClr val="000000"/>
                              </a:solidFill>
                              <a:latin typeface="Cambria Math" panose="02040503050406030204" pitchFamily="18" charset="0"/>
                            </a:rPr>
                            <m:t>)</m:t>
                          </m:r>
                        </m:den>
                      </m:f>
                      <m:r>
                        <a:rPr lang="zh-CN" altLang="en-US" i="1">
                          <a:solidFill>
                            <a:srgbClr val="000000"/>
                          </a:solidFill>
                          <a:latin typeface="Cambria Math" panose="02040503050406030204" pitchFamily="18" charset="0"/>
                        </a:rPr>
                        <m:t>≈−</m:t>
                      </m:r>
                      <m:f>
                        <m:fPr>
                          <m:ctrlPr>
                            <a:rPr lang="zh-CN" altLang="en-US" i="1">
                              <a:solidFill>
                                <a:srgbClr val="000000"/>
                              </a:solidFill>
                              <a:latin typeface="Cambria Math" panose="02040503050406030204" pitchFamily="18" charset="0"/>
                            </a:rPr>
                          </m:ctrlPr>
                        </m:fPr>
                        <m:num>
                          <m:r>
                            <a:rPr lang="zh-CN" altLang="en-US" i="1">
                              <a:solidFill>
                                <a:srgbClr val="000000"/>
                              </a:solidFill>
                              <a:latin typeface="Cambria Math" panose="02040503050406030204" pitchFamily="18" charset="0"/>
                            </a:rPr>
                            <m:t>𝑚</m:t>
                          </m:r>
                        </m:num>
                        <m:den>
                          <m:r>
                            <a:rPr lang="zh-CN" altLang="en-US" i="1">
                              <a:solidFill>
                                <a:srgbClr val="000000"/>
                              </a:solidFill>
                              <a:latin typeface="Cambria Math" panose="02040503050406030204" pitchFamily="18" charset="0"/>
                            </a:rPr>
                            <m:t>𝑥</m:t>
                          </m:r>
                        </m:den>
                      </m:f>
                    </m:oMath>
                  </m:oMathPara>
                </a14:m>
                <a:endParaRPr lang="zh-CN" altLang="en-US" dirty="0"/>
              </a:p>
              <a:p>
                <a:pPr eaLnBrk="1" hangingPunct="1">
                  <a:spcBef>
                    <a:spcPts val="0"/>
                  </a:spcBef>
                  <a:spcAft>
                    <a:spcPts val="0"/>
                  </a:spcAft>
                </a:pPr>
                <a:r>
                  <a:rPr lang="zh-CN" altLang="en-US" dirty="0"/>
                  <a:t>可得</a:t>
                </a:r>
                <a:r>
                  <a:rPr lang="zh-CN" altLang="en-US" sz="3600" dirty="0"/>
                  <a:t>：</a:t>
                </a:r>
                <a:endParaRPr lang="en-US" altLang="zh-CN" sz="3600"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𝜇</m:t>
                          </m:r>
                        </m:e>
                        <m:sub>
                          <m:r>
                            <a:rPr lang="zh-CN" altLang="en-US" sz="2800" i="1">
                              <a:solidFill>
                                <a:srgbClr val="000000"/>
                              </a:solidFill>
                              <a:latin typeface="Cambria Math" panose="02040503050406030204" pitchFamily="18" charset="0"/>
                            </a:rPr>
                            <m:t>0</m:t>
                          </m:r>
                        </m:sub>
                      </m:sSub>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𝜌</m:t>
                          </m:r>
                        </m:e>
                        <m:sub>
                          <m:r>
                            <a:rPr lang="zh-CN" altLang="en-US" sz="2800" i="1">
                              <a:solidFill>
                                <a:srgbClr val="000000"/>
                              </a:solidFill>
                              <a:latin typeface="Cambria Math" panose="02040503050406030204" pitchFamily="18" charset="0"/>
                            </a:rPr>
                            <m:t>0</m:t>
                          </m:r>
                        </m:sub>
                      </m:sSub>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𝜔</m:t>
                          </m:r>
                        </m:e>
                        <m:sup>
                          <m:r>
                            <a:rPr lang="zh-CN" altLang="en-US" sz="2800" i="1">
                              <a:solidFill>
                                <a:srgbClr val="000000"/>
                              </a:solidFill>
                              <a:latin typeface="Cambria Math" panose="02040503050406030204" pitchFamily="18" charset="0"/>
                            </a:rPr>
                            <m:t>2</m:t>
                          </m:r>
                        </m:sup>
                      </m:sSup>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𝑘</m:t>
                          </m:r>
                        </m:e>
                        <m:sup>
                          <m:r>
                            <a:rPr lang="zh-CN" altLang="en-US" sz="2800" i="1">
                              <a:solidFill>
                                <a:srgbClr val="000000"/>
                              </a:solidFill>
                              <a:latin typeface="Cambria Math" panose="02040503050406030204" pitchFamily="18" charset="0"/>
                            </a:rPr>
                            <m:t>2</m:t>
                          </m:r>
                        </m:sup>
                      </m:sSup>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𝐵</m:t>
                          </m:r>
                        </m:e>
                        <m:sub>
                          <m:r>
                            <a:rPr lang="zh-CN" altLang="en-US" sz="2800" i="1">
                              <a:solidFill>
                                <a:srgbClr val="000000"/>
                              </a:solidFill>
                              <a:latin typeface="Cambria Math" panose="02040503050406030204" pitchFamily="18" charset="0"/>
                            </a:rPr>
                            <m:t>0</m:t>
                          </m:r>
                        </m:sub>
                        <m:sup>
                          <m:r>
                            <a:rPr lang="zh-CN" altLang="en-US" sz="2800" i="1">
                              <a:solidFill>
                                <a:srgbClr val="000000"/>
                              </a:solidFill>
                              <a:latin typeface="Cambria Math" panose="02040503050406030204" pitchFamily="18" charset="0"/>
                            </a:rPr>
                            <m:t>2</m:t>
                          </m:r>
                        </m:sup>
                      </m:sSub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𝑘</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𝐵</m:t>
                          </m:r>
                        </m:e>
                        <m:sub>
                          <m:r>
                            <a:rPr lang="zh-CN" altLang="en-US" sz="2800" i="1">
                              <a:solidFill>
                                <a:srgbClr val="000000"/>
                              </a:solidFill>
                              <a:latin typeface="Cambria Math" panose="02040503050406030204" pitchFamily="18" charset="0"/>
                            </a:rPr>
                            <m:t>0</m:t>
                          </m:r>
                          <m:r>
                            <a:rPr lang="zh-CN" altLang="en-US" sz="2800" i="1">
                              <a:solidFill>
                                <a:srgbClr val="000000"/>
                              </a:solidFill>
                              <a:latin typeface="Cambria Math" panose="02040503050406030204" pitchFamily="18" charset="0"/>
                            </a:rPr>
                            <m:t>𝑧</m:t>
                          </m:r>
                        </m:sub>
                      </m:sSub>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𝑚</m:t>
                          </m:r>
                        </m:num>
                        <m:den>
                          <m:r>
                            <a:rPr lang="zh-CN" altLang="en-US" sz="2800" i="1">
                              <a:solidFill>
                                <a:srgbClr val="000000"/>
                              </a:solidFill>
                              <a:latin typeface="Cambria Math" panose="02040503050406030204" pitchFamily="18" charset="0"/>
                            </a:rPr>
                            <m:t>𝑎</m:t>
                          </m:r>
                        </m:den>
                      </m:f>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𝐵</m:t>
                          </m:r>
                        </m:e>
                        <m:sub>
                          <m:r>
                            <a:rPr lang="zh-CN" altLang="en-US" sz="2800" i="1">
                              <a:solidFill>
                                <a:srgbClr val="000000"/>
                              </a:solidFill>
                              <a:latin typeface="Cambria Math" panose="02040503050406030204" pitchFamily="18" charset="0"/>
                            </a:rPr>
                            <m:t>𝜃</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𝑎</m:t>
                      </m:r>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m:t>
                          </m:r>
                        </m:e>
                        <m:sup>
                          <m:r>
                            <a:rPr lang="zh-CN" altLang="en-US" sz="2800" i="1">
                              <a:solidFill>
                                <a:srgbClr val="000000"/>
                              </a:solidFill>
                              <a:latin typeface="Cambria Math" panose="02040503050406030204" pitchFamily="18" charset="0"/>
                            </a:rPr>
                            <m:t>2</m:t>
                          </m:r>
                        </m:sup>
                      </m:sSup>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𝑚</m:t>
                          </m:r>
                        </m:num>
                        <m:den>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𝑎</m:t>
                              </m:r>
                            </m:e>
                            <m:sup>
                              <m:r>
                                <a:rPr lang="zh-CN" altLang="en-US" sz="2800" i="1">
                                  <a:solidFill>
                                    <a:srgbClr val="000000"/>
                                  </a:solidFill>
                                  <a:latin typeface="Cambria Math" panose="02040503050406030204" pitchFamily="18" charset="0"/>
                                </a:rPr>
                                <m:t>2</m:t>
                              </m:r>
                            </m:sup>
                          </m:sSup>
                        </m:den>
                      </m:f>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𝐵</m:t>
                          </m:r>
                        </m:e>
                        <m:sub>
                          <m:r>
                            <a:rPr lang="zh-CN" altLang="en-US" sz="2800" i="1">
                              <a:solidFill>
                                <a:srgbClr val="000000"/>
                              </a:solidFill>
                              <a:latin typeface="Cambria Math" panose="02040503050406030204" pitchFamily="18" charset="0"/>
                            </a:rPr>
                            <m:t>𝜃</m:t>
                          </m:r>
                        </m:sub>
                        <m:sup>
                          <m:r>
                            <a:rPr lang="zh-CN" altLang="en-US" sz="2800" i="1">
                              <a:solidFill>
                                <a:srgbClr val="000000"/>
                              </a:solidFill>
                              <a:latin typeface="Cambria Math" panose="02040503050406030204" pitchFamily="18" charset="0"/>
                            </a:rPr>
                            <m:t>2</m:t>
                          </m:r>
                        </m:sup>
                      </m:sSub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𝑎</m:t>
                      </m:r>
                      <m:r>
                        <a:rPr lang="zh-CN" altLang="en-US" sz="2800" i="1">
                          <a:solidFill>
                            <a:srgbClr val="000000"/>
                          </a:solidFill>
                          <a:latin typeface="Cambria Math" panose="02040503050406030204" pitchFamily="18" charset="0"/>
                        </a:rPr>
                        <m:t>)</m:t>
                      </m:r>
                    </m:oMath>
                  </m:oMathPara>
                </a14:m>
                <a:endParaRPr lang="zh-CN" altLang="en-US" sz="2800" dirty="0"/>
              </a:p>
              <a:p>
                <a:pPr algn="just" eaLnBrk="1" hangingPunct="1">
                  <a:spcBef>
                    <a:spcPts val="0"/>
                  </a:spcBef>
                  <a:spcAft>
                    <a:spcPts val="0"/>
                  </a:spcAft>
                </a:pPr>
                <a:r>
                  <a:rPr lang="zh-CN" altLang="en-US" dirty="0"/>
                  <a:t>对于不同的</a:t>
                </a:r>
                <a:r>
                  <a:rPr lang="en-US" altLang="zh-CN" i="1" dirty="0">
                    <a:latin typeface="Times New Roman" panose="02020603050405020304" pitchFamily="18" charset="0"/>
                    <a:cs typeface="Times New Roman" panose="02020603050405020304" pitchFamily="18" charset="0"/>
                  </a:rPr>
                  <a:t>k</a:t>
                </a:r>
                <a:r>
                  <a:rPr lang="zh-CN" altLang="en-US" dirty="0"/>
                  <a:t>，频率取得的最小值为</a:t>
                </a:r>
                <a:endParaRPr lang="zh-CN" altLang="en-US"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sSubSup>
                        <m:sSubSupPr>
                          <m:ctrlPr>
                            <a:rPr lang="zh-CN" altLang="en-US" i="1">
                              <a:solidFill>
                                <a:srgbClr val="000000"/>
                              </a:solidFill>
                              <a:latin typeface="Cambria Math" panose="02040503050406030204" pitchFamily="18" charset="0"/>
                            </a:rPr>
                          </m:ctrlPr>
                        </m:sSubSupPr>
                        <m:e>
                          <m:r>
                            <a:rPr lang="zh-CN" altLang="en-US" i="1">
                              <a:solidFill>
                                <a:srgbClr val="000000"/>
                              </a:solidFill>
                              <a:latin typeface="Cambria Math" panose="02040503050406030204" pitchFamily="18" charset="0"/>
                            </a:rPr>
                            <m:t>𝜔</m:t>
                          </m:r>
                        </m:e>
                        <m:sub>
                          <m:r>
                            <m:rPr>
                              <m:sty m:val="p"/>
                            </m:rPr>
                            <a:rPr lang="zh-CN" altLang="en-US">
                              <a:solidFill>
                                <a:srgbClr val="000000"/>
                              </a:solidFill>
                              <a:latin typeface="Cambria Math" panose="02040503050406030204" pitchFamily="18" charset="0"/>
                            </a:rPr>
                            <m:t>min</m:t>
                          </m:r>
                        </m:sub>
                        <m:sup>
                          <m:r>
                            <a:rPr lang="zh-CN" altLang="en-US" i="1">
                              <a:solidFill>
                                <a:srgbClr val="000000"/>
                              </a:solidFill>
                              <a:latin typeface="Cambria Math" panose="02040503050406030204" pitchFamily="18" charset="0"/>
                            </a:rPr>
                            <m:t>2</m:t>
                          </m:r>
                        </m:sup>
                      </m:sSubSup>
                      <m:r>
                        <a:rPr lang="en-US" altLang="zh-CN" i="1">
                          <a:solidFill>
                            <a:srgbClr val="000000"/>
                          </a:solidFill>
                          <a:latin typeface="Cambria Math" panose="02040503050406030204" pitchFamily="18" charset="0"/>
                        </a:rPr>
                        <m:t>=</m:t>
                      </m:r>
                      <m:f>
                        <m:fPr>
                          <m:ctrlPr>
                            <a:rPr lang="zh-CN" altLang="en-US" i="1">
                              <a:solidFill>
                                <a:srgbClr val="000000"/>
                              </a:solidFill>
                              <a:latin typeface="Cambria Math" panose="02040503050406030204" pitchFamily="18" charset="0"/>
                            </a:rPr>
                          </m:ctrlPr>
                        </m:fPr>
                        <m:num>
                          <m:r>
                            <a:rPr lang="zh-CN" altLang="en-US" i="1">
                              <a:solidFill>
                                <a:srgbClr val="000000"/>
                              </a:solidFill>
                              <a:latin typeface="Cambria Math" panose="02040503050406030204" pitchFamily="18" charset="0"/>
                            </a:rPr>
                            <m:t>𝑚</m:t>
                          </m:r>
                          <m:sSubSup>
                            <m:sSubSupPr>
                              <m:ctrlPr>
                                <a:rPr lang="zh-CN" altLang="en-US" i="1">
                                  <a:solidFill>
                                    <a:srgbClr val="000000"/>
                                  </a:solidFill>
                                  <a:latin typeface="Cambria Math" panose="02040503050406030204" pitchFamily="18" charset="0"/>
                                </a:rPr>
                              </m:ctrlPr>
                            </m:sSubSupPr>
                            <m:e>
                              <m:r>
                                <a:rPr lang="zh-CN" altLang="en-US" i="1">
                                  <a:solidFill>
                                    <a:srgbClr val="000000"/>
                                  </a:solidFill>
                                  <a:latin typeface="Cambria Math" panose="02040503050406030204" pitchFamily="18" charset="0"/>
                                </a:rPr>
                                <m:t>𝐵</m:t>
                              </m:r>
                            </m:e>
                            <m:sub>
                              <m:r>
                                <a:rPr lang="zh-CN" altLang="en-US" i="1">
                                  <a:solidFill>
                                    <a:srgbClr val="000000"/>
                                  </a:solidFill>
                                  <a:latin typeface="Cambria Math" panose="02040503050406030204" pitchFamily="18" charset="0"/>
                                </a:rPr>
                                <m:t>𝜃</m:t>
                              </m:r>
                            </m:sub>
                            <m:sup>
                              <m:r>
                                <a:rPr lang="zh-CN" altLang="en-US" i="1">
                                  <a:solidFill>
                                    <a:srgbClr val="000000"/>
                                  </a:solidFill>
                                  <a:latin typeface="Cambria Math" panose="02040503050406030204" pitchFamily="18" charset="0"/>
                                </a:rPr>
                                <m:t>2</m:t>
                              </m:r>
                            </m:sup>
                          </m:sSubSup>
                        </m:num>
                        <m:den>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𝜇</m:t>
                              </m:r>
                            </m:e>
                            <m:sub>
                              <m:r>
                                <a:rPr lang="zh-CN" altLang="en-US" i="1">
                                  <a:solidFill>
                                    <a:srgbClr val="000000"/>
                                  </a:solidFill>
                                  <a:latin typeface="Cambria Math" panose="02040503050406030204" pitchFamily="18" charset="0"/>
                                </a:rPr>
                                <m:t>0</m:t>
                              </m:r>
                            </m:sub>
                          </m:sSub>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𝜌</m:t>
                              </m:r>
                            </m:e>
                            <m:sub>
                              <m:r>
                                <a:rPr lang="zh-CN" altLang="en-US" i="1">
                                  <a:solidFill>
                                    <a:srgbClr val="000000"/>
                                  </a:solidFill>
                                  <a:latin typeface="Cambria Math" panose="02040503050406030204" pitchFamily="18" charset="0"/>
                                </a:rPr>
                                <m:t>0</m:t>
                              </m:r>
                            </m:sub>
                          </m:sSub>
                          <m:sSup>
                            <m:sSupPr>
                              <m:ctrlPr>
                                <a:rPr lang="zh-CN" altLang="en-US" i="1">
                                  <a:solidFill>
                                    <a:srgbClr val="000000"/>
                                  </a:solidFill>
                                  <a:latin typeface="Cambria Math" panose="02040503050406030204" pitchFamily="18" charset="0"/>
                                </a:rPr>
                              </m:ctrlPr>
                            </m:sSupPr>
                            <m:e>
                              <m:r>
                                <a:rPr lang="zh-CN" altLang="en-US" i="1">
                                  <a:solidFill>
                                    <a:srgbClr val="000000"/>
                                  </a:solidFill>
                                  <a:latin typeface="Cambria Math" panose="02040503050406030204" pitchFamily="18" charset="0"/>
                                </a:rPr>
                                <m:t>𝑎</m:t>
                              </m:r>
                            </m:e>
                            <m:sup>
                              <m:r>
                                <a:rPr lang="zh-CN" altLang="en-US" i="1">
                                  <a:solidFill>
                                    <a:srgbClr val="000000"/>
                                  </a:solidFill>
                                  <a:latin typeface="Cambria Math" panose="02040503050406030204" pitchFamily="18" charset="0"/>
                                </a:rPr>
                                <m:t>2</m:t>
                              </m:r>
                            </m:sup>
                          </m:sSup>
                        </m:den>
                      </m:f>
                      <m:d>
                        <m:dPr>
                          <m:ctrlPr>
                            <a:rPr lang="zh-CN" altLang="en-US" i="1">
                              <a:solidFill>
                                <a:srgbClr val="000000"/>
                              </a:solidFill>
                              <a:latin typeface="Cambria Math" panose="02040503050406030204" pitchFamily="18" charset="0"/>
                            </a:rPr>
                          </m:ctrlPr>
                        </m:dPr>
                        <m:e>
                          <m:f>
                            <m:fPr>
                              <m:ctrlPr>
                                <a:rPr lang="zh-CN" altLang="en-US" i="1">
                                  <a:solidFill>
                                    <a:srgbClr val="000000"/>
                                  </a:solidFill>
                                  <a:latin typeface="Cambria Math" panose="02040503050406030204" pitchFamily="18" charset="0"/>
                                </a:rPr>
                              </m:ctrlPr>
                            </m:fPr>
                            <m:num>
                              <m:r>
                                <a:rPr lang="zh-CN" altLang="en-US" i="1">
                                  <a:solidFill>
                                    <a:srgbClr val="000000"/>
                                  </a:solidFill>
                                  <a:latin typeface="Cambria Math" panose="02040503050406030204" pitchFamily="18" charset="0"/>
                                </a:rPr>
                                <m:t>𝑚</m:t>
                              </m:r>
                              <m:sSubSup>
                                <m:sSubSupPr>
                                  <m:ctrlPr>
                                    <a:rPr lang="zh-CN" altLang="en-US" i="1">
                                      <a:solidFill>
                                        <a:srgbClr val="000000"/>
                                      </a:solidFill>
                                      <a:latin typeface="Cambria Math" panose="02040503050406030204" pitchFamily="18" charset="0"/>
                                    </a:rPr>
                                  </m:ctrlPr>
                                </m:sSubSupPr>
                                <m:e>
                                  <m:r>
                                    <a:rPr lang="zh-CN" altLang="en-US" i="1">
                                      <a:solidFill>
                                        <a:srgbClr val="000000"/>
                                      </a:solidFill>
                                      <a:latin typeface="Cambria Math" panose="02040503050406030204" pitchFamily="18" charset="0"/>
                                    </a:rPr>
                                    <m:t>𝐵</m:t>
                                  </m:r>
                                </m:e>
                                <m:sub>
                                  <m:r>
                                    <a:rPr lang="zh-CN" altLang="en-US" i="1">
                                      <a:solidFill>
                                        <a:srgbClr val="000000"/>
                                      </a:solidFill>
                                      <a:latin typeface="Cambria Math" panose="02040503050406030204" pitchFamily="18" charset="0"/>
                                    </a:rPr>
                                    <m:t>0</m:t>
                                  </m:r>
                                </m:sub>
                                <m:sup>
                                  <m:r>
                                    <a:rPr lang="zh-CN" altLang="en-US" i="1">
                                      <a:solidFill>
                                        <a:srgbClr val="000000"/>
                                      </a:solidFill>
                                      <a:latin typeface="Cambria Math" panose="02040503050406030204" pitchFamily="18" charset="0"/>
                                    </a:rPr>
                                    <m:t>2</m:t>
                                  </m:r>
                                </m:sup>
                              </m:sSubSup>
                            </m:num>
                            <m:den>
                              <m:sSubSup>
                                <m:sSubSupPr>
                                  <m:ctrlPr>
                                    <a:rPr lang="zh-CN" altLang="en-US" i="1">
                                      <a:solidFill>
                                        <a:srgbClr val="000000"/>
                                      </a:solidFill>
                                      <a:latin typeface="Cambria Math" panose="02040503050406030204" pitchFamily="18" charset="0"/>
                                    </a:rPr>
                                  </m:ctrlPr>
                                </m:sSubSupPr>
                                <m:e>
                                  <m:r>
                                    <a:rPr lang="zh-CN" altLang="en-US" i="1">
                                      <a:solidFill>
                                        <a:srgbClr val="000000"/>
                                      </a:solidFill>
                                      <a:latin typeface="Cambria Math" panose="02040503050406030204" pitchFamily="18" charset="0"/>
                                    </a:rPr>
                                    <m:t>𝐵</m:t>
                                  </m:r>
                                </m:e>
                                <m:sub>
                                  <m:r>
                                    <a:rPr lang="zh-CN" altLang="en-US" i="1">
                                      <a:solidFill>
                                        <a:srgbClr val="000000"/>
                                      </a:solidFill>
                                      <a:latin typeface="Cambria Math" panose="02040503050406030204" pitchFamily="18" charset="0"/>
                                    </a:rPr>
                                    <m:t>0</m:t>
                                  </m:r>
                                </m:sub>
                                <m:sup>
                                  <m:r>
                                    <a:rPr lang="zh-CN" altLang="en-US" i="1">
                                      <a:solidFill>
                                        <a:srgbClr val="000000"/>
                                      </a:solidFill>
                                      <a:latin typeface="Cambria Math" panose="02040503050406030204" pitchFamily="18" charset="0"/>
                                    </a:rPr>
                                    <m:t>2</m:t>
                                  </m:r>
                                </m:sup>
                              </m:sSubSup>
                              <m:r>
                                <a:rPr lang="zh-CN" altLang="en-US" i="1">
                                  <a:solidFill>
                                    <a:srgbClr val="000000"/>
                                  </a:solidFill>
                                  <a:latin typeface="Cambria Math" panose="02040503050406030204" pitchFamily="18" charset="0"/>
                                </a:rPr>
                                <m:t>+</m:t>
                              </m:r>
                              <m:sSubSup>
                                <m:sSubSupPr>
                                  <m:ctrlPr>
                                    <a:rPr lang="zh-CN" altLang="en-US" i="1">
                                      <a:solidFill>
                                        <a:srgbClr val="000000"/>
                                      </a:solidFill>
                                      <a:latin typeface="Cambria Math" panose="02040503050406030204" pitchFamily="18" charset="0"/>
                                    </a:rPr>
                                  </m:ctrlPr>
                                </m:sSubSupPr>
                                <m:e>
                                  <m:r>
                                    <a:rPr lang="zh-CN" altLang="en-US" i="1">
                                      <a:solidFill>
                                        <a:srgbClr val="000000"/>
                                      </a:solidFill>
                                      <a:latin typeface="Cambria Math" panose="02040503050406030204" pitchFamily="18" charset="0"/>
                                    </a:rPr>
                                    <m:t>𝐵</m:t>
                                  </m:r>
                                </m:e>
                                <m:sub>
                                  <m:r>
                                    <a:rPr lang="zh-CN" altLang="en-US" i="1">
                                      <a:solidFill>
                                        <a:srgbClr val="000000"/>
                                      </a:solidFill>
                                      <a:latin typeface="Cambria Math" panose="02040503050406030204" pitchFamily="18" charset="0"/>
                                    </a:rPr>
                                    <m:t>0</m:t>
                                  </m:r>
                                  <m:r>
                                    <a:rPr lang="zh-CN" altLang="en-US" i="1">
                                      <a:solidFill>
                                        <a:srgbClr val="000000"/>
                                      </a:solidFill>
                                      <a:latin typeface="Cambria Math" panose="02040503050406030204" pitchFamily="18" charset="0"/>
                                    </a:rPr>
                                    <m:t>𝑧</m:t>
                                  </m:r>
                                </m:sub>
                                <m:sup>
                                  <m:r>
                                    <a:rPr lang="zh-CN" altLang="en-US" i="1">
                                      <a:solidFill>
                                        <a:srgbClr val="000000"/>
                                      </a:solidFill>
                                      <a:latin typeface="Cambria Math" panose="02040503050406030204" pitchFamily="18" charset="0"/>
                                    </a:rPr>
                                    <m:t>2</m:t>
                                  </m:r>
                                </m:sup>
                              </m:sSubSup>
                            </m:den>
                          </m:f>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1</m:t>
                          </m:r>
                        </m:e>
                      </m:d>
                    </m:oMath>
                  </m:oMathPara>
                </a14:m>
                <a:endParaRPr lang="zh-CN" altLang="en-US" dirty="0"/>
              </a:p>
              <a:p>
                <a:pPr eaLnBrk="1" hangingPunct="1">
                  <a:spcBef>
                    <a:spcPts val="0"/>
                  </a:spcBef>
                  <a:spcAft>
                    <a:spcPts val="0"/>
                  </a:spcAft>
                </a:pPr>
                <a:r>
                  <a:rPr lang="zh-CN" altLang="en-US" dirty="0"/>
                  <a:t>只要它不小于</a:t>
                </a:r>
                <a:r>
                  <a:rPr lang="en-US" altLang="zh-CN" dirty="0"/>
                  <a:t>0</a:t>
                </a:r>
                <a:r>
                  <a:rPr lang="zh-CN" altLang="en-US" dirty="0"/>
                  <a:t>，系统一定是稳定的。</a:t>
                </a:r>
                <a:endParaRPr lang="zh-CN" altLang="en-US" dirty="0"/>
              </a:p>
            </p:txBody>
          </p:sp>
        </mc:Choice>
        <mc:Fallback>
          <p:sp>
            <p:nvSpPr>
              <p:cNvPr id="109571" name="Rectangle 3"/>
              <p:cNvSpPr>
                <a:spLocks noRot="1" noChangeAspect="1" noMove="1" noResize="1" noEditPoints="1" noAdjustHandles="1" noChangeArrowheads="1" noChangeShapeType="1" noTextEdit="1"/>
              </p:cNvSpPr>
              <p:nvPr>
                <p:ph type="body" idx="1"/>
              </p:nvPr>
            </p:nvSpPr>
            <p:spPr>
              <a:xfrm>
                <a:off x="468313" y="1449388"/>
                <a:ext cx="8424862" cy="4932362"/>
              </a:xfrm>
              <a:blipFill rotWithShape="1">
                <a:blip r:embed="rId1"/>
                <a:stretch>
                  <a:fillRect l="-4" t="-6"/>
                </a:stretch>
              </a:blipFill>
            </p:spPr>
            <p:txBody>
              <a:bodyPr/>
              <a:lstStyle/>
              <a:p>
                <a:r>
                  <a:rPr lang="zh-CN" altLang="en-US">
                    <a:noFill/>
                  </a:rPr>
                  <a:t> </a:t>
                </a:r>
              </a:p>
            </p:txBody>
          </p:sp>
        </mc:Fallback>
      </mc:AlternateContent>
      <p:sp>
        <p:nvSpPr>
          <p:cNvPr id="109572"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109573"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2"/>
          <p:cNvSpPr>
            <a:spLocks noGrp="1" noChangeArrowheads="1"/>
          </p:cNvSpPr>
          <p:nvPr>
            <p:ph type="title"/>
          </p:nvPr>
        </p:nvSpPr>
        <p:spPr/>
        <p:txBody>
          <a:bodyPr/>
          <a:lstStyle/>
          <a:p>
            <a:pPr marL="838200" indent="-838200" eaLnBrk="1" hangingPunct="1"/>
            <a:r>
              <a:rPr lang="zh-CN" altLang="en-US"/>
              <a:t>交换不稳定性</a:t>
            </a:r>
            <a:endParaRPr lang="zh-CN" altLang="en-US"/>
          </a:p>
        </p:txBody>
      </p:sp>
      <mc:AlternateContent xmlns:mc="http://schemas.openxmlformats.org/markup-compatibility/2006">
        <mc:Choice xmlns:a14="http://schemas.microsoft.com/office/drawing/2010/main" Requires="a14">
          <p:sp>
            <p:nvSpPr>
              <p:cNvPr id="110595" name="Rectangle 3"/>
              <p:cNvSpPr>
                <a:spLocks noGrp="1" noChangeArrowheads="1"/>
              </p:cNvSpPr>
              <p:nvPr>
                <p:ph type="body" idx="1"/>
              </p:nvPr>
            </p:nvSpPr>
            <p:spPr>
              <a:xfrm>
                <a:off x="468313" y="1412874"/>
                <a:ext cx="8280400" cy="5040461"/>
              </a:xfrm>
            </p:spPr>
            <p:txBody>
              <a:bodyPr/>
              <a:lstStyle/>
              <a:p>
                <a:pPr eaLnBrk="1" hangingPunct="1">
                  <a:lnSpc>
                    <a:spcPct val="90000"/>
                  </a:lnSpc>
                </a:pPr>
                <a:r>
                  <a:rPr lang="zh-CN" altLang="en-US" sz="2800" dirty="0"/>
                  <a:t>普通流体中的</a:t>
                </a:r>
                <a:r>
                  <a:rPr lang="en-US" altLang="zh-CN" sz="2800" dirty="0"/>
                  <a:t>Rayleigh-Taylor</a:t>
                </a:r>
                <a:r>
                  <a:rPr lang="zh-CN" altLang="en-US" sz="2800" dirty="0"/>
                  <a:t>不稳定性，在等离子体中表现为交换不稳定性。以磁场来平衡等离子体所受到的非电磁力（例如重力），就可能会出现这种不稳定性。</a:t>
                </a:r>
                <a:endParaRPr lang="zh-CN" altLang="en-US" sz="2800" dirty="0"/>
              </a:p>
              <a:p>
                <a:pPr eaLnBrk="1" hangingPunct="1">
                  <a:lnSpc>
                    <a:spcPct val="90000"/>
                  </a:lnSpc>
                </a:pPr>
                <a:r>
                  <a:rPr lang="zh-CN" altLang="en-US" sz="2800" dirty="0"/>
                  <a:t>设想磁通相同的两束相邻的流管</a:t>
                </a:r>
                <a:r>
                  <a:rPr lang="en-US" altLang="zh-CN" sz="2800" dirty="0"/>
                  <a:t>1</a:t>
                </a:r>
                <a:r>
                  <a:rPr lang="zh-CN" altLang="en-US" sz="2800" dirty="0"/>
                  <a:t>与</a:t>
                </a:r>
                <a:r>
                  <a:rPr lang="en-US" altLang="zh-CN" sz="2800" dirty="0"/>
                  <a:t>2</a:t>
                </a:r>
                <a:r>
                  <a:rPr lang="zh-CN" altLang="en-US" sz="2800" dirty="0"/>
                  <a:t>，交换过后体积互变，体积改变的同时，压力变化满足绝热条件，以流管</a:t>
                </a:r>
                <a:r>
                  <a:rPr lang="en-US" altLang="zh-CN" sz="2800" dirty="0"/>
                  <a:t>1</a:t>
                </a:r>
                <a:r>
                  <a:rPr lang="zh-CN" altLang="en-US" sz="2800" dirty="0"/>
                  <a:t>为例，体积由</a:t>
                </a:r>
                <a:r>
                  <a:rPr lang="en-US" altLang="zh-CN" sz="2800" i="1" dirty="0">
                    <a:latin typeface="Times New Roman" panose="02020603050405020304" pitchFamily="18" charset="0"/>
                    <a:cs typeface="Times New Roman" panose="02020603050405020304" pitchFamily="18" charset="0"/>
                  </a:rPr>
                  <a:t>V</a:t>
                </a:r>
                <a:r>
                  <a:rPr lang="en-US" altLang="zh-CN" sz="2800" baseline="-25000" dirty="0"/>
                  <a:t>1</a:t>
                </a:r>
                <a:r>
                  <a:rPr lang="zh-CN" altLang="en-US" sz="2800" dirty="0"/>
                  <a:t>变为</a:t>
                </a:r>
                <a:r>
                  <a:rPr lang="en-US" altLang="zh-CN" sz="2800" i="1" dirty="0">
                    <a:latin typeface="Times New Roman" panose="02020603050405020304" pitchFamily="18" charset="0"/>
                    <a:cs typeface="Times New Roman" panose="02020603050405020304" pitchFamily="18" charset="0"/>
                  </a:rPr>
                  <a:t>V</a:t>
                </a:r>
                <a:r>
                  <a:rPr lang="en-US" altLang="zh-CN" sz="2800" baseline="-25000" dirty="0"/>
                  <a:t>2</a:t>
                </a:r>
                <a:r>
                  <a:rPr lang="zh-CN" altLang="en-US" sz="2800" dirty="0"/>
                  <a:t>，压力从</a:t>
                </a:r>
                <a:r>
                  <a:rPr lang="en-US" altLang="zh-CN" sz="2800" i="1" dirty="0">
                    <a:latin typeface="Times New Roman" panose="02020603050405020304" pitchFamily="18" charset="0"/>
                    <a:cs typeface="Times New Roman" panose="02020603050405020304" pitchFamily="18" charset="0"/>
                  </a:rPr>
                  <a:t>P</a:t>
                </a:r>
                <a:r>
                  <a:rPr lang="en-US" altLang="zh-CN" sz="2800" baseline="-25000" dirty="0"/>
                  <a:t>1</a:t>
                </a:r>
                <a:r>
                  <a:rPr lang="zh-CN" altLang="en-US" sz="2800" dirty="0"/>
                  <a:t>变为</a:t>
                </a:r>
                <a14:m>
                  <m:oMath xmlns:m="http://schemas.openxmlformats.org/officeDocument/2006/math">
                    <m:sSubSup>
                      <m:sSubSupPr>
                        <m:ctrlPr>
                          <a:rPr lang="en-US" altLang="zh-CN" sz="2800" b="0" i="1" smtClean="0">
                            <a:latin typeface="Cambria Math" panose="02040503050406030204" pitchFamily="18" charset="0"/>
                          </a:rPr>
                        </m:ctrlPr>
                      </m:sSubSupPr>
                      <m:e>
                        <m:r>
                          <a:rPr lang="en-US" altLang="zh-CN" sz="2800" b="0" i="1" smtClean="0">
                            <a:latin typeface="Cambria Math" panose="02040503050406030204" pitchFamily="18" charset="0"/>
                          </a:rPr>
                          <m:t>𝑃</m:t>
                        </m:r>
                      </m:e>
                      <m:sub>
                        <m:r>
                          <a:rPr lang="en-US" altLang="zh-CN" sz="2800" b="0" i="1" smtClean="0">
                            <a:latin typeface="Cambria Math" panose="02040503050406030204" pitchFamily="18" charset="0"/>
                          </a:rPr>
                          <m:t>1</m:t>
                        </m:r>
                      </m:sub>
                      <m:sup>
                        <m:r>
                          <a:rPr lang="en-US" altLang="zh-CN" sz="2800" b="0" i="1" smtClean="0">
                            <a:latin typeface="Cambria Math" panose="02040503050406030204" pitchFamily="18" charset="0"/>
                          </a:rPr>
                          <m:t>′</m:t>
                        </m:r>
                      </m:sup>
                    </m:sSubSup>
                  </m:oMath>
                </a14:m>
                <a:r>
                  <a:rPr lang="zh-CN" altLang="en-US" sz="2800" dirty="0"/>
                  <a:t>，设</a:t>
                </a:r>
                <a:endParaRPr lang="zh-CN" altLang="en-US" sz="2800" dirty="0"/>
              </a:p>
              <a:p>
                <a:pPr marL="0" indent="0" eaLnBrk="1" hangingPunct="1">
                  <a:lnSpc>
                    <a:spcPct val="90000"/>
                  </a:lnSpc>
                  <a:buNone/>
                </a:pPr>
                <a14:m>
                  <m:oMathPara xmlns:m="http://schemas.openxmlformats.org/officeDocument/2006/math">
                    <m:oMathParaPr>
                      <m:jc m:val="centerGroup"/>
                    </m:oMathParaPr>
                    <m:oMath xmlns:m="http://schemas.openxmlformats.org/officeDocument/2006/math">
                      <m:r>
                        <a:rPr lang="zh-CN" altLang="en-US" sz="2800" i="1">
                          <a:solidFill>
                            <a:srgbClr val="000000"/>
                          </a:solidFill>
                          <a:latin typeface="Cambria Math" panose="02040503050406030204" pitchFamily="18" charset="0"/>
                        </a:rPr>
                        <m:t>𝛿</m:t>
                      </m:r>
                      <m:r>
                        <a:rPr lang="zh-CN" altLang="en-US" sz="2800" i="1">
                          <a:solidFill>
                            <a:srgbClr val="000000"/>
                          </a:solidFill>
                          <a:latin typeface="Cambria Math" panose="02040503050406030204" pitchFamily="18" charset="0"/>
                        </a:rPr>
                        <m:t>𝑉</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𝑉</m:t>
                          </m:r>
                        </m:e>
                        <m:sub>
                          <m:r>
                            <a:rPr lang="zh-CN" altLang="en-US" sz="2800" i="1">
                              <a:solidFill>
                                <a:srgbClr val="000000"/>
                              </a:solidFill>
                              <a:latin typeface="Cambria Math" panose="02040503050406030204" pitchFamily="18" charset="0"/>
                            </a:rPr>
                            <m:t>2</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𝑉</m:t>
                          </m:r>
                        </m:e>
                        <m:sub>
                          <m:r>
                            <a:rPr lang="zh-CN" altLang="en-US" sz="2800" i="1">
                              <a:solidFill>
                                <a:srgbClr val="000000"/>
                              </a:solidFill>
                              <a:latin typeface="Cambria Math" panose="02040503050406030204" pitchFamily="18" charset="0"/>
                            </a:rPr>
                            <m:t>1</m:t>
                          </m:r>
                        </m:sub>
                      </m:sSub>
                      <m:r>
                        <a:rPr lang="zh-CN" altLang="en-US" sz="2800">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 </m:t>
                      </m:r>
                      <m:r>
                        <a:rPr lang="zh-CN" altLang="en-US" sz="2800" i="1">
                          <a:solidFill>
                            <a:srgbClr val="000000"/>
                          </a:solidFill>
                          <a:latin typeface="Cambria Math" panose="02040503050406030204" pitchFamily="18" charset="0"/>
                        </a:rPr>
                        <m:t>𝛿</m:t>
                      </m:r>
                      <m:r>
                        <a:rPr lang="zh-CN" altLang="en-US" sz="2800" i="1">
                          <a:solidFill>
                            <a:srgbClr val="000000"/>
                          </a:solidFill>
                          <a:latin typeface="Cambria Math" panose="02040503050406030204" pitchFamily="18" charset="0"/>
                        </a:rPr>
                        <m:t>𝑃</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𝑃</m:t>
                          </m:r>
                        </m:e>
                        <m:sub>
                          <m:r>
                            <a:rPr lang="zh-CN" altLang="en-US" sz="2800" i="1">
                              <a:solidFill>
                                <a:srgbClr val="000000"/>
                              </a:solidFill>
                              <a:latin typeface="Cambria Math" panose="02040503050406030204" pitchFamily="18" charset="0"/>
                            </a:rPr>
                            <m:t>2</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𝑃</m:t>
                          </m:r>
                        </m:e>
                        <m:sub>
                          <m:r>
                            <a:rPr lang="zh-CN" altLang="en-US" sz="2800" i="1">
                              <a:solidFill>
                                <a:srgbClr val="000000"/>
                              </a:solidFill>
                              <a:latin typeface="Cambria Math" panose="02040503050406030204" pitchFamily="18" charset="0"/>
                            </a:rPr>
                            <m:t>1</m:t>
                          </m:r>
                        </m:sub>
                      </m:sSub>
                    </m:oMath>
                  </m:oMathPara>
                </a14:m>
                <a:endParaRPr lang="zh-CN" altLang="en-US" sz="2800" dirty="0"/>
              </a:p>
              <a:p>
                <a:pPr eaLnBrk="1" hangingPunct="1">
                  <a:lnSpc>
                    <a:spcPct val="90000"/>
                  </a:lnSpc>
                </a:pPr>
                <a:r>
                  <a:rPr lang="zh-CN" altLang="en-US" sz="2800" dirty="0"/>
                  <a:t>内能的表达式为</a:t>
                </a:r>
                <a:endParaRPr lang="en-US" altLang="zh-CN" sz="2800" dirty="0"/>
              </a:p>
              <a:p>
                <a:pPr marL="0" indent="0" eaLnBrk="1" hangingPunct="1">
                  <a:lnSpc>
                    <a:spcPct val="90000"/>
                  </a:lnSpc>
                  <a:buNone/>
                </a:pPr>
                <a14:m>
                  <m:oMathPara xmlns:m="http://schemas.openxmlformats.org/officeDocument/2006/math">
                    <m:oMathParaPr>
                      <m:jc m:val="centerGroup"/>
                    </m:oMathParaPr>
                    <m:oMath xmlns:m="http://schemas.openxmlformats.org/officeDocument/2006/math">
                      <m:r>
                        <a:rPr lang="zh-CN" altLang="en-US" sz="2000" i="1">
                          <a:solidFill>
                            <a:srgbClr val="000000"/>
                          </a:solidFill>
                          <a:latin typeface="Cambria Math" panose="02040503050406030204" pitchFamily="18" charset="0"/>
                        </a:rPr>
                        <m:t>𝑈</m:t>
                      </m:r>
                      <m:r>
                        <a:rPr lang="zh-CN" altLang="en-US" sz="2000" i="1">
                          <a:solidFill>
                            <a:srgbClr val="000000"/>
                          </a:solidFill>
                          <a:latin typeface="Cambria Math" panose="02040503050406030204" pitchFamily="18" charset="0"/>
                        </a:rPr>
                        <m:t>=</m:t>
                      </m:r>
                      <m:nary>
                        <m:naryPr>
                          <m:ctrlPr>
                            <a:rPr lang="zh-CN" altLang="en-US" sz="2000" i="1">
                              <a:solidFill>
                                <a:srgbClr val="000000"/>
                              </a:solidFill>
                              <a:latin typeface="Cambria Math" panose="02040503050406030204" pitchFamily="18" charset="0"/>
                            </a:rPr>
                          </m:ctrlPr>
                        </m:naryPr>
                        <m:sub>
                          <m:r>
                            <a:rPr lang="zh-CN" altLang="en-US" sz="2000" i="1">
                              <a:solidFill>
                                <a:srgbClr val="000000"/>
                              </a:solidFill>
                              <a:latin typeface="Cambria Math" panose="02040503050406030204" pitchFamily="18" charset="0"/>
                            </a:rPr>
                            <m:t>𝑉</m:t>
                          </m:r>
                        </m:sub>
                        <m:sup>
                          <m:r>
                            <a:rPr lang="zh-CN" altLang="en-US" sz="2000" i="1">
                              <a:solidFill>
                                <a:srgbClr val="000000"/>
                              </a:solidFill>
                              <a:latin typeface="Cambria Math" panose="02040503050406030204" pitchFamily="18" charset="0"/>
                            </a:rPr>
                            <m:t>∞</m:t>
                          </m:r>
                        </m:sup>
                        <m:e>
                          <m:r>
                            <a:rPr lang="zh-CN" altLang="en-US" sz="2000" i="1">
                              <a:solidFill>
                                <a:srgbClr val="000000"/>
                              </a:solidFill>
                              <a:latin typeface="Cambria Math" panose="02040503050406030204" pitchFamily="18" charset="0"/>
                            </a:rPr>
                            <m:t>𝑃𝑑𝑉</m:t>
                          </m:r>
                        </m:e>
                      </m:nary>
                      <m:r>
                        <a:rPr lang="zh-CN" altLang="en-US" sz="2000" i="1">
                          <a:solidFill>
                            <a:srgbClr val="000000"/>
                          </a:solidFill>
                          <a:latin typeface="Cambria Math" panose="02040503050406030204" pitchFamily="18" charset="0"/>
                        </a:rPr>
                        <m:t>=</m:t>
                      </m:r>
                      <m:nary>
                        <m:naryPr>
                          <m:ctrlPr>
                            <a:rPr lang="zh-CN" altLang="en-US" sz="2000" i="1">
                              <a:solidFill>
                                <a:srgbClr val="000000"/>
                              </a:solidFill>
                              <a:latin typeface="Cambria Math" panose="02040503050406030204" pitchFamily="18" charset="0"/>
                            </a:rPr>
                          </m:ctrlPr>
                        </m:naryPr>
                        <m:sub>
                          <m:r>
                            <a:rPr lang="zh-CN" altLang="en-US" sz="2000" i="1">
                              <a:solidFill>
                                <a:srgbClr val="000000"/>
                              </a:solidFill>
                              <a:latin typeface="Cambria Math" panose="02040503050406030204" pitchFamily="18" charset="0"/>
                            </a:rPr>
                            <m:t>𝑉</m:t>
                          </m:r>
                        </m:sub>
                        <m:sup>
                          <m:r>
                            <a:rPr lang="zh-CN" altLang="en-US" sz="2000" i="1">
                              <a:solidFill>
                                <a:srgbClr val="000000"/>
                              </a:solidFill>
                              <a:latin typeface="Cambria Math" panose="02040503050406030204" pitchFamily="18" charset="0"/>
                            </a:rPr>
                            <m:t>∞</m:t>
                          </m:r>
                        </m:sup>
                        <m:e>
                          <m:sSub>
                            <m:sSubPr>
                              <m:ctrlPr>
                                <a:rPr lang="zh-CN" altLang="en-US" sz="2000" i="1">
                                  <a:solidFill>
                                    <a:srgbClr val="000000"/>
                                  </a:solidFill>
                                  <a:latin typeface="Cambria Math" panose="02040503050406030204" pitchFamily="18" charset="0"/>
                                </a:rPr>
                              </m:ctrlPr>
                            </m:sSubPr>
                            <m:e>
                              <m:r>
                                <a:rPr lang="zh-CN" altLang="en-US" sz="2000" i="1">
                                  <a:solidFill>
                                    <a:srgbClr val="000000"/>
                                  </a:solidFill>
                                  <a:latin typeface="Cambria Math" panose="02040503050406030204" pitchFamily="18" charset="0"/>
                                </a:rPr>
                                <m:t>𝑃</m:t>
                              </m:r>
                            </m:e>
                            <m:sub>
                              <m:r>
                                <a:rPr lang="zh-CN" altLang="en-US" sz="2000" i="1">
                                  <a:solidFill>
                                    <a:srgbClr val="000000"/>
                                  </a:solidFill>
                                  <a:latin typeface="Cambria Math" panose="02040503050406030204" pitchFamily="18" charset="0"/>
                                </a:rPr>
                                <m:t>0</m:t>
                              </m:r>
                            </m:sub>
                          </m:sSub>
                          <m:sSubSup>
                            <m:sSubSupPr>
                              <m:ctrlPr>
                                <a:rPr lang="zh-CN" altLang="en-US" sz="2000" i="1">
                                  <a:solidFill>
                                    <a:srgbClr val="000000"/>
                                  </a:solidFill>
                                  <a:latin typeface="Cambria Math" panose="02040503050406030204" pitchFamily="18" charset="0"/>
                                </a:rPr>
                              </m:ctrlPr>
                            </m:sSubSupPr>
                            <m:e>
                              <m:r>
                                <a:rPr lang="zh-CN" altLang="en-US" sz="2000" i="1">
                                  <a:solidFill>
                                    <a:srgbClr val="000000"/>
                                  </a:solidFill>
                                  <a:latin typeface="Cambria Math" panose="02040503050406030204" pitchFamily="18" charset="0"/>
                                </a:rPr>
                                <m:t>𝑉</m:t>
                              </m:r>
                            </m:e>
                            <m:sub>
                              <m:r>
                                <a:rPr lang="zh-CN" altLang="en-US" sz="2000" i="1">
                                  <a:solidFill>
                                    <a:srgbClr val="000000"/>
                                  </a:solidFill>
                                  <a:latin typeface="Cambria Math" panose="02040503050406030204" pitchFamily="18" charset="0"/>
                                </a:rPr>
                                <m:t>0</m:t>
                              </m:r>
                            </m:sub>
                            <m:sup>
                              <m:r>
                                <a:rPr lang="zh-CN" altLang="en-US" sz="2000" i="1">
                                  <a:solidFill>
                                    <a:srgbClr val="000000"/>
                                  </a:solidFill>
                                  <a:latin typeface="Cambria Math" panose="02040503050406030204" pitchFamily="18" charset="0"/>
                                </a:rPr>
                                <m:t>𝛾</m:t>
                              </m:r>
                            </m:sup>
                          </m:sSubSup>
                          <m:sSup>
                            <m:sSupPr>
                              <m:ctrlPr>
                                <a:rPr lang="zh-CN" altLang="en-US" sz="2000" i="1">
                                  <a:solidFill>
                                    <a:srgbClr val="000000"/>
                                  </a:solidFill>
                                  <a:latin typeface="Cambria Math" panose="02040503050406030204" pitchFamily="18" charset="0"/>
                                </a:rPr>
                              </m:ctrlPr>
                            </m:sSupPr>
                            <m:e>
                              <m:r>
                                <a:rPr lang="zh-CN" altLang="en-US" sz="2000" i="1">
                                  <a:solidFill>
                                    <a:srgbClr val="000000"/>
                                  </a:solidFill>
                                  <a:latin typeface="Cambria Math" panose="02040503050406030204" pitchFamily="18" charset="0"/>
                                </a:rPr>
                                <m:t>𝑉</m:t>
                              </m:r>
                            </m:e>
                            <m:sup>
                              <m:r>
                                <a:rPr lang="zh-CN" altLang="en-US" sz="2000" i="1">
                                  <a:solidFill>
                                    <a:srgbClr val="000000"/>
                                  </a:solidFill>
                                  <a:latin typeface="Cambria Math" panose="02040503050406030204" pitchFamily="18" charset="0"/>
                                </a:rPr>
                                <m:t>−</m:t>
                              </m:r>
                              <m:r>
                                <a:rPr lang="zh-CN" altLang="en-US" sz="2000" i="1">
                                  <a:solidFill>
                                    <a:srgbClr val="000000"/>
                                  </a:solidFill>
                                  <a:latin typeface="Cambria Math" panose="02040503050406030204" pitchFamily="18" charset="0"/>
                                </a:rPr>
                                <m:t>𝛾</m:t>
                              </m:r>
                            </m:sup>
                          </m:sSup>
                          <m:r>
                            <a:rPr lang="zh-CN" altLang="en-US" sz="2000" i="1">
                              <a:solidFill>
                                <a:srgbClr val="000000"/>
                              </a:solidFill>
                              <a:latin typeface="Cambria Math" panose="02040503050406030204" pitchFamily="18" charset="0"/>
                            </a:rPr>
                            <m:t>𝑑𝑉</m:t>
                          </m:r>
                        </m:e>
                      </m:nary>
                      <m:r>
                        <a:rPr lang="zh-CN" altLang="en-US" sz="2000" i="1">
                          <a:solidFill>
                            <a:srgbClr val="000000"/>
                          </a:solidFill>
                          <a:latin typeface="Cambria Math" panose="02040503050406030204" pitchFamily="18" charset="0"/>
                        </a:rPr>
                        <m:t>=</m:t>
                      </m:r>
                      <m:sSubSup>
                        <m:sSubSupPr>
                          <m:ctrlPr>
                            <a:rPr lang="zh-CN" altLang="en-US" sz="2000" i="1">
                              <a:solidFill>
                                <a:srgbClr val="000000"/>
                              </a:solidFill>
                              <a:latin typeface="Cambria Math" panose="02040503050406030204" pitchFamily="18" charset="0"/>
                            </a:rPr>
                          </m:ctrlPr>
                        </m:sSubSupPr>
                        <m:e>
                          <m:d>
                            <m:dPr>
                              <m:begChr m:val=""/>
                              <m:endChr m:val="|"/>
                              <m:ctrlPr>
                                <a:rPr lang="zh-CN" altLang="en-US" sz="2000" i="1">
                                  <a:solidFill>
                                    <a:srgbClr val="000000"/>
                                  </a:solidFill>
                                  <a:latin typeface="Cambria Math" panose="02040503050406030204" pitchFamily="18" charset="0"/>
                                </a:rPr>
                              </m:ctrlPr>
                            </m:dPr>
                            <m:e>
                              <m:f>
                                <m:fPr>
                                  <m:ctrlPr>
                                    <a:rPr lang="zh-CN" altLang="en-US" sz="2000" i="1">
                                      <a:solidFill>
                                        <a:srgbClr val="000000"/>
                                      </a:solidFill>
                                      <a:latin typeface="Cambria Math" panose="02040503050406030204" pitchFamily="18" charset="0"/>
                                    </a:rPr>
                                  </m:ctrlPr>
                                </m:fPr>
                                <m:num>
                                  <m:sSub>
                                    <m:sSubPr>
                                      <m:ctrlPr>
                                        <a:rPr lang="zh-CN" altLang="en-US" sz="2000" i="1">
                                          <a:solidFill>
                                            <a:srgbClr val="000000"/>
                                          </a:solidFill>
                                          <a:latin typeface="Cambria Math" panose="02040503050406030204" pitchFamily="18" charset="0"/>
                                        </a:rPr>
                                      </m:ctrlPr>
                                    </m:sSubPr>
                                    <m:e>
                                      <m:r>
                                        <a:rPr lang="zh-CN" altLang="en-US" sz="2000" i="1">
                                          <a:solidFill>
                                            <a:srgbClr val="000000"/>
                                          </a:solidFill>
                                          <a:latin typeface="Cambria Math" panose="02040503050406030204" pitchFamily="18" charset="0"/>
                                        </a:rPr>
                                        <m:t>𝑃</m:t>
                                      </m:r>
                                    </m:e>
                                    <m:sub>
                                      <m:r>
                                        <a:rPr lang="zh-CN" altLang="en-US" sz="2000" i="1">
                                          <a:solidFill>
                                            <a:srgbClr val="000000"/>
                                          </a:solidFill>
                                          <a:latin typeface="Cambria Math" panose="02040503050406030204" pitchFamily="18" charset="0"/>
                                        </a:rPr>
                                        <m:t>0</m:t>
                                      </m:r>
                                    </m:sub>
                                  </m:sSub>
                                  <m:sSubSup>
                                    <m:sSubSupPr>
                                      <m:ctrlPr>
                                        <a:rPr lang="zh-CN" altLang="en-US" sz="2000" i="1">
                                          <a:solidFill>
                                            <a:srgbClr val="000000"/>
                                          </a:solidFill>
                                          <a:latin typeface="Cambria Math" panose="02040503050406030204" pitchFamily="18" charset="0"/>
                                        </a:rPr>
                                      </m:ctrlPr>
                                    </m:sSubSupPr>
                                    <m:e>
                                      <m:r>
                                        <a:rPr lang="zh-CN" altLang="en-US" sz="2000" i="1">
                                          <a:solidFill>
                                            <a:srgbClr val="000000"/>
                                          </a:solidFill>
                                          <a:latin typeface="Cambria Math" panose="02040503050406030204" pitchFamily="18" charset="0"/>
                                        </a:rPr>
                                        <m:t>𝑉</m:t>
                                      </m:r>
                                    </m:e>
                                    <m:sub>
                                      <m:r>
                                        <a:rPr lang="zh-CN" altLang="en-US" sz="2000" i="1">
                                          <a:solidFill>
                                            <a:srgbClr val="000000"/>
                                          </a:solidFill>
                                          <a:latin typeface="Cambria Math" panose="02040503050406030204" pitchFamily="18" charset="0"/>
                                        </a:rPr>
                                        <m:t>0</m:t>
                                      </m:r>
                                    </m:sub>
                                    <m:sup>
                                      <m:r>
                                        <a:rPr lang="zh-CN" altLang="en-US" sz="2000" i="1">
                                          <a:solidFill>
                                            <a:srgbClr val="000000"/>
                                          </a:solidFill>
                                          <a:latin typeface="Cambria Math" panose="02040503050406030204" pitchFamily="18" charset="0"/>
                                        </a:rPr>
                                        <m:t>𝛾</m:t>
                                      </m:r>
                                    </m:sup>
                                  </m:sSubSup>
                                  <m:sSup>
                                    <m:sSupPr>
                                      <m:ctrlPr>
                                        <a:rPr lang="zh-CN" altLang="en-US" sz="2000" i="1">
                                          <a:solidFill>
                                            <a:srgbClr val="000000"/>
                                          </a:solidFill>
                                          <a:latin typeface="Cambria Math" panose="02040503050406030204" pitchFamily="18" charset="0"/>
                                        </a:rPr>
                                      </m:ctrlPr>
                                    </m:sSupPr>
                                    <m:e>
                                      <m:r>
                                        <a:rPr lang="zh-CN" altLang="en-US" sz="2000" i="1">
                                          <a:solidFill>
                                            <a:srgbClr val="000000"/>
                                          </a:solidFill>
                                          <a:latin typeface="Cambria Math" panose="02040503050406030204" pitchFamily="18" charset="0"/>
                                        </a:rPr>
                                        <m:t>𝑉</m:t>
                                      </m:r>
                                    </m:e>
                                    <m:sup>
                                      <m:r>
                                        <a:rPr lang="zh-CN" altLang="en-US" sz="2000" i="1">
                                          <a:solidFill>
                                            <a:srgbClr val="000000"/>
                                          </a:solidFill>
                                          <a:latin typeface="Cambria Math" panose="02040503050406030204" pitchFamily="18" charset="0"/>
                                        </a:rPr>
                                        <m:t>1</m:t>
                                      </m:r>
                                      <m:r>
                                        <a:rPr lang="zh-CN" altLang="en-US" sz="2000" i="1">
                                          <a:solidFill>
                                            <a:srgbClr val="000000"/>
                                          </a:solidFill>
                                          <a:latin typeface="Cambria Math" panose="02040503050406030204" pitchFamily="18" charset="0"/>
                                        </a:rPr>
                                        <m:t>−</m:t>
                                      </m:r>
                                      <m:r>
                                        <a:rPr lang="zh-CN" altLang="en-US" sz="2000" i="1">
                                          <a:solidFill>
                                            <a:srgbClr val="000000"/>
                                          </a:solidFill>
                                          <a:latin typeface="Cambria Math" panose="02040503050406030204" pitchFamily="18" charset="0"/>
                                        </a:rPr>
                                        <m:t>𝛾</m:t>
                                      </m:r>
                                    </m:sup>
                                  </m:sSup>
                                </m:num>
                                <m:den>
                                  <m:r>
                                    <a:rPr lang="zh-CN" altLang="en-US" sz="2000" i="1">
                                      <a:solidFill>
                                        <a:srgbClr val="000000"/>
                                      </a:solidFill>
                                      <a:latin typeface="Cambria Math" panose="02040503050406030204" pitchFamily="18" charset="0"/>
                                    </a:rPr>
                                    <m:t>1</m:t>
                                  </m:r>
                                  <m:r>
                                    <a:rPr lang="zh-CN" altLang="en-US" sz="2000" i="1">
                                      <a:solidFill>
                                        <a:srgbClr val="000000"/>
                                      </a:solidFill>
                                      <a:latin typeface="Cambria Math" panose="02040503050406030204" pitchFamily="18" charset="0"/>
                                    </a:rPr>
                                    <m:t>−</m:t>
                                  </m:r>
                                  <m:r>
                                    <a:rPr lang="zh-CN" altLang="en-US" sz="2000" i="1">
                                      <a:solidFill>
                                        <a:srgbClr val="000000"/>
                                      </a:solidFill>
                                      <a:latin typeface="Cambria Math" panose="02040503050406030204" pitchFamily="18" charset="0"/>
                                    </a:rPr>
                                    <m:t>𝛾</m:t>
                                  </m:r>
                                </m:den>
                              </m:f>
                            </m:e>
                          </m:d>
                        </m:e>
                        <m:sub>
                          <m:r>
                            <a:rPr lang="zh-CN" altLang="en-US" sz="2000" i="1">
                              <a:solidFill>
                                <a:srgbClr val="000000"/>
                              </a:solidFill>
                              <a:latin typeface="Cambria Math" panose="02040503050406030204" pitchFamily="18" charset="0"/>
                            </a:rPr>
                            <m:t>𝑉</m:t>
                          </m:r>
                        </m:sub>
                        <m:sup>
                          <m:r>
                            <a:rPr lang="zh-CN" altLang="en-US" sz="2000" i="1">
                              <a:solidFill>
                                <a:srgbClr val="000000"/>
                              </a:solidFill>
                              <a:latin typeface="Cambria Math" panose="02040503050406030204" pitchFamily="18" charset="0"/>
                            </a:rPr>
                            <m:t>∞</m:t>
                          </m:r>
                        </m:sup>
                      </m:sSubSup>
                      <m:r>
                        <a:rPr lang="zh-CN" altLang="en-US" sz="2000" i="1">
                          <a:solidFill>
                            <a:srgbClr val="000000"/>
                          </a:solidFill>
                          <a:latin typeface="Cambria Math" panose="02040503050406030204" pitchFamily="18" charset="0"/>
                        </a:rPr>
                        <m:t>=</m:t>
                      </m:r>
                      <m:f>
                        <m:fPr>
                          <m:ctrlPr>
                            <a:rPr lang="zh-CN" altLang="en-US" sz="2000" i="1">
                              <a:solidFill>
                                <a:srgbClr val="000000"/>
                              </a:solidFill>
                              <a:latin typeface="Cambria Math" panose="02040503050406030204" pitchFamily="18" charset="0"/>
                            </a:rPr>
                          </m:ctrlPr>
                        </m:fPr>
                        <m:num>
                          <m:sSub>
                            <m:sSubPr>
                              <m:ctrlPr>
                                <a:rPr lang="zh-CN" altLang="en-US" sz="2000" i="1">
                                  <a:solidFill>
                                    <a:srgbClr val="000000"/>
                                  </a:solidFill>
                                  <a:latin typeface="Cambria Math" panose="02040503050406030204" pitchFamily="18" charset="0"/>
                                </a:rPr>
                              </m:ctrlPr>
                            </m:sSubPr>
                            <m:e>
                              <m:r>
                                <a:rPr lang="zh-CN" altLang="en-US" sz="2000" i="1">
                                  <a:solidFill>
                                    <a:srgbClr val="000000"/>
                                  </a:solidFill>
                                  <a:latin typeface="Cambria Math" panose="02040503050406030204" pitchFamily="18" charset="0"/>
                                </a:rPr>
                                <m:t>𝑃</m:t>
                              </m:r>
                            </m:e>
                            <m:sub>
                              <m:r>
                                <a:rPr lang="zh-CN" altLang="en-US" sz="2000" i="1">
                                  <a:solidFill>
                                    <a:srgbClr val="000000"/>
                                  </a:solidFill>
                                  <a:latin typeface="Cambria Math" panose="02040503050406030204" pitchFamily="18" charset="0"/>
                                </a:rPr>
                                <m:t>0</m:t>
                              </m:r>
                            </m:sub>
                          </m:sSub>
                          <m:sSubSup>
                            <m:sSubSupPr>
                              <m:ctrlPr>
                                <a:rPr lang="zh-CN" altLang="en-US" sz="2000" i="1">
                                  <a:solidFill>
                                    <a:srgbClr val="000000"/>
                                  </a:solidFill>
                                  <a:latin typeface="Cambria Math" panose="02040503050406030204" pitchFamily="18" charset="0"/>
                                </a:rPr>
                              </m:ctrlPr>
                            </m:sSubSupPr>
                            <m:e>
                              <m:r>
                                <a:rPr lang="zh-CN" altLang="en-US" sz="2000" i="1">
                                  <a:solidFill>
                                    <a:srgbClr val="000000"/>
                                  </a:solidFill>
                                  <a:latin typeface="Cambria Math" panose="02040503050406030204" pitchFamily="18" charset="0"/>
                                </a:rPr>
                                <m:t>𝑉</m:t>
                              </m:r>
                            </m:e>
                            <m:sub>
                              <m:r>
                                <a:rPr lang="zh-CN" altLang="en-US" sz="2000" i="1">
                                  <a:solidFill>
                                    <a:srgbClr val="000000"/>
                                  </a:solidFill>
                                  <a:latin typeface="Cambria Math" panose="02040503050406030204" pitchFamily="18" charset="0"/>
                                </a:rPr>
                                <m:t>0</m:t>
                              </m:r>
                            </m:sub>
                            <m:sup>
                              <m:r>
                                <a:rPr lang="zh-CN" altLang="en-US" sz="2000" i="1">
                                  <a:solidFill>
                                    <a:srgbClr val="000000"/>
                                  </a:solidFill>
                                  <a:latin typeface="Cambria Math" panose="02040503050406030204" pitchFamily="18" charset="0"/>
                                </a:rPr>
                                <m:t>𝛾</m:t>
                              </m:r>
                            </m:sup>
                          </m:sSubSup>
                          <m:sSup>
                            <m:sSupPr>
                              <m:ctrlPr>
                                <a:rPr lang="zh-CN" altLang="en-US" sz="2000" i="1">
                                  <a:solidFill>
                                    <a:srgbClr val="000000"/>
                                  </a:solidFill>
                                  <a:latin typeface="Cambria Math" panose="02040503050406030204" pitchFamily="18" charset="0"/>
                                </a:rPr>
                              </m:ctrlPr>
                            </m:sSupPr>
                            <m:e>
                              <m:r>
                                <a:rPr lang="zh-CN" altLang="en-US" sz="2000" i="1">
                                  <a:solidFill>
                                    <a:srgbClr val="000000"/>
                                  </a:solidFill>
                                  <a:latin typeface="Cambria Math" panose="02040503050406030204" pitchFamily="18" charset="0"/>
                                </a:rPr>
                                <m:t>𝑉</m:t>
                              </m:r>
                            </m:e>
                            <m:sup>
                              <m:r>
                                <a:rPr lang="zh-CN" altLang="en-US" sz="2000" i="1">
                                  <a:solidFill>
                                    <a:srgbClr val="000000"/>
                                  </a:solidFill>
                                  <a:latin typeface="Cambria Math" panose="02040503050406030204" pitchFamily="18" charset="0"/>
                                </a:rPr>
                                <m:t>1</m:t>
                              </m:r>
                              <m:r>
                                <a:rPr lang="zh-CN" altLang="en-US" sz="2000" i="1">
                                  <a:solidFill>
                                    <a:srgbClr val="000000"/>
                                  </a:solidFill>
                                  <a:latin typeface="Cambria Math" panose="02040503050406030204" pitchFamily="18" charset="0"/>
                                </a:rPr>
                                <m:t>−</m:t>
                              </m:r>
                              <m:r>
                                <a:rPr lang="zh-CN" altLang="en-US" sz="2000" i="1">
                                  <a:solidFill>
                                    <a:srgbClr val="000000"/>
                                  </a:solidFill>
                                  <a:latin typeface="Cambria Math" panose="02040503050406030204" pitchFamily="18" charset="0"/>
                                </a:rPr>
                                <m:t>𝛾</m:t>
                              </m:r>
                            </m:sup>
                          </m:sSup>
                        </m:num>
                        <m:den>
                          <m:r>
                            <a:rPr lang="zh-CN" altLang="en-US" sz="2000" i="1">
                              <a:solidFill>
                                <a:srgbClr val="000000"/>
                              </a:solidFill>
                              <a:latin typeface="Cambria Math" panose="02040503050406030204" pitchFamily="18" charset="0"/>
                            </a:rPr>
                            <m:t>𝛾</m:t>
                          </m:r>
                          <m:r>
                            <a:rPr lang="zh-CN" altLang="en-US" sz="2000" i="1">
                              <a:solidFill>
                                <a:srgbClr val="000000"/>
                              </a:solidFill>
                              <a:latin typeface="Cambria Math" panose="02040503050406030204" pitchFamily="18" charset="0"/>
                            </a:rPr>
                            <m:t>−</m:t>
                          </m:r>
                          <m:r>
                            <a:rPr lang="zh-CN" altLang="en-US" sz="2000" i="1">
                              <a:solidFill>
                                <a:srgbClr val="000000"/>
                              </a:solidFill>
                              <a:latin typeface="Cambria Math" panose="02040503050406030204" pitchFamily="18" charset="0"/>
                            </a:rPr>
                            <m:t>1</m:t>
                          </m:r>
                        </m:den>
                      </m:f>
                      <m:r>
                        <a:rPr lang="zh-CN" altLang="en-US" sz="2000" i="1">
                          <a:solidFill>
                            <a:srgbClr val="000000"/>
                          </a:solidFill>
                          <a:latin typeface="Cambria Math" panose="02040503050406030204" pitchFamily="18" charset="0"/>
                        </a:rPr>
                        <m:t>=</m:t>
                      </m:r>
                      <m:f>
                        <m:fPr>
                          <m:ctrlPr>
                            <a:rPr lang="zh-CN" altLang="en-US" sz="2000" i="1">
                              <a:solidFill>
                                <a:srgbClr val="000000"/>
                              </a:solidFill>
                              <a:latin typeface="Cambria Math" panose="02040503050406030204" pitchFamily="18" charset="0"/>
                            </a:rPr>
                          </m:ctrlPr>
                        </m:fPr>
                        <m:num>
                          <m:r>
                            <a:rPr lang="zh-CN" altLang="en-US" sz="2000" i="1">
                              <a:solidFill>
                                <a:srgbClr val="000000"/>
                              </a:solidFill>
                              <a:latin typeface="Cambria Math" panose="02040503050406030204" pitchFamily="18" charset="0"/>
                            </a:rPr>
                            <m:t>𝑃𝑉</m:t>
                          </m:r>
                        </m:num>
                        <m:den>
                          <m:r>
                            <a:rPr lang="zh-CN" altLang="en-US" sz="2000" i="1">
                              <a:solidFill>
                                <a:srgbClr val="000000"/>
                              </a:solidFill>
                              <a:latin typeface="Cambria Math" panose="02040503050406030204" pitchFamily="18" charset="0"/>
                            </a:rPr>
                            <m:t>𝛾</m:t>
                          </m:r>
                          <m:r>
                            <a:rPr lang="zh-CN" altLang="en-US" sz="2000" i="1">
                              <a:solidFill>
                                <a:srgbClr val="000000"/>
                              </a:solidFill>
                              <a:latin typeface="Cambria Math" panose="02040503050406030204" pitchFamily="18" charset="0"/>
                            </a:rPr>
                            <m:t>−</m:t>
                          </m:r>
                          <m:r>
                            <a:rPr lang="zh-CN" altLang="en-US" sz="2000" i="1">
                              <a:solidFill>
                                <a:srgbClr val="000000"/>
                              </a:solidFill>
                              <a:latin typeface="Cambria Math" panose="02040503050406030204" pitchFamily="18" charset="0"/>
                            </a:rPr>
                            <m:t>1</m:t>
                          </m:r>
                        </m:den>
                      </m:f>
                    </m:oMath>
                  </m:oMathPara>
                </a14:m>
                <a:endParaRPr lang="zh-CN" altLang="en-US" sz="2800" dirty="0"/>
              </a:p>
            </p:txBody>
          </p:sp>
        </mc:Choice>
        <mc:Fallback>
          <p:sp>
            <p:nvSpPr>
              <p:cNvPr id="110595" name="Rectangle 3"/>
              <p:cNvSpPr>
                <a:spLocks noRot="1" noChangeAspect="1" noMove="1" noResize="1" noEditPoints="1" noAdjustHandles="1" noChangeArrowheads="1" noChangeShapeType="1" noTextEdit="1"/>
              </p:cNvSpPr>
              <p:nvPr>
                <p:ph type="body" idx="1"/>
              </p:nvPr>
            </p:nvSpPr>
            <p:spPr>
              <a:xfrm>
                <a:off x="468313" y="1412874"/>
                <a:ext cx="8280400" cy="5040461"/>
              </a:xfrm>
              <a:blipFill rotWithShape="1">
                <a:blip r:embed="rId1"/>
                <a:stretch>
                  <a:fillRect l="-4" t="-13" r="4" b="9"/>
                </a:stretch>
              </a:blipFill>
            </p:spPr>
            <p:txBody>
              <a:bodyPr/>
              <a:lstStyle/>
              <a:p>
                <a:r>
                  <a:rPr lang="zh-CN" altLang="en-US">
                    <a:noFill/>
                  </a:rPr>
                  <a:t> </a:t>
                </a:r>
              </a:p>
            </p:txBody>
          </p:sp>
        </mc:Fallback>
      </mc:AlternateContent>
      <p:sp>
        <p:nvSpPr>
          <p:cNvPr id="110596"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110597"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2"/>
          <p:cNvSpPr>
            <a:spLocks noGrp="1" noChangeArrowheads="1"/>
          </p:cNvSpPr>
          <p:nvPr>
            <p:ph type="title"/>
          </p:nvPr>
        </p:nvSpPr>
        <p:spPr/>
        <p:txBody>
          <a:bodyPr/>
          <a:lstStyle/>
          <a:p>
            <a:pPr marL="838200" indent="-838200" eaLnBrk="1" hangingPunct="1"/>
            <a:r>
              <a:rPr lang="zh-CN" altLang="en-US"/>
              <a:t>交换不稳定性</a:t>
            </a:r>
            <a:endParaRPr lang="zh-CN" altLang="en-US"/>
          </a:p>
        </p:txBody>
      </p:sp>
      <p:sp>
        <p:nvSpPr>
          <p:cNvPr id="111619" name="Rectangle 3"/>
          <p:cNvSpPr>
            <a:spLocks noGrp="1" noChangeArrowheads="1"/>
          </p:cNvSpPr>
          <p:nvPr>
            <p:ph type="body" idx="1"/>
          </p:nvPr>
        </p:nvSpPr>
        <p:spPr>
          <a:xfrm>
            <a:off x="468313" y="1412875"/>
            <a:ext cx="8280400" cy="5148263"/>
          </a:xfrm>
        </p:spPr>
        <p:txBody>
          <a:bodyPr/>
          <a:lstStyle/>
          <a:p>
            <a:pPr eaLnBrk="1" hangingPunct="1"/>
            <a:r>
              <a:rPr lang="zh-CN" altLang="en-US"/>
              <a:t>交换之后，内能变化为</a:t>
            </a:r>
            <a:endParaRPr lang="zh-CN" altLang="en-US"/>
          </a:p>
          <a:p>
            <a:pPr eaLnBrk="1" hangingPunct="1"/>
            <a:endParaRPr lang="en-US" altLang="zh-CN"/>
          </a:p>
        </p:txBody>
      </p:sp>
      <p:sp>
        <p:nvSpPr>
          <p:cNvPr id="111620"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111621"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mc:AlternateContent xmlns:mc="http://schemas.openxmlformats.org/markup-compatibility/2006">
        <mc:Choice xmlns:a14="http://schemas.microsoft.com/office/drawing/2010/main" Requires="a14">
          <p:sp>
            <p:nvSpPr>
              <p:cNvPr id="111622" name="Object 6"/>
              <p:cNvSpPr txBox="1"/>
              <p:nvPr/>
            </p:nvSpPr>
            <p:spPr bwMode="auto">
              <a:xfrm>
                <a:off x="215900" y="1881188"/>
                <a:ext cx="8712200" cy="4716462"/>
              </a:xfrm>
              <a:prstGeom prst="rect">
                <a:avLst/>
              </a:prstGeom>
              <a:noFill/>
              <a:ln>
                <a:noFill/>
              </a:ln>
            </p:spPr>
            <p:txBody>
              <a:bodyPr>
                <a:normAutofit/>
              </a:bodyPr>
              <a:lstStyle/>
              <a:p>
                <a14:m>
                  <m:oMathPara xmlns:m="http://schemas.openxmlformats.org/officeDocument/2006/math">
                    <m:oMathParaPr>
                      <m:jc m:val="left"/>
                    </m:oMathParaPr>
                    <m:oMath xmlns:m="http://schemas.openxmlformats.org/officeDocument/2006/math">
                      <m:r>
                        <a:rPr lang="zh-CN" altLang="en-US" i="1">
                          <a:solidFill>
                            <a:srgbClr val="000000"/>
                          </a:solidFill>
                          <a:latin typeface="Cambria Math" panose="02040503050406030204" pitchFamily="18" charset="0"/>
                        </a:rPr>
                        <m:t>𝛿</m:t>
                      </m:r>
                      <m:r>
                        <a:rPr lang="zh-CN" altLang="en-US" i="1">
                          <a:solidFill>
                            <a:srgbClr val="000000"/>
                          </a:solidFill>
                          <a:latin typeface="Cambria Math" panose="02040503050406030204" pitchFamily="18" charset="0"/>
                        </a:rPr>
                        <m:t>𝑈</m:t>
                      </m:r>
                      <m:r>
                        <a:rPr lang="zh-CN" altLang="en-US" i="1">
                          <a:solidFill>
                            <a:srgbClr val="000000"/>
                          </a:solidFill>
                          <a:latin typeface="Cambria Math" panose="02040503050406030204" pitchFamily="18" charset="0"/>
                        </a:rPr>
                        <m:t>=</m:t>
                      </m:r>
                      <m:f>
                        <m:fPr>
                          <m:ctrlPr>
                            <a:rPr lang="zh-CN" altLang="en-US" i="1">
                              <a:solidFill>
                                <a:srgbClr val="000000"/>
                              </a:solidFill>
                              <a:latin typeface="Cambria Math" panose="02040503050406030204" pitchFamily="18" charset="0"/>
                            </a:rPr>
                          </m:ctrlPr>
                        </m:fPr>
                        <m:num>
                          <m:r>
                            <a:rPr lang="zh-CN" altLang="en-US" i="1">
                              <a:solidFill>
                                <a:srgbClr val="000000"/>
                              </a:solidFill>
                              <a:latin typeface="Cambria Math" panose="02040503050406030204" pitchFamily="18" charset="0"/>
                            </a:rPr>
                            <m:t>1</m:t>
                          </m:r>
                        </m:num>
                        <m:den>
                          <m:r>
                            <a:rPr lang="zh-CN" altLang="en-US" i="1">
                              <a:solidFill>
                                <a:srgbClr val="000000"/>
                              </a:solidFill>
                              <a:latin typeface="Cambria Math" panose="02040503050406030204" pitchFamily="18" charset="0"/>
                            </a:rPr>
                            <m:t>𝛾</m:t>
                          </m:r>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1</m:t>
                          </m:r>
                        </m:den>
                      </m:f>
                      <m:d>
                        <m:dPr>
                          <m:ctrlPr>
                            <a:rPr lang="zh-CN" altLang="en-US" i="1">
                              <a:solidFill>
                                <a:srgbClr val="000000"/>
                              </a:solidFill>
                              <a:latin typeface="Cambria Math" panose="02040503050406030204" pitchFamily="18" charset="0"/>
                            </a:rPr>
                          </m:ctrlPr>
                        </m:dPr>
                        <m:e>
                          <m:sSubSup>
                            <m:sSubSupPr>
                              <m:ctrlPr>
                                <a:rPr lang="zh-CN" altLang="en-US" i="1">
                                  <a:solidFill>
                                    <a:srgbClr val="000000"/>
                                  </a:solidFill>
                                  <a:latin typeface="Cambria Math" panose="02040503050406030204" pitchFamily="18" charset="0"/>
                                </a:rPr>
                              </m:ctrlPr>
                            </m:sSubSupPr>
                            <m:e>
                              <m:r>
                                <a:rPr lang="zh-CN" altLang="en-US" i="1">
                                  <a:solidFill>
                                    <a:srgbClr val="000000"/>
                                  </a:solidFill>
                                  <a:latin typeface="Cambria Math" panose="02040503050406030204" pitchFamily="18" charset="0"/>
                                </a:rPr>
                                <m:t>𝑃</m:t>
                              </m:r>
                            </m:e>
                            <m:sub>
                              <m:r>
                                <a:rPr lang="zh-CN" altLang="en-US" i="1">
                                  <a:solidFill>
                                    <a:srgbClr val="000000"/>
                                  </a:solidFill>
                                  <a:latin typeface="Cambria Math" panose="02040503050406030204" pitchFamily="18" charset="0"/>
                                </a:rPr>
                                <m:t>1</m:t>
                              </m:r>
                            </m:sub>
                            <m:sup>
                              <m:r>
                                <a:rPr lang="zh-CN" altLang="en-US" i="1">
                                  <a:solidFill>
                                    <a:srgbClr val="000000"/>
                                  </a:solidFill>
                                  <a:latin typeface="Cambria Math" panose="02040503050406030204" pitchFamily="18" charset="0"/>
                                </a:rPr>
                                <m:t>′</m:t>
                              </m:r>
                            </m:sup>
                          </m:sSubSup>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𝑉</m:t>
                              </m:r>
                            </m:e>
                            <m:sub>
                              <m:r>
                                <a:rPr lang="zh-CN" altLang="en-US" i="1">
                                  <a:solidFill>
                                    <a:srgbClr val="000000"/>
                                  </a:solidFill>
                                  <a:latin typeface="Cambria Math" panose="02040503050406030204" pitchFamily="18" charset="0"/>
                                </a:rPr>
                                <m:t>2</m:t>
                              </m:r>
                            </m:sub>
                          </m:sSub>
                          <m:r>
                            <a:rPr lang="zh-CN" altLang="en-US" i="1">
                              <a:solidFill>
                                <a:srgbClr val="000000"/>
                              </a:solidFill>
                              <a:latin typeface="Cambria Math" panose="02040503050406030204" pitchFamily="18" charset="0"/>
                            </a:rPr>
                            <m:t>+</m:t>
                          </m:r>
                          <m:sSubSup>
                            <m:sSubSupPr>
                              <m:ctrlPr>
                                <a:rPr lang="zh-CN" altLang="en-US" i="1">
                                  <a:solidFill>
                                    <a:srgbClr val="000000"/>
                                  </a:solidFill>
                                  <a:latin typeface="Cambria Math" panose="02040503050406030204" pitchFamily="18" charset="0"/>
                                </a:rPr>
                              </m:ctrlPr>
                            </m:sSubSupPr>
                            <m:e>
                              <m:r>
                                <a:rPr lang="zh-CN" altLang="en-US" i="1">
                                  <a:solidFill>
                                    <a:srgbClr val="000000"/>
                                  </a:solidFill>
                                  <a:latin typeface="Cambria Math" panose="02040503050406030204" pitchFamily="18" charset="0"/>
                                </a:rPr>
                                <m:t>𝑃</m:t>
                              </m:r>
                            </m:e>
                            <m:sub>
                              <m:r>
                                <a:rPr lang="zh-CN" altLang="en-US" i="1">
                                  <a:solidFill>
                                    <a:srgbClr val="000000"/>
                                  </a:solidFill>
                                  <a:latin typeface="Cambria Math" panose="02040503050406030204" pitchFamily="18" charset="0"/>
                                </a:rPr>
                                <m:t>2</m:t>
                              </m:r>
                            </m:sub>
                            <m:sup>
                              <m:r>
                                <a:rPr lang="zh-CN" altLang="en-US" i="1">
                                  <a:solidFill>
                                    <a:srgbClr val="000000"/>
                                  </a:solidFill>
                                  <a:latin typeface="Cambria Math" panose="02040503050406030204" pitchFamily="18" charset="0"/>
                                </a:rPr>
                                <m:t>′</m:t>
                              </m:r>
                            </m:sup>
                          </m:sSubSup>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𝑉</m:t>
                              </m:r>
                            </m:e>
                            <m:sub>
                              <m:r>
                                <a:rPr lang="zh-CN" altLang="en-US" i="1">
                                  <a:solidFill>
                                    <a:srgbClr val="000000"/>
                                  </a:solidFill>
                                  <a:latin typeface="Cambria Math" panose="02040503050406030204" pitchFamily="18" charset="0"/>
                                </a:rPr>
                                <m:t>1</m:t>
                              </m:r>
                            </m:sub>
                          </m:sSub>
                          <m:r>
                            <a:rPr lang="zh-CN" altLang="en-US" i="1">
                              <a:solidFill>
                                <a:srgbClr val="000000"/>
                              </a:solidFill>
                              <a:latin typeface="Cambria Math" panose="02040503050406030204" pitchFamily="18" charset="0"/>
                            </a:rPr>
                            <m:t>−</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𝑃</m:t>
                              </m:r>
                            </m:e>
                            <m:sub>
                              <m:r>
                                <a:rPr lang="zh-CN" altLang="en-US" i="1">
                                  <a:solidFill>
                                    <a:srgbClr val="000000"/>
                                  </a:solidFill>
                                  <a:latin typeface="Cambria Math" panose="02040503050406030204" pitchFamily="18" charset="0"/>
                                </a:rPr>
                                <m:t>1</m:t>
                              </m:r>
                            </m:sub>
                          </m:sSub>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𝑉</m:t>
                              </m:r>
                            </m:e>
                            <m:sub>
                              <m:r>
                                <a:rPr lang="zh-CN" altLang="en-US" i="1">
                                  <a:solidFill>
                                    <a:srgbClr val="000000"/>
                                  </a:solidFill>
                                  <a:latin typeface="Cambria Math" panose="02040503050406030204" pitchFamily="18" charset="0"/>
                                </a:rPr>
                                <m:t>1</m:t>
                              </m:r>
                            </m:sub>
                          </m:sSub>
                          <m:r>
                            <a:rPr lang="zh-CN" altLang="en-US" i="1">
                              <a:solidFill>
                                <a:srgbClr val="000000"/>
                              </a:solidFill>
                              <a:latin typeface="Cambria Math" panose="02040503050406030204" pitchFamily="18" charset="0"/>
                            </a:rPr>
                            <m:t>−</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𝑃</m:t>
                              </m:r>
                            </m:e>
                            <m:sub>
                              <m:r>
                                <a:rPr lang="zh-CN" altLang="en-US" i="1">
                                  <a:solidFill>
                                    <a:srgbClr val="000000"/>
                                  </a:solidFill>
                                  <a:latin typeface="Cambria Math" panose="02040503050406030204" pitchFamily="18" charset="0"/>
                                </a:rPr>
                                <m:t>2</m:t>
                              </m:r>
                            </m:sub>
                          </m:sSub>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𝑉</m:t>
                              </m:r>
                            </m:e>
                            <m:sub>
                              <m:r>
                                <a:rPr lang="zh-CN" altLang="en-US" i="1">
                                  <a:solidFill>
                                    <a:srgbClr val="000000"/>
                                  </a:solidFill>
                                  <a:latin typeface="Cambria Math" panose="02040503050406030204" pitchFamily="18" charset="0"/>
                                </a:rPr>
                                <m:t>2</m:t>
                              </m:r>
                            </m:sub>
                          </m:sSub>
                        </m:e>
                      </m:d>
                      <m:r>
                        <a:rPr lang="zh-CN" altLang="en-US" i="1">
                          <a:solidFill>
                            <a:srgbClr val="000000"/>
                          </a:solidFill>
                          <a:latin typeface="Cambria Math" panose="02040503050406030204" pitchFamily="18" charset="0"/>
                        </a:rPr>
                        <m:t>=</m:t>
                      </m:r>
                      <m:f>
                        <m:fPr>
                          <m:ctrlPr>
                            <a:rPr lang="zh-CN" altLang="en-US" i="1">
                              <a:solidFill>
                                <a:srgbClr val="000000"/>
                              </a:solidFill>
                              <a:latin typeface="Cambria Math" panose="02040503050406030204" pitchFamily="18" charset="0"/>
                            </a:rPr>
                          </m:ctrlPr>
                        </m:fPr>
                        <m:num>
                          <m:r>
                            <a:rPr lang="zh-CN" altLang="en-US" i="1">
                              <a:solidFill>
                                <a:srgbClr val="000000"/>
                              </a:solidFill>
                              <a:latin typeface="Cambria Math" panose="02040503050406030204" pitchFamily="18" charset="0"/>
                            </a:rPr>
                            <m:t>1</m:t>
                          </m:r>
                        </m:num>
                        <m:den>
                          <m:r>
                            <a:rPr lang="zh-CN" altLang="en-US" i="1">
                              <a:solidFill>
                                <a:srgbClr val="000000"/>
                              </a:solidFill>
                              <a:latin typeface="Cambria Math" panose="02040503050406030204" pitchFamily="18" charset="0"/>
                            </a:rPr>
                            <m:t>𝛾</m:t>
                          </m:r>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1</m:t>
                          </m:r>
                        </m:den>
                      </m:f>
                      <m:d>
                        <m:dPr>
                          <m:ctrlPr>
                            <a:rPr lang="zh-CN" altLang="en-US" i="1">
                              <a:solidFill>
                                <a:srgbClr val="000000"/>
                              </a:solidFill>
                              <a:latin typeface="Cambria Math" panose="02040503050406030204" pitchFamily="18" charset="0"/>
                            </a:rPr>
                          </m:ctrlPr>
                        </m:dPr>
                        <m:e>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𝑃</m:t>
                              </m:r>
                            </m:e>
                            <m:sub>
                              <m:r>
                                <a:rPr lang="zh-CN" altLang="en-US" i="1">
                                  <a:solidFill>
                                    <a:srgbClr val="000000"/>
                                  </a:solidFill>
                                  <a:latin typeface="Cambria Math" panose="02040503050406030204" pitchFamily="18" charset="0"/>
                                </a:rPr>
                                <m:t>1</m:t>
                              </m:r>
                            </m:sub>
                          </m:sSub>
                          <m:sSubSup>
                            <m:sSubSupPr>
                              <m:ctrlPr>
                                <a:rPr lang="zh-CN" altLang="en-US" i="1">
                                  <a:solidFill>
                                    <a:srgbClr val="000000"/>
                                  </a:solidFill>
                                  <a:latin typeface="Cambria Math" panose="02040503050406030204" pitchFamily="18" charset="0"/>
                                </a:rPr>
                              </m:ctrlPr>
                            </m:sSubSupPr>
                            <m:e>
                              <m:r>
                                <a:rPr lang="zh-CN" altLang="en-US" i="1">
                                  <a:solidFill>
                                    <a:srgbClr val="000000"/>
                                  </a:solidFill>
                                  <a:latin typeface="Cambria Math" panose="02040503050406030204" pitchFamily="18" charset="0"/>
                                </a:rPr>
                                <m:t>𝑉</m:t>
                              </m:r>
                            </m:e>
                            <m:sub>
                              <m:r>
                                <a:rPr lang="zh-CN" altLang="en-US" i="1">
                                  <a:solidFill>
                                    <a:srgbClr val="000000"/>
                                  </a:solidFill>
                                  <a:latin typeface="Cambria Math" panose="02040503050406030204" pitchFamily="18" charset="0"/>
                                </a:rPr>
                                <m:t>1</m:t>
                              </m:r>
                            </m:sub>
                            <m:sup>
                              <m:r>
                                <a:rPr lang="zh-CN" altLang="en-US" i="1">
                                  <a:solidFill>
                                    <a:srgbClr val="000000"/>
                                  </a:solidFill>
                                  <a:latin typeface="Cambria Math" panose="02040503050406030204" pitchFamily="18" charset="0"/>
                                </a:rPr>
                                <m:t>𝛾</m:t>
                              </m:r>
                            </m:sup>
                          </m:sSubSup>
                          <m:sSubSup>
                            <m:sSubSupPr>
                              <m:ctrlPr>
                                <a:rPr lang="zh-CN" altLang="en-US" i="1">
                                  <a:solidFill>
                                    <a:srgbClr val="000000"/>
                                  </a:solidFill>
                                  <a:latin typeface="Cambria Math" panose="02040503050406030204" pitchFamily="18" charset="0"/>
                                </a:rPr>
                              </m:ctrlPr>
                            </m:sSubSupPr>
                            <m:e>
                              <m:r>
                                <a:rPr lang="zh-CN" altLang="en-US" i="1">
                                  <a:solidFill>
                                    <a:srgbClr val="000000"/>
                                  </a:solidFill>
                                  <a:latin typeface="Cambria Math" panose="02040503050406030204" pitchFamily="18" charset="0"/>
                                </a:rPr>
                                <m:t>𝑉</m:t>
                              </m:r>
                            </m:e>
                            <m:sub>
                              <m:r>
                                <a:rPr lang="zh-CN" altLang="en-US" i="1">
                                  <a:solidFill>
                                    <a:srgbClr val="000000"/>
                                  </a:solidFill>
                                  <a:latin typeface="Cambria Math" panose="02040503050406030204" pitchFamily="18" charset="0"/>
                                </a:rPr>
                                <m:t>2</m:t>
                              </m:r>
                            </m:sub>
                            <m:sup>
                              <m:r>
                                <a:rPr lang="zh-CN" altLang="en-US" i="1">
                                  <a:solidFill>
                                    <a:srgbClr val="000000"/>
                                  </a:solidFill>
                                  <a:latin typeface="Cambria Math" panose="02040503050406030204" pitchFamily="18" charset="0"/>
                                </a:rPr>
                                <m:t>1</m:t>
                              </m:r>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𝛾</m:t>
                              </m:r>
                            </m:sup>
                          </m:sSubSup>
                          <m:r>
                            <a:rPr lang="zh-CN" altLang="en-US" i="1">
                              <a:solidFill>
                                <a:srgbClr val="000000"/>
                              </a:solidFill>
                              <a:latin typeface="Cambria Math" panose="02040503050406030204" pitchFamily="18" charset="0"/>
                            </a:rPr>
                            <m:t>+</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𝑃</m:t>
                              </m:r>
                            </m:e>
                            <m:sub>
                              <m:r>
                                <a:rPr lang="zh-CN" altLang="en-US" i="1">
                                  <a:solidFill>
                                    <a:srgbClr val="000000"/>
                                  </a:solidFill>
                                  <a:latin typeface="Cambria Math" panose="02040503050406030204" pitchFamily="18" charset="0"/>
                                </a:rPr>
                                <m:t>2</m:t>
                              </m:r>
                            </m:sub>
                          </m:sSub>
                          <m:sSubSup>
                            <m:sSubSupPr>
                              <m:ctrlPr>
                                <a:rPr lang="zh-CN" altLang="en-US" i="1">
                                  <a:solidFill>
                                    <a:srgbClr val="000000"/>
                                  </a:solidFill>
                                  <a:latin typeface="Cambria Math" panose="02040503050406030204" pitchFamily="18" charset="0"/>
                                </a:rPr>
                              </m:ctrlPr>
                            </m:sSubSupPr>
                            <m:e>
                              <m:r>
                                <a:rPr lang="zh-CN" altLang="en-US" i="1">
                                  <a:solidFill>
                                    <a:srgbClr val="000000"/>
                                  </a:solidFill>
                                  <a:latin typeface="Cambria Math" panose="02040503050406030204" pitchFamily="18" charset="0"/>
                                </a:rPr>
                                <m:t>𝑉</m:t>
                              </m:r>
                            </m:e>
                            <m:sub>
                              <m:r>
                                <a:rPr lang="zh-CN" altLang="en-US" i="1">
                                  <a:solidFill>
                                    <a:srgbClr val="000000"/>
                                  </a:solidFill>
                                  <a:latin typeface="Cambria Math" panose="02040503050406030204" pitchFamily="18" charset="0"/>
                                </a:rPr>
                                <m:t>2</m:t>
                              </m:r>
                            </m:sub>
                            <m:sup>
                              <m:r>
                                <a:rPr lang="zh-CN" altLang="en-US" i="1">
                                  <a:solidFill>
                                    <a:srgbClr val="000000"/>
                                  </a:solidFill>
                                  <a:latin typeface="Cambria Math" panose="02040503050406030204" pitchFamily="18" charset="0"/>
                                </a:rPr>
                                <m:t>𝛾</m:t>
                              </m:r>
                            </m:sup>
                          </m:sSubSup>
                          <m:sSubSup>
                            <m:sSubSupPr>
                              <m:ctrlPr>
                                <a:rPr lang="zh-CN" altLang="en-US" i="1">
                                  <a:solidFill>
                                    <a:srgbClr val="000000"/>
                                  </a:solidFill>
                                  <a:latin typeface="Cambria Math" panose="02040503050406030204" pitchFamily="18" charset="0"/>
                                </a:rPr>
                              </m:ctrlPr>
                            </m:sSubSupPr>
                            <m:e>
                              <m:r>
                                <a:rPr lang="zh-CN" altLang="en-US" i="1">
                                  <a:solidFill>
                                    <a:srgbClr val="000000"/>
                                  </a:solidFill>
                                  <a:latin typeface="Cambria Math" panose="02040503050406030204" pitchFamily="18" charset="0"/>
                                </a:rPr>
                                <m:t>𝑉</m:t>
                              </m:r>
                            </m:e>
                            <m:sub>
                              <m:r>
                                <a:rPr lang="zh-CN" altLang="en-US" i="1">
                                  <a:solidFill>
                                    <a:srgbClr val="000000"/>
                                  </a:solidFill>
                                  <a:latin typeface="Cambria Math" panose="02040503050406030204" pitchFamily="18" charset="0"/>
                                </a:rPr>
                                <m:t>1</m:t>
                              </m:r>
                            </m:sub>
                            <m:sup>
                              <m:r>
                                <a:rPr lang="zh-CN" altLang="en-US" i="1">
                                  <a:solidFill>
                                    <a:srgbClr val="000000"/>
                                  </a:solidFill>
                                  <a:latin typeface="Cambria Math" panose="02040503050406030204" pitchFamily="18" charset="0"/>
                                </a:rPr>
                                <m:t>1</m:t>
                              </m:r>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𝛾</m:t>
                              </m:r>
                            </m:sup>
                          </m:sSubSup>
                          <m:r>
                            <a:rPr lang="zh-CN" altLang="en-US" i="1">
                              <a:solidFill>
                                <a:srgbClr val="000000"/>
                              </a:solidFill>
                              <a:latin typeface="Cambria Math" panose="02040503050406030204" pitchFamily="18" charset="0"/>
                            </a:rPr>
                            <m:t>−</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𝑃</m:t>
                              </m:r>
                            </m:e>
                            <m:sub>
                              <m:r>
                                <a:rPr lang="zh-CN" altLang="en-US" i="1">
                                  <a:solidFill>
                                    <a:srgbClr val="000000"/>
                                  </a:solidFill>
                                  <a:latin typeface="Cambria Math" panose="02040503050406030204" pitchFamily="18" charset="0"/>
                                </a:rPr>
                                <m:t>1</m:t>
                              </m:r>
                            </m:sub>
                          </m:sSub>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𝑉</m:t>
                              </m:r>
                            </m:e>
                            <m:sub>
                              <m:r>
                                <a:rPr lang="zh-CN" altLang="en-US" i="1">
                                  <a:solidFill>
                                    <a:srgbClr val="000000"/>
                                  </a:solidFill>
                                  <a:latin typeface="Cambria Math" panose="02040503050406030204" pitchFamily="18" charset="0"/>
                                </a:rPr>
                                <m:t>1</m:t>
                              </m:r>
                            </m:sub>
                          </m:sSub>
                          <m:r>
                            <a:rPr lang="zh-CN" altLang="en-US" i="1">
                              <a:solidFill>
                                <a:srgbClr val="000000"/>
                              </a:solidFill>
                              <a:latin typeface="Cambria Math" panose="02040503050406030204" pitchFamily="18" charset="0"/>
                            </a:rPr>
                            <m:t>−</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𝑃</m:t>
                              </m:r>
                            </m:e>
                            <m:sub>
                              <m:r>
                                <a:rPr lang="zh-CN" altLang="en-US" i="1">
                                  <a:solidFill>
                                    <a:srgbClr val="000000"/>
                                  </a:solidFill>
                                  <a:latin typeface="Cambria Math" panose="02040503050406030204" pitchFamily="18" charset="0"/>
                                </a:rPr>
                                <m:t>2</m:t>
                              </m:r>
                            </m:sub>
                          </m:sSub>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𝑉</m:t>
                              </m:r>
                            </m:e>
                            <m:sub>
                              <m:r>
                                <a:rPr lang="zh-CN" altLang="en-US" i="1">
                                  <a:solidFill>
                                    <a:srgbClr val="000000"/>
                                  </a:solidFill>
                                  <a:latin typeface="Cambria Math" panose="02040503050406030204" pitchFamily="18" charset="0"/>
                                </a:rPr>
                                <m:t>2</m:t>
                              </m:r>
                            </m:sub>
                          </m:sSub>
                        </m:e>
                      </m:d>
                    </m:oMath>
                    <m:oMath xmlns:m="http://schemas.openxmlformats.org/officeDocument/2006/math">
                      <m:r>
                        <a:rPr lang="zh-CN" altLang="en-US" i="1">
                          <a:solidFill>
                            <a:srgbClr val="000000"/>
                          </a:solidFill>
                          <a:latin typeface="Cambria Math" panose="02040503050406030204" pitchFamily="18" charset="0"/>
                        </a:rPr>
                        <m:t>=</m:t>
                      </m:r>
                      <m:f>
                        <m:fPr>
                          <m:ctrlPr>
                            <a:rPr lang="zh-CN" altLang="en-US" i="1">
                              <a:solidFill>
                                <a:srgbClr val="000000"/>
                              </a:solidFill>
                              <a:latin typeface="Cambria Math" panose="02040503050406030204" pitchFamily="18" charset="0"/>
                            </a:rPr>
                          </m:ctrlPr>
                        </m:fPr>
                        <m:num>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𝑃</m:t>
                              </m:r>
                            </m:e>
                            <m:sub>
                              <m:r>
                                <a:rPr lang="zh-CN" altLang="en-US" i="1">
                                  <a:solidFill>
                                    <a:srgbClr val="000000"/>
                                  </a:solidFill>
                                  <a:latin typeface="Cambria Math" panose="02040503050406030204" pitchFamily="18" charset="0"/>
                                </a:rPr>
                                <m:t>1</m:t>
                              </m:r>
                            </m:sub>
                          </m:sSub>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𝑉</m:t>
                              </m:r>
                            </m:e>
                            <m:sub>
                              <m:r>
                                <a:rPr lang="zh-CN" altLang="en-US" i="1">
                                  <a:solidFill>
                                    <a:srgbClr val="000000"/>
                                  </a:solidFill>
                                  <a:latin typeface="Cambria Math" panose="02040503050406030204" pitchFamily="18" charset="0"/>
                                </a:rPr>
                                <m:t>1</m:t>
                              </m:r>
                            </m:sub>
                          </m:sSub>
                        </m:num>
                        <m:den>
                          <m:r>
                            <a:rPr lang="zh-CN" altLang="en-US" i="1">
                              <a:solidFill>
                                <a:srgbClr val="000000"/>
                              </a:solidFill>
                              <a:latin typeface="Cambria Math" panose="02040503050406030204" pitchFamily="18" charset="0"/>
                            </a:rPr>
                            <m:t>𝛾</m:t>
                          </m:r>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1</m:t>
                          </m:r>
                        </m:den>
                      </m:f>
                      <m:d>
                        <m:dPr>
                          <m:ctrlPr>
                            <a:rPr lang="zh-CN" altLang="en-US" i="1">
                              <a:solidFill>
                                <a:srgbClr val="000000"/>
                              </a:solidFill>
                              <a:latin typeface="Cambria Math" panose="02040503050406030204" pitchFamily="18" charset="0"/>
                            </a:rPr>
                          </m:ctrlPr>
                        </m:dPr>
                        <m:e>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1</m:t>
                          </m:r>
                          <m:r>
                            <a:rPr lang="zh-CN" altLang="en-US" i="1">
                              <a:solidFill>
                                <a:srgbClr val="000000"/>
                              </a:solidFill>
                              <a:latin typeface="Cambria Math" panose="02040503050406030204" pitchFamily="18" charset="0"/>
                            </a:rPr>
                            <m:t>+</m:t>
                          </m:r>
                          <m:f>
                            <m:fPr>
                              <m:ctrlPr>
                                <a:rPr lang="zh-CN" altLang="en-US" i="1">
                                  <a:solidFill>
                                    <a:srgbClr val="000000"/>
                                  </a:solidFill>
                                  <a:latin typeface="Cambria Math" panose="02040503050406030204" pitchFamily="18" charset="0"/>
                                </a:rPr>
                              </m:ctrlPr>
                            </m:fPr>
                            <m:num>
                              <m:r>
                                <a:rPr lang="zh-CN" altLang="en-US" i="1">
                                  <a:solidFill>
                                    <a:srgbClr val="000000"/>
                                  </a:solidFill>
                                  <a:latin typeface="Cambria Math" panose="02040503050406030204" pitchFamily="18" charset="0"/>
                                </a:rPr>
                                <m:t>𝛿</m:t>
                              </m:r>
                              <m:r>
                                <a:rPr lang="zh-CN" altLang="en-US" i="1">
                                  <a:solidFill>
                                    <a:srgbClr val="000000"/>
                                  </a:solidFill>
                                  <a:latin typeface="Cambria Math" panose="02040503050406030204" pitchFamily="18" charset="0"/>
                                </a:rPr>
                                <m:t>𝑉</m:t>
                              </m:r>
                            </m:num>
                            <m:den>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𝑉</m:t>
                                  </m:r>
                                </m:e>
                                <m:sub>
                                  <m:r>
                                    <a:rPr lang="zh-CN" altLang="en-US" i="1">
                                      <a:solidFill>
                                        <a:srgbClr val="000000"/>
                                      </a:solidFill>
                                      <a:latin typeface="Cambria Math" panose="02040503050406030204" pitchFamily="18" charset="0"/>
                                    </a:rPr>
                                    <m:t>1</m:t>
                                  </m:r>
                                </m:sub>
                              </m:sSub>
                            </m:den>
                          </m:f>
                          <m:sSup>
                            <m:sSupPr>
                              <m:ctrlPr>
                                <a:rPr lang="zh-CN" altLang="en-US" i="1">
                                  <a:solidFill>
                                    <a:srgbClr val="000000"/>
                                  </a:solidFill>
                                  <a:latin typeface="Cambria Math" panose="02040503050406030204" pitchFamily="18" charset="0"/>
                                </a:rPr>
                              </m:ctrlPr>
                            </m:sSupPr>
                            <m:e>
                              <m:r>
                                <a:rPr lang="zh-CN" altLang="en-US" i="1">
                                  <a:solidFill>
                                    <a:srgbClr val="000000"/>
                                  </a:solidFill>
                                  <a:latin typeface="Cambria Math" panose="02040503050406030204" pitchFamily="18" charset="0"/>
                                </a:rPr>
                                <m:t>)</m:t>
                              </m:r>
                            </m:e>
                            <m:sup>
                              <m:r>
                                <a:rPr lang="zh-CN" altLang="en-US" i="1">
                                  <a:solidFill>
                                    <a:srgbClr val="000000"/>
                                  </a:solidFill>
                                  <a:latin typeface="Cambria Math" panose="02040503050406030204" pitchFamily="18" charset="0"/>
                                </a:rPr>
                                <m:t>1</m:t>
                              </m:r>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𝛾</m:t>
                              </m:r>
                            </m:sup>
                          </m:sSup>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1</m:t>
                          </m:r>
                          <m:r>
                            <a:rPr lang="zh-CN" altLang="en-US" i="1">
                              <a:solidFill>
                                <a:srgbClr val="000000"/>
                              </a:solidFill>
                              <a:latin typeface="Cambria Math" panose="02040503050406030204" pitchFamily="18" charset="0"/>
                            </a:rPr>
                            <m:t>+</m:t>
                          </m:r>
                          <m:f>
                            <m:fPr>
                              <m:ctrlPr>
                                <a:rPr lang="zh-CN" altLang="en-US" i="1">
                                  <a:solidFill>
                                    <a:srgbClr val="000000"/>
                                  </a:solidFill>
                                  <a:latin typeface="Cambria Math" panose="02040503050406030204" pitchFamily="18" charset="0"/>
                                </a:rPr>
                              </m:ctrlPr>
                            </m:fPr>
                            <m:num>
                              <m:r>
                                <a:rPr lang="zh-CN" altLang="en-US" i="1">
                                  <a:solidFill>
                                    <a:srgbClr val="000000"/>
                                  </a:solidFill>
                                  <a:latin typeface="Cambria Math" panose="02040503050406030204" pitchFamily="18" charset="0"/>
                                </a:rPr>
                                <m:t>𝛿</m:t>
                              </m:r>
                              <m:r>
                                <a:rPr lang="zh-CN" altLang="en-US" i="1">
                                  <a:solidFill>
                                    <a:srgbClr val="000000"/>
                                  </a:solidFill>
                                  <a:latin typeface="Cambria Math" panose="02040503050406030204" pitchFamily="18" charset="0"/>
                                </a:rPr>
                                <m:t>𝑃</m:t>
                              </m:r>
                            </m:num>
                            <m:den>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𝑃</m:t>
                                  </m:r>
                                </m:e>
                                <m:sub>
                                  <m:r>
                                    <a:rPr lang="zh-CN" altLang="en-US" i="1">
                                      <a:solidFill>
                                        <a:srgbClr val="000000"/>
                                      </a:solidFill>
                                      <a:latin typeface="Cambria Math" panose="02040503050406030204" pitchFamily="18" charset="0"/>
                                    </a:rPr>
                                    <m:t>1</m:t>
                                  </m:r>
                                </m:sub>
                              </m:sSub>
                            </m:den>
                          </m:f>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1</m:t>
                          </m:r>
                          <m:r>
                            <a:rPr lang="zh-CN" altLang="en-US" i="1">
                              <a:solidFill>
                                <a:srgbClr val="000000"/>
                              </a:solidFill>
                              <a:latin typeface="Cambria Math" panose="02040503050406030204" pitchFamily="18" charset="0"/>
                            </a:rPr>
                            <m:t>+</m:t>
                          </m:r>
                          <m:f>
                            <m:fPr>
                              <m:ctrlPr>
                                <a:rPr lang="zh-CN" altLang="en-US" i="1">
                                  <a:solidFill>
                                    <a:srgbClr val="000000"/>
                                  </a:solidFill>
                                  <a:latin typeface="Cambria Math" panose="02040503050406030204" pitchFamily="18" charset="0"/>
                                </a:rPr>
                              </m:ctrlPr>
                            </m:fPr>
                            <m:num>
                              <m:r>
                                <a:rPr lang="zh-CN" altLang="en-US" i="1">
                                  <a:solidFill>
                                    <a:srgbClr val="000000"/>
                                  </a:solidFill>
                                  <a:latin typeface="Cambria Math" panose="02040503050406030204" pitchFamily="18" charset="0"/>
                                </a:rPr>
                                <m:t>𝛿</m:t>
                              </m:r>
                              <m:r>
                                <a:rPr lang="zh-CN" altLang="en-US" i="1">
                                  <a:solidFill>
                                    <a:srgbClr val="000000"/>
                                  </a:solidFill>
                                  <a:latin typeface="Cambria Math" panose="02040503050406030204" pitchFamily="18" charset="0"/>
                                </a:rPr>
                                <m:t>𝑉</m:t>
                              </m:r>
                            </m:num>
                            <m:den>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𝑉</m:t>
                                  </m:r>
                                </m:e>
                                <m:sub>
                                  <m:r>
                                    <a:rPr lang="zh-CN" altLang="en-US" i="1">
                                      <a:solidFill>
                                        <a:srgbClr val="000000"/>
                                      </a:solidFill>
                                      <a:latin typeface="Cambria Math" panose="02040503050406030204" pitchFamily="18" charset="0"/>
                                    </a:rPr>
                                    <m:t>1</m:t>
                                  </m:r>
                                </m:sub>
                              </m:sSub>
                            </m:den>
                          </m:f>
                          <m:sSup>
                            <m:sSupPr>
                              <m:ctrlPr>
                                <a:rPr lang="zh-CN" altLang="en-US" i="1">
                                  <a:solidFill>
                                    <a:srgbClr val="000000"/>
                                  </a:solidFill>
                                  <a:latin typeface="Cambria Math" panose="02040503050406030204" pitchFamily="18" charset="0"/>
                                </a:rPr>
                              </m:ctrlPr>
                            </m:sSupPr>
                            <m:e>
                              <m:r>
                                <a:rPr lang="zh-CN" altLang="en-US" i="1">
                                  <a:solidFill>
                                    <a:srgbClr val="000000"/>
                                  </a:solidFill>
                                  <a:latin typeface="Cambria Math" panose="02040503050406030204" pitchFamily="18" charset="0"/>
                                </a:rPr>
                                <m:t>)</m:t>
                              </m:r>
                            </m:e>
                            <m:sup>
                              <m:r>
                                <a:rPr lang="zh-CN" altLang="en-US" i="1">
                                  <a:solidFill>
                                    <a:srgbClr val="000000"/>
                                  </a:solidFill>
                                  <a:latin typeface="Cambria Math" panose="02040503050406030204" pitchFamily="18" charset="0"/>
                                </a:rPr>
                                <m:t>𝛾</m:t>
                              </m:r>
                            </m:sup>
                          </m:sSup>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1</m:t>
                          </m:r>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1</m:t>
                          </m:r>
                          <m:r>
                            <a:rPr lang="zh-CN" altLang="en-US" i="1">
                              <a:solidFill>
                                <a:srgbClr val="000000"/>
                              </a:solidFill>
                              <a:latin typeface="Cambria Math" panose="02040503050406030204" pitchFamily="18" charset="0"/>
                            </a:rPr>
                            <m:t>+</m:t>
                          </m:r>
                          <m:f>
                            <m:fPr>
                              <m:ctrlPr>
                                <a:rPr lang="zh-CN" altLang="en-US" i="1">
                                  <a:solidFill>
                                    <a:srgbClr val="000000"/>
                                  </a:solidFill>
                                  <a:latin typeface="Cambria Math" panose="02040503050406030204" pitchFamily="18" charset="0"/>
                                </a:rPr>
                              </m:ctrlPr>
                            </m:fPr>
                            <m:num>
                              <m:r>
                                <a:rPr lang="zh-CN" altLang="en-US" i="1">
                                  <a:solidFill>
                                    <a:srgbClr val="000000"/>
                                  </a:solidFill>
                                  <a:latin typeface="Cambria Math" panose="02040503050406030204" pitchFamily="18" charset="0"/>
                                </a:rPr>
                                <m:t>𝛿</m:t>
                              </m:r>
                              <m:r>
                                <a:rPr lang="zh-CN" altLang="en-US" i="1">
                                  <a:solidFill>
                                    <a:srgbClr val="000000"/>
                                  </a:solidFill>
                                  <a:latin typeface="Cambria Math" panose="02040503050406030204" pitchFamily="18" charset="0"/>
                                </a:rPr>
                                <m:t>𝑃</m:t>
                              </m:r>
                            </m:num>
                            <m:den>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𝑃</m:t>
                                  </m:r>
                                </m:e>
                                <m:sub>
                                  <m:r>
                                    <a:rPr lang="zh-CN" altLang="en-US" i="1">
                                      <a:solidFill>
                                        <a:srgbClr val="000000"/>
                                      </a:solidFill>
                                      <a:latin typeface="Cambria Math" panose="02040503050406030204" pitchFamily="18" charset="0"/>
                                    </a:rPr>
                                    <m:t>1</m:t>
                                  </m:r>
                                </m:sub>
                              </m:sSub>
                            </m:den>
                          </m:f>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1</m:t>
                          </m:r>
                          <m:r>
                            <a:rPr lang="zh-CN" altLang="en-US" i="1">
                              <a:solidFill>
                                <a:srgbClr val="000000"/>
                              </a:solidFill>
                              <a:latin typeface="Cambria Math" panose="02040503050406030204" pitchFamily="18" charset="0"/>
                            </a:rPr>
                            <m:t>+</m:t>
                          </m:r>
                          <m:f>
                            <m:fPr>
                              <m:ctrlPr>
                                <a:rPr lang="zh-CN" altLang="en-US" i="1">
                                  <a:solidFill>
                                    <a:srgbClr val="000000"/>
                                  </a:solidFill>
                                  <a:latin typeface="Cambria Math" panose="02040503050406030204" pitchFamily="18" charset="0"/>
                                </a:rPr>
                              </m:ctrlPr>
                            </m:fPr>
                            <m:num>
                              <m:r>
                                <a:rPr lang="zh-CN" altLang="en-US" i="1">
                                  <a:solidFill>
                                    <a:srgbClr val="000000"/>
                                  </a:solidFill>
                                  <a:latin typeface="Cambria Math" panose="02040503050406030204" pitchFamily="18" charset="0"/>
                                </a:rPr>
                                <m:t>𝛿</m:t>
                              </m:r>
                              <m:r>
                                <a:rPr lang="zh-CN" altLang="en-US" i="1">
                                  <a:solidFill>
                                    <a:srgbClr val="000000"/>
                                  </a:solidFill>
                                  <a:latin typeface="Cambria Math" panose="02040503050406030204" pitchFamily="18" charset="0"/>
                                </a:rPr>
                                <m:t>𝑉</m:t>
                              </m:r>
                            </m:num>
                            <m:den>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𝑉</m:t>
                                  </m:r>
                                </m:e>
                                <m:sub>
                                  <m:r>
                                    <a:rPr lang="zh-CN" altLang="en-US" i="1">
                                      <a:solidFill>
                                        <a:srgbClr val="000000"/>
                                      </a:solidFill>
                                      <a:latin typeface="Cambria Math" panose="02040503050406030204" pitchFamily="18" charset="0"/>
                                    </a:rPr>
                                    <m:t>1</m:t>
                                  </m:r>
                                </m:sub>
                              </m:sSub>
                            </m:den>
                          </m:f>
                          <m:r>
                            <a:rPr lang="zh-CN" altLang="en-US" i="1">
                              <a:solidFill>
                                <a:srgbClr val="000000"/>
                              </a:solidFill>
                              <a:latin typeface="Cambria Math" panose="02040503050406030204" pitchFamily="18" charset="0"/>
                            </a:rPr>
                            <m:t>)</m:t>
                          </m:r>
                        </m:e>
                      </m:d>
                    </m:oMath>
                    <m:oMath xmlns:m="http://schemas.openxmlformats.org/officeDocument/2006/math">
                      <m:r>
                        <a:rPr lang="zh-CN" altLang="en-US" i="1">
                          <a:solidFill>
                            <a:srgbClr val="000000"/>
                          </a:solidFill>
                          <a:latin typeface="Cambria Math" panose="02040503050406030204" pitchFamily="18" charset="0"/>
                        </a:rPr>
                        <m:t>≈</m:t>
                      </m:r>
                      <m:f>
                        <m:fPr>
                          <m:ctrlPr>
                            <a:rPr lang="zh-CN" altLang="en-US" i="1">
                              <a:solidFill>
                                <a:srgbClr val="000000"/>
                              </a:solidFill>
                              <a:latin typeface="Cambria Math" panose="02040503050406030204" pitchFamily="18" charset="0"/>
                            </a:rPr>
                          </m:ctrlPr>
                        </m:fPr>
                        <m:num>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𝑃</m:t>
                              </m:r>
                            </m:e>
                            <m:sub>
                              <m:r>
                                <a:rPr lang="zh-CN" altLang="en-US" i="1">
                                  <a:solidFill>
                                    <a:srgbClr val="000000"/>
                                  </a:solidFill>
                                  <a:latin typeface="Cambria Math" panose="02040503050406030204" pitchFamily="18" charset="0"/>
                                </a:rPr>
                                <m:t>1</m:t>
                              </m:r>
                            </m:sub>
                          </m:sSub>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𝑉</m:t>
                              </m:r>
                            </m:e>
                            <m:sub>
                              <m:r>
                                <a:rPr lang="zh-CN" altLang="en-US" i="1">
                                  <a:solidFill>
                                    <a:srgbClr val="000000"/>
                                  </a:solidFill>
                                  <a:latin typeface="Cambria Math" panose="02040503050406030204" pitchFamily="18" charset="0"/>
                                </a:rPr>
                                <m:t>1</m:t>
                              </m:r>
                            </m:sub>
                          </m:sSub>
                        </m:num>
                        <m:den>
                          <m:r>
                            <a:rPr lang="zh-CN" altLang="en-US" i="1">
                              <a:solidFill>
                                <a:srgbClr val="000000"/>
                              </a:solidFill>
                              <a:latin typeface="Cambria Math" panose="02040503050406030204" pitchFamily="18" charset="0"/>
                            </a:rPr>
                            <m:t>𝛾</m:t>
                          </m:r>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1</m:t>
                          </m:r>
                        </m:den>
                      </m:f>
                      <m:d>
                        <m:dPr>
                          <m:endChr m:val=""/>
                          <m:ctrlPr>
                            <a:rPr lang="zh-CN" altLang="en-US" i="1">
                              <a:solidFill>
                                <a:srgbClr val="000000"/>
                              </a:solidFill>
                              <a:latin typeface="Cambria Math" panose="02040503050406030204" pitchFamily="18" charset="0"/>
                            </a:rPr>
                          </m:ctrlPr>
                        </m:dPr>
                        <m:e>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1</m:t>
                          </m:r>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1</m:t>
                          </m:r>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𝛾</m:t>
                          </m:r>
                          <m:r>
                            <a:rPr lang="zh-CN" altLang="en-US" i="1">
                              <a:solidFill>
                                <a:srgbClr val="000000"/>
                              </a:solidFill>
                              <a:latin typeface="Cambria Math" panose="02040503050406030204" pitchFamily="18" charset="0"/>
                            </a:rPr>
                            <m:t>)</m:t>
                          </m:r>
                          <m:f>
                            <m:fPr>
                              <m:ctrlPr>
                                <a:rPr lang="zh-CN" altLang="en-US" i="1">
                                  <a:solidFill>
                                    <a:srgbClr val="000000"/>
                                  </a:solidFill>
                                  <a:latin typeface="Cambria Math" panose="02040503050406030204" pitchFamily="18" charset="0"/>
                                </a:rPr>
                              </m:ctrlPr>
                            </m:fPr>
                            <m:num>
                              <m:r>
                                <a:rPr lang="zh-CN" altLang="en-US" i="1">
                                  <a:solidFill>
                                    <a:srgbClr val="000000"/>
                                  </a:solidFill>
                                  <a:latin typeface="Cambria Math" panose="02040503050406030204" pitchFamily="18" charset="0"/>
                                </a:rPr>
                                <m:t>𝛿</m:t>
                              </m:r>
                              <m:r>
                                <a:rPr lang="zh-CN" altLang="en-US" i="1">
                                  <a:solidFill>
                                    <a:srgbClr val="000000"/>
                                  </a:solidFill>
                                  <a:latin typeface="Cambria Math" panose="02040503050406030204" pitchFamily="18" charset="0"/>
                                </a:rPr>
                                <m:t>𝑉</m:t>
                              </m:r>
                            </m:num>
                            <m:den>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𝑉</m:t>
                                  </m:r>
                                </m:e>
                                <m:sub>
                                  <m:r>
                                    <a:rPr lang="zh-CN" altLang="en-US" i="1">
                                      <a:solidFill>
                                        <a:srgbClr val="000000"/>
                                      </a:solidFill>
                                      <a:latin typeface="Cambria Math" panose="02040503050406030204" pitchFamily="18" charset="0"/>
                                    </a:rPr>
                                    <m:t>1</m:t>
                                  </m:r>
                                </m:sub>
                              </m:sSub>
                            </m:den>
                          </m:f>
                          <m:r>
                            <a:rPr lang="zh-CN" altLang="en-US" i="1">
                              <a:solidFill>
                                <a:srgbClr val="000000"/>
                              </a:solidFill>
                              <a:latin typeface="Cambria Math" panose="02040503050406030204" pitchFamily="18" charset="0"/>
                            </a:rPr>
                            <m:t>+</m:t>
                          </m:r>
                          <m:f>
                            <m:fPr>
                              <m:ctrlPr>
                                <a:rPr lang="zh-CN" altLang="en-US" i="1">
                                  <a:solidFill>
                                    <a:srgbClr val="000000"/>
                                  </a:solidFill>
                                  <a:latin typeface="Cambria Math" panose="02040503050406030204" pitchFamily="18" charset="0"/>
                                </a:rPr>
                              </m:ctrlPr>
                            </m:fPr>
                            <m:num>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1</m:t>
                              </m:r>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𝛾</m:t>
                              </m:r>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𝛾</m:t>
                              </m:r>
                              <m:r>
                                <a:rPr lang="zh-CN" altLang="en-US" i="1">
                                  <a:solidFill>
                                    <a:srgbClr val="000000"/>
                                  </a:solidFill>
                                  <a:latin typeface="Cambria Math" panose="02040503050406030204" pitchFamily="18" charset="0"/>
                                </a:rPr>
                                <m:t>)</m:t>
                              </m:r>
                            </m:num>
                            <m:den>
                              <m:r>
                                <a:rPr lang="zh-CN" altLang="en-US" i="1">
                                  <a:solidFill>
                                    <a:srgbClr val="000000"/>
                                  </a:solidFill>
                                  <a:latin typeface="Cambria Math" panose="02040503050406030204" pitchFamily="18" charset="0"/>
                                </a:rPr>
                                <m:t>2</m:t>
                              </m:r>
                            </m:den>
                          </m:f>
                          <m:f>
                            <m:fPr>
                              <m:ctrlPr>
                                <a:rPr lang="zh-CN" altLang="en-US" i="1">
                                  <a:solidFill>
                                    <a:srgbClr val="000000"/>
                                  </a:solidFill>
                                  <a:latin typeface="Cambria Math" panose="02040503050406030204" pitchFamily="18" charset="0"/>
                                </a:rPr>
                              </m:ctrlPr>
                            </m:fPr>
                            <m:num>
                              <m:r>
                                <a:rPr lang="zh-CN" altLang="en-US" i="1">
                                  <a:solidFill>
                                    <a:srgbClr val="000000"/>
                                  </a:solidFill>
                                  <a:latin typeface="Cambria Math" panose="02040503050406030204" pitchFamily="18" charset="0"/>
                                </a:rPr>
                                <m:t>𝛿</m:t>
                              </m:r>
                              <m:sSup>
                                <m:sSupPr>
                                  <m:ctrlPr>
                                    <a:rPr lang="zh-CN" altLang="en-US" i="1">
                                      <a:solidFill>
                                        <a:srgbClr val="000000"/>
                                      </a:solidFill>
                                      <a:latin typeface="Cambria Math" panose="02040503050406030204" pitchFamily="18" charset="0"/>
                                    </a:rPr>
                                  </m:ctrlPr>
                                </m:sSupPr>
                                <m:e>
                                  <m:r>
                                    <a:rPr lang="zh-CN" altLang="en-US" i="1">
                                      <a:solidFill>
                                        <a:srgbClr val="000000"/>
                                      </a:solidFill>
                                      <a:latin typeface="Cambria Math" panose="02040503050406030204" pitchFamily="18" charset="0"/>
                                    </a:rPr>
                                    <m:t>𝑉</m:t>
                                  </m:r>
                                </m:e>
                                <m:sup>
                                  <m:r>
                                    <a:rPr lang="zh-CN" altLang="en-US" i="1">
                                      <a:solidFill>
                                        <a:srgbClr val="000000"/>
                                      </a:solidFill>
                                      <a:latin typeface="Cambria Math" panose="02040503050406030204" pitchFamily="18" charset="0"/>
                                    </a:rPr>
                                    <m:t>2</m:t>
                                  </m:r>
                                </m:sup>
                              </m:sSup>
                            </m:num>
                            <m:den>
                              <m:sSubSup>
                                <m:sSubSupPr>
                                  <m:ctrlPr>
                                    <a:rPr lang="zh-CN" altLang="en-US" i="1">
                                      <a:solidFill>
                                        <a:srgbClr val="000000"/>
                                      </a:solidFill>
                                      <a:latin typeface="Cambria Math" panose="02040503050406030204" pitchFamily="18" charset="0"/>
                                    </a:rPr>
                                  </m:ctrlPr>
                                </m:sSubSupPr>
                                <m:e>
                                  <m:r>
                                    <a:rPr lang="zh-CN" altLang="en-US" i="1">
                                      <a:solidFill>
                                        <a:srgbClr val="000000"/>
                                      </a:solidFill>
                                      <a:latin typeface="Cambria Math" panose="02040503050406030204" pitchFamily="18" charset="0"/>
                                    </a:rPr>
                                    <m:t>𝑉</m:t>
                                  </m:r>
                                </m:e>
                                <m:sub>
                                  <m:r>
                                    <a:rPr lang="zh-CN" altLang="en-US" i="1">
                                      <a:solidFill>
                                        <a:srgbClr val="000000"/>
                                      </a:solidFill>
                                      <a:latin typeface="Cambria Math" panose="02040503050406030204" pitchFamily="18" charset="0"/>
                                    </a:rPr>
                                    <m:t>1</m:t>
                                  </m:r>
                                </m:sub>
                                <m:sup>
                                  <m:r>
                                    <a:rPr lang="zh-CN" altLang="en-US" i="1">
                                      <a:solidFill>
                                        <a:srgbClr val="000000"/>
                                      </a:solidFill>
                                      <a:latin typeface="Cambria Math" panose="02040503050406030204" pitchFamily="18" charset="0"/>
                                    </a:rPr>
                                    <m:t>2</m:t>
                                  </m:r>
                                </m:sup>
                              </m:sSubSup>
                            </m:den>
                          </m:f>
                          <m:r>
                            <a:rPr lang="zh-CN" altLang="en-US" i="1">
                              <a:solidFill>
                                <a:srgbClr val="000000"/>
                              </a:solidFill>
                              <a:latin typeface="Cambria Math" panose="02040503050406030204" pitchFamily="18" charset="0"/>
                            </a:rPr>
                            <m:t>]+</m:t>
                          </m:r>
                        </m:e>
                      </m:d>
                    </m:oMath>
                    <m:oMath xmlns:m="http://schemas.openxmlformats.org/officeDocument/2006/math">
                      <m:d>
                        <m:dPr>
                          <m:begChr m:val=""/>
                          <m:ctrlPr>
                            <a:rPr lang="zh-CN" altLang="en-US" i="1">
                              <a:solidFill>
                                <a:srgbClr val="000000"/>
                              </a:solidFill>
                              <a:latin typeface="Cambria Math" panose="02040503050406030204" pitchFamily="18" charset="0"/>
                            </a:rPr>
                          </m:ctrlPr>
                        </m:dPr>
                        <m:e>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1</m:t>
                          </m:r>
                          <m:r>
                            <a:rPr lang="zh-CN" altLang="en-US" i="1">
                              <a:solidFill>
                                <a:srgbClr val="000000"/>
                              </a:solidFill>
                              <a:latin typeface="Cambria Math" panose="02040503050406030204" pitchFamily="18" charset="0"/>
                            </a:rPr>
                            <m:t>+</m:t>
                          </m:r>
                          <m:f>
                            <m:fPr>
                              <m:ctrlPr>
                                <a:rPr lang="zh-CN" altLang="en-US" i="1">
                                  <a:solidFill>
                                    <a:srgbClr val="000000"/>
                                  </a:solidFill>
                                  <a:latin typeface="Cambria Math" panose="02040503050406030204" pitchFamily="18" charset="0"/>
                                </a:rPr>
                              </m:ctrlPr>
                            </m:fPr>
                            <m:num>
                              <m:r>
                                <a:rPr lang="zh-CN" altLang="en-US" i="1">
                                  <a:solidFill>
                                    <a:srgbClr val="000000"/>
                                  </a:solidFill>
                                  <a:latin typeface="Cambria Math" panose="02040503050406030204" pitchFamily="18" charset="0"/>
                                </a:rPr>
                                <m:t>𝛿</m:t>
                              </m:r>
                              <m:r>
                                <a:rPr lang="zh-CN" altLang="en-US" i="1">
                                  <a:solidFill>
                                    <a:srgbClr val="000000"/>
                                  </a:solidFill>
                                  <a:latin typeface="Cambria Math" panose="02040503050406030204" pitchFamily="18" charset="0"/>
                                </a:rPr>
                                <m:t>𝑃</m:t>
                              </m:r>
                            </m:num>
                            <m:den>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𝑃</m:t>
                                  </m:r>
                                </m:e>
                                <m:sub>
                                  <m:r>
                                    <a:rPr lang="zh-CN" altLang="en-US" i="1">
                                      <a:solidFill>
                                        <a:srgbClr val="000000"/>
                                      </a:solidFill>
                                      <a:latin typeface="Cambria Math" panose="02040503050406030204" pitchFamily="18" charset="0"/>
                                    </a:rPr>
                                    <m:t>1</m:t>
                                  </m:r>
                                </m:sub>
                              </m:sSub>
                            </m:den>
                          </m:f>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1</m:t>
                          </m:r>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𝛾</m:t>
                          </m:r>
                          <m:f>
                            <m:fPr>
                              <m:ctrlPr>
                                <a:rPr lang="zh-CN" altLang="en-US" i="1">
                                  <a:solidFill>
                                    <a:srgbClr val="000000"/>
                                  </a:solidFill>
                                  <a:latin typeface="Cambria Math" panose="02040503050406030204" pitchFamily="18" charset="0"/>
                                </a:rPr>
                              </m:ctrlPr>
                            </m:fPr>
                            <m:num>
                              <m:r>
                                <a:rPr lang="zh-CN" altLang="en-US" i="1">
                                  <a:solidFill>
                                    <a:srgbClr val="000000"/>
                                  </a:solidFill>
                                  <a:latin typeface="Cambria Math" panose="02040503050406030204" pitchFamily="18" charset="0"/>
                                </a:rPr>
                                <m:t>𝛿</m:t>
                              </m:r>
                              <m:r>
                                <a:rPr lang="zh-CN" altLang="en-US" i="1">
                                  <a:solidFill>
                                    <a:srgbClr val="000000"/>
                                  </a:solidFill>
                                  <a:latin typeface="Cambria Math" panose="02040503050406030204" pitchFamily="18" charset="0"/>
                                </a:rPr>
                                <m:t>𝑉</m:t>
                              </m:r>
                            </m:num>
                            <m:den>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𝑉</m:t>
                                  </m:r>
                                </m:e>
                                <m:sub>
                                  <m:r>
                                    <a:rPr lang="zh-CN" altLang="en-US" i="1">
                                      <a:solidFill>
                                        <a:srgbClr val="000000"/>
                                      </a:solidFill>
                                      <a:latin typeface="Cambria Math" panose="02040503050406030204" pitchFamily="18" charset="0"/>
                                    </a:rPr>
                                    <m:t>1</m:t>
                                  </m:r>
                                </m:sub>
                              </m:sSub>
                            </m:den>
                          </m:f>
                          <m:r>
                            <a:rPr lang="zh-CN" altLang="en-US" i="1">
                              <a:solidFill>
                                <a:srgbClr val="000000"/>
                              </a:solidFill>
                              <a:latin typeface="Cambria Math" panose="02040503050406030204" pitchFamily="18" charset="0"/>
                            </a:rPr>
                            <m:t>+</m:t>
                          </m:r>
                          <m:f>
                            <m:fPr>
                              <m:ctrlPr>
                                <a:rPr lang="zh-CN" altLang="en-US" i="1">
                                  <a:solidFill>
                                    <a:srgbClr val="000000"/>
                                  </a:solidFill>
                                  <a:latin typeface="Cambria Math" panose="02040503050406030204" pitchFamily="18" charset="0"/>
                                </a:rPr>
                              </m:ctrlPr>
                            </m:fPr>
                            <m:num>
                              <m:r>
                                <a:rPr lang="zh-CN" altLang="en-US" i="1">
                                  <a:solidFill>
                                    <a:srgbClr val="000000"/>
                                  </a:solidFill>
                                  <a:latin typeface="Cambria Math" panose="02040503050406030204" pitchFamily="18" charset="0"/>
                                </a:rPr>
                                <m:t>𝛾</m:t>
                              </m:r>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𝛾</m:t>
                              </m:r>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1</m:t>
                              </m:r>
                              <m:r>
                                <a:rPr lang="zh-CN" altLang="en-US" i="1">
                                  <a:solidFill>
                                    <a:srgbClr val="000000"/>
                                  </a:solidFill>
                                  <a:latin typeface="Cambria Math" panose="02040503050406030204" pitchFamily="18" charset="0"/>
                                </a:rPr>
                                <m:t>)</m:t>
                              </m:r>
                            </m:num>
                            <m:den>
                              <m:r>
                                <a:rPr lang="zh-CN" altLang="en-US" i="1">
                                  <a:solidFill>
                                    <a:srgbClr val="000000"/>
                                  </a:solidFill>
                                  <a:latin typeface="Cambria Math" panose="02040503050406030204" pitchFamily="18" charset="0"/>
                                </a:rPr>
                                <m:t>2</m:t>
                              </m:r>
                            </m:den>
                          </m:f>
                          <m:f>
                            <m:fPr>
                              <m:ctrlPr>
                                <a:rPr lang="zh-CN" altLang="en-US" i="1">
                                  <a:solidFill>
                                    <a:srgbClr val="000000"/>
                                  </a:solidFill>
                                  <a:latin typeface="Cambria Math" panose="02040503050406030204" pitchFamily="18" charset="0"/>
                                </a:rPr>
                              </m:ctrlPr>
                            </m:fPr>
                            <m:num>
                              <m:r>
                                <a:rPr lang="zh-CN" altLang="en-US" i="1">
                                  <a:solidFill>
                                    <a:srgbClr val="000000"/>
                                  </a:solidFill>
                                  <a:latin typeface="Cambria Math" panose="02040503050406030204" pitchFamily="18" charset="0"/>
                                </a:rPr>
                                <m:t>𝛿</m:t>
                              </m:r>
                              <m:sSup>
                                <m:sSupPr>
                                  <m:ctrlPr>
                                    <a:rPr lang="zh-CN" altLang="en-US" i="1">
                                      <a:solidFill>
                                        <a:srgbClr val="000000"/>
                                      </a:solidFill>
                                      <a:latin typeface="Cambria Math" panose="02040503050406030204" pitchFamily="18" charset="0"/>
                                    </a:rPr>
                                  </m:ctrlPr>
                                </m:sSupPr>
                                <m:e>
                                  <m:r>
                                    <a:rPr lang="zh-CN" altLang="en-US" i="1">
                                      <a:solidFill>
                                        <a:srgbClr val="000000"/>
                                      </a:solidFill>
                                      <a:latin typeface="Cambria Math" panose="02040503050406030204" pitchFamily="18" charset="0"/>
                                    </a:rPr>
                                    <m:t>𝑉</m:t>
                                  </m:r>
                                </m:e>
                                <m:sup>
                                  <m:r>
                                    <a:rPr lang="zh-CN" altLang="en-US" i="1">
                                      <a:solidFill>
                                        <a:srgbClr val="000000"/>
                                      </a:solidFill>
                                      <a:latin typeface="Cambria Math" panose="02040503050406030204" pitchFamily="18" charset="0"/>
                                    </a:rPr>
                                    <m:t>2</m:t>
                                  </m:r>
                                </m:sup>
                              </m:sSup>
                            </m:num>
                            <m:den>
                              <m:sSubSup>
                                <m:sSubSupPr>
                                  <m:ctrlPr>
                                    <a:rPr lang="zh-CN" altLang="en-US" i="1">
                                      <a:solidFill>
                                        <a:srgbClr val="000000"/>
                                      </a:solidFill>
                                      <a:latin typeface="Cambria Math" panose="02040503050406030204" pitchFamily="18" charset="0"/>
                                    </a:rPr>
                                  </m:ctrlPr>
                                </m:sSubSupPr>
                                <m:e>
                                  <m:r>
                                    <a:rPr lang="zh-CN" altLang="en-US" i="1">
                                      <a:solidFill>
                                        <a:srgbClr val="000000"/>
                                      </a:solidFill>
                                      <a:latin typeface="Cambria Math" panose="02040503050406030204" pitchFamily="18" charset="0"/>
                                    </a:rPr>
                                    <m:t>𝑉</m:t>
                                  </m:r>
                                </m:e>
                                <m:sub>
                                  <m:r>
                                    <a:rPr lang="zh-CN" altLang="en-US" i="1">
                                      <a:solidFill>
                                        <a:srgbClr val="000000"/>
                                      </a:solidFill>
                                      <a:latin typeface="Cambria Math" panose="02040503050406030204" pitchFamily="18" charset="0"/>
                                    </a:rPr>
                                    <m:t>1</m:t>
                                  </m:r>
                                </m:sub>
                                <m:sup>
                                  <m:r>
                                    <a:rPr lang="zh-CN" altLang="en-US" i="1">
                                      <a:solidFill>
                                        <a:srgbClr val="000000"/>
                                      </a:solidFill>
                                      <a:latin typeface="Cambria Math" panose="02040503050406030204" pitchFamily="18" charset="0"/>
                                    </a:rPr>
                                    <m:t>2</m:t>
                                  </m:r>
                                </m:sup>
                              </m:sSubSup>
                            </m:den>
                          </m:f>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2</m:t>
                          </m:r>
                          <m:r>
                            <a:rPr lang="zh-CN" altLang="en-US" i="1">
                              <a:solidFill>
                                <a:srgbClr val="000000"/>
                              </a:solidFill>
                              <a:latin typeface="Cambria Math" panose="02040503050406030204" pitchFamily="18" charset="0"/>
                            </a:rPr>
                            <m:t>−</m:t>
                          </m:r>
                          <m:f>
                            <m:fPr>
                              <m:ctrlPr>
                                <a:rPr lang="zh-CN" altLang="en-US" i="1">
                                  <a:solidFill>
                                    <a:srgbClr val="000000"/>
                                  </a:solidFill>
                                  <a:latin typeface="Cambria Math" panose="02040503050406030204" pitchFamily="18" charset="0"/>
                                </a:rPr>
                              </m:ctrlPr>
                            </m:fPr>
                            <m:num>
                              <m:r>
                                <a:rPr lang="zh-CN" altLang="en-US" i="1">
                                  <a:solidFill>
                                    <a:srgbClr val="000000"/>
                                  </a:solidFill>
                                  <a:latin typeface="Cambria Math" panose="02040503050406030204" pitchFamily="18" charset="0"/>
                                </a:rPr>
                                <m:t>𝛿</m:t>
                              </m:r>
                              <m:r>
                                <a:rPr lang="zh-CN" altLang="en-US" i="1">
                                  <a:solidFill>
                                    <a:srgbClr val="000000"/>
                                  </a:solidFill>
                                  <a:latin typeface="Cambria Math" panose="02040503050406030204" pitchFamily="18" charset="0"/>
                                </a:rPr>
                                <m:t>𝑃</m:t>
                              </m:r>
                            </m:num>
                            <m:den>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𝑃</m:t>
                                  </m:r>
                                </m:e>
                                <m:sub>
                                  <m:r>
                                    <a:rPr lang="zh-CN" altLang="en-US" i="1">
                                      <a:solidFill>
                                        <a:srgbClr val="000000"/>
                                      </a:solidFill>
                                      <a:latin typeface="Cambria Math" panose="02040503050406030204" pitchFamily="18" charset="0"/>
                                    </a:rPr>
                                    <m:t>1</m:t>
                                  </m:r>
                                </m:sub>
                              </m:sSub>
                            </m:den>
                          </m:f>
                          <m:r>
                            <a:rPr lang="zh-CN" altLang="en-US" i="1">
                              <a:solidFill>
                                <a:srgbClr val="000000"/>
                              </a:solidFill>
                              <a:latin typeface="Cambria Math" panose="02040503050406030204" pitchFamily="18" charset="0"/>
                            </a:rPr>
                            <m:t>−</m:t>
                          </m:r>
                          <m:f>
                            <m:fPr>
                              <m:ctrlPr>
                                <a:rPr lang="zh-CN" altLang="en-US" i="1">
                                  <a:solidFill>
                                    <a:srgbClr val="000000"/>
                                  </a:solidFill>
                                  <a:latin typeface="Cambria Math" panose="02040503050406030204" pitchFamily="18" charset="0"/>
                                </a:rPr>
                              </m:ctrlPr>
                            </m:fPr>
                            <m:num>
                              <m:r>
                                <a:rPr lang="zh-CN" altLang="en-US" i="1">
                                  <a:solidFill>
                                    <a:srgbClr val="000000"/>
                                  </a:solidFill>
                                  <a:latin typeface="Cambria Math" panose="02040503050406030204" pitchFamily="18" charset="0"/>
                                </a:rPr>
                                <m:t>𝛿</m:t>
                              </m:r>
                              <m:r>
                                <a:rPr lang="zh-CN" altLang="en-US" i="1">
                                  <a:solidFill>
                                    <a:srgbClr val="000000"/>
                                  </a:solidFill>
                                  <a:latin typeface="Cambria Math" panose="02040503050406030204" pitchFamily="18" charset="0"/>
                                </a:rPr>
                                <m:t>𝑉</m:t>
                              </m:r>
                            </m:num>
                            <m:den>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𝑉</m:t>
                                  </m:r>
                                </m:e>
                                <m:sub>
                                  <m:r>
                                    <a:rPr lang="zh-CN" altLang="en-US" i="1">
                                      <a:solidFill>
                                        <a:srgbClr val="000000"/>
                                      </a:solidFill>
                                      <a:latin typeface="Cambria Math" panose="02040503050406030204" pitchFamily="18" charset="0"/>
                                    </a:rPr>
                                    <m:t>1</m:t>
                                  </m:r>
                                </m:sub>
                              </m:sSub>
                            </m:den>
                          </m:f>
                          <m:r>
                            <a:rPr lang="zh-CN" altLang="en-US" i="1">
                              <a:solidFill>
                                <a:srgbClr val="000000"/>
                              </a:solidFill>
                              <a:latin typeface="Cambria Math" panose="02040503050406030204" pitchFamily="18" charset="0"/>
                            </a:rPr>
                            <m:t>−</m:t>
                          </m:r>
                          <m:f>
                            <m:fPr>
                              <m:ctrlPr>
                                <a:rPr lang="zh-CN" altLang="en-US" i="1">
                                  <a:solidFill>
                                    <a:srgbClr val="000000"/>
                                  </a:solidFill>
                                  <a:latin typeface="Cambria Math" panose="02040503050406030204" pitchFamily="18" charset="0"/>
                                </a:rPr>
                              </m:ctrlPr>
                            </m:fPr>
                            <m:num>
                              <m:r>
                                <a:rPr lang="zh-CN" altLang="en-US" i="1">
                                  <a:solidFill>
                                    <a:srgbClr val="000000"/>
                                  </a:solidFill>
                                  <a:latin typeface="Cambria Math" panose="02040503050406030204" pitchFamily="18" charset="0"/>
                                </a:rPr>
                                <m:t>𝛿</m:t>
                              </m:r>
                              <m:r>
                                <a:rPr lang="zh-CN" altLang="en-US" i="1">
                                  <a:solidFill>
                                    <a:srgbClr val="000000"/>
                                  </a:solidFill>
                                  <a:latin typeface="Cambria Math" panose="02040503050406030204" pitchFamily="18" charset="0"/>
                                </a:rPr>
                                <m:t>𝑃</m:t>
                              </m:r>
                            </m:num>
                            <m:den>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𝑃</m:t>
                                  </m:r>
                                </m:e>
                                <m:sub>
                                  <m:r>
                                    <a:rPr lang="zh-CN" altLang="en-US" i="1">
                                      <a:solidFill>
                                        <a:srgbClr val="000000"/>
                                      </a:solidFill>
                                      <a:latin typeface="Cambria Math" panose="02040503050406030204" pitchFamily="18" charset="0"/>
                                    </a:rPr>
                                    <m:t>1</m:t>
                                  </m:r>
                                </m:sub>
                              </m:sSub>
                            </m:den>
                          </m:f>
                          <m:f>
                            <m:fPr>
                              <m:ctrlPr>
                                <a:rPr lang="zh-CN" altLang="en-US" i="1">
                                  <a:solidFill>
                                    <a:srgbClr val="000000"/>
                                  </a:solidFill>
                                  <a:latin typeface="Cambria Math" panose="02040503050406030204" pitchFamily="18" charset="0"/>
                                </a:rPr>
                              </m:ctrlPr>
                            </m:fPr>
                            <m:num>
                              <m:r>
                                <a:rPr lang="zh-CN" altLang="en-US" i="1">
                                  <a:solidFill>
                                    <a:srgbClr val="000000"/>
                                  </a:solidFill>
                                  <a:latin typeface="Cambria Math" panose="02040503050406030204" pitchFamily="18" charset="0"/>
                                </a:rPr>
                                <m:t>𝛿</m:t>
                              </m:r>
                              <m:r>
                                <a:rPr lang="zh-CN" altLang="en-US" i="1">
                                  <a:solidFill>
                                    <a:srgbClr val="000000"/>
                                  </a:solidFill>
                                  <a:latin typeface="Cambria Math" panose="02040503050406030204" pitchFamily="18" charset="0"/>
                                </a:rPr>
                                <m:t>𝑉</m:t>
                              </m:r>
                            </m:num>
                            <m:den>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𝑉</m:t>
                                  </m:r>
                                </m:e>
                                <m:sub>
                                  <m:r>
                                    <a:rPr lang="zh-CN" altLang="en-US" i="1">
                                      <a:solidFill>
                                        <a:srgbClr val="000000"/>
                                      </a:solidFill>
                                      <a:latin typeface="Cambria Math" panose="02040503050406030204" pitchFamily="18" charset="0"/>
                                    </a:rPr>
                                    <m:t>1</m:t>
                                  </m:r>
                                </m:sub>
                              </m:sSub>
                            </m:den>
                          </m:f>
                          <m:r>
                            <a:rPr lang="zh-CN" altLang="en-US" i="1">
                              <a:solidFill>
                                <a:srgbClr val="000000"/>
                              </a:solidFill>
                              <a:latin typeface="Cambria Math" panose="02040503050406030204" pitchFamily="18" charset="0"/>
                            </a:rPr>
                            <m:t>)</m:t>
                          </m:r>
                        </m:e>
                      </m:d>
                    </m:oMath>
                    <m:oMath xmlns:m="http://schemas.openxmlformats.org/officeDocument/2006/math">
                      <m:r>
                        <a:rPr lang="zh-CN" altLang="en-US" i="1">
                          <a:solidFill>
                            <a:srgbClr val="000000"/>
                          </a:solidFill>
                          <a:latin typeface="Cambria Math" panose="02040503050406030204" pitchFamily="18" charset="0"/>
                        </a:rPr>
                        <m:t>≈</m:t>
                      </m:r>
                      <m:f>
                        <m:fPr>
                          <m:ctrlPr>
                            <a:rPr lang="zh-CN" altLang="en-US" i="1">
                              <a:solidFill>
                                <a:srgbClr val="000000"/>
                              </a:solidFill>
                              <a:latin typeface="Cambria Math" panose="02040503050406030204" pitchFamily="18" charset="0"/>
                            </a:rPr>
                          </m:ctrlPr>
                        </m:fPr>
                        <m:num>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𝑃</m:t>
                              </m:r>
                            </m:e>
                            <m:sub>
                              <m:r>
                                <a:rPr lang="zh-CN" altLang="en-US" i="1">
                                  <a:solidFill>
                                    <a:srgbClr val="000000"/>
                                  </a:solidFill>
                                  <a:latin typeface="Cambria Math" panose="02040503050406030204" pitchFamily="18" charset="0"/>
                                </a:rPr>
                                <m:t>1</m:t>
                              </m:r>
                            </m:sub>
                          </m:sSub>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𝑉</m:t>
                              </m:r>
                            </m:e>
                            <m:sub>
                              <m:r>
                                <a:rPr lang="zh-CN" altLang="en-US" i="1">
                                  <a:solidFill>
                                    <a:srgbClr val="000000"/>
                                  </a:solidFill>
                                  <a:latin typeface="Cambria Math" panose="02040503050406030204" pitchFamily="18" charset="0"/>
                                </a:rPr>
                                <m:t>1</m:t>
                              </m:r>
                            </m:sub>
                          </m:sSub>
                        </m:num>
                        <m:den>
                          <m:r>
                            <a:rPr lang="zh-CN" altLang="en-US" i="1">
                              <a:solidFill>
                                <a:srgbClr val="000000"/>
                              </a:solidFill>
                              <a:latin typeface="Cambria Math" panose="02040503050406030204" pitchFamily="18" charset="0"/>
                            </a:rPr>
                            <m:t>𝛾</m:t>
                          </m:r>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1</m:t>
                          </m:r>
                        </m:den>
                      </m:f>
                      <m:d>
                        <m:dPr>
                          <m:ctrlPr>
                            <a:rPr lang="zh-CN" altLang="en-US" i="1">
                              <a:solidFill>
                                <a:srgbClr val="000000"/>
                              </a:solidFill>
                              <a:latin typeface="Cambria Math" panose="02040503050406030204" pitchFamily="18" charset="0"/>
                            </a:rPr>
                          </m:ctrlPr>
                        </m:dPr>
                        <m:e>
                          <m:f>
                            <m:fPr>
                              <m:ctrlPr>
                                <a:rPr lang="zh-CN" altLang="en-US" i="1">
                                  <a:solidFill>
                                    <a:srgbClr val="000000"/>
                                  </a:solidFill>
                                  <a:latin typeface="Cambria Math" panose="02040503050406030204" pitchFamily="18" charset="0"/>
                                </a:rPr>
                              </m:ctrlPr>
                            </m:fPr>
                            <m:num>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1</m:t>
                              </m:r>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𝛾</m:t>
                              </m:r>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𝛾</m:t>
                              </m:r>
                              <m:r>
                                <a:rPr lang="zh-CN" altLang="en-US" i="1">
                                  <a:solidFill>
                                    <a:srgbClr val="000000"/>
                                  </a:solidFill>
                                  <a:latin typeface="Cambria Math" panose="02040503050406030204" pitchFamily="18" charset="0"/>
                                </a:rPr>
                                <m:t>)</m:t>
                              </m:r>
                            </m:num>
                            <m:den>
                              <m:r>
                                <a:rPr lang="zh-CN" altLang="en-US" i="1">
                                  <a:solidFill>
                                    <a:srgbClr val="000000"/>
                                  </a:solidFill>
                                  <a:latin typeface="Cambria Math" panose="02040503050406030204" pitchFamily="18" charset="0"/>
                                </a:rPr>
                                <m:t>2</m:t>
                              </m:r>
                            </m:den>
                          </m:f>
                          <m:f>
                            <m:fPr>
                              <m:ctrlPr>
                                <a:rPr lang="zh-CN" altLang="en-US" i="1">
                                  <a:solidFill>
                                    <a:srgbClr val="000000"/>
                                  </a:solidFill>
                                  <a:latin typeface="Cambria Math" panose="02040503050406030204" pitchFamily="18" charset="0"/>
                                </a:rPr>
                              </m:ctrlPr>
                            </m:fPr>
                            <m:num>
                              <m:r>
                                <a:rPr lang="zh-CN" altLang="en-US" i="1">
                                  <a:solidFill>
                                    <a:srgbClr val="000000"/>
                                  </a:solidFill>
                                  <a:latin typeface="Cambria Math" panose="02040503050406030204" pitchFamily="18" charset="0"/>
                                </a:rPr>
                                <m:t>𝛿</m:t>
                              </m:r>
                              <m:sSup>
                                <m:sSupPr>
                                  <m:ctrlPr>
                                    <a:rPr lang="zh-CN" altLang="en-US" i="1">
                                      <a:solidFill>
                                        <a:srgbClr val="000000"/>
                                      </a:solidFill>
                                      <a:latin typeface="Cambria Math" panose="02040503050406030204" pitchFamily="18" charset="0"/>
                                    </a:rPr>
                                  </m:ctrlPr>
                                </m:sSupPr>
                                <m:e>
                                  <m:r>
                                    <a:rPr lang="zh-CN" altLang="en-US" i="1">
                                      <a:solidFill>
                                        <a:srgbClr val="000000"/>
                                      </a:solidFill>
                                      <a:latin typeface="Cambria Math" panose="02040503050406030204" pitchFamily="18" charset="0"/>
                                    </a:rPr>
                                    <m:t>𝑉</m:t>
                                  </m:r>
                                </m:e>
                                <m:sup>
                                  <m:r>
                                    <a:rPr lang="zh-CN" altLang="en-US" i="1">
                                      <a:solidFill>
                                        <a:srgbClr val="000000"/>
                                      </a:solidFill>
                                      <a:latin typeface="Cambria Math" panose="02040503050406030204" pitchFamily="18" charset="0"/>
                                    </a:rPr>
                                    <m:t>2</m:t>
                                  </m:r>
                                </m:sup>
                              </m:sSup>
                            </m:num>
                            <m:den>
                              <m:sSubSup>
                                <m:sSubSupPr>
                                  <m:ctrlPr>
                                    <a:rPr lang="zh-CN" altLang="en-US" i="1">
                                      <a:solidFill>
                                        <a:srgbClr val="000000"/>
                                      </a:solidFill>
                                      <a:latin typeface="Cambria Math" panose="02040503050406030204" pitchFamily="18" charset="0"/>
                                    </a:rPr>
                                  </m:ctrlPr>
                                </m:sSubSupPr>
                                <m:e>
                                  <m:r>
                                    <a:rPr lang="zh-CN" altLang="en-US" i="1">
                                      <a:solidFill>
                                        <a:srgbClr val="000000"/>
                                      </a:solidFill>
                                      <a:latin typeface="Cambria Math" panose="02040503050406030204" pitchFamily="18" charset="0"/>
                                    </a:rPr>
                                    <m:t>𝑉</m:t>
                                  </m:r>
                                </m:e>
                                <m:sub>
                                  <m:r>
                                    <a:rPr lang="zh-CN" altLang="en-US" i="1">
                                      <a:solidFill>
                                        <a:srgbClr val="000000"/>
                                      </a:solidFill>
                                      <a:latin typeface="Cambria Math" panose="02040503050406030204" pitchFamily="18" charset="0"/>
                                    </a:rPr>
                                    <m:t>1</m:t>
                                  </m:r>
                                </m:sub>
                                <m:sup>
                                  <m:r>
                                    <a:rPr lang="zh-CN" altLang="en-US" i="1">
                                      <a:solidFill>
                                        <a:srgbClr val="000000"/>
                                      </a:solidFill>
                                      <a:latin typeface="Cambria Math" panose="02040503050406030204" pitchFamily="18" charset="0"/>
                                    </a:rPr>
                                    <m:t>2</m:t>
                                  </m:r>
                                </m:sup>
                              </m:sSubSup>
                            </m:den>
                          </m:f>
                          <m:r>
                            <a:rPr lang="zh-CN" altLang="en-US" i="1">
                              <a:solidFill>
                                <a:srgbClr val="000000"/>
                              </a:solidFill>
                              <a:latin typeface="Cambria Math" panose="02040503050406030204" pitchFamily="18" charset="0"/>
                            </a:rPr>
                            <m:t>+</m:t>
                          </m:r>
                          <m:f>
                            <m:fPr>
                              <m:ctrlPr>
                                <a:rPr lang="zh-CN" altLang="en-US" i="1">
                                  <a:solidFill>
                                    <a:srgbClr val="000000"/>
                                  </a:solidFill>
                                  <a:latin typeface="Cambria Math" panose="02040503050406030204" pitchFamily="18" charset="0"/>
                                </a:rPr>
                              </m:ctrlPr>
                            </m:fPr>
                            <m:num>
                              <m:r>
                                <a:rPr lang="zh-CN" altLang="en-US" i="1">
                                  <a:solidFill>
                                    <a:srgbClr val="000000"/>
                                  </a:solidFill>
                                  <a:latin typeface="Cambria Math" panose="02040503050406030204" pitchFamily="18" charset="0"/>
                                </a:rPr>
                                <m:t>𝛾</m:t>
                              </m:r>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𝛾</m:t>
                              </m:r>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1</m:t>
                              </m:r>
                              <m:r>
                                <a:rPr lang="zh-CN" altLang="en-US" i="1">
                                  <a:solidFill>
                                    <a:srgbClr val="000000"/>
                                  </a:solidFill>
                                  <a:latin typeface="Cambria Math" panose="02040503050406030204" pitchFamily="18" charset="0"/>
                                </a:rPr>
                                <m:t>)</m:t>
                              </m:r>
                            </m:num>
                            <m:den>
                              <m:r>
                                <a:rPr lang="zh-CN" altLang="en-US" i="1">
                                  <a:solidFill>
                                    <a:srgbClr val="000000"/>
                                  </a:solidFill>
                                  <a:latin typeface="Cambria Math" panose="02040503050406030204" pitchFamily="18" charset="0"/>
                                </a:rPr>
                                <m:t>2</m:t>
                              </m:r>
                            </m:den>
                          </m:f>
                          <m:f>
                            <m:fPr>
                              <m:ctrlPr>
                                <a:rPr lang="zh-CN" altLang="en-US" i="1">
                                  <a:solidFill>
                                    <a:srgbClr val="000000"/>
                                  </a:solidFill>
                                  <a:latin typeface="Cambria Math" panose="02040503050406030204" pitchFamily="18" charset="0"/>
                                </a:rPr>
                              </m:ctrlPr>
                            </m:fPr>
                            <m:num>
                              <m:r>
                                <a:rPr lang="zh-CN" altLang="en-US" i="1">
                                  <a:solidFill>
                                    <a:srgbClr val="000000"/>
                                  </a:solidFill>
                                  <a:latin typeface="Cambria Math" panose="02040503050406030204" pitchFamily="18" charset="0"/>
                                </a:rPr>
                                <m:t>𝛿</m:t>
                              </m:r>
                              <m:sSup>
                                <m:sSupPr>
                                  <m:ctrlPr>
                                    <a:rPr lang="zh-CN" altLang="en-US" i="1">
                                      <a:solidFill>
                                        <a:srgbClr val="000000"/>
                                      </a:solidFill>
                                      <a:latin typeface="Cambria Math" panose="02040503050406030204" pitchFamily="18" charset="0"/>
                                    </a:rPr>
                                  </m:ctrlPr>
                                </m:sSupPr>
                                <m:e>
                                  <m:r>
                                    <a:rPr lang="zh-CN" altLang="en-US" i="1">
                                      <a:solidFill>
                                        <a:srgbClr val="000000"/>
                                      </a:solidFill>
                                      <a:latin typeface="Cambria Math" panose="02040503050406030204" pitchFamily="18" charset="0"/>
                                    </a:rPr>
                                    <m:t>𝑉</m:t>
                                  </m:r>
                                </m:e>
                                <m:sup>
                                  <m:r>
                                    <a:rPr lang="zh-CN" altLang="en-US" i="1">
                                      <a:solidFill>
                                        <a:srgbClr val="000000"/>
                                      </a:solidFill>
                                      <a:latin typeface="Cambria Math" panose="02040503050406030204" pitchFamily="18" charset="0"/>
                                    </a:rPr>
                                    <m:t>2</m:t>
                                  </m:r>
                                </m:sup>
                              </m:sSup>
                            </m:num>
                            <m:den>
                              <m:sSubSup>
                                <m:sSubSupPr>
                                  <m:ctrlPr>
                                    <a:rPr lang="zh-CN" altLang="en-US" i="1">
                                      <a:solidFill>
                                        <a:srgbClr val="000000"/>
                                      </a:solidFill>
                                      <a:latin typeface="Cambria Math" panose="02040503050406030204" pitchFamily="18" charset="0"/>
                                    </a:rPr>
                                  </m:ctrlPr>
                                </m:sSubSupPr>
                                <m:e>
                                  <m:r>
                                    <a:rPr lang="zh-CN" altLang="en-US" i="1">
                                      <a:solidFill>
                                        <a:srgbClr val="000000"/>
                                      </a:solidFill>
                                      <a:latin typeface="Cambria Math" panose="02040503050406030204" pitchFamily="18" charset="0"/>
                                    </a:rPr>
                                    <m:t>𝑉</m:t>
                                  </m:r>
                                </m:e>
                                <m:sub>
                                  <m:r>
                                    <a:rPr lang="zh-CN" altLang="en-US" i="1">
                                      <a:solidFill>
                                        <a:srgbClr val="000000"/>
                                      </a:solidFill>
                                      <a:latin typeface="Cambria Math" panose="02040503050406030204" pitchFamily="18" charset="0"/>
                                    </a:rPr>
                                    <m:t>1</m:t>
                                  </m:r>
                                </m:sub>
                                <m:sup>
                                  <m:r>
                                    <a:rPr lang="zh-CN" altLang="en-US" i="1">
                                      <a:solidFill>
                                        <a:srgbClr val="000000"/>
                                      </a:solidFill>
                                      <a:latin typeface="Cambria Math" panose="02040503050406030204" pitchFamily="18" charset="0"/>
                                    </a:rPr>
                                    <m:t>2</m:t>
                                  </m:r>
                                </m:sup>
                              </m:sSubSup>
                            </m:den>
                          </m:f>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𝛾</m:t>
                          </m:r>
                          <m:f>
                            <m:fPr>
                              <m:ctrlPr>
                                <a:rPr lang="zh-CN" altLang="en-US" i="1">
                                  <a:solidFill>
                                    <a:srgbClr val="000000"/>
                                  </a:solidFill>
                                  <a:latin typeface="Cambria Math" panose="02040503050406030204" pitchFamily="18" charset="0"/>
                                </a:rPr>
                              </m:ctrlPr>
                            </m:fPr>
                            <m:num>
                              <m:r>
                                <a:rPr lang="zh-CN" altLang="en-US" i="1">
                                  <a:solidFill>
                                    <a:srgbClr val="000000"/>
                                  </a:solidFill>
                                  <a:latin typeface="Cambria Math" panose="02040503050406030204" pitchFamily="18" charset="0"/>
                                </a:rPr>
                                <m:t>𝛿</m:t>
                              </m:r>
                              <m:r>
                                <a:rPr lang="zh-CN" altLang="en-US" i="1">
                                  <a:solidFill>
                                    <a:srgbClr val="000000"/>
                                  </a:solidFill>
                                  <a:latin typeface="Cambria Math" panose="02040503050406030204" pitchFamily="18" charset="0"/>
                                </a:rPr>
                                <m:t>𝑃</m:t>
                              </m:r>
                            </m:num>
                            <m:den>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𝑃</m:t>
                                  </m:r>
                                </m:e>
                                <m:sub>
                                  <m:r>
                                    <a:rPr lang="zh-CN" altLang="en-US" i="1">
                                      <a:solidFill>
                                        <a:srgbClr val="000000"/>
                                      </a:solidFill>
                                      <a:latin typeface="Cambria Math" panose="02040503050406030204" pitchFamily="18" charset="0"/>
                                    </a:rPr>
                                    <m:t>1</m:t>
                                  </m:r>
                                </m:sub>
                              </m:sSub>
                            </m:den>
                          </m:f>
                          <m:f>
                            <m:fPr>
                              <m:ctrlPr>
                                <a:rPr lang="zh-CN" altLang="en-US" i="1">
                                  <a:solidFill>
                                    <a:srgbClr val="000000"/>
                                  </a:solidFill>
                                  <a:latin typeface="Cambria Math" panose="02040503050406030204" pitchFamily="18" charset="0"/>
                                </a:rPr>
                              </m:ctrlPr>
                            </m:fPr>
                            <m:num>
                              <m:r>
                                <a:rPr lang="zh-CN" altLang="en-US" i="1">
                                  <a:solidFill>
                                    <a:srgbClr val="000000"/>
                                  </a:solidFill>
                                  <a:latin typeface="Cambria Math" panose="02040503050406030204" pitchFamily="18" charset="0"/>
                                </a:rPr>
                                <m:t>𝛿</m:t>
                              </m:r>
                              <m:r>
                                <a:rPr lang="zh-CN" altLang="en-US" i="1">
                                  <a:solidFill>
                                    <a:srgbClr val="000000"/>
                                  </a:solidFill>
                                  <a:latin typeface="Cambria Math" panose="02040503050406030204" pitchFamily="18" charset="0"/>
                                </a:rPr>
                                <m:t>𝑉</m:t>
                              </m:r>
                            </m:num>
                            <m:den>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𝑉</m:t>
                                  </m:r>
                                </m:e>
                                <m:sub>
                                  <m:r>
                                    <a:rPr lang="zh-CN" altLang="en-US" i="1">
                                      <a:solidFill>
                                        <a:srgbClr val="000000"/>
                                      </a:solidFill>
                                      <a:latin typeface="Cambria Math" panose="02040503050406030204" pitchFamily="18" charset="0"/>
                                    </a:rPr>
                                    <m:t>1</m:t>
                                  </m:r>
                                </m:sub>
                              </m:sSub>
                            </m:den>
                          </m:f>
                          <m:r>
                            <a:rPr lang="zh-CN" altLang="en-US" i="1">
                              <a:solidFill>
                                <a:srgbClr val="000000"/>
                              </a:solidFill>
                              <a:latin typeface="Cambria Math" panose="02040503050406030204" pitchFamily="18" charset="0"/>
                            </a:rPr>
                            <m:t>−</m:t>
                          </m:r>
                          <m:f>
                            <m:fPr>
                              <m:ctrlPr>
                                <a:rPr lang="zh-CN" altLang="en-US" i="1">
                                  <a:solidFill>
                                    <a:srgbClr val="000000"/>
                                  </a:solidFill>
                                  <a:latin typeface="Cambria Math" panose="02040503050406030204" pitchFamily="18" charset="0"/>
                                </a:rPr>
                              </m:ctrlPr>
                            </m:fPr>
                            <m:num>
                              <m:r>
                                <a:rPr lang="zh-CN" altLang="en-US" i="1">
                                  <a:solidFill>
                                    <a:srgbClr val="000000"/>
                                  </a:solidFill>
                                  <a:latin typeface="Cambria Math" panose="02040503050406030204" pitchFamily="18" charset="0"/>
                                </a:rPr>
                                <m:t>𝛿</m:t>
                              </m:r>
                              <m:r>
                                <a:rPr lang="zh-CN" altLang="en-US" i="1">
                                  <a:solidFill>
                                    <a:srgbClr val="000000"/>
                                  </a:solidFill>
                                  <a:latin typeface="Cambria Math" panose="02040503050406030204" pitchFamily="18" charset="0"/>
                                </a:rPr>
                                <m:t>𝑃</m:t>
                              </m:r>
                            </m:num>
                            <m:den>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𝑃</m:t>
                                  </m:r>
                                </m:e>
                                <m:sub>
                                  <m:r>
                                    <a:rPr lang="zh-CN" altLang="en-US" i="1">
                                      <a:solidFill>
                                        <a:srgbClr val="000000"/>
                                      </a:solidFill>
                                      <a:latin typeface="Cambria Math" panose="02040503050406030204" pitchFamily="18" charset="0"/>
                                    </a:rPr>
                                    <m:t>1</m:t>
                                  </m:r>
                                </m:sub>
                              </m:sSub>
                            </m:den>
                          </m:f>
                          <m:f>
                            <m:fPr>
                              <m:ctrlPr>
                                <a:rPr lang="zh-CN" altLang="en-US" i="1">
                                  <a:solidFill>
                                    <a:srgbClr val="000000"/>
                                  </a:solidFill>
                                  <a:latin typeface="Cambria Math" panose="02040503050406030204" pitchFamily="18" charset="0"/>
                                </a:rPr>
                              </m:ctrlPr>
                            </m:fPr>
                            <m:num>
                              <m:r>
                                <a:rPr lang="zh-CN" altLang="en-US" i="1">
                                  <a:solidFill>
                                    <a:srgbClr val="000000"/>
                                  </a:solidFill>
                                  <a:latin typeface="Cambria Math" panose="02040503050406030204" pitchFamily="18" charset="0"/>
                                </a:rPr>
                                <m:t>𝛿</m:t>
                              </m:r>
                              <m:r>
                                <a:rPr lang="zh-CN" altLang="en-US" i="1">
                                  <a:solidFill>
                                    <a:srgbClr val="000000"/>
                                  </a:solidFill>
                                  <a:latin typeface="Cambria Math" panose="02040503050406030204" pitchFamily="18" charset="0"/>
                                </a:rPr>
                                <m:t>𝑉</m:t>
                              </m:r>
                            </m:num>
                            <m:den>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𝑉</m:t>
                                  </m:r>
                                </m:e>
                                <m:sub>
                                  <m:r>
                                    <a:rPr lang="zh-CN" altLang="en-US" i="1">
                                      <a:solidFill>
                                        <a:srgbClr val="000000"/>
                                      </a:solidFill>
                                      <a:latin typeface="Cambria Math" panose="02040503050406030204" pitchFamily="18" charset="0"/>
                                    </a:rPr>
                                    <m:t>1</m:t>
                                  </m:r>
                                </m:sub>
                              </m:sSub>
                            </m:den>
                          </m:f>
                        </m:e>
                      </m:d>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𝛾</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𝑃</m:t>
                          </m:r>
                        </m:e>
                        <m:sub>
                          <m:r>
                            <a:rPr lang="zh-CN" altLang="en-US" i="1">
                              <a:solidFill>
                                <a:srgbClr val="000000"/>
                              </a:solidFill>
                              <a:latin typeface="Cambria Math" panose="02040503050406030204" pitchFamily="18" charset="0"/>
                            </a:rPr>
                            <m:t>1</m:t>
                          </m:r>
                        </m:sub>
                      </m:sSub>
                      <m:f>
                        <m:fPr>
                          <m:ctrlPr>
                            <a:rPr lang="zh-CN" altLang="en-US" i="1">
                              <a:solidFill>
                                <a:srgbClr val="000000"/>
                              </a:solidFill>
                              <a:latin typeface="Cambria Math" panose="02040503050406030204" pitchFamily="18" charset="0"/>
                            </a:rPr>
                          </m:ctrlPr>
                        </m:fPr>
                        <m:num>
                          <m:r>
                            <a:rPr lang="zh-CN" altLang="en-US" i="1">
                              <a:solidFill>
                                <a:srgbClr val="000000"/>
                              </a:solidFill>
                              <a:latin typeface="Cambria Math" panose="02040503050406030204" pitchFamily="18" charset="0"/>
                            </a:rPr>
                            <m:t>𝛿</m:t>
                          </m:r>
                          <m:sSup>
                            <m:sSupPr>
                              <m:ctrlPr>
                                <a:rPr lang="zh-CN" altLang="en-US" i="1">
                                  <a:solidFill>
                                    <a:srgbClr val="000000"/>
                                  </a:solidFill>
                                  <a:latin typeface="Cambria Math" panose="02040503050406030204" pitchFamily="18" charset="0"/>
                                </a:rPr>
                              </m:ctrlPr>
                            </m:sSupPr>
                            <m:e>
                              <m:r>
                                <a:rPr lang="zh-CN" altLang="en-US" i="1">
                                  <a:solidFill>
                                    <a:srgbClr val="000000"/>
                                  </a:solidFill>
                                  <a:latin typeface="Cambria Math" panose="02040503050406030204" pitchFamily="18" charset="0"/>
                                </a:rPr>
                                <m:t>𝑉</m:t>
                              </m:r>
                            </m:e>
                            <m:sup>
                              <m:r>
                                <a:rPr lang="zh-CN" altLang="en-US" i="1">
                                  <a:solidFill>
                                    <a:srgbClr val="000000"/>
                                  </a:solidFill>
                                  <a:latin typeface="Cambria Math" panose="02040503050406030204" pitchFamily="18" charset="0"/>
                                </a:rPr>
                                <m:t>2</m:t>
                              </m:r>
                            </m:sup>
                          </m:sSup>
                        </m:num>
                        <m:den>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𝑉</m:t>
                              </m:r>
                            </m:e>
                            <m:sub>
                              <m:r>
                                <a:rPr lang="zh-CN" altLang="en-US" i="1">
                                  <a:solidFill>
                                    <a:srgbClr val="000000"/>
                                  </a:solidFill>
                                  <a:latin typeface="Cambria Math" panose="02040503050406030204" pitchFamily="18" charset="0"/>
                                </a:rPr>
                                <m:t>1</m:t>
                              </m:r>
                            </m:sub>
                          </m:sSub>
                        </m:den>
                      </m:f>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𝛿</m:t>
                      </m:r>
                      <m:r>
                        <a:rPr lang="zh-CN" altLang="en-US" i="1">
                          <a:solidFill>
                            <a:srgbClr val="000000"/>
                          </a:solidFill>
                          <a:latin typeface="Cambria Math" panose="02040503050406030204" pitchFamily="18" charset="0"/>
                        </a:rPr>
                        <m:t>𝑃</m:t>
                      </m:r>
                      <m:r>
                        <a:rPr lang="zh-CN" altLang="en-US" i="1">
                          <a:solidFill>
                            <a:srgbClr val="000000"/>
                          </a:solidFill>
                          <a:latin typeface="Cambria Math" panose="02040503050406030204" pitchFamily="18" charset="0"/>
                        </a:rPr>
                        <m:t>𝛿</m:t>
                      </m:r>
                      <m:r>
                        <a:rPr lang="zh-CN" altLang="en-US" i="1">
                          <a:solidFill>
                            <a:srgbClr val="000000"/>
                          </a:solidFill>
                          <a:latin typeface="Cambria Math" panose="02040503050406030204" pitchFamily="18" charset="0"/>
                        </a:rPr>
                        <m:t>𝑉</m:t>
                      </m:r>
                    </m:oMath>
                  </m:oMathPara>
                </a14:m>
                <a:endParaRPr lang="zh-CN" altLang="en-US" dirty="0"/>
              </a:p>
            </p:txBody>
          </p:sp>
        </mc:Choice>
        <mc:Fallback>
          <p:sp>
            <p:nvSpPr>
              <p:cNvPr id="111622" name="Object 6"/>
              <p:cNvSpPr txBox="1">
                <a:spLocks noRot="1" noChangeAspect="1" noMove="1" noResize="1" noEditPoints="1" noAdjustHandles="1" noChangeArrowheads="1" noChangeShapeType="1" noTextEdit="1"/>
              </p:cNvSpPr>
              <p:nvPr/>
            </p:nvSpPr>
            <p:spPr bwMode="auto">
              <a:xfrm>
                <a:off x="215900" y="1881188"/>
                <a:ext cx="8712200" cy="4716462"/>
              </a:xfrm>
              <a:prstGeom prst="rect">
                <a:avLst/>
              </a:prstGeom>
              <a:blipFill rotWithShape="1">
                <a:blip r:embed="rId1"/>
                <a:stretch>
                  <a:fillRect t="-7"/>
                </a:stretch>
              </a:blipFill>
              <a:ln>
                <a:noFill/>
              </a:ln>
            </p:spPr>
            <p:txBody>
              <a:bodyPr/>
              <a:lstStyle/>
              <a:p>
                <a:r>
                  <a:rPr lang="zh-CN" altLang="en-US">
                    <a:noFill/>
                  </a:rPr>
                  <a:t> </a:t>
                </a:r>
              </a:p>
            </p:txBody>
          </p:sp>
        </mc:Fallback>
      </mc:AlternateContent>
    </p:spTree>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2"/>
          <p:cNvSpPr>
            <a:spLocks noGrp="1" noChangeArrowheads="1"/>
          </p:cNvSpPr>
          <p:nvPr>
            <p:ph type="title"/>
          </p:nvPr>
        </p:nvSpPr>
        <p:spPr>
          <a:xfrm>
            <a:off x="457200" y="152636"/>
            <a:ext cx="8229600" cy="1143000"/>
          </a:xfrm>
        </p:spPr>
        <p:txBody>
          <a:bodyPr/>
          <a:lstStyle/>
          <a:p>
            <a:pPr marL="838200" indent="-838200" eaLnBrk="1" hangingPunct="1"/>
            <a:r>
              <a:rPr lang="zh-CN" altLang="en-US" dirty="0"/>
              <a:t>交换不稳定性</a:t>
            </a:r>
            <a:endParaRPr lang="zh-CN" altLang="en-US" dirty="0"/>
          </a:p>
        </p:txBody>
      </p:sp>
      <mc:AlternateContent xmlns:mc="http://schemas.openxmlformats.org/markup-compatibility/2006">
        <mc:Choice xmlns:a14="http://schemas.microsoft.com/office/drawing/2010/main" Requires="a14">
          <p:sp>
            <p:nvSpPr>
              <p:cNvPr id="112643" name="Rectangle 3"/>
              <p:cNvSpPr>
                <a:spLocks noGrp="1" noChangeArrowheads="1"/>
              </p:cNvSpPr>
              <p:nvPr>
                <p:ph type="body" idx="1"/>
              </p:nvPr>
            </p:nvSpPr>
            <p:spPr>
              <a:xfrm>
                <a:off x="468313" y="1232756"/>
                <a:ext cx="8280400" cy="5328383"/>
              </a:xfrm>
            </p:spPr>
            <p:txBody>
              <a:bodyPr/>
              <a:lstStyle/>
              <a:p>
                <a:pPr eaLnBrk="1" hangingPunct="1">
                  <a:spcBef>
                    <a:spcPct val="10000"/>
                  </a:spcBef>
                  <a:spcAft>
                    <a:spcPct val="10000"/>
                  </a:spcAft>
                </a:pPr>
                <a:r>
                  <a:rPr lang="zh-CN" altLang="en-US" dirty="0"/>
                  <a:t>由于上式中的第一项总是正的，因此不稳定性仅在于当第二项小于</a:t>
                </a:r>
                <a:r>
                  <a:rPr lang="en-US" altLang="zh-CN" dirty="0"/>
                  <a:t>0</a:t>
                </a:r>
                <a:r>
                  <a:rPr lang="zh-CN" altLang="en-US" dirty="0"/>
                  <a:t>时才有可能出现。考虑等离子体边界处，等离子体通量管和它相邻的真空通量管交换时，总有</a:t>
                </a:r>
                <a:r>
                  <a:rPr lang="en-US" altLang="zh-CN" dirty="0" err="1">
                    <a:latin typeface="Symbol" panose="05050102010706020507" pitchFamily="18" charset="2"/>
                  </a:rPr>
                  <a:t>d</a:t>
                </a:r>
                <a:r>
                  <a:rPr lang="en-US" altLang="zh-CN" i="1" dirty="0" err="1">
                    <a:latin typeface="Times New Roman" panose="02020603050405020304" pitchFamily="18" charset="0"/>
                    <a:cs typeface="Times New Roman" panose="02020603050405020304" pitchFamily="18" charset="0"/>
                  </a:rPr>
                  <a:t>P</a:t>
                </a:r>
                <a:r>
                  <a:rPr lang="en-US" altLang="zh-CN" i="1" dirty="0">
                    <a:latin typeface="Times New Roman" panose="02020603050405020304" pitchFamily="18" charset="0"/>
                    <a:cs typeface="Times New Roman" panose="02020603050405020304" pitchFamily="18" charset="0"/>
                  </a:rPr>
                  <a:t>&lt;</a:t>
                </a:r>
                <a:r>
                  <a:rPr lang="en-US" altLang="zh-CN" dirty="0">
                    <a:latin typeface="Times New Roman" panose="02020603050405020304" pitchFamily="18" charset="0"/>
                    <a:cs typeface="Times New Roman" panose="02020603050405020304" pitchFamily="18" charset="0"/>
                  </a:rPr>
                  <a:t>0</a:t>
                </a:r>
                <a:r>
                  <a:rPr lang="zh-CN" altLang="en-US" dirty="0"/>
                  <a:t>，因此稳定条件为</a:t>
                </a:r>
                <a:r>
                  <a:rPr lang="en-US" altLang="zh-CN" dirty="0" err="1">
                    <a:latin typeface="Symbol" panose="05050102010706020507" pitchFamily="18" charset="2"/>
                  </a:rPr>
                  <a:t>d</a:t>
                </a:r>
                <a:r>
                  <a:rPr lang="en-US" altLang="zh-CN" i="1" dirty="0" err="1">
                    <a:latin typeface="Times New Roman" panose="02020603050405020304" pitchFamily="18" charset="0"/>
                    <a:cs typeface="Times New Roman" panose="02020603050405020304" pitchFamily="18" charset="0"/>
                  </a:rPr>
                  <a:t>V</a:t>
                </a:r>
                <a:r>
                  <a:rPr lang="en-US" altLang="zh-CN" i="1" dirty="0">
                    <a:latin typeface="Times New Roman" panose="02020603050405020304" pitchFamily="18" charset="0"/>
                    <a:cs typeface="Times New Roman" panose="02020603050405020304" pitchFamily="18" charset="0"/>
                  </a:rPr>
                  <a:t>&lt;</a:t>
                </a:r>
                <a:r>
                  <a:rPr lang="en-US" altLang="zh-CN" dirty="0">
                    <a:latin typeface="Times New Roman" panose="02020603050405020304" pitchFamily="18" charset="0"/>
                    <a:cs typeface="Times New Roman" panose="02020603050405020304" pitchFamily="18" charset="0"/>
                  </a:rPr>
                  <a:t>0</a:t>
                </a:r>
                <a:r>
                  <a:rPr lang="en-US" altLang="zh-CN" dirty="0"/>
                  <a:t> </a:t>
                </a:r>
                <a:r>
                  <a:rPr lang="zh-CN" altLang="en-US" dirty="0"/>
                  <a:t>，即同样磁通量的真空通量管的体积比相邻的等离子体通量管小，因此</a:t>
                </a:r>
                <a14:m>
                  <m:oMath xmlns:m="http://schemas.openxmlformats.org/officeDocument/2006/math">
                    <m:r>
                      <a:rPr lang="zh-CN" altLang="en-US" i="1">
                        <a:solidFill>
                          <a:srgbClr val="000000"/>
                        </a:solidFill>
                        <a:latin typeface="Cambria Math" panose="02040503050406030204" pitchFamily="18" charset="0"/>
                      </a:rPr>
                      <m:t>𝛿</m:t>
                    </m:r>
                    <m:r>
                      <a:rPr lang="zh-CN" altLang="en-US" i="1">
                        <a:solidFill>
                          <a:srgbClr val="000000"/>
                        </a:solidFill>
                        <a:latin typeface="Cambria Math" panose="02040503050406030204" pitchFamily="18" charset="0"/>
                      </a:rPr>
                      <m:t>𝑉</m:t>
                    </m:r>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𝛿</m:t>
                    </m:r>
                    <m:nary>
                      <m:naryPr>
                        <m:subHide m:val="on"/>
                        <m:supHide m:val="on"/>
                        <m:ctrlPr>
                          <a:rPr lang="zh-CN" altLang="en-US" i="1">
                            <a:solidFill>
                              <a:srgbClr val="000000"/>
                            </a:solidFill>
                            <a:latin typeface="Cambria Math" panose="02040503050406030204" pitchFamily="18" charset="0"/>
                          </a:rPr>
                        </m:ctrlPr>
                      </m:naryPr>
                      <m:sub/>
                      <m:sup/>
                      <m:e>
                        <m:r>
                          <a:rPr lang="zh-CN" altLang="en-US" i="1">
                            <a:solidFill>
                              <a:srgbClr val="000000"/>
                            </a:solidFill>
                            <a:latin typeface="Cambria Math" panose="02040503050406030204" pitchFamily="18" charset="0"/>
                          </a:rPr>
                          <m:t>𝑆𝑑𝑙</m:t>
                        </m:r>
                      </m:e>
                    </m:nary>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𝛿</m:t>
                    </m:r>
                    <m:nary>
                      <m:naryPr>
                        <m:subHide m:val="on"/>
                        <m:supHide m:val="on"/>
                        <m:ctrlPr>
                          <a:rPr lang="zh-CN" altLang="en-US" i="1">
                            <a:solidFill>
                              <a:srgbClr val="000000"/>
                            </a:solidFill>
                            <a:latin typeface="Cambria Math" panose="02040503050406030204" pitchFamily="18" charset="0"/>
                          </a:rPr>
                        </m:ctrlPr>
                      </m:naryPr>
                      <m:sub/>
                      <m:sup/>
                      <m:e>
                        <m:f>
                          <m:fPr>
                            <m:ctrlPr>
                              <a:rPr lang="zh-CN" altLang="en-US" i="1">
                                <a:solidFill>
                                  <a:srgbClr val="000000"/>
                                </a:solidFill>
                                <a:latin typeface="Cambria Math" panose="02040503050406030204" pitchFamily="18" charset="0"/>
                              </a:rPr>
                            </m:ctrlPr>
                          </m:fPr>
                          <m:num>
                            <m:r>
                              <m:rPr>
                                <m:sty m:val="p"/>
                              </m:rPr>
                              <a:rPr lang="zh-CN" altLang="en-US" i="1">
                                <a:solidFill>
                                  <a:srgbClr val="000000"/>
                                </a:solidFill>
                                <a:latin typeface="Cambria Math" panose="02040503050406030204" pitchFamily="18" charset="0"/>
                              </a:rPr>
                              <m:t>Φ</m:t>
                            </m:r>
                          </m:num>
                          <m:den>
                            <m:r>
                              <a:rPr lang="zh-CN" altLang="en-US" i="1">
                                <a:solidFill>
                                  <a:srgbClr val="000000"/>
                                </a:solidFill>
                                <a:latin typeface="Cambria Math" panose="02040503050406030204" pitchFamily="18" charset="0"/>
                              </a:rPr>
                              <m:t>𝐵</m:t>
                            </m:r>
                          </m:den>
                        </m:f>
                        <m:r>
                          <a:rPr lang="zh-CN" altLang="en-US" i="1">
                            <a:solidFill>
                              <a:srgbClr val="000000"/>
                            </a:solidFill>
                            <a:latin typeface="Cambria Math" panose="02040503050406030204" pitchFamily="18" charset="0"/>
                          </a:rPr>
                          <m:t>𝑑𝑙</m:t>
                        </m:r>
                      </m:e>
                    </m:nary>
                    <m:r>
                      <a:rPr lang="zh-CN" altLang="en-US" i="1">
                        <a:solidFill>
                          <a:srgbClr val="000000"/>
                        </a:solidFill>
                        <a:latin typeface="Cambria Math" panose="02040503050406030204" pitchFamily="18" charset="0"/>
                      </a:rPr>
                      <m:t>=</m:t>
                    </m:r>
                    <m:r>
                      <m:rPr>
                        <m:sty m:val="p"/>
                      </m:rPr>
                      <a:rPr lang="zh-CN" altLang="en-US" i="1">
                        <a:solidFill>
                          <a:srgbClr val="000000"/>
                        </a:solidFill>
                        <a:latin typeface="Cambria Math" panose="02040503050406030204" pitchFamily="18" charset="0"/>
                      </a:rPr>
                      <m:t>Φ</m:t>
                    </m:r>
                    <m:r>
                      <a:rPr lang="zh-CN" altLang="en-US" i="1">
                        <a:solidFill>
                          <a:srgbClr val="000000"/>
                        </a:solidFill>
                        <a:latin typeface="Cambria Math" panose="02040503050406030204" pitchFamily="18" charset="0"/>
                      </a:rPr>
                      <m:t>𝛿</m:t>
                    </m:r>
                    <m:nary>
                      <m:naryPr>
                        <m:subHide m:val="on"/>
                        <m:supHide m:val="on"/>
                        <m:ctrlPr>
                          <a:rPr lang="zh-CN" altLang="en-US" i="1">
                            <a:solidFill>
                              <a:srgbClr val="000000"/>
                            </a:solidFill>
                            <a:latin typeface="Cambria Math" panose="02040503050406030204" pitchFamily="18" charset="0"/>
                          </a:rPr>
                        </m:ctrlPr>
                      </m:naryPr>
                      <m:sub/>
                      <m:sup/>
                      <m:e>
                        <m:f>
                          <m:fPr>
                            <m:ctrlPr>
                              <a:rPr lang="zh-CN" altLang="en-US" i="1">
                                <a:solidFill>
                                  <a:srgbClr val="000000"/>
                                </a:solidFill>
                                <a:latin typeface="Cambria Math" panose="02040503050406030204" pitchFamily="18" charset="0"/>
                              </a:rPr>
                            </m:ctrlPr>
                          </m:fPr>
                          <m:num>
                            <m:r>
                              <a:rPr lang="zh-CN" altLang="en-US" i="1">
                                <a:solidFill>
                                  <a:srgbClr val="000000"/>
                                </a:solidFill>
                                <a:latin typeface="Cambria Math" panose="02040503050406030204" pitchFamily="18" charset="0"/>
                              </a:rPr>
                              <m:t>𝑑𝑙</m:t>
                            </m:r>
                          </m:num>
                          <m:den>
                            <m:r>
                              <a:rPr lang="zh-CN" altLang="en-US" i="1">
                                <a:solidFill>
                                  <a:srgbClr val="000000"/>
                                </a:solidFill>
                                <a:latin typeface="Cambria Math" panose="02040503050406030204" pitchFamily="18" charset="0"/>
                              </a:rPr>
                              <m:t>𝐵</m:t>
                            </m:r>
                          </m:den>
                        </m:f>
                      </m:e>
                    </m:nary>
                    <m:r>
                      <a:rPr lang="zh-CN" altLang="en-US" i="1">
                        <a:solidFill>
                          <a:srgbClr val="000000"/>
                        </a:solidFill>
                        <a:latin typeface="Cambria Math" panose="02040503050406030204" pitchFamily="18" charset="0"/>
                      </a:rPr>
                      <m:t>&lt;</m:t>
                    </m:r>
                    <m:r>
                      <a:rPr lang="zh-CN" altLang="en-US" i="1">
                        <a:solidFill>
                          <a:srgbClr val="000000"/>
                        </a:solidFill>
                        <a:latin typeface="Cambria Math" panose="02040503050406030204" pitchFamily="18" charset="0"/>
                      </a:rPr>
                      <m:t>0</m:t>
                    </m:r>
                  </m:oMath>
                </a14:m>
                <a:endParaRPr lang="en-US" altLang="zh-CN" i="1" dirty="0">
                  <a:solidFill>
                    <a:srgbClr val="000000"/>
                  </a:solidFill>
                  <a:latin typeface="Cambria Math" panose="02040503050406030204" pitchFamily="18" charset="0"/>
                </a:endParaRPr>
              </a:p>
              <a:p>
                <a:pPr marL="0" indent="0" eaLnBrk="1" hangingPunct="1">
                  <a:spcBef>
                    <a:spcPct val="10000"/>
                  </a:spcBef>
                  <a:spcAft>
                    <a:spcPct val="10000"/>
                  </a:spcAft>
                  <a:buNone/>
                </a:pPr>
                <a:r>
                  <a:rPr lang="zh-CN" altLang="en-US" dirty="0"/>
                  <a:t>   式中，</a:t>
                </a:r>
                <a:r>
                  <a:rPr lang="en-US" altLang="zh-CN" dirty="0">
                    <a:latin typeface="Symbol" panose="05050102010706020507" pitchFamily="18" charset="2"/>
                  </a:rPr>
                  <a:t>F</a:t>
                </a:r>
                <a:r>
                  <a:rPr lang="zh-CN" altLang="en-US" dirty="0"/>
                  <a:t>是磁通量，</a:t>
                </a:r>
                <a:r>
                  <a:rPr lang="en-US" altLang="zh-CN" i="1" dirty="0">
                    <a:latin typeface="Times New Roman" panose="02020603050405020304" pitchFamily="18" charset="0"/>
                    <a:cs typeface="Times New Roman" panose="02020603050405020304" pitchFamily="18" charset="0"/>
                  </a:rPr>
                  <a:t>B</a:t>
                </a:r>
                <a:r>
                  <a:rPr lang="zh-CN" altLang="en-US" dirty="0"/>
                  <a:t>是磁场强度。</a:t>
                </a:r>
                <a:r>
                  <a:rPr lang="zh-CN" altLang="en-US" dirty="0">
                    <a:solidFill>
                      <a:srgbClr val="000000"/>
                    </a:solidFill>
                  </a:rPr>
                  <a:t>即</a:t>
                </a:r>
                <a:endParaRPr lang="en-US" altLang="zh-CN" dirty="0">
                  <a:solidFill>
                    <a:srgbClr val="000000"/>
                  </a:solidFill>
                </a:endParaRPr>
              </a:p>
              <a:p>
                <a:pPr marL="0" indent="0" eaLnBrk="1" hangingPunct="1">
                  <a:spcBef>
                    <a:spcPct val="10000"/>
                  </a:spcBef>
                  <a:spcAft>
                    <a:spcPct val="10000"/>
                  </a:spcAft>
                  <a:buNone/>
                </a:pPr>
                <a14:m>
                  <m:oMathPara xmlns:m="http://schemas.openxmlformats.org/officeDocument/2006/math">
                    <m:oMathParaPr>
                      <m:jc m:val="centerGroup"/>
                    </m:oMathParaPr>
                    <m:oMath xmlns:m="http://schemas.openxmlformats.org/officeDocument/2006/math">
                      <m:r>
                        <a:rPr lang="zh-CN" altLang="en-US" i="1">
                          <a:solidFill>
                            <a:srgbClr val="000000"/>
                          </a:solidFill>
                          <a:latin typeface="Cambria Math" panose="02040503050406030204" pitchFamily="18" charset="0"/>
                        </a:rPr>
                        <m:t>𝛿</m:t>
                      </m:r>
                      <m:nary>
                        <m:naryPr>
                          <m:subHide m:val="on"/>
                          <m:supHide m:val="on"/>
                          <m:ctrlPr>
                            <a:rPr lang="zh-CN" altLang="en-US" i="1">
                              <a:solidFill>
                                <a:srgbClr val="000000"/>
                              </a:solidFill>
                              <a:latin typeface="Cambria Math" panose="02040503050406030204" pitchFamily="18" charset="0"/>
                            </a:rPr>
                          </m:ctrlPr>
                        </m:naryPr>
                        <m:sub/>
                        <m:sup/>
                        <m:e>
                          <m:f>
                            <m:fPr>
                              <m:ctrlPr>
                                <a:rPr lang="zh-CN" altLang="en-US" i="1">
                                  <a:solidFill>
                                    <a:srgbClr val="000000"/>
                                  </a:solidFill>
                                  <a:latin typeface="Cambria Math" panose="02040503050406030204" pitchFamily="18" charset="0"/>
                                </a:rPr>
                              </m:ctrlPr>
                            </m:fPr>
                            <m:num>
                              <m:r>
                                <a:rPr lang="zh-CN" altLang="en-US" i="1">
                                  <a:solidFill>
                                    <a:srgbClr val="000000"/>
                                  </a:solidFill>
                                  <a:latin typeface="Cambria Math" panose="02040503050406030204" pitchFamily="18" charset="0"/>
                                </a:rPr>
                                <m:t>𝑑𝑙</m:t>
                              </m:r>
                            </m:num>
                            <m:den>
                              <m:r>
                                <a:rPr lang="zh-CN" altLang="en-US" i="1">
                                  <a:solidFill>
                                    <a:srgbClr val="000000"/>
                                  </a:solidFill>
                                  <a:latin typeface="Cambria Math" panose="02040503050406030204" pitchFamily="18" charset="0"/>
                                </a:rPr>
                                <m:t>𝐵</m:t>
                              </m:r>
                            </m:den>
                          </m:f>
                        </m:e>
                      </m:nary>
                      <m:r>
                        <a:rPr lang="zh-CN" altLang="en-US" i="1">
                          <a:solidFill>
                            <a:srgbClr val="000000"/>
                          </a:solidFill>
                          <a:latin typeface="Cambria Math" panose="02040503050406030204" pitchFamily="18" charset="0"/>
                        </a:rPr>
                        <m:t>&lt;</m:t>
                      </m:r>
                      <m:r>
                        <a:rPr lang="zh-CN" altLang="en-US" i="1">
                          <a:solidFill>
                            <a:srgbClr val="000000"/>
                          </a:solidFill>
                          <a:latin typeface="Cambria Math" panose="02040503050406030204" pitchFamily="18" charset="0"/>
                        </a:rPr>
                        <m:t>0</m:t>
                      </m:r>
                    </m:oMath>
                  </m:oMathPara>
                </a14:m>
                <a:endParaRPr lang="zh-CN" altLang="en-US" dirty="0"/>
              </a:p>
            </p:txBody>
          </p:sp>
        </mc:Choice>
        <mc:Fallback>
          <p:sp>
            <p:nvSpPr>
              <p:cNvPr id="112643" name="Rectangle 3"/>
              <p:cNvSpPr>
                <a:spLocks noRot="1" noChangeAspect="1" noMove="1" noResize="1" noEditPoints="1" noAdjustHandles="1" noChangeArrowheads="1" noChangeShapeType="1" noTextEdit="1"/>
              </p:cNvSpPr>
              <p:nvPr>
                <p:ph type="body" idx="1"/>
              </p:nvPr>
            </p:nvSpPr>
            <p:spPr>
              <a:xfrm>
                <a:off x="468313" y="1232756"/>
                <a:ext cx="8280400" cy="5328383"/>
              </a:xfrm>
              <a:blipFill rotWithShape="1">
                <a:blip r:embed="rId1"/>
                <a:stretch>
                  <a:fillRect l="-4" t="-4" r="4" b="6"/>
                </a:stretch>
              </a:blipFill>
            </p:spPr>
            <p:txBody>
              <a:bodyPr/>
              <a:lstStyle/>
              <a:p>
                <a:r>
                  <a:rPr lang="zh-CN" altLang="en-US">
                    <a:noFill/>
                  </a:rPr>
                  <a:t> </a:t>
                </a:r>
              </a:p>
            </p:txBody>
          </p:sp>
        </mc:Fallback>
      </mc:AlternateContent>
      <p:sp>
        <p:nvSpPr>
          <p:cNvPr id="112644"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112645"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2"/>
          <p:cNvSpPr>
            <a:spLocks noGrp="1" noChangeArrowheads="1"/>
          </p:cNvSpPr>
          <p:nvPr>
            <p:ph type="title"/>
          </p:nvPr>
        </p:nvSpPr>
        <p:spPr/>
        <p:txBody>
          <a:bodyPr/>
          <a:lstStyle/>
          <a:p>
            <a:pPr marL="838200" indent="-838200" eaLnBrk="1" hangingPunct="1"/>
            <a:r>
              <a:rPr lang="zh-CN" altLang="en-US"/>
              <a:t>双流体不稳定性</a:t>
            </a:r>
            <a:endParaRPr lang="zh-CN" altLang="en-US"/>
          </a:p>
        </p:txBody>
      </p:sp>
      <mc:AlternateContent xmlns:mc="http://schemas.openxmlformats.org/markup-compatibility/2006">
        <mc:Choice xmlns:a14="http://schemas.microsoft.com/office/drawing/2010/main" Requires="a14">
          <p:sp>
            <p:nvSpPr>
              <p:cNvPr id="113667" name="Rectangle 3"/>
              <p:cNvSpPr>
                <a:spLocks noGrp="1" noChangeArrowheads="1"/>
              </p:cNvSpPr>
              <p:nvPr>
                <p:ph type="body" idx="1"/>
              </p:nvPr>
            </p:nvSpPr>
            <p:spPr>
              <a:xfrm>
                <a:off x="468313" y="1412875"/>
                <a:ext cx="8280400" cy="5148263"/>
              </a:xfrm>
            </p:spPr>
            <p:txBody>
              <a:bodyPr/>
              <a:lstStyle/>
              <a:p>
                <a:pPr eaLnBrk="1" hangingPunct="1">
                  <a:spcBef>
                    <a:spcPct val="10000"/>
                  </a:spcBef>
                  <a:spcAft>
                    <a:spcPct val="10000"/>
                  </a:spcAft>
                </a:pPr>
                <a:r>
                  <a:rPr lang="zh-CN" altLang="en-US" dirty="0"/>
                  <a:t>考虑等离子体由两种成分构成，它们各自有初始的速度。在此基础上，研究有小扰动之后等离子体的稳定性问题。假设是一维的静电情况，且各成分均是冷的。</a:t>
                </a:r>
                <a:endParaRPr lang="en-US" altLang="zh-CN" dirty="0"/>
              </a:p>
              <a:p>
                <a:pPr marL="0" indent="0" eaLnBrk="1" hangingPunct="1">
                  <a:spcBef>
                    <a:spcPct val="10000"/>
                  </a:spcBef>
                  <a:spcAft>
                    <a:spcPct val="10000"/>
                  </a:spcAft>
                  <a:buNone/>
                </a:pPr>
                <a14:m>
                  <m:oMathPara xmlns:m="http://schemas.openxmlformats.org/officeDocument/2006/math">
                    <m:oMathParaPr>
                      <m:jc m:val="centerGroup"/>
                    </m:oMathParaPr>
                    <m:oMath xmlns:m="http://schemas.openxmlformats.org/officeDocument/2006/math">
                      <m:f>
                        <m:fPr>
                          <m:ctrlPr>
                            <a:rPr lang="zh-CN" altLang="en-US" i="1">
                              <a:solidFill>
                                <a:srgbClr val="000000"/>
                              </a:solidFill>
                              <a:latin typeface="Cambria Math" panose="02040503050406030204" pitchFamily="18" charset="0"/>
                            </a:rPr>
                          </m:ctrlPr>
                        </m:fPr>
                        <m:num>
                          <m:r>
                            <a:rPr lang="zh-CN" altLang="en-US" i="1">
                              <a:solidFill>
                                <a:srgbClr val="000000"/>
                              </a:solidFill>
                              <a:latin typeface="Cambria Math" panose="02040503050406030204" pitchFamily="18" charset="0"/>
                            </a:rPr>
                            <m:t>𝜕</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𝑛</m:t>
                              </m:r>
                            </m:e>
                            <m:sub>
                              <m:r>
                                <a:rPr lang="zh-CN" altLang="en-US" i="1">
                                  <a:solidFill>
                                    <a:srgbClr val="000000"/>
                                  </a:solidFill>
                                  <a:latin typeface="Cambria Math" panose="02040503050406030204" pitchFamily="18" charset="0"/>
                                </a:rPr>
                                <m:t>𝛼</m:t>
                              </m:r>
                            </m:sub>
                          </m:sSub>
                        </m:num>
                        <m:den>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𝑡</m:t>
                          </m:r>
                        </m:den>
                      </m:f>
                      <m:r>
                        <a:rPr lang="zh-CN" altLang="en-US" i="1">
                          <a:solidFill>
                            <a:srgbClr val="000000"/>
                          </a:solidFill>
                          <a:latin typeface="Cambria Math" panose="02040503050406030204" pitchFamily="18" charset="0"/>
                        </a:rPr>
                        <m:t>+</m:t>
                      </m:r>
                      <m:f>
                        <m:fPr>
                          <m:ctrlPr>
                            <a:rPr lang="zh-CN" altLang="en-US" i="1">
                              <a:solidFill>
                                <a:srgbClr val="000000"/>
                              </a:solidFill>
                              <a:latin typeface="Cambria Math" panose="02040503050406030204" pitchFamily="18" charset="0"/>
                            </a:rPr>
                          </m:ctrlPr>
                        </m:fPr>
                        <m:num>
                          <m:r>
                            <a:rPr lang="zh-CN" altLang="en-US" i="1">
                              <a:solidFill>
                                <a:srgbClr val="000000"/>
                              </a:solidFill>
                              <a:latin typeface="Cambria Math" panose="02040503050406030204" pitchFamily="18" charset="0"/>
                            </a:rPr>
                            <m:t>𝜕</m:t>
                          </m:r>
                        </m:num>
                        <m:den>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𝑥</m:t>
                          </m:r>
                        </m:den>
                      </m:f>
                      <m:r>
                        <a:rPr lang="zh-CN" altLang="en-US" i="1">
                          <a:solidFill>
                            <a:srgbClr val="000000"/>
                          </a:solidFill>
                          <a:latin typeface="Cambria Math" panose="02040503050406030204" pitchFamily="18" charset="0"/>
                        </a:rPr>
                        <m:t>(</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𝑛</m:t>
                          </m:r>
                        </m:e>
                        <m:sub>
                          <m:r>
                            <a:rPr lang="zh-CN" altLang="en-US" i="1">
                              <a:solidFill>
                                <a:srgbClr val="000000"/>
                              </a:solidFill>
                              <a:latin typeface="Cambria Math" panose="02040503050406030204" pitchFamily="18" charset="0"/>
                            </a:rPr>
                            <m:t>𝛼</m:t>
                          </m:r>
                        </m:sub>
                      </m:sSub>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𝑣</m:t>
                          </m:r>
                        </m:e>
                        <m:sub>
                          <m:r>
                            <a:rPr lang="zh-CN" altLang="en-US" i="1">
                              <a:solidFill>
                                <a:srgbClr val="000000"/>
                              </a:solidFill>
                              <a:latin typeface="Cambria Math" panose="02040503050406030204" pitchFamily="18" charset="0"/>
                            </a:rPr>
                            <m:t>𝛼</m:t>
                          </m:r>
                        </m:sub>
                      </m:sSub>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0</m:t>
                      </m:r>
                    </m:oMath>
                    <m:oMath xmlns:m="http://schemas.openxmlformats.org/officeDocument/2006/math">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𝑚</m:t>
                          </m:r>
                        </m:e>
                        <m:sub>
                          <m:r>
                            <a:rPr lang="zh-CN" altLang="en-US" i="1">
                              <a:solidFill>
                                <a:srgbClr val="000000"/>
                              </a:solidFill>
                              <a:latin typeface="Cambria Math" panose="02040503050406030204" pitchFamily="18" charset="0"/>
                            </a:rPr>
                            <m:t>𝛼</m:t>
                          </m:r>
                        </m:sub>
                      </m:sSub>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𝑛</m:t>
                          </m:r>
                        </m:e>
                        <m:sub>
                          <m:r>
                            <a:rPr lang="zh-CN" altLang="en-US" i="1">
                              <a:solidFill>
                                <a:srgbClr val="000000"/>
                              </a:solidFill>
                              <a:latin typeface="Cambria Math" panose="02040503050406030204" pitchFamily="18" charset="0"/>
                            </a:rPr>
                            <m:t>𝛼</m:t>
                          </m:r>
                        </m:sub>
                      </m:sSub>
                      <m:f>
                        <m:fPr>
                          <m:ctrlPr>
                            <a:rPr lang="zh-CN" altLang="en-US" i="1">
                              <a:solidFill>
                                <a:srgbClr val="000000"/>
                              </a:solidFill>
                              <a:latin typeface="Cambria Math" panose="02040503050406030204" pitchFamily="18" charset="0"/>
                            </a:rPr>
                          </m:ctrlPr>
                        </m:fPr>
                        <m:num>
                          <m:r>
                            <a:rPr lang="zh-CN" altLang="en-US" i="1">
                              <a:solidFill>
                                <a:srgbClr val="000000"/>
                              </a:solidFill>
                              <a:latin typeface="Cambria Math" panose="02040503050406030204" pitchFamily="18" charset="0"/>
                            </a:rPr>
                            <m:t>𝑑</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𝑣</m:t>
                              </m:r>
                            </m:e>
                            <m:sub>
                              <m:r>
                                <a:rPr lang="zh-CN" altLang="en-US" i="1">
                                  <a:solidFill>
                                    <a:srgbClr val="000000"/>
                                  </a:solidFill>
                                  <a:latin typeface="Cambria Math" panose="02040503050406030204" pitchFamily="18" charset="0"/>
                                </a:rPr>
                                <m:t>𝛼</m:t>
                              </m:r>
                            </m:sub>
                          </m:sSub>
                        </m:num>
                        <m:den>
                          <m:r>
                            <a:rPr lang="zh-CN" altLang="en-US" i="1">
                              <a:solidFill>
                                <a:srgbClr val="000000"/>
                              </a:solidFill>
                              <a:latin typeface="Cambria Math" panose="02040503050406030204" pitchFamily="18" charset="0"/>
                            </a:rPr>
                            <m:t>𝑑𝑡</m:t>
                          </m:r>
                        </m:den>
                      </m:f>
                      <m:r>
                        <a:rPr lang="zh-CN" altLang="en-US" i="1">
                          <a:solidFill>
                            <a:srgbClr val="000000"/>
                          </a:solidFill>
                          <a:latin typeface="Cambria Math" panose="02040503050406030204" pitchFamily="18" charset="0"/>
                        </a:rPr>
                        <m:t>=</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𝑛</m:t>
                          </m:r>
                        </m:e>
                        <m:sub>
                          <m:r>
                            <a:rPr lang="zh-CN" altLang="en-US" i="1">
                              <a:solidFill>
                                <a:srgbClr val="000000"/>
                              </a:solidFill>
                              <a:latin typeface="Cambria Math" panose="02040503050406030204" pitchFamily="18" charset="0"/>
                            </a:rPr>
                            <m:t>𝛼</m:t>
                          </m:r>
                        </m:sub>
                      </m:sSub>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𝑞</m:t>
                          </m:r>
                        </m:e>
                        <m:sub>
                          <m:r>
                            <a:rPr lang="zh-CN" altLang="en-US" i="1">
                              <a:solidFill>
                                <a:srgbClr val="000000"/>
                              </a:solidFill>
                              <a:latin typeface="Cambria Math" panose="02040503050406030204" pitchFamily="18" charset="0"/>
                            </a:rPr>
                            <m:t>𝛼</m:t>
                          </m:r>
                        </m:sub>
                      </m:sSub>
                      <m:r>
                        <a:rPr lang="zh-CN" altLang="en-US" i="1">
                          <a:solidFill>
                            <a:srgbClr val="000000"/>
                          </a:solidFill>
                          <a:latin typeface="Cambria Math" panose="02040503050406030204" pitchFamily="18" charset="0"/>
                        </a:rPr>
                        <m:t>𝐸</m:t>
                      </m:r>
                      <m:r>
                        <a:rPr lang="zh-CN" altLang="en-US" i="1">
                          <a:solidFill>
                            <a:srgbClr val="000000"/>
                          </a:solidFill>
                          <a:latin typeface="Cambria Math" panose="02040503050406030204" pitchFamily="18" charset="0"/>
                        </a:rPr>
                        <m:t> (−</m:t>
                      </m:r>
                      <m:f>
                        <m:fPr>
                          <m:ctrlPr>
                            <a:rPr lang="zh-CN" altLang="en-US" i="1">
                              <a:solidFill>
                                <a:srgbClr val="000000"/>
                              </a:solidFill>
                              <a:latin typeface="Cambria Math" panose="02040503050406030204" pitchFamily="18" charset="0"/>
                            </a:rPr>
                          </m:ctrlPr>
                        </m:fPr>
                        <m:num>
                          <m:r>
                            <a:rPr lang="zh-CN" altLang="en-US" i="1">
                              <a:solidFill>
                                <a:srgbClr val="000000"/>
                              </a:solidFill>
                              <a:latin typeface="Cambria Math" panose="02040503050406030204" pitchFamily="18" charset="0"/>
                            </a:rPr>
                            <m:t>𝜕</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𝑃</m:t>
                              </m:r>
                            </m:e>
                            <m:sub>
                              <m:r>
                                <a:rPr lang="zh-CN" altLang="en-US" i="1">
                                  <a:solidFill>
                                    <a:srgbClr val="000000"/>
                                  </a:solidFill>
                                  <a:latin typeface="Cambria Math" panose="02040503050406030204" pitchFamily="18" charset="0"/>
                                </a:rPr>
                                <m:t>𝛼</m:t>
                              </m:r>
                            </m:sub>
                          </m:sSub>
                        </m:num>
                        <m:den>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𝑥</m:t>
                          </m:r>
                        </m:den>
                      </m:f>
                      <m:r>
                        <a:rPr lang="zh-CN" altLang="en-US" i="1">
                          <a:solidFill>
                            <a:srgbClr val="000000"/>
                          </a:solidFill>
                          <a:latin typeface="Cambria Math" panose="02040503050406030204" pitchFamily="18" charset="0"/>
                        </a:rPr>
                        <m:t>)</m:t>
                      </m:r>
                    </m:oMath>
                    <m:oMath xmlns:m="http://schemas.openxmlformats.org/officeDocument/2006/math">
                      <m:f>
                        <m:fPr>
                          <m:ctrlPr>
                            <a:rPr lang="zh-CN" altLang="en-US" i="1">
                              <a:solidFill>
                                <a:srgbClr val="000000"/>
                              </a:solidFill>
                              <a:latin typeface="Cambria Math" panose="02040503050406030204" pitchFamily="18" charset="0"/>
                            </a:rPr>
                          </m:ctrlPr>
                        </m:fPr>
                        <m:num>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𝐸</m:t>
                          </m:r>
                        </m:num>
                        <m:den>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𝑥</m:t>
                          </m:r>
                        </m:den>
                      </m:f>
                      <m:r>
                        <a:rPr lang="zh-CN" altLang="en-US" i="1">
                          <a:solidFill>
                            <a:srgbClr val="000000"/>
                          </a:solidFill>
                          <a:latin typeface="Cambria Math" panose="02040503050406030204" pitchFamily="18" charset="0"/>
                        </a:rPr>
                        <m:t>=</m:t>
                      </m:r>
                      <m:f>
                        <m:fPr>
                          <m:ctrlPr>
                            <a:rPr lang="zh-CN" altLang="en-US" i="1">
                              <a:solidFill>
                                <a:srgbClr val="000000"/>
                              </a:solidFill>
                              <a:latin typeface="Cambria Math" panose="02040503050406030204" pitchFamily="18" charset="0"/>
                            </a:rPr>
                          </m:ctrlPr>
                        </m:fPr>
                        <m:num>
                          <m:r>
                            <a:rPr lang="zh-CN" altLang="en-US" i="1">
                              <a:solidFill>
                                <a:srgbClr val="000000"/>
                              </a:solidFill>
                              <a:latin typeface="Cambria Math" panose="02040503050406030204" pitchFamily="18" charset="0"/>
                            </a:rPr>
                            <m:t>1</m:t>
                          </m:r>
                        </m:num>
                        <m:den>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𝜀</m:t>
                              </m:r>
                            </m:e>
                            <m:sub>
                              <m:r>
                                <a:rPr lang="zh-CN" altLang="en-US" i="1">
                                  <a:solidFill>
                                    <a:srgbClr val="000000"/>
                                  </a:solidFill>
                                  <a:latin typeface="Cambria Math" panose="02040503050406030204" pitchFamily="18" charset="0"/>
                                </a:rPr>
                                <m:t>0</m:t>
                              </m:r>
                            </m:sub>
                          </m:sSub>
                        </m:den>
                      </m:f>
                      <m:nary>
                        <m:naryPr>
                          <m:chr m:val="∑"/>
                          <m:supHide m:val="on"/>
                          <m:ctrlPr>
                            <a:rPr lang="zh-CN" altLang="en-US" i="1">
                              <a:solidFill>
                                <a:srgbClr val="000000"/>
                              </a:solidFill>
                              <a:latin typeface="Cambria Math" panose="02040503050406030204" pitchFamily="18" charset="0"/>
                            </a:rPr>
                          </m:ctrlPr>
                        </m:naryPr>
                        <m:sub>
                          <m:r>
                            <a:rPr lang="zh-CN" altLang="en-US" i="1">
                              <a:solidFill>
                                <a:srgbClr val="000000"/>
                              </a:solidFill>
                              <a:latin typeface="Cambria Math" panose="02040503050406030204" pitchFamily="18" charset="0"/>
                            </a:rPr>
                            <m:t>𝛼</m:t>
                          </m:r>
                        </m:sub>
                        <m:sup/>
                        <m:e>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𝑛</m:t>
                              </m:r>
                            </m:e>
                            <m:sub>
                              <m:r>
                                <a:rPr lang="zh-CN" altLang="en-US" i="1">
                                  <a:solidFill>
                                    <a:srgbClr val="000000"/>
                                  </a:solidFill>
                                  <a:latin typeface="Cambria Math" panose="02040503050406030204" pitchFamily="18" charset="0"/>
                                </a:rPr>
                                <m:t>𝛼</m:t>
                              </m:r>
                            </m:sub>
                          </m:sSub>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𝑞</m:t>
                              </m:r>
                            </m:e>
                            <m:sub>
                              <m:r>
                                <a:rPr lang="zh-CN" altLang="en-US" i="1">
                                  <a:solidFill>
                                    <a:srgbClr val="000000"/>
                                  </a:solidFill>
                                  <a:latin typeface="Cambria Math" panose="02040503050406030204" pitchFamily="18" charset="0"/>
                                </a:rPr>
                                <m:t>𝛼</m:t>
                              </m:r>
                            </m:sub>
                          </m:sSub>
                        </m:e>
                      </m:nary>
                    </m:oMath>
                  </m:oMathPara>
                </a14:m>
                <a:endParaRPr lang="zh-CN" altLang="en-US" dirty="0"/>
              </a:p>
            </p:txBody>
          </p:sp>
        </mc:Choice>
        <mc:Fallback>
          <p:sp>
            <p:nvSpPr>
              <p:cNvPr id="113667" name="Rectangle 3"/>
              <p:cNvSpPr>
                <a:spLocks noRot="1" noChangeAspect="1" noMove="1" noResize="1" noEditPoints="1" noAdjustHandles="1" noChangeArrowheads="1" noChangeShapeType="1" noTextEdit="1"/>
              </p:cNvSpPr>
              <p:nvPr>
                <p:ph type="body" idx="1"/>
              </p:nvPr>
            </p:nvSpPr>
            <p:spPr>
              <a:xfrm>
                <a:off x="468313" y="1412875"/>
                <a:ext cx="8280400" cy="5148263"/>
              </a:xfrm>
              <a:blipFill rotWithShape="1">
                <a:blip r:embed="rId1"/>
                <a:stretch>
                  <a:fillRect l="-4" r="4" b="6"/>
                </a:stretch>
              </a:blipFill>
            </p:spPr>
            <p:txBody>
              <a:bodyPr/>
              <a:lstStyle/>
              <a:p>
                <a:r>
                  <a:rPr lang="zh-CN" altLang="en-US">
                    <a:noFill/>
                  </a:rPr>
                  <a:t> </a:t>
                </a:r>
              </a:p>
            </p:txBody>
          </p:sp>
        </mc:Fallback>
      </mc:AlternateContent>
      <p:sp>
        <p:nvSpPr>
          <p:cNvPr id="113668"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113669"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2"/>
          <p:cNvSpPr>
            <a:spLocks noGrp="1" noChangeArrowheads="1"/>
          </p:cNvSpPr>
          <p:nvPr>
            <p:ph type="title"/>
          </p:nvPr>
        </p:nvSpPr>
        <p:spPr/>
        <p:txBody>
          <a:bodyPr/>
          <a:lstStyle/>
          <a:p>
            <a:pPr marL="838200" indent="-838200" eaLnBrk="1" hangingPunct="1"/>
            <a:r>
              <a:rPr lang="zh-CN" altLang="en-US"/>
              <a:t>双流体不稳定性色散关系</a:t>
            </a:r>
            <a:endParaRPr lang="zh-CN" altLang="en-US"/>
          </a:p>
        </p:txBody>
      </p:sp>
      <mc:AlternateContent xmlns:mc="http://schemas.openxmlformats.org/markup-compatibility/2006">
        <mc:Choice xmlns:a14="http://schemas.microsoft.com/office/drawing/2010/main" Requires="a14">
          <p:sp>
            <p:nvSpPr>
              <p:cNvPr id="114691" name="Rectangle 3"/>
              <p:cNvSpPr>
                <a:spLocks noGrp="1" noChangeArrowheads="1"/>
              </p:cNvSpPr>
              <p:nvPr>
                <p:ph type="body" idx="1"/>
              </p:nvPr>
            </p:nvSpPr>
            <p:spPr>
              <a:xfrm>
                <a:off x="468313" y="1412875"/>
                <a:ext cx="8280400" cy="5148263"/>
              </a:xfrm>
            </p:spPr>
            <p:txBody>
              <a:bodyPr/>
              <a:lstStyle/>
              <a:p>
                <a:pPr eaLnBrk="1" hangingPunct="1">
                  <a:spcBef>
                    <a:spcPct val="10000"/>
                  </a:spcBef>
                  <a:spcAft>
                    <a:spcPct val="10000"/>
                  </a:spcAft>
                </a:pPr>
                <a:r>
                  <a:rPr lang="zh-CN" altLang="en-US" dirty="0"/>
                  <a:t>做小扰动的波动分析，得：</a:t>
                </a:r>
                <a:endParaRPr lang="zh-CN" altLang="en-US" dirty="0"/>
              </a:p>
              <a:p>
                <a:pPr marL="0" indent="0" eaLnBrk="1" hangingPunct="1">
                  <a:spcBef>
                    <a:spcPct val="10000"/>
                  </a:spcBef>
                  <a:spcAft>
                    <a:spcPct val="10000"/>
                  </a:spcAft>
                  <a:buNone/>
                </a:pPr>
                <a14:m>
                  <m:oMathPara xmlns:m="http://schemas.openxmlformats.org/officeDocument/2006/math">
                    <m:oMathParaPr>
                      <m:jc m:val="centerGroup"/>
                    </m:oMathParaPr>
                    <m:oMath xmlns:m="http://schemas.openxmlformats.org/officeDocument/2006/math">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𝑖</m:t>
                      </m:r>
                      <m:r>
                        <a:rPr lang="zh-CN" altLang="en-US" i="1">
                          <a:solidFill>
                            <a:srgbClr val="000000"/>
                          </a:solidFill>
                          <a:latin typeface="Cambria Math" panose="02040503050406030204" pitchFamily="18" charset="0"/>
                        </a:rPr>
                        <m:t>𝜔</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𝑛</m:t>
                          </m:r>
                        </m:e>
                        <m:sub>
                          <m:r>
                            <a:rPr lang="zh-CN" altLang="en-US" i="1">
                              <a:solidFill>
                                <a:srgbClr val="000000"/>
                              </a:solidFill>
                              <a:latin typeface="Cambria Math" panose="02040503050406030204" pitchFamily="18" charset="0"/>
                            </a:rPr>
                            <m:t>𝛼</m:t>
                          </m:r>
                          <m:r>
                            <a:rPr lang="zh-CN" altLang="en-US" i="1">
                              <a:solidFill>
                                <a:srgbClr val="000000"/>
                              </a:solidFill>
                              <a:latin typeface="Cambria Math" panose="02040503050406030204" pitchFamily="18" charset="0"/>
                            </a:rPr>
                            <m:t>1</m:t>
                          </m:r>
                        </m:sub>
                      </m:sSub>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𝑖𝑘</m:t>
                      </m:r>
                      <m:r>
                        <a:rPr lang="zh-CN" altLang="en-US" i="1">
                          <a:solidFill>
                            <a:srgbClr val="000000"/>
                          </a:solidFill>
                          <a:latin typeface="Cambria Math" panose="02040503050406030204" pitchFamily="18" charset="0"/>
                        </a:rPr>
                        <m:t>(</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𝑛</m:t>
                          </m:r>
                        </m:e>
                        <m:sub>
                          <m:r>
                            <a:rPr lang="zh-CN" altLang="en-US" i="1">
                              <a:solidFill>
                                <a:srgbClr val="000000"/>
                              </a:solidFill>
                              <a:latin typeface="Cambria Math" panose="02040503050406030204" pitchFamily="18" charset="0"/>
                            </a:rPr>
                            <m:t>𝛼</m:t>
                          </m:r>
                          <m:r>
                            <a:rPr lang="zh-CN" altLang="en-US" i="1">
                              <a:solidFill>
                                <a:srgbClr val="000000"/>
                              </a:solidFill>
                              <a:latin typeface="Cambria Math" panose="02040503050406030204" pitchFamily="18" charset="0"/>
                            </a:rPr>
                            <m:t>0</m:t>
                          </m:r>
                        </m:sub>
                      </m:sSub>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𝑣</m:t>
                          </m:r>
                        </m:e>
                        <m:sub>
                          <m:r>
                            <a:rPr lang="zh-CN" altLang="en-US" i="1">
                              <a:solidFill>
                                <a:srgbClr val="000000"/>
                              </a:solidFill>
                              <a:latin typeface="Cambria Math" panose="02040503050406030204" pitchFamily="18" charset="0"/>
                            </a:rPr>
                            <m:t>𝛼</m:t>
                          </m:r>
                          <m:r>
                            <a:rPr lang="zh-CN" altLang="en-US" i="1">
                              <a:solidFill>
                                <a:srgbClr val="000000"/>
                              </a:solidFill>
                              <a:latin typeface="Cambria Math" panose="02040503050406030204" pitchFamily="18" charset="0"/>
                            </a:rPr>
                            <m:t>1</m:t>
                          </m:r>
                        </m:sub>
                      </m:sSub>
                      <m:r>
                        <a:rPr lang="zh-CN" altLang="en-US" i="1">
                          <a:solidFill>
                            <a:srgbClr val="000000"/>
                          </a:solidFill>
                          <a:latin typeface="Cambria Math" panose="02040503050406030204" pitchFamily="18" charset="0"/>
                        </a:rPr>
                        <m:t>+</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𝑛</m:t>
                          </m:r>
                        </m:e>
                        <m:sub>
                          <m:r>
                            <a:rPr lang="zh-CN" altLang="en-US" i="1">
                              <a:solidFill>
                                <a:srgbClr val="000000"/>
                              </a:solidFill>
                              <a:latin typeface="Cambria Math" panose="02040503050406030204" pitchFamily="18" charset="0"/>
                            </a:rPr>
                            <m:t>𝛼</m:t>
                          </m:r>
                          <m:r>
                            <a:rPr lang="zh-CN" altLang="en-US" i="1">
                              <a:solidFill>
                                <a:srgbClr val="000000"/>
                              </a:solidFill>
                              <a:latin typeface="Cambria Math" panose="02040503050406030204" pitchFamily="18" charset="0"/>
                            </a:rPr>
                            <m:t>1</m:t>
                          </m:r>
                        </m:sub>
                      </m:sSub>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𝑣</m:t>
                          </m:r>
                        </m:e>
                        <m:sub>
                          <m:r>
                            <a:rPr lang="zh-CN" altLang="en-US" i="1">
                              <a:solidFill>
                                <a:srgbClr val="000000"/>
                              </a:solidFill>
                              <a:latin typeface="Cambria Math" panose="02040503050406030204" pitchFamily="18" charset="0"/>
                            </a:rPr>
                            <m:t>𝛼</m:t>
                          </m:r>
                          <m:r>
                            <a:rPr lang="zh-CN" altLang="en-US" i="1">
                              <a:solidFill>
                                <a:srgbClr val="000000"/>
                              </a:solidFill>
                              <a:latin typeface="Cambria Math" panose="02040503050406030204" pitchFamily="18" charset="0"/>
                            </a:rPr>
                            <m:t>0</m:t>
                          </m:r>
                        </m:sub>
                      </m:sSub>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0</m:t>
                      </m:r>
                    </m:oMath>
                    <m:oMath xmlns:m="http://schemas.openxmlformats.org/officeDocument/2006/math">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𝑖</m:t>
                      </m:r>
                      <m:r>
                        <a:rPr lang="zh-CN" altLang="en-US" i="1">
                          <a:solidFill>
                            <a:srgbClr val="000000"/>
                          </a:solidFill>
                          <a:latin typeface="Cambria Math" panose="02040503050406030204" pitchFamily="18" charset="0"/>
                        </a:rPr>
                        <m:t>𝜔</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𝑚</m:t>
                          </m:r>
                        </m:e>
                        <m:sub>
                          <m:r>
                            <a:rPr lang="zh-CN" altLang="en-US" i="1">
                              <a:solidFill>
                                <a:srgbClr val="000000"/>
                              </a:solidFill>
                              <a:latin typeface="Cambria Math" panose="02040503050406030204" pitchFamily="18" charset="0"/>
                            </a:rPr>
                            <m:t>𝛼</m:t>
                          </m:r>
                        </m:sub>
                      </m:sSub>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𝑣</m:t>
                          </m:r>
                        </m:e>
                        <m:sub>
                          <m:r>
                            <a:rPr lang="zh-CN" altLang="en-US" i="1">
                              <a:solidFill>
                                <a:srgbClr val="000000"/>
                              </a:solidFill>
                              <a:latin typeface="Cambria Math" panose="02040503050406030204" pitchFamily="18" charset="0"/>
                            </a:rPr>
                            <m:t>𝛼</m:t>
                          </m:r>
                          <m:r>
                            <a:rPr lang="zh-CN" altLang="en-US" i="1">
                              <a:solidFill>
                                <a:srgbClr val="000000"/>
                              </a:solidFill>
                              <a:latin typeface="Cambria Math" panose="02040503050406030204" pitchFamily="18" charset="0"/>
                            </a:rPr>
                            <m:t>1</m:t>
                          </m:r>
                        </m:sub>
                      </m:sSub>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𝑖𝑘</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𝑚</m:t>
                          </m:r>
                        </m:e>
                        <m:sub>
                          <m:r>
                            <a:rPr lang="zh-CN" altLang="en-US" i="1">
                              <a:solidFill>
                                <a:srgbClr val="000000"/>
                              </a:solidFill>
                              <a:latin typeface="Cambria Math" panose="02040503050406030204" pitchFamily="18" charset="0"/>
                            </a:rPr>
                            <m:t>𝛼</m:t>
                          </m:r>
                        </m:sub>
                      </m:sSub>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𝑣</m:t>
                          </m:r>
                        </m:e>
                        <m:sub>
                          <m:r>
                            <a:rPr lang="zh-CN" altLang="en-US" i="1">
                              <a:solidFill>
                                <a:srgbClr val="000000"/>
                              </a:solidFill>
                              <a:latin typeface="Cambria Math" panose="02040503050406030204" pitchFamily="18" charset="0"/>
                            </a:rPr>
                            <m:t>𝛼</m:t>
                          </m:r>
                          <m:r>
                            <a:rPr lang="zh-CN" altLang="en-US" i="1">
                              <a:solidFill>
                                <a:srgbClr val="000000"/>
                              </a:solidFill>
                              <a:latin typeface="Cambria Math" panose="02040503050406030204" pitchFamily="18" charset="0"/>
                            </a:rPr>
                            <m:t>0</m:t>
                          </m:r>
                        </m:sub>
                      </m:sSub>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𝑣</m:t>
                          </m:r>
                        </m:e>
                        <m:sub>
                          <m:r>
                            <a:rPr lang="zh-CN" altLang="en-US" i="1">
                              <a:solidFill>
                                <a:srgbClr val="000000"/>
                              </a:solidFill>
                              <a:latin typeface="Cambria Math" panose="02040503050406030204" pitchFamily="18" charset="0"/>
                            </a:rPr>
                            <m:t>𝛼</m:t>
                          </m:r>
                          <m:r>
                            <a:rPr lang="zh-CN" altLang="en-US" i="1">
                              <a:solidFill>
                                <a:srgbClr val="000000"/>
                              </a:solidFill>
                              <a:latin typeface="Cambria Math" panose="02040503050406030204" pitchFamily="18" charset="0"/>
                            </a:rPr>
                            <m:t>1</m:t>
                          </m:r>
                        </m:sub>
                      </m:sSub>
                      <m:r>
                        <a:rPr lang="zh-CN" altLang="en-US" i="1">
                          <a:solidFill>
                            <a:srgbClr val="000000"/>
                          </a:solidFill>
                          <a:latin typeface="Cambria Math" panose="02040503050406030204" pitchFamily="18" charset="0"/>
                        </a:rPr>
                        <m:t>=</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𝑞</m:t>
                          </m:r>
                        </m:e>
                        <m:sub>
                          <m:r>
                            <a:rPr lang="zh-CN" altLang="en-US" i="1">
                              <a:solidFill>
                                <a:srgbClr val="000000"/>
                              </a:solidFill>
                              <a:latin typeface="Cambria Math" panose="02040503050406030204" pitchFamily="18" charset="0"/>
                            </a:rPr>
                            <m:t>𝛼</m:t>
                          </m:r>
                        </m:sub>
                      </m:sSub>
                      <m:r>
                        <a:rPr lang="zh-CN" altLang="en-US" i="1">
                          <a:solidFill>
                            <a:srgbClr val="000000"/>
                          </a:solidFill>
                          <a:latin typeface="Cambria Math" panose="02040503050406030204" pitchFamily="18" charset="0"/>
                        </a:rPr>
                        <m:t>𝐸</m:t>
                      </m:r>
                    </m:oMath>
                    <m:oMath xmlns:m="http://schemas.openxmlformats.org/officeDocument/2006/math">
                      <m:r>
                        <a:rPr lang="zh-CN" altLang="en-US" i="1">
                          <a:solidFill>
                            <a:srgbClr val="000000"/>
                          </a:solidFill>
                          <a:latin typeface="Cambria Math" panose="02040503050406030204" pitchFamily="18" charset="0"/>
                        </a:rPr>
                        <m:t>𝑖𝑘𝐸</m:t>
                      </m:r>
                      <m:r>
                        <a:rPr lang="zh-CN" altLang="en-US" i="1">
                          <a:solidFill>
                            <a:srgbClr val="000000"/>
                          </a:solidFill>
                          <a:latin typeface="Cambria Math" panose="02040503050406030204" pitchFamily="18" charset="0"/>
                        </a:rPr>
                        <m:t>=</m:t>
                      </m:r>
                      <m:f>
                        <m:fPr>
                          <m:ctrlPr>
                            <a:rPr lang="zh-CN" altLang="en-US" i="1">
                              <a:solidFill>
                                <a:srgbClr val="000000"/>
                              </a:solidFill>
                              <a:latin typeface="Cambria Math" panose="02040503050406030204" pitchFamily="18" charset="0"/>
                            </a:rPr>
                          </m:ctrlPr>
                        </m:fPr>
                        <m:num>
                          <m:r>
                            <a:rPr lang="zh-CN" altLang="en-US" i="1">
                              <a:solidFill>
                                <a:srgbClr val="000000"/>
                              </a:solidFill>
                              <a:latin typeface="Cambria Math" panose="02040503050406030204" pitchFamily="18" charset="0"/>
                            </a:rPr>
                            <m:t>1</m:t>
                          </m:r>
                        </m:num>
                        <m:den>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𝜀</m:t>
                              </m:r>
                            </m:e>
                            <m:sub>
                              <m:r>
                                <a:rPr lang="zh-CN" altLang="en-US" i="1">
                                  <a:solidFill>
                                    <a:srgbClr val="000000"/>
                                  </a:solidFill>
                                  <a:latin typeface="Cambria Math" panose="02040503050406030204" pitchFamily="18" charset="0"/>
                                </a:rPr>
                                <m:t>0</m:t>
                              </m:r>
                            </m:sub>
                          </m:sSub>
                        </m:den>
                      </m:f>
                      <m:nary>
                        <m:naryPr>
                          <m:chr m:val="∑"/>
                          <m:supHide m:val="on"/>
                          <m:ctrlPr>
                            <a:rPr lang="zh-CN" altLang="en-US" i="1">
                              <a:solidFill>
                                <a:srgbClr val="000000"/>
                              </a:solidFill>
                              <a:latin typeface="Cambria Math" panose="02040503050406030204" pitchFamily="18" charset="0"/>
                            </a:rPr>
                          </m:ctrlPr>
                        </m:naryPr>
                        <m:sub>
                          <m:r>
                            <a:rPr lang="zh-CN" altLang="en-US" i="1">
                              <a:solidFill>
                                <a:srgbClr val="000000"/>
                              </a:solidFill>
                              <a:latin typeface="Cambria Math" panose="02040503050406030204" pitchFamily="18" charset="0"/>
                            </a:rPr>
                            <m:t>𝛼</m:t>
                          </m:r>
                        </m:sub>
                        <m:sup/>
                        <m:e>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𝑛</m:t>
                              </m:r>
                            </m:e>
                            <m:sub>
                              <m:r>
                                <a:rPr lang="zh-CN" altLang="en-US" i="1">
                                  <a:solidFill>
                                    <a:srgbClr val="000000"/>
                                  </a:solidFill>
                                  <a:latin typeface="Cambria Math" panose="02040503050406030204" pitchFamily="18" charset="0"/>
                                </a:rPr>
                                <m:t>𝛼</m:t>
                              </m:r>
                              <m:r>
                                <a:rPr lang="zh-CN" altLang="en-US" i="1">
                                  <a:solidFill>
                                    <a:srgbClr val="000000"/>
                                  </a:solidFill>
                                  <a:latin typeface="Cambria Math" panose="02040503050406030204" pitchFamily="18" charset="0"/>
                                </a:rPr>
                                <m:t>1</m:t>
                              </m:r>
                            </m:sub>
                          </m:sSub>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𝑞</m:t>
                              </m:r>
                            </m:e>
                            <m:sub>
                              <m:r>
                                <a:rPr lang="zh-CN" altLang="en-US" i="1">
                                  <a:solidFill>
                                    <a:srgbClr val="000000"/>
                                  </a:solidFill>
                                  <a:latin typeface="Cambria Math" panose="02040503050406030204" pitchFamily="18" charset="0"/>
                                </a:rPr>
                                <m:t>𝛼</m:t>
                              </m:r>
                            </m:sub>
                          </m:sSub>
                        </m:e>
                      </m:nary>
                    </m:oMath>
                  </m:oMathPara>
                </a14:m>
                <a:endParaRPr lang="zh-CN" altLang="en-US" dirty="0"/>
              </a:p>
              <a:p>
                <a:pPr eaLnBrk="1" hangingPunct="1">
                  <a:spcBef>
                    <a:spcPct val="10000"/>
                  </a:spcBef>
                  <a:spcAft>
                    <a:spcPct val="10000"/>
                  </a:spcAft>
                </a:pPr>
                <a:r>
                  <a:rPr lang="zh-CN" altLang="en-US" dirty="0"/>
                  <a:t>因此，色散关系为：</a:t>
                </a:r>
                <a:endParaRPr lang="en-US" altLang="zh-CN" dirty="0"/>
              </a:p>
              <a:p>
                <a:pPr marL="0" indent="0" eaLnBrk="1" hangingPunct="1">
                  <a:spcBef>
                    <a:spcPct val="10000"/>
                  </a:spcBef>
                  <a:spcAft>
                    <a:spcPct val="10000"/>
                  </a:spcAft>
                  <a:buNone/>
                </a:pPr>
                <a14:m>
                  <m:oMathPara xmlns:m="http://schemas.openxmlformats.org/officeDocument/2006/math">
                    <m:oMathParaPr>
                      <m:jc m:val="centerGroup"/>
                    </m:oMathParaPr>
                    <m:oMath xmlns:m="http://schemas.openxmlformats.org/officeDocument/2006/math">
                      <m:nary>
                        <m:naryPr>
                          <m:chr m:val="∑"/>
                          <m:supHide m:val="on"/>
                          <m:ctrlPr>
                            <a:rPr lang="zh-CN" altLang="en-US" i="1">
                              <a:solidFill>
                                <a:srgbClr val="000000"/>
                              </a:solidFill>
                              <a:latin typeface="Cambria Math" panose="02040503050406030204" pitchFamily="18" charset="0"/>
                            </a:rPr>
                          </m:ctrlPr>
                        </m:naryPr>
                        <m:sub>
                          <m:r>
                            <a:rPr lang="zh-CN" altLang="en-US" i="1">
                              <a:solidFill>
                                <a:srgbClr val="000000"/>
                              </a:solidFill>
                              <a:latin typeface="Cambria Math" panose="02040503050406030204" pitchFamily="18" charset="0"/>
                            </a:rPr>
                            <m:t>𝛼</m:t>
                          </m:r>
                        </m:sub>
                        <m:sup/>
                        <m:e>
                          <m:f>
                            <m:fPr>
                              <m:ctrlPr>
                                <a:rPr lang="zh-CN" altLang="en-US" i="1">
                                  <a:solidFill>
                                    <a:srgbClr val="000000"/>
                                  </a:solidFill>
                                  <a:latin typeface="Cambria Math" panose="02040503050406030204" pitchFamily="18" charset="0"/>
                                </a:rPr>
                              </m:ctrlPr>
                            </m:fPr>
                            <m:num>
                              <m:sSubSup>
                                <m:sSubSupPr>
                                  <m:ctrlPr>
                                    <a:rPr lang="zh-CN" altLang="en-US" i="1">
                                      <a:solidFill>
                                        <a:srgbClr val="000000"/>
                                      </a:solidFill>
                                      <a:latin typeface="Cambria Math" panose="02040503050406030204" pitchFamily="18" charset="0"/>
                                    </a:rPr>
                                  </m:ctrlPr>
                                </m:sSubSupPr>
                                <m:e>
                                  <m:r>
                                    <a:rPr lang="zh-CN" altLang="en-US" i="1">
                                      <a:solidFill>
                                        <a:srgbClr val="000000"/>
                                      </a:solidFill>
                                      <a:latin typeface="Cambria Math" panose="02040503050406030204" pitchFamily="18" charset="0"/>
                                    </a:rPr>
                                    <m:t>𝜔</m:t>
                                  </m:r>
                                </m:e>
                                <m:sub>
                                  <m:r>
                                    <a:rPr lang="zh-CN" altLang="en-US" i="1">
                                      <a:solidFill>
                                        <a:srgbClr val="000000"/>
                                      </a:solidFill>
                                      <a:latin typeface="Cambria Math" panose="02040503050406030204" pitchFamily="18" charset="0"/>
                                    </a:rPr>
                                    <m:t>𝑝</m:t>
                                  </m:r>
                                  <m:r>
                                    <a:rPr lang="zh-CN" altLang="en-US" i="1">
                                      <a:solidFill>
                                        <a:srgbClr val="000000"/>
                                      </a:solidFill>
                                      <a:latin typeface="Cambria Math" panose="02040503050406030204" pitchFamily="18" charset="0"/>
                                    </a:rPr>
                                    <m:t>𝛼</m:t>
                                  </m:r>
                                </m:sub>
                                <m:sup>
                                  <m:r>
                                    <a:rPr lang="zh-CN" altLang="en-US" i="1">
                                      <a:solidFill>
                                        <a:srgbClr val="000000"/>
                                      </a:solidFill>
                                      <a:latin typeface="Cambria Math" panose="02040503050406030204" pitchFamily="18" charset="0"/>
                                    </a:rPr>
                                    <m:t>2</m:t>
                                  </m:r>
                                </m:sup>
                              </m:sSubSup>
                            </m:num>
                            <m:den>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𝜔</m:t>
                              </m:r>
                              <m:r>
                                <a:rPr lang="zh-CN" altLang="en-US" i="1">
                                  <a:solidFill>
                                    <a:srgbClr val="000000"/>
                                  </a:solidFill>
                                  <a:latin typeface="Cambria Math" panose="02040503050406030204" pitchFamily="18" charset="0"/>
                                </a:rPr>
                                <m:t>−</m:t>
                              </m:r>
                              <m:r>
                                <a:rPr lang="zh-CN" altLang="en-US" i="1">
                                  <a:solidFill>
                                    <a:srgbClr val="000000"/>
                                  </a:solidFill>
                                  <a:latin typeface="Cambria Math" panose="02040503050406030204" pitchFamily="18" charset="0"/>
                                </a:rPr>
                                <m:t>𝑘</m:t>
                              </m:r>
                              <m:sSub>
                                <m:sSubPr>
                                  <m:ctrlPr>
                                    <a:rPr lang="zh-CN" altLang="en-US" i="1">
                                      <a:solidFill>
                                        <a:srgbClr val="000000"/>
                                      </a:solidFill>
                                      <a:latin typeface="Cambria Math" panose="02040503050406030204" pitchFamily="18" charset="0"/>
                                    </a:rPr>
                                  </m:ctrlPr>
                                </m:sSubPr>
                                <m:e>
                                  <m:r>
                                    <a:rPr lang="zh-CN" altLang="en-US" i="1">
                                      <a:solidFill>
                                        <a:srgbClr val="000000"/>
                                      </a:solidFill>
                                      <a:latin typeface="Cambria Math" panose="02040503050406030204" pitchFamily="18" charset="0"/>
                                    </a:rPr>
                                    <m:t>𝑣</m:t>
                                  </m:r>
                                </m:e>
                                <m:sub>
                                  <m:r>
                                    <a:rPr lang="zh-CN" altLang="en-US" i="1">
                                      <a:solidFill>
                                        <a:srgbClr val="000000"/>
                                      </a:solidFill>
                                      <a:latin typeface="Cambria Math" panose="02040503050406030204" pitchFamily="18" charset="0"/>
                                    </a:rPr>
                                    <m:t>𝛼</m:t>
                                  </m:r>
                                  <m:r>
                                    <a:rPr lang="zh-CN" altLang="en-US" i="1">
                                      <a:solidFill>
                                        <a:srgbClr val="000000"/>
                                      </a:solidFill>
                                      <a:latin typeface="Cambria Math" panose="02040503050406030204" pitchFamily="18" charset="0"/>
                                    </a:rPr>
                                    <m:t>0</m:t>
                                  </m:r>
                                </m:sub>
                              </m:sSub>
                              <m:sSup>
                                <m:sSupPr>
                                  <m:ctrlPr>
                                    <a:rPr lang="zh-CN" altLang="en-US" i="1">
                                      <a:solidFill>
                                        <a:srgbClr val="000000"/>
                                      </a:solidFill>
                                      <a:latin typeface="Cambria Math" panose="02040503050406030204" pitchFamily="18" charset="0"/>
                                    </a:rPr>
                                  </m:ctrlPr>
                                </m:sSupPr>
                                <m:e>
                                  <m:r>
                                    <a:rPr lang="zh-CN" altLang="en-US" i="1">
                                      <a:solidFill>
                                        <a:srgbClr val="000000"/>
                                      </a:solidFill>
                                      <a:latin typeface="Cambria Math" panose="02040503050406030204" pitchFamily="18" charset="0"/>
                                    </a:rPr>
                                    <m:t>)</m:t>
                                  </m:r>
                                </m:e>
                                <m:sup>
                                  <m:r>
                                    <a:rPr lang="zh-CN" altLang="en-US" i="1">
                                      <a:solidFill>
                                        <a:srgbClr val="000000"/>
                                      </a:solidFill>
                                      <a:latin typeface="Cambria Math" panose="02040503050406030204" pitchFamily="18" charset="0"/>
                                    </a:rPr>
                                    <m:t>2</m:t>
                                  </m:r>
                                </m:sup>
                              </m:sSup>
                            </m:den>
                          </m:f>
                        </m:e>
                      </m:nary>
                      <m:r>
                        <a:rPr lang="en-US" altLang="zh-CN" b="0" i="1" smtClean="0">
                          <a:solidFill>
                            <a:srgbClr val="000000"/>
                          </a:solidFill>
                          <a:latin typeface="Cambria Math" panose="02040503050406030204" pitchFamily="18" charset="0"/>
                        </a:rPr>
                        <m:t>=</m:t>
                      </m:r>
                      <m:r>
                        <a:rPr lang="en-US" altLang="zh-CN" b="0" i="1" smtClean="0">
                          <a:solidFill>
                            <a:srgbClr val="000000"/>
                          </a:solidFill>
                          <a:latin typeface="Cambria Math" panose="02040503050406030204" pitchFamily="18" charset="0"/>
                        </a:rPr>
                        <m:t>1</m:t>
                      </m:r>
                    </m:oMath>
                  </m:oMathPara>
                </a14:m>
                <a:endParaRPr lang="zh-CN" altLang="en-US" dirty="0"/>
              </a:p>
            </p:txBody>
          </p:sp>
        </mc:Choice>
        <mc:Fallback>
          <p:sp>
            <p:nvSpPr>
              <p:cNvPr id="114691" name="Rectangle 3"/>
              <p:cNvSpPr>
                <a:spLocks noRot="1" noChangeAspect="1" noMove="1" noResize="1" noEditPoints="1" noAdjustHandles="1" noChangeArrowheads="1" noChangeShapeType="1" noTextEdit="1"/>
              </p:cNvSpPr>
              <p:nvPr>
                <p:ph type="body" idx="1"/>
              </p:nvPr>
            </p:nvSpPr>
            <p:spPr>
              <a:xfrm>
                <a:off x="468313" y="1412875"/>
                <a:ext cx="8280400" cy="5148263"/>
              </a:xfrm>
              <a:blipFill rotWithShape="1">
                <a:blip r:embed="rId1"/>
                <a:stretch>
                  <a:fillRect l="-4" r="4" b="6"/>
                </a:stretch>
              </a:blipFill>
            </p:spPr>
            <p:txBody>
              <a:bodyPr/>
              <a:lstStyle/>
              <a:p>
                <a:r>
                  <a:rPr lang="zh-CN" altLang="en-US">
                    <a:noFill/>
                  </a:rPr>
                  <a:t> </a:t>
                </a:r>
              </a:p>
            </p:txBody>
          </p:sp>
        </mc:Fallback>
      </mc:AlternateContent>
      <p:sp>
        <p:nvSpPr>
          <p:cNvPr id="114692"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114693"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2"/>
          <p:cNvSpPr>
            <a:spLocks noGrp="1" noChangeArrowheads="1"/>
          </p:cNvSpPr>
          <p:nvPr>
            <p:ph type="title"/>
          </p:nvPr>
        </p:nvSpPr>
        <p:spPr/>
        <p:txBody>
          <a:bodyPr/>
          <a:lstStyle/>
          <a:p>
            <a:pPr marL="838200" indent="-838200" eaLnBrk="1" hangingPunct="1"/>
            <a:r>
              <a:rPr lang="zh-CN" altLang="en-US"/>
              <a:t>双流体不稳定性色散图分析</a:t>
            </a:r>
            <a:endParaRPr lang="zh-CN" altLang="en-US"/>
          </a:p>
        </p:txBody>
      </p:sp>
      <p:sp>
        <p:nvSpPr>
          <p:cNvPr id="115715" name="Rectangle 3"/>
          <p:cNvSpPr>
            <a:spLocks noGrp="1" noChangeArrowheads="1"/>
          </p:cNvSpPr>
          <p:nvPr>
            <p:ph type="body" idx="1"/>
          </p:nvPr>
        </p:nvSpPr>
        <p:spPr>
          <a:xfrm>
            <a:off x="468313" y="1412875"/>
            <a:ext cx="4356100" cy="5148263"/>
          </a:xfrm>
        </p:spPr>
        <p:txBody>
          <a:bodyPr/>
          <a:lstStyle/>
          <a:p>
            <a:pPr eaLnBrk="1" hangingPunct="1">
              <a:lnSpc>
                <a:spcPct val="80000"/>
              </a:lnSpc>
              <a:spcBef>
                <a:spcPct val="10000"/>
              </a:spcBef>
              <a:spcAft>
                <a:spcPct val="10000"/>
              </a:spcAft>
            </a:pPr>
            <a:r>
              <a:rPr lang="zh-CN" altLang="en-US" sz="2800" dirty="0"/>
              <a:t>对于只有两种成分的等离子体，这个色散方程对于任意一个</a:t>
            </a:r>
            <a:r>
              <a:rPr lang="en-US" altLang="zh-CN" sz="2800" i="1" dirty="0">
                <a:latin typeface="Times New Roman" panose="02020603050405020304" pitchFamily="18" charset="0"/>
                <a:cs typeface="Times New Roman" panose="02020603050405020304" pitchFamily="18" charset="0"/>
              </a:rPr>
              <a:t>k</a:t>
            </a:r>
            <a:r>
              <a:rPr lang="zh-CN" altLang="en-US" sz="2800" dirty="0"/>
              <a:t>去求解</a:t>
            </a:r>
            <a:r>
              <a:rPr lang="en-US" altLang="zh-CN" sz="2800" i="1" dirty="0">
                <a:latin typeface="Symbol" panose="05050102010706020507" pitchFamily="18" charset="2"/>
              </a:rPr>
              <a:t>w</a:t>
            </a:r>
            <a:r>
              <a:rPr lang="zh-CN" altLang="en-US" sz="2800" dirty="0"/>
              <a:t>都有</a:t>
            </a:r>
            <a:r>
              <a:rPr lang="en-US" altLang="zh-CN" sz="2800" dirty="0"/>
              <a:t>4</a:t>
            </a:r>
            <a:r>
              <a:rPr lang="zh-CN" altLang="en-US" sz="2800" dirty="0"/>
              <a:t>个解（包括复数根）。从频率</a:t>
            </a:r>
            <a:r>
              <a:rPr lang="en-US" altLang="zh-CN" sz="2800" dirty="0"/>
              <a:t>-</a:t>
            </a:r>
            <a:r>
              <a:rPr lang="zh-CN" altLang="en-US" sz="2800" dirty="0"/>
              <a:t>波数的函数的图形上看出，在频率和波数都趋向于无穷大时，分母为零的两个直线其实是图形的渐近线，此时色散方程其中一项趋向于</a:t>
            </a:r>
            <a:r>
              <a:rPr lang="en-US" altLang="zh-CN" sz="2800" dirty="0"/>
              <a:t>0</a:t>
            </a:r>
            <a:r>
              <a:rPr lang="zh-CN" altLang="en-US" sz="2800" dirty="0"/>
              <a:t>，而另一项由于在渐近线附近，分母却不是很大，该项的值趋向于</a:t>
            </a:r>
            <a:r>
              <a:rPr lang="en-US" altLang="zh-CN" sz="2800" dirty="0"/>
              <a:t>1</a:t>
            </a:r>
            <a:r>
              <a:rPr lang="zh-CN" altLang="en-US" sz="2800" dirty="0"/>
              <a:t>。</a:t>
            </a:r>
            <a:endParaRPr lang="zh-CN" altLang="en-US" sz="2800" dirty="0"/>
          </a:p>
        </p:txBody>
      </p:sp>
      <p:sp>
        <p:nvSpPr>
          <p:cNvPr id="115716"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115717"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grpSp>
        <p:nvGrpSpPr>
          <p:cNvPr id="115718" name="Group 7"/>
          <p:cNvGrpSpPr/>
          <p:nvPr/>
        </p:nvGrpSpPr>
        <p:grpSpPr bwMode="auto">
          <a:xfrm>
            <a:off x="4572000" y="1449388"/>
            <a:ext cx="4189413" cy="4606925"/>
            <a:chOff x="0" y="0"/>
            <a:chExt cx="3286" cy="3087"/>
          </a:xfrm>
        </p:grpSpPr>
        <p:sp>
          <p:nvSpPr>
            <p:cNvPr id="115719" name="Line 8"/>
            <p:cNvSpPr>
              <a:spLocks noChangeShapeType="1"/>
            </p:cNvSpPr>
            <p:nvPr/>
          </p:nvSpPr>
          <p:spPr bwMode="auto">
            <a:xfrm>
              <a:off x="0" y="1768"/>
              <a:ext cx="3225" cy="1"/>
            </a:xfrm>
            <a:prstGeom prst="line">
              <a:avLst/>
            </a:prstGeom>
            <a:noFill/>
            <a:ln w="9525">
              <a:solidFill>
                <a:srgbClr val="000000"/>
              </a:solidFill>
              <a:rou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5720" name="Line 9"/>
            <p:cNvSpPr>
              <a:spLocks noChangeShapeType="1"/>
            </p:cNvSpPr>
            <p:nvPr/>
          </p:nvSpPr>
          <p:spPr bwMode="auto">
            <a:xfrm flipV="1">
              <a:off x="1544" y="177"/>
              <a:ext cx="1" cy="2910"/>
            </a:xfrm>
            <a:prstGeom prst="line">
              <a:avLst/>
            </a:prstGeom>
            <a:noFill/>
            <a:ln w="9525">
              <a:solidFill>
                <a:srgbClr val="000000"/>
              </a:solidFill>
              <a:rou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5721" name="Line 10"/>
            <p:cNvSpPr>
              <a:spLocks noChangeShapeType="1"/>
            </p:cNvSpPr>
            <p:nvPr/>
          </p:nvSpPr>
          <p:spPr bwMode="auto">
            <a:xfrm flipV="1">
              <a:off x="839" y="492"/>
              <a:ext cx="1440" cy="2490"/>
            </a:xfrm>
            <a:prstGeom prst="line">
              <a:avLst/>
            </a:prstGeom>
            <a:noFill/>
            <a:ln w="9525">
              <a:solidFill>
                <a:srgbClr val="000000"/>
              </a:solidFill>
              <a:prstDash val="dash"/>
              <a:round/>
            </a:ln>
            <a:extLst>
              <a:ext uri="{909E8E84-426E-40DD-AFC4-6F175D3DCCD1}">
                <a14:hiddenFill xmlns:a14="http://schemas.microsoft.com/office/drawing/2010/main">
                  <a:noFill/>
                </a14:hiddenFill>
              </a:ext>
            </a:extLst>
          </p:spPr>
          <p:txBody>
            <a:bodyPr/>
            <a:lstStyle/>
            <a:p>
              <a:endParaRPr lang="zh-CN" altLang="en-US"/>
            </a:p>
          </p:txBody>
        </p:sp>
        <p:sp>
          <p:nvSpPr>
            <p:cNvPr id="115722" name="Line 11"/>
            <p:cNvSpPr>
              <a:spLocks noChangeShapeType="1"/>
            </p:cNvSpPr>
            <p:nvPr/>
          </p:nvSpPr>
          <p:spPr bwMode="auto">
            <a:xfrm flipV="1">
              <a:off x="179" y="1287"/>
              <a:ext cx="2760" cy="948"/>
            </a:xfrm>
            <a:prstGeom prst="line">
              <a:avLst/>
            </a:prstGeom>
            <a:noFill/>
            <a:ln w="9525">
              <a:solidFill>
                <a:srgbClr val="000000"/>
              </a:solidFill>
              <a:prstDash val="dash"/>
              <a:round/>
            </a:ln>
            <a:extLst>
              <a:ext uri="{909E8E84-426E-40DD-AFC4-6F175D3DCCD1}">
                <a14:hiddenFill xmlns:a14="http://schemas.microsoft.com/office/drawing/2010/main">
                  <a:noFill/>
                </a14:hiddenFill>
              </a:ext>
            </a:extLst>
          </p:spPr>
          <p:txBody>
            <a:bodyPr/>
            <a:lstStyle/>
            <a:p>
              <a:endParaRPr lang="zh-CN" altLang="en-US"/>
            </a:p>
          </p:txBody>
        </p:sp>
        <p:sp>
          <p:nvSpPr>
            <p:cNvPr id="115723" name="未知"/>
            <p:cNvSpPr/>
            <p:nvPr/>
          </p:nvSpPr>
          <p:spPr bwMode="auto">
            <a:xfrm>
              <a:off x="2027" y="582"/>
              <a:ext cx="874" cy="887"/>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0 w 21600"/>
                <a:gd name="T25" fmla="*/ 0 h 21600"/>
                <a:gd name="T26" fmla="*/ 21600 w 21600"/>
                <a:gd name="T27" fmla="*/ 21600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6944" y="0"/>
                  </a:moveTo>
                  <a:cubicBezTo>
                    <a:pt x="6524" y="949"/>
                    <a:pt x="5387" y="3019"/>
                    <a:pt x="4349" y="5820"/>
                  </a:cubicBezTo>
                  <a:cubicBezTo>
                    <a:pt x="3311" y="8620"/>
                    <a:pt x="1186" y="14294"/>
                    <a:pt x="642" y="16778"/>
                  </a:cubicBezTo>
                  <a:cubicBezTo>
                    <a:pt x="123" y="19262"/>
                    <a:pt x="0" y="18945"/>
                    <a:pt x="296" y="19724"/>
                  </a:cubicBezTo>
                  <a:cubicBezTo>
                    <a:pt x="593" y="20528"/>
                    <a:pt x="1581" y="21600"/>
                    <a:pt x="2496" y="21526"/>
                  </a:cubicBezTo>
                  <a:cubicBezTo>
                    <a:pt x="3410" y="21478"/>
                    <a:pt x="3805" y="21161"/>
                    <a:pt x="6573" y="20431"/>
                  </a:cubicBezTo>
                  <a:cubicBezTo>
                    <a:pt x="9341" y="19700"/>
                    <a:pt x="16780" y="17801"/>
                    <a:pt x="19178" y="17143"/>
                  </a:cubicBezTo>
                  <a:cubicBezTo>
                    <a:pt x="21600" y="16486"/>
                    <a:pt x="20735" y="16534"/>
                    <a:pt x="21031" y="16413"/>
                  </a:cubicBezTo>
                </a:path>
              </a:pathLst>
            </a:custGeom>
            <a:noFill/>
            <a:ln w="9525" cmpd="sng">
              <a:solidFill>
                <a:srgbClr val="000000"/>
              </a:solidFill>
              <a:rou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15724" name="未知"/>
            <p:cNvSpPr/>
            <p:nvPr/>
          </p:nvSpPr>
          <p:spPr bwMode="auto">
            <a:xfrm flipH="1" flipV="1">
              <a:off x="314" y="2055"/>
              <a:ext cx="867" cy="74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0 w 21600"/>
                <a:gd name="T25" fmla="*/ 0 h 21600"/>
                <a:gd name="T26" fmla="*/ 21600 w 21600"/>
                <a:gd name="T27" fmla="*/ 21600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6944" y="0"/>
                  </a:moveTo>
                  <a:cubicBezTo>
                    <a:pt x="6524" y="949"/>
                    <a:pt x="5387" y="3019"/>
                    <a:pt x="4349" y="5820"/>
                  </a:cubicBezTo>
                  <a:cubicBezTo>
                    <a:pt x="3311" y="8620"/>
                    <a:pt x="1186" y="14294"/>
                    <a:pt x="642" y="16778"/>
                  </a:cubicBezTo>
                  <a:cubicBezTo>
                    <a:pt x="123" y="19262"/>
                    <a:pt x="0" y="18945"/>
                    <a:pt x="296" y="19724"/>
                  </a:cubicBezTo>
                  <a:cubicBezTo>
                    <a:pt x="593" y="20528"/>
                    <a:pt x="1581" y="21600"/>
                    <a:pt x="2496" y="21526"/>
                  </a:cubicBezTo>
                  <a:cubicBezTo>
                    <a:pt x="3410" y="21478"/>
                    <a:pt x="3805" y="21161"/>
                    <a:pt x="6573" y="20431"/>
                  </a:cubicBezTo>
                  <a:cubicBezTo>
                    <a:pt x="9341" y="19700"/>
                    <a:pt x="16780" y="17801"/>
                    <a:pt x="19178" y="17143"/>
                  </a:cubicBezTo>
                  <a:cubicBezTo>
                    <a:pt x="21600" y="16486"/>
                    <a:pt x="20735" y="16534"/>
                    <a:pt x="21031" y="16413"/>
                  </a:cubicBezTo>
                </a:path>
              </a:pathLst>
            </a:custGeom>
            <a:noFill/>
            <a:ln w="9525" cmpd="sng">
              <a:solidFill>
                <a:srgbClr val="000000"/>
              </a:solidFill>
              <a:rou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15725" name="未知"/>
            <p:cNvSpPr/>
            <p:nvPr/>
          </p:nvSpPr>
          <p:spPr bwMode="auto">
            <a:xfrm>
              <a:off x="989" y="1365"/>
              <a:ext cx="1905" cy="1485"/>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 name="T18" fmla="*/ 0 w 21600"/>
                <a:gd name="T19" fmla="*/ 0 h 21600"/>
                <a:gd name="T20" fmla="*/ 21600 w 21600"/>
                <a:gd name="T21" fmla="*/ 21600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0" y="21600"/>
                  </a:moveTo>
                  <a:cubicBezTo>
                    <a:pt x="419" y="20581"/>
                    <a:pt x="1780" y="17454"/>
                    <a:pt x="2698" y="15490"/>
                  </a:cubicBezTo>
                  <a:cubicBezTo>
                    <a:pt x="3594" y="13527"/>
                    <a:pt x="4478" y="11345"/>
                    <a:pt x="5408" y="9818"/>
                  </a:cubicBezTo>
                  <a:cubicBezTo>
                    <a:pt x="6349" y="8218"/>
                    <a:pt x="7222" y="6981"/>
                    <a:pt x="8333" y="6109"/>
                  </a:cubicBezTo>
                  <a:cubicBezTo>
                    <a:pt x="9377" y="5163"/>
                    <a:pt x="10896" y="4727"/>
                    <a:pt x="13096" y="3709"/>
                  </a:cubicBezTo>
                  <a:cubicBezTo>
                    <a:pt x="15250" y="2618"/>
                    <a:pt x="20012" y="727"/>
                    <a:pt x="21600" y="0"/>
                  </a:cubicBezTo>
                </a:path>
              </a:pathLst>
            </a:custGeom>
            <a:noFill/>
            <a:ln w="9525" cmpd="sng">
              <a:solidFill>
                <a:srgbClr val="000000"/>
              </a:solidFill>
              <a:rou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15726" name="未知"/>
            <p:cNvSpPr/>
            <p:nvPr/>
          </p:nvSpPr>
          <p:spPr bwMode="auto">
            <a:xfrm flipH="1" flipV="1">
              <a:off x="209" y="675"/>
              <a:ext cx="1905" cy="1485"/>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 name="T18" fmla="*/ 0 w 21600"/>
                <a:gd name="T19" fmla="*/ 0 h 21600"/>
                <a:gd name="T20" fmla="*/ 21600 w 21600"/>
                <a:gd name="T21" fmla="*/ 21600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0" y="21600"/>
                  </a:moveTo>
                  <a:cubicBezTo>
                    <a:pt x="419" y="20581"/>
                    <a:pt x="1780" y="17454"/>
                    <a:pt x="2698" y="15490"/>
                  </a:cubicBezTo>
                  <a:cubicBezTo>
                    <a:pt x="3594" y="13527"/>
                    <a:pt x="4478" y="11345"/>
                    <a:pt x="5408" y="9818"/>
                  </a:cubicBezTo>
                  <a:cubicBezTo>
                    <a:pt x="6349" y="8218"/>
                    <a:pt x="7222" y="6981"/>
                    <a:pt x="8333" y="6109"/>
                  </a:cubicBezTo>
                  <a:cubicBezTo>
                    <a:pt x="9377" y="5163"/>
                    <a:pt x="10896" y="4727"/>
                    <a:pt x="13096" y="3709"/>
                  </a:cubicBezTo>
                  <a:cubicBezTo>
                    <a:pt x="15250" y="2618"/>
                    <a:pt x="20012" y="727"/>
                    <a:pt x="21600" y="0"/>
                  </a:cubicBezTo>
                </a:path>
              </a:pathLst>
            </a:custGeom>
            <a:noFill/>
            <a:ln w="9525" cmpd="sng">
              <a:solidFill>
                <a:srgbClr val="000000"/>
              </a:solidFill>
              <a:rou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15727" name="Line 16"/>
            <p:cNvSpPr>
              <a:spLocks noChangeShapeType="1"/>
            </p:cNvSpPr>
            <p:nvPr/>
          </p:nvSpPr>
          <p:spPr bwMode="auto">
            <a:xfrm>
              <a:off x="554" y="1410"/>
              <a:ext cx="2565" cy="1"/>
            </a:xfrm>
            <a:prstGeom prst="line">
              <a:avLst/>
            </a:prstGeom>
            <a:noFill/>
            <a:ln w="9525">
              <a:solidFill>
                <a:srgbClr val="000000"/>
              </a:solidFill>
              <a:prstDash val="dash"/>
              <a:round/>
            </a:ln>
            <a:extLst>
              <a:ext uri="{909E8E84-426E-40DD-AFC4-6F175D3DCCD1}">
                <a14:hiddenFill xmlns:a14="http://schemas.microsoft.com/office/drawing/2010/main">
                  <a:noFill/>
                </a14:hiddenFill>
              </a:ext>
            </a:extLst>
          </p:spPr>
          <p:txBody>
            <a:bodyPr/>
            <a:lstStyle/>
            <a:p>
              <a:endParaRPr lang="zh-CN" altLang="en-US"/>
            </a:p>
          </p:txBody>
        </p:sp>
        <p:sp>
          <p:nvSpPr>
            <p:cNvPr id="115728" name="Text Box 17"/>
            <p:cNvSpPr txBox="1">
              <a:spLocks noChangeArrowheads="1"/>
            </p:cNvSpPr>
            <p:nvPr/>
          </p:nvSpPr>
          <p:spPr bwMode="auto">
            <a:xfrm>
              <a:off x="2916" y="1710"/>
              <a:ext cx="371"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lang="en-US" altLang="zh-CN" sz="1500">
                  <a:latin typeface="Times New Roman" panose="02020603050405020304" pitchFamily="18" charset="0"/>
                </a:rPr>
                <a:t>k</a:t>
              </a:r>
              <a:endParaRPr lang="en-US" altLang="zh-CN" sz="2000"/>
            </a:p>
          </p:txBody>
        </p:sp>
        <p:sp>
          <p:nvSpPr>
            <p:cNvPr id="115729" name="Text Box 18"/>
            <p:cNvSpPr txBox="1">
              <a:spLocks noChangeArrowheads="1"/>
            </p:cNvSpPr>
            <p:nvPr/>
          </p:nvSpPr>
          <p:spPr bwMode="auto">
            <a:xfrm>
              <a:off x="1522" y="0"/>
              <a:ext cx="371" cy="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lang="en-US" altLang="zh-CN" sz="1500">
                  <a:latin typeface="Symbol" panose="05050102010706020507" pitchFamily="18" charset="2"/>
                </a:rPr>
                <a:t>w</a:t>
              </a:r>
              <a:endParaRPr lang="en-US" altLang="zh-CN" sz="2000"/>
            </a:p>
          </p:txBody>
        </p:sp>
        <p:sp>
          <p:nvSpPr>
            <p:cNvPr id="115730" name="Oval 19"/>
            <p:cNvSpPr>
              <a:spLocks noChangeArrowheads="1"/>
            </p:cNvSpPr>
            <p:nvPr/>
          </p:nvSpPr>
          <p:spPr bwMode="auto">
            <a:xfrm>
              <a:off x="2310" y="1380"/>
              <a:ext cx="56" cy="56"/>
            </a:xfrm>
            <a:prstGeom prst="ellipse">
              <a:avLst/>
            </a:prstGeom>
            <a:solidFill>
              <a:srgbClr val="000000"/>
            </a:solidFill>
            <a:ln w="9525">
              <a:solidFill>
                <a:srgbClr val="000000"/>
              </a:solidFill>
              <a:round/>
            </a:ln>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115731" name="Oval 20"/>
            <p:cNvSpPr>
              <a:spLocks noChangeArrowheads="1"/>
            </p:cNvSpPr>
            <p:nvPr/>
          </p:nvSpPr>
          <p:spPr bwMode="auto">
            <a:xfrm>
              <a:off x="2775" y="1380"/>
              <a:ext cx="56" cy="56"/>
            </a:xfrm>
            <a:prstGeom prst="ellipse">
              <a:avLst/>
            </a:prstGeom>
            <a:solidFill>
              <a:srgbClr val="000000"/>
            </a:solidFill>
            <a:ln w="9525">
              <a:solidFill>
                <a:srgbClr val="000000"/>
              </a:solidFill>
              <a:round/>
            </a:ln>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115732" name="Oval 21"/>
            <p:cNvSpPr>
              <a:spLocks noChangeArrowheads="1"/>
            </p:cNvSpPr>
            <p:nvPr/>
          </p:nvSpPr>
          <p:spPr bwMode="auto">
            <a:xfrm>
              <a:off x="1650" y="1380"/>
              <a:ext cx="56" cy="56"/>
            </a:xfrm>
            <a:prstGeom prst="ellipse">
              <a:avLst/>
            </a:prstGeom>
            <a:solidFill>
              <a:srgbClr val="000000"/>
            </a:solidFill>
            <a:ln w="9525">
              <a:solidFill>
                <a:srgbClr val="000000"/>
              </a:solidFill>
              <a:round/>
            </a:ln>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115733" name="Oval 22"/>
            <p:cNvSpPr>
              <a:spLocks noChangeArrowheads="1"/>
            </p:cNvSpPr>
            <p:nvPr/>
          </p:nvSpPr>
          <p:spPr bwMode="auto">
            <a:xfrm>
              <a:off x="2025" y="1380"/>
              <a:ext cx="56" cy="56"/>
            </a:xfrm>
            <a:prstGeom prst="ellipse">
              <a:avLst/>
            </a:prstGeom>
            <a:solidFill>
              <a:srgbClr val="000000"/>
            </a:solidFill>
            <a:ln w="9525">
              <a:solidFill>
                <a:srgbClr val="000000"/>
              </a:solidFill>
              <a:round/>
            </a:ln>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1" name="标题 47105"/>
          <p:cNvSpPr>
            <a:spLocks noGrp="1"/>
          </p:cNvSpPr>
          <p:nvPr>
            <p:ph type="title"/>
          </p:nvPr>
        </p:nvSpPr>
        <p:spPr>
          <a:xfrm>
            <a:off x="457200" y="274638"/>
            <a:ext cx="6778625" cy="1143000"/>
          </a:xfrm>
        </p:spPr>
        <p:txBody>
          <a:bodyPr anchor="ctr"/>
          <a:lstStyle/>
          <a:p>
            <a:r>
              <a:rPr lang="zh-CN" altLang="en-US" dirty="0"/>
              <a:t>连续性方程（欧拉法）</a:t>
            </a:r>
            <a:endParaRPr lang="zh-CN" altLang="en-US" dirty="0"/>
          </a:p>
        </p:txBody>
      </p:sp>
      <mc:AlternateContent xmlns:mc="http://schemas.openxmlformats.org/markup-compatibility/2006">
        <mc:Choice xmlns:a14="http://schemas.microsoft.com/office/drawing/2010/main" Requires="a14">
          <p:sp>
            <p:nvSpPr>
              <p:cNvPr id="25602" name="文本占位符 47106"/>
              <p:cNvSpPr>
                <a:spLocks noGrp="1"/>
              </p:cNvSpPr>
              <p:nvPr>
                <p:ph type="body" sz="half" idx="1"/>
              </p:nvPr>
            </p:nvSpPr>
            <p:spPr>
              <a:xfrm>
                <a:off x="457200" y="1600200"/>
                <a:ext cx="8362950" cy="4781550"/>
              </a:xfrm>
            </p:spPr>
            <p:txBody>
              <a:bodyPr anchor="t"/>
              <a:lstStyle/>
              <a:p>
                <a:pPr>
                  <a:lnSpc>
                    <a:spcPct val="90000"/>
                  </a:lnSpc>
                </a:pPr>
                <a:r>
                  <a:rPr lang="zh-CN" altLang="en-US" sz="2800" dirty="0"/>
                  <a:t>一个小体积元中，</a:t>
                </a:r>
                <a:r>
                  <a:rPr lang="en-US" altLang="zh-CN" sz="2800" dirty="0"/>
                  <a:t>x</a:t>
                </a:r>
                <a:r>
                  <a:rPr lang="zh-CN" altLang="en-US" sz="2800" dirty="0"/>
                  <a:t>方向两侧净流入为</a:t>
                </a:r>
                <a:endParaRPr lang="zh-CN" altLang="en-US" sz="2800" dirty="0"/>
              </a:p>
              <a:p>
                <a:pPr marL="0" indent="0">
                  <a:lnSpc>
                    <a:spcPct val="90000"/>
                  </a:lnSpc>
                  <a:buNone/>
                </a:pPr>
                <a14:m>
                  <m:oMathPara xmlns:m="http://schemas.openxmlformats.org/officeDocument/2006/math">
                    <m:oMathParaPr>
                      <m:jc m:val="centerGroup"/>
                    </m:oMathParaPr>
                    <m:oMath xmlns:m="http://schemas.openxmlformats.org/officeDocument/2006/math">
                      <m:d>
                        <m:dPr>
                          <m:begChr m:val="["/>
                          <m:endChr m:val="]"/>
                          <m:ctrlPr>
                            <a:rPr lang="en-US" altLang="zh-CN" sz="2400" i="1" dirty="0">
                              <a:latin typeface="Cambria Math" panose="02040503050406030204" pitchFamily="18" charset="0"/>
                            </a:rPr>
                          </m:ctrlPr>
                        </m:dPr>
                        <m:e>
                          <m:r>
                            <a:rPr lang="zh-CN" altLang="en-US" sz="2400" i="1" smtClean="0">
                              <a:latin typeface="Cambria Math" panose="02040503050406030204" pitchFamily="18" charset="0"/>
                            </a:rPr>
                            <m:t>𝜌</m:t>
                          </m:r>
                          <m:d>
                            <m:dPr>
                              <m:ctrlPr>
                                <a:rPr lang="en-US" altLang="zh-CN" sz="2400" b="0" i="1" smtClean="0">
                                  <a:latin typeface="Cambria Math" panose="02040503050406030204" pitchFamily="18" charset="0"/>
                                </a:rPr>
                              </m:ctrlPr>
                            </m:dPr>
                            <m:e>
                              <m:r>
                                <a:rPr lang="en-US" altLang="zh-CN" sz="2400" b="0" i="1" smtClean="0">
                                  <a:latin typeface="Cambria Math" panose="02040503050406030204" pitchFamily="18" charset="0"/>
                                </a:rPr>
                                <m:t>𝑥</m:t>
                              </m:r>
                            </m:e>
                          </m:d>
                          <m:sSub>
                            <m:sSubPr>
                              <m:ctrlPr>
                                <a:rPr lang="en-US" altLang="zh-CN" sz="2400" b="0" i="1" smtClean="0">
                                  <a:latin typeface="Cambria Math" panose="02040503050406030204" pitchFamily="18" charset="0"/>
                                </a:rPr>
                              </m:ctrlPr>
                            </m:sSubPr>
                            <m:e>
                              <m:r>
                                <a:rPr lang="en-US" altLang="zh-CN" sz="2400" b="0" i="1" smtClean="0">
                                  <a:latin typeface="Cambria Math" panose="02040503050406030204" pitchFamily="18" charset="0"/>
                                </a:rPr>
                                <m:t>𝑣</m:t>
                              </m:r>
                            </m:e>
                            <m:sub>
                              <m:r>
                                <a:rPr lang="en-US" altLang="zh-CN" sz="2400" b="0" i="1" smtClean="0">
                                  <a:latin typeface="Cambria Math" panose="02040503050406030204" pitchFamily="18" charset="0"/>
                                </a:rPr>
                                <m:t>𝑥</m:t>
                              </m:r>
                            </m:sub>
                          </m:sSub>
                          <m:d>
                            <m:dPr>
                              <m:ctrlPr>
                                <a:rPr lang="en-US" altLang="zh-CN" sz="2400" b="0" i="1" smtClean="0">
                                  <a:latin typeface="Cambria Math" panose="02040503050406030204" pitchFamily="18" charset="0"/>
                                </a:rPr>
                              </m:ctrlPr>
                            </m:dPr>
                            <m:e>
                              <m:r>
                                <a:rPr lang="en-US" altLang="zh-CN" sz="2400" b="0" i="1" smtClean="0">
                                  <a:latin typeface="Cambria Math" panose="02040503050406030204" pitchFamily="18" charset="0"/>
                                </a:rPr>
                                <m:t>𝑥</m:t>
                              </m:r>
                            </m:e>
                          </m:d>
                          <m:r>
                            <a:rPr lang="en-US" altLang="zh-CN" sz="2400" b="0" i="1" smtClean="0">
                              <a:latin typeface="Cambria Math" panose="02040503050406030204" pitchFamily="18" charset="0"/>
                            </a:rPr>
                            <m:t>−</m:t>
                          </m:r>
                          <m:r>
                            <a:rPr lang="zh-CN" altLang="en-US" sz="2400" i="1">
                              <a:latin typeface="Cambria Math" panose="02040503050406030204" pitchFamily="18" charset="0"/>
                            </a:rPr>
                            <m:t>𝜌</m:t>
                          </m:r>
                          <m:d>
                            <m:dPr>
                              <m:ctrlPr>
                                <a:rPr lang="en-US" altLang="zh-CN" sz="2400" i="1">
                                  <a:latin typeface="Cambria Math" panose="02040503050406030204" pitchFamily="18" charset="0"/>
                                </a:rPr>
                              </m:ctrlPr>
                            </m:dPr>
                            <m:e>
                              <m:r>
                                <a:rPr lang="en-US" altLang="zh-CN" sz="2400" i="1">
                                  <a:latin typeface="Cambria Math" panose="02040503050406030204" pitchFamily="18" charset="0"/>
                                </a:rPr>
                                <m:t>𝑥</m:t>
                              </m:r>
                              <m:r>
                                <a:rPr lang="en-US" altLang="zh-CN" sz="2400" b="0" i="1" smtClean="0">
                                  <a:latin typeface="Cambria Math" panose="02040503050406030204" pitchFamily="18" charset="0"/>
                                </a:rPr>
                                <m:t>+</m:t>
                              </m:r>
                              <m:r>
                                <a:rPr lang="en-US" altLang="zh-CN" sz="2400" b="0" i="1" smtClean="0">
                                  <a:latin typeface="Cambria Math" panose="02040503050406030204" pitchFamily="18" charset="0"/>
                                  <a:ea typeface="Cambria Math" panose="02040503050406030204" pitchFamily="18" charset="0"/>
                                </a:rPr>
                                <m:t>∆</m:t>
                              </m:r>
                              <m:r>
                                <a:rPr lang="en-US" altLang="zh-CN" sz="2400" b="0" i="1" smtClean="0">
                                  <a:latin typeface="Cambria Math" panose="02040503050406030204" pitchFamily="18" charset="0"/>
                                  <a:ea typeface="Cambria Math" panose="02040503050406030204" pitchFamily="18" charset="0"/>
                                </a:rPr>
                                <m:t>𝑥</m:t>
                              </m:r>
                            </m:e>
                          </m:d>
                          <m:sSub>
                            <m:sSubPr>
                              <m:ctrlPr>
                                <a:rPr lang="en-US" altLang="zh-CN" sz="2400" i="1">
                                  <a:latin typeface="Cambria Math" panose="02040503050406030204" pitchFamily="18" charset="0"/>
                                </a:rPr>
                              </m:ctrlPr>
                            </m:sSubPr>
                            <m:e>
                              <m:r>
                                <a:rPr lang="en-US" altLang="zh-CN" sz="2400" i="1">
                                  <a:latin typeface="Cambria Math" panose="02040503050406030204" pitchFamily="18" charset="0"/>
                                </a:rPr>
                                <m:t>𝑣</m:t>
                              </m:r>
                            </m:e>
                            <m:sub>
                              <m:r>
                                <a:rPr lang="en-US" altLang="zh-CN" sz="2400" i="1">
                                  <a:latin typeface="Cambria Math" panose="02040503050406030204" pitchFamily="18" charset="0"/>
                                </a:rPr>
                                <m:t>𝑥</m:t>
                              </m:r>
                            </m:sub>
                          </m:sSub>
                          <m:d>
                            <m:dPr>
                              <m:ctrlPr>
                                <a:rPr lang="en-US" altLang="zh-CN" sz="2400" i="1">
                                  <a:latin typeface="Cambria Math" panose="02040503050406030204" pitchFamily="18" charset="0"/>
                                </a:rPr>
                              </m:ctrlPr>
                            </m:dPr>
                            <m:e>
                              <m:r>
                                <a:rPr lang="en-US" altLang="zh-CN" sz="2400" i="1">
                                  <a:latin typeface="Cambria Math" panose="02040503050406030204" pitchFamily="18" charset="0"/>
                                </a:rPr>
                                <m:t>𝑥</m:t>
                              </m:r>
                              <m:r>
                                <a:rPr lang="en-US" altLang="zh-CN" sz="2400" i="1">
                                  <a:latin typeface="Cambria Math" panose="02040503050406030204" pitchFamily="18" charset="0"/>
                                </a:rPr>
                                <m:t>+∆</m:t>
                              </m:r>
                              <m:r>
                                <a:rPr lang="en-US" altLang="zh-CN" sz="2400" i="1">
                                  <a:latin typeface="Cambria Math" panose="02040503050406030204" pitchFamily="18" charset="0"/>
                                  <a:ea typeface="Cambria Math" panose="02040503050406030204" pitchFamily="18" charset="0"/>
                                </a:rPr>
                                <m:t>𝑥</m:t>
                              </m:r>
                            </m:e>
                          </m:d>
                        </m:e>
                      </m:d>
                      <m:r>
                        <a:rPr lang="en-US" altLang="zh-CN" sz="2400" i="1">
                          <a:latin typeface="Cambria Math" panose="02040503050406030204" pitchFamily="18" charset="0"/>
                          <a:ea typeface="Cambria Math" panose="02040503050406030204" pitchFamily="18" charset="0"/>
                        </a:rPr>
                        <m:t>∆</m:t>
                      </m:r>
                      <m:r>
                        <a:rPr lang="en-US" altLang="zh-CN" sz="2400" b="0" i="1" smtClean="0">
                          <a:latin typeface="Cambria Math" panose="02040503050406030204" pitchFamily="18" charset="0"/>
                          <a:ea typeface="Cambria Math" panose="02040503050406030204" pitchFamily="18" charset="0"/>
                        </a:rPr>
                        <m:t>𝑦</m:t>
                      </m:r>
                      <m:r>
                        <a:rPr lang="en-US" altLang="zh-CN" sz="2400" i="1">
                          <a:latin typeface="Cambria Math" panose="02040503050406030204" pitchFamily="18" charset="0"/>
                          <a:ea typeface="Cambria Math" panose="02040503050406030204" pitchFamily="18" charset="0"/>
                        </a:rPr>
                        <m:t>∆</m:t>
                      </m:r>
                      <m:r>
                        <a:rPr lang="en-US" altLang="zh-CN" sz="2400" b="0" i="1" smtClean="0">
                          <a:latin typeface="Cambria Math" panose="02040503050406030204" pitchFamily="18" charset="0"/>
                          <a:ea typeface="Cambria Math" panose="02040503050406030204" pitchFamily="18" charset="0"/>
                        </a:rPr>
                        <m:t>𝑧</m:t>
                      </m:r>
                      <m:r>
                        <a:rPr lang="en-US" altLang="zh-CN" sz="2400" i="1">
                          <a:latin typeface="Cambria Math" panose="02040503050406030204" pitchFamily="18" charset="0"/>
                          <a:ea typeface="Cambria Math" panose="02040503050406030204" pitchFamily="18" charset="0"/>
                        </a:rPr>
                        <m:t>∆</m:t>
                      </m:r>
                      <m:r>
                        <a:rPr lang="en-US" altLang="zh-CN" sz="2400" b="0" i="1" smtClean="0">
                          <a:latin typeface="Cambria Math" panose="02040503050406030204" pitchFamily="18" charset="0"/>
                          <a:ea typeface="Cambria Math" panose="02040503050406030204" pitchFamily="18" charset="0"/>
                        </a:rPr>
                        <m:t>𝑡</m:t>
                      </m:r>
                      <m:r>
                        <a:rPr lang="en-US" altLang="zh-CN" sz="2400" b="0" i="1" smtClean="0">
                          <a:latin typeface="Cambria Math" panose="02040503050406030204" pitchFamily="18" charset="0"/>
                          <a:ea typeface="Cambria Math" panose="02040503050406030204" pitchFamily="18" charset="0"/>
                        </a:rPr>
                        <m:t>=−</m:t>
                      </m:r>
                      <m:f>
                        <m:fPr>
                          <m:ctrlPr>
                            <a:rPr lang="en-US" altLang="zh-CN" sz="2400" b="0" i="1" smtClean="0">
                              <a:latin typeface="Cambria Math" panose="02040503050406030204" pitchFamily="18" charset="0"/>
                              <a:ea typeface="Cambria Math" panose="02040503050406030204" pitchFamily="18" charset="0"/>
                            </a:rPr>
                          </m:ctrlPr>
                        </m:fPr>
                        <m:num>
                          <m:r>
                            <a:rPr lang="zh-CN" altLang="en-US" sz="2400" b="0" i="1" smtClean="0">
                              <a:latin typeface="Cambria Math" panose="02040503050406030204" pitchFamily="18" charset="0"/>
                              <a:ea typeface="Cambria Math" panose="02040503050406030204" pitchFamily="18" charset="0"/>
                            </a:rPr>
                            <m:t>𝜕</m:t>
                          </m:r>
                          <m:r>
                            <a:rPr lang="en-US" altLang="zh-CN" sz="2400" b="0" i="1" smtClean="0">
                              <a:latin typeface="Cambria Math" panose="02040503050406030204" pitchFamily="18" charset="0"/>
                              <a:ea typeface="Cambria Math" panose="02040503050406030204" pitchFamily="18" charset="0"/>
                            </a:rPr>
                            <m:t>(</m:t>
                          </m:r>
                          <m:r>
                            <a:rPr lang="zh-CN" altLang="en-US" sz="2400" i="1">
                              <a:latin typeface="Cambria Math" panose="02040503050406030204" pitchFamily="18" charset="0"/>
                            </a:rPr>
                            <m:t>𝜌</m:t>
                          </m:r>
                          <m:sSub>
                            <m:sSubPr>
                              <m:ctrlPr>
                                <a:rPr lang="en-US" altLang="zh-CN" sz="2400" i="1">
                                  <a:latin typeface="Cambria Math" panose="02040503050406030204" pitchFamily="18" charset="0"/>
                                </a:rPr>
                              </m:ctrlPr>
                            </m:sSubPr>
                            <m:e>
                              <m:r>
                                <a:rPr lang="en-US" altLang="zh-CN" sz="2400" i="1">
                                  <a:latin typeface="Cambria Math" panose="02040503050406030204" pitchFamily="18" charset="0"/>
                                </a:rPr>
                                <m:t>𝑣</m:t>
                              </m:r>
                            </m:e>
                            <m:sub>
                              <m:r>
                                <a:rPr lang="en-US" altLang="zh-CN" sz="2400" i="1">
                                  <a:latin typeface="Cambria Math" panose="02040503050406030204" pitchFamily="18" charset="0"/>
                                </a:rPr>
                                <m:t>𝑥</m:t>
                              </m:r>
                            </m:sub>
                          </m:sSub>
                          <m:r>
                            <a:rPr lang="en-US" altLang="zh-CN" sz="2400" b="0" i="1" smtClean="0">
                              <a:latin typeface="Cambria Math" panose="02040503050406030204" pitchFamily="18" charset="0"/>
                            </a:rPr>
                            <m:t>)</m:t>
                          </m:r>
                        </m:num>
                        <m:den>
                          <m:r>
                            <a:rPr lang="zh-CN" altLang="en-US" sz="2400" i="1">
                              <a:latin typeface="Cambria Math" panose="02040503050406030204" pitchFamily="18" charset="0"/>
                              <a:ea typeface="Cambria Math" panose="02040503050406030204" pitchFamily="18" charset="0"/>
                            </a:rPr>
                            <m:t>𝜕</m:t>
                          </m:r>
                          <m:r>
                            <a:rPr lang="en-US" altLang="zh-CN" sz="2400" b="0" i="1" smtClean="0">
                              <a:latin typeface="Cambria Math" panose="02040503050406030204" pitchFamily="18" charset="0"/>
                              <a:ea typeface="Cambria Math" panose="02040503050406030204" pitchFamily="18" charset="0"/>
                            </a:rPr>
                            <m:t>𝑥</m:t>
                          </m:r>
                        </m:den>
                      </m:f>
                      <m:r>
                        <a:rPr lang="en-US" altLang="zh-CN" sz="2400" i="1">
                          <a:latin typeface="Cambria Math" panose="02040503050406030204" pitchFamily="18" charset="0"/>
                          <a:ea typeface="Cambria Math" panose="02040503050406030204" pitchFamily="18" charset="0"/>
                        </a:rPr>
                        <m:t>∆</m:t>
                      </m:r>
                      <m:r>
                        <a:rPr lang="en-US" altLang="zh-CN" sz="2400" b="0" i="1" smtClean="0">
                          <a:latin typeface="Cambria Math" panose="02040503050406030204" pitchFamily="18" charset="0"/>
                          <a:ea typeface="Cambria Math" panose="02040503050406030204" pitchFamily="18" charset="0"/>
                        </a:rPr>
                        <m:t>𝑉</m:t>
                      </m:r>
                      <m:r>
                        <a:rPr lang="en-US" altLang="zh-CN" sz="2400" i="1">
                          <a:latin typeface="Cambria Math" panose="02040503050406030204" pitchFamily="18" charset="0"/>
                          <a:ea typeface="Cambria Math" panose="02040503050406030204" pitchFamily="18" charset="0"/>
                        </a:rPr>
                        <m:t>∆</m:t>
                      </m:r>
                      <m:r>
                        <a:rPr lang="en-US" altLang="zh-CN" sz="2400" b="0" i="1" smtClean="0">
                          <a:latin typeface="Cambria Math" panose="02040503050406030204" pitchFamily="18" charset="0"/>
                          <a:ea typeface="Cambria Math" panose="02040503050406030204" pitchFamily="18" charset="0"/>
                        </a:rPr>
                        <m:t>𝑡</m:t>
                      </m:r>
                    </m:oMath>
                  </m:oMathPara>
                </a14:m>
                <a:endParaRPr lang="zh-CN" altLang="en-US" sz="2400" dirty="0"/>
              </a:p>
              <a:p>
                <a:pPr>
                  <a:lnSpc>
                    <a:spcPct val="90000"/>
                  </a:lnSpc>
                </a:pPr>
                <a:r>
                  <a:rPr lang="zh-CN" altLang="en-US" sz="2800" dirty="0"/>
                  <a:t>再考虑</a:t>
                </a:r>
                <a:r>
                  <a:rPr lang="en-US" altLang="zh-CN" i="1" dirty="0">
                    <a:latin typeface="Times New Roman" panose="02020603050405020304" pitchFamily="18" charset="0"/>
                    <a:cs typeface="Times New Roman" panose="02020603050405020304" pitchFamily="18" charset="0"/>
                  </a:rPr>
                  <a:t>y</a:t>
                </a:r>
                <a:r>
                  <a:rPr lang="zh-CN" altLang="en-US" sz="2800" dirty="0"/>
                  <a:t>和</a:t>
                </a:r>
                <a:r>
                  <a:rPr lang="en-US" altLang="zh-CN" i="1" dirty="0">
                    <a:latin typeface="Times New Roman" panose="02020603050405020304" pitchFamily="18" charset="0"/>
                    <a:cs typeface="Times New Roman" panose="02020603050405020304" pitchFamily="18" charset="0"/>
                  </a:rPr>
                  <a:t>z</a:t>
                </a:r>
                <a:r>
                  <a:rPr lang="zh-CN" altLang="en-US" sz="2800" dirty="0"/>
                  <a:t>方向，最后总的净流入为</a:t>
                </a:r>
                <a:endParaRPr lang="zh-CN" altLang="en-US" sz="2800" dirty="0"/>
              </a:p>
              <a:p>
                <a:pPr marL="0" indent="0">
                  <a:lnSpc>
                    <a:spcPct val="90000"/>
                  </a:lnSpc>
                  <a:buNone/>
                </a:pPr>
                <a14:m>
                  <m:oMathPara xmlns:m="http://schemas.openxmlformats.org/officeDocument/2006/math">
                    <m:oMathParaPr>
                      <m:jc m:val="centerGroup"/>
                    </m:oMathParaPr>
                    <m:oMath xmlns:m="http://schemas.openxmlformats.org/officeDocument/2006/math">
                      <m:d>
                        <m:dPr>
                          <m:begChr m:val="["/>
                          <m:endChr m:val="]"/>
                          <m:ctrlPr>
                            <a:rPr lang="en-US" altLang="zh-CN" sz="2800" i="1" dirty="0">
                              <a:latin typeface="Cambria Math" panose="02040503050406030204" pitchFamily="18" charset="0"/>
                            </a:rPr>
                          </m:ctrlPr>
                        </m:dPr>
                        <m:e>
                          <m:r>
                            <a:rPr lang="zh-CN" altLang="en-US" sz="2800" i="1">
                              <a:latin typeface="Cambria Math" panose="02040503050406030204" pitchFamily="18" charset="0"/>
                            </a:rPr>
                            <m:t>𝜌</m:t>
                          </m:r>
                          <m:d>
                            <m:dPr>
                              <m:ctrlPr>
                                <a:rPr lang="en-US" altLang="zh-CN" sz="2800" i="1">
                                  <a:latin typeface="Cambria Math" panose="02040503050406030204" pitchFamily="18" charset="0"/>
                                </a:rPr>
                              </m:ctrlPr>
                            </m:dPr>
                            <m:e>
                              <m:r>
                                <a:rPr lang="en-US" altLang="zh-CN" sz="2800" i="1">
                                  <a:latin typeface="Cambria Math" panose="02040503050406030204" pitchFamily="18" charset="0"/>
                                </a:rPr>
                                <m:t>𝑡</m:t>
                              </m:r>
                              <m:r>
                                <a:rPr lang="en-US" altLang="zh-CN" sz="2800" i="1">
                                  <a:latin typeface="Cambria Math" panose="02040503050406030204" pitchFamily="18" charset="0"/>
                                </a:rPr>
                                <m:t>+∆</m:t>
                              </m:r>
                              <m:r>
                                <a:rPr lang="en-US" altLang="zh-CN" sz="2800" i="1">
                                  <a:latin typeface="Cambria Math" panose="02040503050406030204" pitchFamily="18" charset="0"/>
                                  <a:ea typeface="Cambria Math" panose="02040503050406030204" pitchFamily="18" charset="0"/>
                                </a:rPr>
                                <m:t>𝑡</m:t>
                              </m:r>
                            </m:e>
                          </m:d>
                          <m:r>
                            <a:rPr lang="en-US" altLang="zh-CN" sz="2800" i="1">
                              <a:latin typeface="Cambria Math" panose="02040503050406030204" pitchFamily="18" charset="0"/>
                            </a:rPr>
                            <m:t>−</m:t>
                          </m:r>
                          <m:r>
                            <a:rPr lang="zh-CN" altLang="en-US" sz="2800" i="1">
                              <a:latin typeface="Cambria Math" panose="02040503050406030204" pitchFamily="18" charset="0"/>
                            </a:rPr>
                            <m:t>𝜌</m:t>
                          </m:r>
                          <m:d>
                            <m:dPr>
                              <m:ctrlPr>
                                <a:rPr lang="en-US" altLang="zh-CN" sz="2800" i="1">
                                  <a:latin typeface="Cambria Math" panose="02040503050406030204" pitchFamily="18" charset="0"/>
                                </a:rPr>
                              </m:ctrlPr>
                            </m:dPr>
                            <m:e>
                              <m:r>
                                <a:rPr lang="en-US" altLang="zh-CN" sz="2800" i="1">
                                  <a:latin typeface="Cambria Math" panose="02040503050406030204" pitchFamily="18" charset="0"/>
                                </a:rPr>
                                <m:t>𝑡</m:t>
                              </m:r>
                            </m:e>
                          </m:d>
                        </m:e>
                      </m:d>
                      <m:r>
                        <a:rPr lang="en-US" altLang="zh-CN" sz="2800" i="1">
                          <a:latin typeface="Cambria Math" panose="02040503050406030204" pitchFamily="18" charset="0"/>
                        </a:rPr>
                        <m:t>∆</m:t>
                      </m:r>
                      <m:r>
                        <a:rPr lang="en-US" altLang="zh-CN" sz="2800" i="1">
                          <a:latin typeface="Cambria Math" panose="02040503050406030204" pitchFamily="18" charset="0"/>
                          <a:ea typeface="Cambria Math" panose="02040503050406030204" pitchFamily="18" charset="0"/>
                        </a:rPr>
                        <m:t>𝑉</m:t>
                      </m:r>
                      <m:r>
                        <a:rPr lang="en-US" altLang="zh-CN" sz="2800" i="1">
                          <a:latin typeface="Cambria Math" panose="02040503050406030204" pitchFamily="18" charset="0"/>
                          <a:ea typeface="Cambria Math" panose="02040503050406030204" pitchFamily="18" charset="0"/>
                        </a:rPr>
                        <m:t>=−</m:t>
                      </m:r>
                      <m:d>
                        <m:dPr>
                          <m:begChr m:val="["/>
                          <m:endChr m:val="]"/>
                          <m:ctrlPr>
                            <a:rPr lang="en-US" altLang="zh-CN" sz="2800" b="0" i="1" smtClean="0">
                              <a:latin typeface="Cambria Math" panose="02040503050406030204" pitchFamily="18" charset="0"/>
                              <a:ea typeface="Cambria Math" panose="02040503050406030204" pitchFamily="18" charset="0"/>
                            </a:rPr>
                          </m:ctrlPr>
                        </m:dPr>
                        <m:e>
                          <m:f>
                            <m:fPr>
                              <m:ctrlPr>
                                <a:rPr lang="en-US" altLang="zh-CN" sz="2800" i="1">
                                  <a:latin typeface="Cambria Math" panose="02040503050406030204" pitchFamily="18" charset="0"/>
                                  <a:ea typeface="Cambria Math" panose="02040503050406030204" pitchFamily="18" charset="0"/>
                                </a:rPr>
                              </m:ctrlPr>
                            </m:fPr>
                            <m:num>
                              <m:r>
                                <a:rPr lang="zh-CN" altLang="en-US" sz="2800" i="1">
                                  <a:latin typeface="Cambria Math" panose="02040503050406030204" pitchFamily="18" charset="0"/>
                                  <a:ea typeface="Cambria Math" panose="02040503050406030204" pitchFamily="18" charset="0"/>
                                </a:rPr>
                                <m:t>𝜕</m:t>
                              </m:r>
                              <m:d>
                                <m:dPr>
                                  <m:ctrlPr>
                                    <a:rPr lang="en-US" altLang="zh-CN" sz="2800" i="1">
                                      <a:latin typeface="Cambria Math" panose="02040503050406030204" pitchFamily="18" charset="0"/>
                                      <a:ea typeface="Cambria Math" panose="02040503050406030204" pitchFamily="18" charset="0"/>
                                    </a:rPr>
                                  </m:ctrlPr>
                                </m:dPr>
                                <m:e>
                                  <m:r>
                                    <a:rPr lang="zh-CN" altLang="en-US" sz="2800" i="1">
                                      <a:latin typeface="Cambria Math" panose="02040503050406030204" pitchFamily="18" charset="0"/>
                                    </a:rPr>
                                    <m:t>𝜌</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𝑣</m:t>
                                      </m:r>
                                    </m:e>
                                    <m:sub>
                                      <m:r>
                                        <a:rPr lang="en-US" altLang="zh-CN" sz="2800" i="1">
                                          <a:latin typeface="Cambria Math" panose="02040503050406030204" pitchFamily="18" charset="0"/>
                                        </a:rPr>
                                        <m:t>𝑥</m:t>
                                      </m:r>
                                    </m:sub>
                                  </m:sSub>
                                </m:e>
                              </m:d>
                            </m:num>
                            <m:den>
                              <m:r>
                                <a:rPr lang="zh-CN" altLang="en-US" sz="2800" i="1">
                                  <a:latin typeface="Cambria Math" panose="02040503050406030204" pitchFamily="18" charset="0"/>
                                  <a:ea typeface="Cambria Math" panose="02040503050406030204" pitchFamily="18" charset="0"/>
                                </a:rPr>
                                <m:t>𝜕</m:t>
                              </m:r>
                              <m:r>
                                <a:rPr lang="en-US" altLang="zh-CN" sz="2800" i="1">
                                  <a:latin typeface="Cambria Math" panose="02040503050406030204" pitchFamily="18" charset="0"/>
                                  <a:ea typeface="Cambria Math" panose="02040503050406030204" pitchFamily="18" charset="0"/>
                                </a:rPr>
                                <m:t>𝑥</m:t>
                              </m:r>
                            </m:den>
                          </m:f>
                          <m:r>
                            <a:rPr lang="en-US" altLang="zh-CN" sz="2800" b="0" i="1" smtClean="0">
                              <a:latin typeface="Cambria Math" panose="02040503050406030204" pitchFamily="18" charset="0"/>
                              <a:ea typeface="Cambria Math" panose="02040503050406030204" pitchFamily="18" charset="0"/>
                            </a:rPr>
                            <m:t>+</m:t>
                          </m:r>
                          <m:f>
                            <m:fPr>
                              <m:ctrlPr>
                                <a:rPr lang="en-US" altLang="zh-CN" sz="2800" i="1">
                                  <a:latin typeface="Cambria Math" panose="02040503050406030204" pitchFamily="18" charset="0"/>
                                  <a:ea typeface="Cambria Math" panose="02040503050406030204" pitchFamily="18" charset="0"/>
                                </a:rPr>
                              </m:ctrlPr>
                            </m:fPr>
                            <m:num>
                              <m:r>
                                <a:rPr lang="zh-CN" altLang="en-US" sz="2800" i="1">
                                  <a:latin typeface="Cambria Math" panose="02040503050406030204" pitchFamily="18" charset="0"/>
                                  <a:ea typeface="Cambria Math" panose="02040503050406030204" pitchFamily="18" charset="0"/>
                                </a:rPr>
                                <m:t>𝜕</m:t>
                              </m:r>
                              <m:d>
                                <m:dPr>
                                  <m:ctrlPr>
                                    <a:rPr lang="en-US" altLang="zh-CN" sz="2800" i="1">
                                      <a:latin typeface="Cambria Math" panose="02040503050406030204" pitchFamily="18" charset="0"/>
                                      <a:ea typeface="Cambria Math" panose="02040503050406030204" pitchFamily="18" charset="0"/>
                                    </a:rPr>
                                  </m:ctrlPr>
                                </m:dPr>
                                <m:e>
                                  <m:r>
                                    <a:rPr lang="zh-CN" altLang="en-US" sz="2800" i="1">
                                      <a:latin typeface="Cambria Math" panose="02040503050406030204" pitchFamily="18" charset="0"/>
                                    </a:rPr>
                                    <m:t>𝜌</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𝑣</m:t>
                                      </m:r>
                                    </m:e>
                                    <m:sub>
                                      <m:r>
                                        <a:rPr lang="en-US" altLang="zh-CN" sz="2800" b="0" i="1" smtClean="0">
                                          <a:latin typeface="Cambria Math" panose="02040503050406030204" pitchFamily="18" charset="0"/>
                                        </a:rPr>
                                        <m:t>𝑦</m:t>
                                      </m:r>
                                    </m:sub>
                                  </m:sSub>
                                </m:e>
                              </m:d>
                            </m:num>
                            <m:den>
                              <m:r>
                                <a:rPr lang="zh-CN" altLang="en-US" sz="2800" i="1">
                                  <a:latin typeface="Cambria Math" panose="02040503050406030204" pitchFamily="18" charset="0"/>
                                  <a:ea typeface="Cambria Math" panose="02040503050406030204" pitchFamily="18" charset="0"/>
                                </a:rPr>
                                <m:t>𝜕</m:t>
                              </m:r>
                              <m:r>
                                <a:rPr lang="en-US" altLang="zh-CN" sz="2800" b="0" i="1" smtClean="0">
                                  <a:latin typeface="Cambria Math" panose="02040503050406030204" pitchFamily="18" charset="0"/>
                                  <a:ea typeface="Cambria Math" panose="02040503050406030204" pitchFamily="18" charset="0"/>
                                </a:rPr>
                                <m:t>𝑦</m:t>
                              </m:r>
                            </m:den>
                          </m:f>
                          <m:r>
                            <a:rPr lang="en-US" altLang="zh-CN" sz="2800" b="0" i="1" smtClean="0">
                              <a:latin typeface="Cambria Math" panose="02040503050406030204" pitchFamily="18" charset="0"/>
                              <a:ea typeface="Cambria Math" panose="02040503050406030204" pitchFamily="18" charset="0"/>
                            </a:rPr>
                            <m:t>+</m:t>
                          </m:r>
                          <m:f>
                            <m:fPr>
                              <m:ctrlPr>
                                <a:rPr lang="en-US" altLang="zh-CN" sz="2800" i="1">
                                  <a:latin typeface="Cambria Math" panose="02040503050406030204" pitchFamily="18" charset="0"/>
                                  <a:ea typeface="Cambria Math" panose="02040503050406030204" pitchFamily="18" charset="0"/>
                                </a:rPr>
                              </m:ctrlPr>
                            </m:fPr>
                            <m:num>
                              <m:r>
                                <a:rPr lang="zh-CN" altLang="en-US" sz="2800" i="1">
                                  <a:latin typeface="Cambria Math" panose="02040503050406030204" pitchFamily="18" charset="0"/>
                                  <a:ea typeface="Cambria Math" panose="02040503050406030204" pitchFamily="18" charset="0"/>
                                </a:rPr>
                                <m:t>𝜕</m:t>
                              </m:r>
                              <m:d>
                                <m:dPr>
                                  <m:ctrlPr>
                                    <a:rPr lang="en-US" altLang="zh-CN" sz="2800" i="1">
                                      <a:latin typeface="Cambria Math" panose="02040503050406030204" pitchFamily="18" charset="0"/>
                                      <a:ea typeface="Cambria Math" panose="02040503050406030204" pitchFamily="18" charset="0"/>
                                    </a:rPr>
                                  </m:ctrlPr>
                                </m:dPr>
                                <m:e>
                                  <m:r>
                                    <a:rPr lang="zh-CN" altLang="en-US" sz="2800" i="1">
                                      <a:latin typeface="Cambria Math" panose="02040503050406030204" pitchFamily="18" charset="0"/>
                                    </a:rPr>
                                    <m:t>𝜌</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𝑣</m:t>
                                      </m:r>
                                    </m:e>
                                    <m:sub>
                                      <m:r>
                                        <a:rPr lang="en-US" altLang="zh-CN" sz="2800" b="0" i="1" smtClean="0">
                                          <a:latin typeface="Cambria Math" panose="02040503050406030204" pitchFamily="18" charset="0"/>
                                        </a:rPr>
                                        <m:t>𝑧</m:t>
                                      </m:r>
                                    </m:sub>
                                  </m:sSub>
                                </m:e>
                              </m:d>
                            </m:num>
                            <m:den>
                              <m:r>
                                <a:rPr lang="zh-CN" altLang="en-US" sz="2800" i="1">
                                  <a:latin typeface="Cambria Math" panose="02040503050406030204" pitchFamily="18" charset="0"/>
                                  <a:ea typeface="Cambria Math" panose="02040503050406030204" pitchFamily="18" charset="0"/>
                                </a:rPr>
                                <m:t>𝜕</m:t>
                              </m:r>
                              <m:r>
                                <a:rPr lang="en-US" altLang="zh-CN" sz="2800" b="0" i="1" smtClean="0">
                                  <a:latin typeface="Cambria Math" panose="02040503050406030204" pitchFamily="18" charset="0"/>
                                  <a:ea typeface="Cambria Math" panose="02040503050406030204" pitchFamily="18" charset="0"/>
                                </a:rPr>
                                <m:t>𝑧</m:t>
                              </m:r>
                            </m:den>
                          </m:f>
                        </m:e>
                      </m:d>
                      <m:r>
                        <a:rPr lang="en-US" altLang="zh-CN" sz="2800" i="1">
                          <a:latin typeface="Cambria Math" panose="02040503050406030204" pitchFamily="18" charset="0"/>
                        </a:rPr>
                        <m:t>∆</m:t>
                      </m:r>
                      <m:r>
                        <a:rPr lang="en-US" altLang="zh-CN" sz="2800" i="1">
                          <a:latin typeface="Cambria Math" panose="02040503050406030204" pitchFamily="18" charset="0"/>
                          <a:ea typeface="Cambria Math" panose="02040503050406030204" pitchFamily="18" charset="0"/>
                        </a:rPr>
                        <m:t>𝑉</m:t>
                      </m:r>
                      <m:r>
                        <a:rPr lang="en-US" altLang="zh-CN" sz="2800" i="1">
                          <a:latin typeface="Cambria Math" panose="02040503050406030204" pitchFamily="18" charset="0"/>
                          <a:ea typeface="Cambria Math" panose="02040503050406030204" pitchFamily="18" charset="0"/>
                        </a:rPr>
                        <m:t>∆</m:t>
                      </m:r>
                      <m:r>
                        <a:rPr lang="en-US" altLang="zh-CN" sz="2800" i="1">
                          <a:latin typeface="Cambria Math" panose="02040503050406030204" pitchFamily="18" charset="0"/>
                          <a:ea typeface="Cambria Math" panose="02040503050406030204" pitchFamily="18" charset="0"/>
                        </a:rPr>
                        <m:t>𝑡</m:t>
                      </m:r>
                    </m:oMath>
                  </m:oMathPara>
                </a14:m>
                <a:endParaRPr lang="zh-CN" altLang="en-US" sz="2800" dirty="0"/>
              </a:p>
              <a:p>
                <a:pPr marL="0" indent="0">
                  <a:lnSpc>
                    <a:spcPct val="90000"/>
                  </a:lnSpc>
                  <a:buNone/>
                </a:pPr>
                <a14:m>
                  <m:oMathPara xmlns:m="http://schemas.openxmlformats.org/officeDocument/2006/math">
                    <m:oMathParaPr>
                      <m:jc m:val="centerGroup"/>
                    </m:oMathParaPr>
                    <m:oMath xmlns:m="http://schemas.openxmlformats.org/officeDocument/2006/math">
                      <m:r>
                        <a:rPr lang="en-US" altLang="zh-CN" sz="2800" i="1" smtClean="0">
                          <a:latin typeface="Cambria Math" panose="02040503050406030204" pitchFamily="18" charset="0"/>
                          <a:ea typeface="Cambria Math" panose="02040503050406030204" pitchFamily="18" charset="0"/>
                        </a:rPr>
                        <m:t>⇒</m:t>
                      </m:r>
                      <m:f>
                        <m:fPr>
                          <m:ctrlPr>
                            <a:rPr lang="en-US" altLang="zh-CN" sz="2800" i="1">
                              <a:latin typeface="Cambria Math" panose="02040503050406030204" pitchFamily="18" charset="0"/>
                            </a:rPr>
                          </m:ctrlPr>
                        </m:fPr>
                        <m:num>
                          <m:r>
                            <a:rPr lang="zh-CN" altLang="en-US" sz="2800" i="1" smtClean="0">
                              <a:latin typeface="Cambria Math" panose="02040503050406030204" pitchFamily="18" charset="0"/>
                            </a:rPr>
                            <m:t>𝜕</m:t>
                          </m:r>
                          <m:r>
                            <a:rPr lang="zh-CN" altLang="en-US" sz="2800" i="1">
                              <a:latin typeface="Cambria Math" panose="02040503050406030204" pitchFamily="18" charset="0"/>
                            </a:rPr>
                            <m:t>𝜌</m:t>
                          </m:r>
                        </m:num>
                        <m:den>
                          <m:r>
                            <a:rPr lang="zh-CN" altLang="en-US" sz="2800" i="1" smtClean="0">
                              <a:latin typeface="Cambria Math" panose="02040503050406030204" pitchFamily="18" charset="0"/>
                            </a:rPr>
                            <m:t>𝜕</m:t>
                          </m:r>
                          <m:r>
                            <a:rPr lang="en-US" altLang="zh-CN" sz="2800" i="1">
                              <a:latin typeface="Cambria Math" panose="02040503050406030204" pitchFamily="18" charset="0"/>
                            </a:rPr>
                            <m:t>𝑡</m:t>
                          </m:r>
                        </m:den>
                      </m:f>
                      <m:r>
                        <a:rPr lang="en-US" altLang="zh-CN" sz="2800" i="1">
                          <a:latin typeface="Cambria Math" panose="02040503050406030204" pitchFamily="18" charset="0"/>
                          <a:ea typeface="Cambria Math" panose="02040503050406030204" pitchFamily="18" charset="0"/>
                        </a:rPr>
                        <m:t>+</m:t>
                      </m:r>
                      <m:r>
                        <a:rPr lang="zh-CN" altLang="en-US" sz="2800" i="1">
                          <a:latin typeface="Cambria Math" panose="02040503050406030204" pitchFamily="18" charset="0"/>
                          <a:ea typeface="Cambria Math" panose="02040503050406030204" pitchFamily="18" charset="0"/>
                        </a:rPr>
                        <m:t>𝛻</m:t>
                      </m:r>
                      <m:r>
                        <a:rPr lang="en-US" altLang="zh-CN" sz="2800" b="1" i="1">
                          <a:latin typeface="Cambria Math" panose="02040503050406030204" pitchFamily="18" charset="0"/>
                          <a:ea typeface="Cambria Math" panose="02040503050406030204" pitchFamily="18" charset="0"/>
                        </a:rPr>
                        <m:t>⋅</m:t>
                      </m:r>
                      <m:d>
                        <m:dPr>
                          <m:ctrlPr>
                            <a:rPr lang="en-US" altLang="zh-CN" sz="2800" b="0" i="1" smtClean="0">
                              <a:latin typeface="Cambria Math" panose="02040503050406030204" pitchFamily="18" charset="0"/>
                              <a:ea typeface="Cambria Math" panose="02040503050406030204" pitchFamily="18" charset="0"/>
                            </a:rPr>
                          </m:ctrlPr>
                        </m:dPr>
                        <m:e>
                          <m:r>
                            <a:rPr lang="zh-CN" altLang="en-US" sz="2800" i="1">
                              <a:latin typeface="Cambria Math" panose="02040503050406030204" pitchFamily="18" charset="0"/>
                            </a:rPr>
                            <m:t>𝜌</m:t>
                          </m:r>
                          <m:r>
                            <a:rPr lang="en-US" altLang="zh-CN" sz="2800" b="1" i="1">
                              <a:latin typeface="Cambria Math" panose="02040503050406030204" pitchFamily="18" charset="0"/>
                            </a:rPr>
                            <m:t>𝒗</m:t>
                          </m:r>
                        </m:e>
                      </m:d>
                      <m:r>
                        <a:rPr lang="en-US" altLang="zh-CN" sz="2800" i="1">
                          <a:latin typeface="Cambria Math" panose="02040503050406030204" pitchFamily="18" charset="0"/>
                        </a:rPr>
                        <m:t>=</m:t>
                      </m:r>
                      <m:r>
                        <a:rPr lang="en-US" altLang="zh-CN" sz="2800" i="1">
                          <a:latin typeface="Cambria Math" panose="02040503050406030204" pitchFamily="18" charset="0"/>
                        </a:rPr>
                        <m:t>0</m:t>
                      </m:r>
                      <m:r>
                        <a:rPr lang="en-US" altLang="zh-CN" sz="2800" b="0" i="1" smtClean="0">
                          <a:latin typeface="Cambria Math" panose="02040503050406030204" pitchFamily="18" charset="0"/>
                        </a:rPr>
                        <m:t>   </m:t>
                      </m:r>
                      <m:r>
                        <a:rPr lang="en-US" altLang="zh-CN" sz="2800" i="1" smtClean="0">
                          <a:latin typeface="Cambria Math" panose="02040503050406030204" pitchFamily="18" charset="0"/>
                          <a:ea typeface="Cambria Math" panose="02040503050406030204" pitchFamily="18" charset="0"/>
                        </a:rPr>
                        <m:t>⇔</m:t>
                      </m:r>
                      <m:r>
                        <a:rPr lang="en-US" altLang="zh-CN" sz="2800" b="0" i="1" smtClean="0">
                          <a:latin typeface="Cambria Math" panose="02040503050406030204" pitchFamily="18" charset="0"/>
                          <a:ea typeface="Cambria Math" panose="02040503050406030204" pitchFamily="18" charset="0"/>
                        </a:rPr>
                        <m:t>   </m:t>
                      </m:r>
                      <m:f>
                        <m:fPr>
                          <m:ctrlPr>
                            <a:rPr lang="en-US" altLang="zh-CN" sz="2800" i="1">
                              <a:latin typeface="Cambria Math" panose="02040503050406030204" pitchFamily="18" charset="0"/>
                            </a:rPr>
                          </m:ctrlPr>
                        </m:fPr>
                        <m:num>
                          <m:r>
                            <a:rPr lang="en-US" altLang="zh-CN" sz="2800" i="1">
                              <a:latin typeface="Cambria Math" panose="02040503050406030204" pitchFamily="18" charset="0"/>
                            </a:rPr>
                            <m:t>𝑑</m:t>
                          </m:r>
                          <m:r>
                            <a:rPr lang="zh-CN" altLang="en-US" sz="2800" i="1">
                              <a:latin typeface="Cambria Math" panose="02040503050406030204" pitchFamily="18" charset="0"/>
                            </a:rPr>
                            <m:t>𝜌</m:t>
                          </m:r>
                        </m:num>
                        <m:den>
                          <m:r>
                            <a:rPr lang="en-US" altLang="zh-CN" sz="2800" i="1">
                              <a:latin typeface="Cambria Math" panose="02040503050406030204" pitchFamily="18" charset="0"/>
                            </a:rPr>
                            <m:t>𝑑𝑡</m:t>
                          </m:r>
                        </m:den>
                      </m:f>
                      <m:r>
                        <a:rPr lang="en-US" altLang="zh-CN" sz="2800" i="1">
                          <a:latin typeface="Cambria Math" panose="02040503050406030204" pitchFamily="18" charset="0"/>
                          <a:ea typeface="Cambria Math" panose="02040503050406030204" pitchFamily="18" charset="0"/>
                        </a:rPr>
                        <m:t>+</m:t>
                      </m:r>
                      <m:r>
                        <a:rPr lang="zh-CN" altLang="en-US" sz="2800" i="1">
                          <a:latin typeface="Cambria Math" panose="02040503050406030204" pitchFamily="18" charset="0"/>
                        </a:rPr>
                        <m:t>𝜌</m:t>
                      </m:r>
                      <m:r>
                        <a:rPr lang="zh-CN" altLang="en-US" sz="2800" i="1">
                          <a:latin typeface="Cambria Math" panose="02040503050406030204" pitchFamily="18" charset="0"/>
                          <a:ea typeface="Cambria Math" panose="02040503050406030204" pitchFamily="18" charset="0"/>
                        </a:rPr>
                        <m:t>𝛻</m:t>
                      </m:r>
                      <m:r>
                        <a:rPr lang="en-US" altLang="zh-CN" sz="2800" b="1" i="1">
                          <a:latin typeface="Cambria Math" panose="02040503050406030204" pitchFamily="18" charset="0"/>
                          <a:ea typeface="Cambria Math" panose="02040503050406030204" pitchFamily="18" charset="0"/>
                        </a:rPr>
                        <m:t>⋅</m:t>
                      </m:r>
                      <m:r>
                        <a:rPr lang="en-US" altLang="zh-CN" sz="2800" b="1" i="1">
                          <a:latin typeface="Cambria Math" panose="02040503050406030204" pitchFamily="18" charset="0"/>
                        </a:rPr>
                        <m:t>𝒗</m:t>
                      </m:r>
                      <m:r>
                        <a:rPr lang="en-US" altLang="zh-CN" sz="2800" i="1">
                          <a:latin typeface="Cambria Math" panose="02040503050406030204" pitchFamily="18" charset="0"/>
                        </a:rPr>
                        <m:t>=</m:t>
                      </m:r>
                      <m:r>
                        <a:rPr lang="en-US" altLang="zh-CN" sz="2800" i="1">
                          <a:latin typeface="Cambria Math" panose="02040503050406030204" pitchFamily="18" charset="0"/>
                        </a:rPr>
                        <m:t>0</m:t>
                      </m:r>
                    </m:oMath>
                  </m:oMathPara>
                </a14:m>
                <a:endParaRPr lang="zh-CN" altLang="en-US" sz="2800" dirty="0"/>
              </a:p>
              <a:p>
                <a:pPr>
                  <a:lnSpc>
                    <a:spcPct val="90000"/>
                  </a:lnSpc>
                </a:pPr>
                <a:r>
                  <a:rPr lang="zh-CN" altLang="en-US" sz="2800" dirty="0"/>
                  <a:t>与拉格朗日法得到的连续性方程等价。</a:t>
                </a:r>
                <a:endParaRPr lang="zh-CN" altLang="en-US" sz="2800" dirty="0"/>
              </a:p>
            </p:txBody>
          </p:sp>
        </mc:Choice>
        <mc:Fallback>
          <p:sp>
            <p:nvSpPr>
              <p:cNvPr id="25602" name="文本占位符 47106"/>
              <p:cNvSpPr>
                <a:spLocks noRot="1" noChangeAspect="1" noMove="1" noResize="1" noEditPoints="1" noAdjustHandles="1" noChangeArrowheads="1" noChangeShapeType="1" noTextEdit="1"/>
              </p:cNvSpPr>
              <p:nvPr>
                <p:ph type="body" sz="half" idx="1"/>
              </p:nvPr>
            </p:nvSpPr>
            <p:spPr>
              <a:xfrm>
                <a:off x="457200" y="1600200"/>
                <a:ext cx="8362950" cy="4781550"/>
              </a:xfrm>
              <a:blipFill rotWithShape="1">
                <a:blip r:embed="rId1"/>
                <a:stretch>
                  <a:fillRect/>
                </a:stretch>
              </a:blipFill>
            </p:spPr>
            <p:txBody>
              <a:bodyPr/>
              <a:lstStyle/>
              <a:p>
                <a:r>
                  <a:rPr lang="zh-CN" altLang="en-US">
                    <a:noFill/>
                  </a:rPr>
                  <a:t> </a:t>
                </a:r>
              </a:p>
            </p:txBody>
          </p:sp>
        </mc:Fallback>
      </mc:AlternateContent>
      <p:grpSp>
        <p:nvGrpSpPr>
          <p:cNvPr id="3" name="组合 2"/>
          <p:cNvGrpSpPr/>
          <p:nvPr/>
        </p:nvGrpSpPr>
        <p:grpSpPr>
          <a:xfrm>
            <a:off x="6948264" y="620688"/>
            <a:ext cx="1943101" cy="1174315"/>
            <a:chOff x="6948264" y="620688"/>
            <a:chExt cx="1943101" cy="1174315"/>
          </a:xfrm>
        </p:grpSpPr>
        <p:sp>
          <p:nvSpPr>
            <p:cNvPr id="25605" name="矩形 47114"/>
            <p:cNvSpPr/>
            <p:nvPr/>
          </p:nvSpPr>
          <p:spPr>
            <a:xfrm>
              <a:off x="7595964" y="620688"/>
              <a:ext cx="863600" cy="720725"/>
            </a:xfrm>
            <a:prstGeom prst="rect">
              <a:avLst/>
            </a:prstGeom>
            <a:solidFill>
              <a:srgbClr val="C0C0C0"/>
            </a:solidFill>
            <a:ln w="9525" cap="flat" cmpd="sng">
              <a:solidFill>
                <a:schemeClr val="tx1"/>
              </a:solidFill>
              <a:prstDash val="solid"/>
              <a:miter/>
              <a:headEnd type="none" w="med" len="med"/>
              <a:tailEnd type="none" w="med" len="med"/>
            </a:ln>
          </p:spPr>
          <p:txBody>
            <a:bodyPr anchor="t"/>
            <a:lstStyle/>
            <a:p>
              <a:pPr algn="ctr"/>
              <a:endParaRPr lang="zh-CN" altLang="en-US">
                <a:latin typeface="Arial" panose="020B0604020202020204" pitchFamily="34" charset="0"/>
              </a:endParaRPr>
            </a:p>
          </p:txBody>
        </p:sp>
        <p:sp>
          <p:nvSpPr>
            <p:cNvPr id="25606" name="平行四边形 47109"/>
            <p:cNvSpPr/>
            <p:nvPr/>
          </p:nvSpPr>
          <p:spPr>
            <a:xfrm>
              <a:off x="7308627" y="620688"/>
              <a:ext cx="1152525" cy="360363"/>
            </a:xfrm>
            <a:prstGeom prst="parallelogram">
              <a:avLst>
                <a:gd name="adj" fmla="val 79955"/>
              </a:avLst>
            </a:prstGeom>
            <a:solidFill>
              <a:srgbClr val="C0C0C0">
                <a:alpha val="50000"/>
              </a:srgbClr>
            </a:solidFill>
            <a:ln w="9525" cap="flat" cmpd="sng">
              <a:solidFill>
                <a:schemeClr val="tx1"/>
              </a:solidFill>
              <a:prstDash val="solid"/>
              <a:miter/>
              <a:headEnd type="none" w="med" len="med"/>
              <a:tailEnd type="none" w="med" len="med"/>
            </a:ln>
          </p:spPr>
          <p:txBody>
            <a:bodyPr anchor="t"/>
            <a:lstStyle/>
            <a:p>
              <a:pPr algn="ctr"/>
              <a:endParaRPr lang="zh-CN" altLang="en-US">
                <a:latin typeface="Arial" panose="020B0604020202020204" pitchFamily="34" charset="0"/>
              </a:endParaRPr>
            </a:p>
          </p:txBody>
        </p:sp>
        <p:sp>
          <p:nvSpPr>
            <p:cNvPr id="25607" name="矩形 47110"/>
            <p:cNvSpPr/>
            <p:nvPr/>
          </p:nvSpPr>
          <p:spPr>
            <a:xfrm>
              <a:off x="7308627" y="981051"/>
              <a:ext cx="863600" cy="720725"/>
            </a:xfrm>
            <a:prstGeom prst="rect">
              <a:avLst/>
            </a:prstGeom>
            <a:solidFill>
              <a:srgbClr val="C0C0C0">
                <a:alpha val="50000"/>
              </a:srgbClr>
            </a:solidFill>
            <a:ln w="9525" cap="flat" cmpd="sng">
              <a:solidFill>
                <a:schemeClr val="tx1"/>
              </a:solidFill>
              <a:prstDash val="solid"/>
              <a:miter/>
              <a:headEnd type="none" w="med" len="med"/>
              <a:tailEnd type="none" w="med" len="med"/>
            </a:ln>
          </p:spPr>
          <p:txBody>
            <a:bodyPr anchor="t"/>
            <a:lstStyle/>
            <a:p>
              <a:pPr algn="ctr"/>
              <a:endParaRPr lang="zh-CN" altLang="en-US">
                <a:latin typeface="Arial" panose="020B0604020202020204" pitchFamily="34" charset="0"/>
              </a:endParaRPr>
            </a:p>
          </p:txBody>
        </p:sp>
        <p:sp>
          <p:nvSpPr>
            <p:cNvPr id="25608" name="平行四边形 47112"/>
            <p:cNvSpPr/>
            <p:nvPr/>
          </p:nvSpPr>
          <p:spPr>
            <a:xfrm>
              <a:off x="7308627" y="1341413"/>
              <a:ext cx="1152525" cy="360363"/>
            </a:xfrm>
            <a:prstGeom prst="parallelogram">
              <a:avLst>
                <a:gd name="adj" fmla="val 79955"/>
              </a:avLst>
            </a:prstGeom>
            <a:solidFill>
              <a:srgbClr val="C0C0C0">
                <a:alpha val="50000"/>
              </a:srgbClr>
            </a:solidFill>
            <a:ln w="9525" cap="flat" cmpd="sng">
              <a:solidFill>
                <a:schemeClr val="tx1"/>
              </a:solidFill>
              <a:prstDash val="solid"/>
              <a:miter/>
              <a:headEnd type="none" w="med" len="med"/>
              <a:tailEnd type="none" w="med" len="med"/>
            </a:ln>
          </p:spPr>
          <p:txBody>
            <a:bodyPr anchor="t"/>
            <a:lstStyle/>
            <a:p>
              <a:pPr algn="ctr"/>
              <a:endParaRPr lang="zh-CN" altLang="en-US">
                <a:latin typeface="Arial" panose="020B0604020202020204" pitchFamily="34" charset="0"/>
              </a:endParaRPr>
            </a:p>
          </p:txBody>
        </p:sp>
        <p:sp>
          <p:nvSpPr>
            <p:cNvPr id="25609" name="直接连接符 47115"/>
            <p:cNvSpPr/>
            <p:nvPr/>
          </p:nvSpPr>
          <p:spPr>
            <a:xfrm>
              <a:off x="6948264" y="1196951"/>
              <a:ext cx="287338" cy="0"/>
            </a:xfrm>
            <a:prstGeom prst="line">
              <a:avLst/>
            </a:prstGeom>
            <a:ln w="9525" cap="flat" cmpd="sng">
              <a:solidFill>
                <a:schemeClr val="tx1"/>
              </a:solidFill>
              <a:prstDash val="solid"/>
              <a:round/>
              <a:headEnd type="none" w="med" len="med"/>
              <a:tailEnd type="triangle" w="med" len="med"/>
            </a:ln>
          </p:spPr>
        </p:sp>
        <p:sp>
          <p:nvSpPr>
            <p:cNvPr id="25610" name="直接连接符 47116"/>
            <p:cNvSpPr/>
            <p:nvPr/>
          </p:nvSpPr>
          <p:spPr>
            <a:xfrm>
              <a:off x="6948264" y="1341413"/>
              <a:ext cx="287338" cy="0"/>
            </a:xfrm>
            <a:prstGeom prst="line">
              <a:avLst/>
            </a:prstGeom>
            <a:ln w="9525" cap="flat" cmpd="sng">
              <a:solidFill>
                <a:schemeClr val="tx1"/>
              </a:solidFill>
              <a:prstDash val="solid"/>
              <a:round/>
              <a:headEnd type="none" w="med" len="med"/>
              <a:tailEnd type="triangle" w="med" len="med"/>
            </a:ln>
          </p:spPr>
        </p:sp>
        <p:sp>
          <p:nvSpPr>
            <p:cNvPr id="25611" name="直接连接符 47117"/>
            <p:cNvSpPr/>
            <p:nvPr/>
          </p:nvSpPr>
          <p:spPr>
            <a:xfrm>
              <a:off x="6948264" y="1485876"/>
              <a:ext cx="287338" cy="0"/>
            </a:xfrm>
            <a:prstGeom prst="line">
              <a:avLst/>
            </a:prstGeom>
            <a:ln w="9525" cap="flat" cmpd="sng">
              <a:solidFill>
                <a:schemeClr val="tx1"/>
              </a:solidFill>
              <a:prstDash val="solid"/>
              <a:round/>
              <a:headEnd type="none" w="med" len="med"/>
              <a:tailEnd type="triangle" w="med" len="med"/>
            </a:ln>
          </p:spPr>
        </p:sp>
        <p:sp>
          <p:nvSpPr>
            <p:cNvPr id="25612" name="直接连接符 47118"/>
            <p:cNvSpPr/>
            <p:nvPr/>
          </p:nvSpPr>
          <p:spPr>
            <a:xfrm>
              <a:off x="6948264" y="1054076"/>
              <a:ext cx="287338" cy="0"/>
            </a:xfrm>
            <a:prstGeom prst="line">
              <a:avLst/>
            </a:prstGeom>
            <a:ln w="9525" cap="flat" cmpd="sng">
              <a:solidFill>
                <a:schemeClr val="tx1"/>
              </a:solidFill>
              <a:prstDash val="solid"/>
              <a:round/>
              <a:headEnd type="none" w="med" len="med"/>
              <a:tailEnd type="triangle" w="med" len="med"/>
            </a:ln>
          </p:spPr>
        </p:sp>
        <p:sp>
          <p:nvSpPr>
            <p:cNvPr id="25613" name="直接连接符 47119"/>
            <p:cNvSpPr/>
            <p:nvPr/>
          </p:nvSpPr>
          <p:spPr>
            <a:xfrm>
              <a:off x="8388127" y="1196951"/>
              <a:ext cx="287338" cy="0"/>
            </a:xfrm>
            <a:prstGeom prst="line">
              <a:avLst/>
            </a:prstGeom>
            <a:ln w="9525" cap="flat" cmpd="sng">
              <a:solidFill>
                <a:schemeClr val="tx1"/>
              </a:solidFill>
              <a:prstDash val="solid"/>
              <a:round/>
              <a:headEnd type="none" w="med" len="med"/>
              <a:tailEnd type="triangle" w="med" len="med"/>
            </a:ln>
          </p:spPr>
        </p:sp>
        <p:sp>
          <p:nvSpPr>
            <p:cNvPr id="25614" name="直接连接符 47120"/>
            <p:cNvSpPr/>
            <p:nvPr/>
          </p:nvSpPr>
          <p:spPr>
            <a:xfrm>
              <a:off x="8388127" y="1341413"/>
              <a:ext cx="287338" cy="0"/>
            </a:xfrm>
            <a:prstGeom prst="line">
              <a:avLst/>
            </a:prstGeom>
            <a:ln w="9525" cap="flat" cmpd="sng">
              <a:solidFill>
                <a:schemeClr val="tx1"/>
              </a:solidFill>
              <a:prstDash val="solid"/>
              <a:round/>
              <a:headEnd type="none" w="med" len="med"/>
              <a:tailEnd type="triangle" w="med" len="med"/>
            </a:ln>
          </p:spPr>
        </p:sp>
        <p:sp>
          <p:nvSpPr>
            <p:cNvPr id="25615" name="直接连接符 47121"/>
            <p:cNvSpPr/>
            <p:nvPr/>
          </p:nvSpPr>
          <p:spPr>
            <a:xfrm>
              <a:off x="8388127" y="1485876"/>
              <a:ext cx="287338" cy="0"/>
            </a:xfrm>
            <a:prstGeom prst="line">
              <a:avLst/>
            </a:prstGeom>
            <a:ln w="9525" cap="flat" cmpd="sng">
              <a:solidFill>
                <a:schemeClr val="tx1"/>
              </a:solidFill>
              <a:prstDash val="solid"/>
              <a:round/>
              <a:headEnd type="none" w="med" len="med"/>
              <a:tailEnd type="triangle" w="med" len="med"/>
            </a:ln>
          </p:spPr>
        </p:sp>
        <p:sp>
          <p:nvSpPr>
            <p:cNvPr id="25616" name="直接连接符 47122"/>
            <p:cNvSpPr/>
            <p:nvPr/>
          </p:nvSpPr>
          <p:spPr>
            <a:xfrm>
              <a:off x="8388127" y="1054076"/>
              <a:ext cx="287338" cy="0"/>
            </a:xfrm>
            <a:prstGeom prst="line">
              <a:avLst/>
            </a:prstGeom>
            <a:ln w="9525" cap="flat" cmpd="sng">
              <a:solidFill>
                <a:schemeClr val="tx1"/>
              </a:solidFill>
              <a:prstDash val="solid"/>
              <a:round/>
              <a:headEnd type="none" w="med" len="med"/>
              <a:tailEnd type="triangle" w="med" len="med"/>
            </a:ln>
          </p:spPr>
        </p:sp>
        <p:sp>
          <p:nvSpPr>
            <p:cNvPr id="2" name="文本框 1"/>
            <p:cNvSpPr txBox="1"/>
            <p:nvPr/>
          </p:nvSpPr>
          <p:spPr>
            <a:xfrm>
              <a:off x="8445392" y="1425671"/>
              <a:ext cx="445973" cy="369332"/>
            </a:xfrm>
            <a:prstGeom prst="rect">
              <a:avLst/>
            </a:prstGeom>
            <a:noFill/>
          </p:spPr>
          <p:txBody>
            <a:bodyPr wrap="square" rtlCol="0">
              <a:spAutoFit/>
            </a:bodyPr>
            <a:lstStyle/>
            <a:p>
              <a:r>
                <a:rPr lang="en-US" altLang="zh-CN" i="1" dirty="0">
                  <a:latin typeface="Times New Roman" panose="02020603050405020304" pitchFamily="18" charset="0"/>
                  <a:cs typeface="Times New Roman" panose="02020603050405020304" pitchFamily="18" charset="0"/>
                </a:rPr>
                <a:t>x</a:t>
              </a:r>
              <a:endParaRPr lang="zh-CN" altLang="en-US" i="1" dirty="0">
                <a:latin typeface="Times New Roman" panose="02020603050405020304" pitchFamily="18" charset="0"/>
                <a:cs typeface="Times New Roman" panose="02020603050405020304" pitchFamily="18" charset="0"/>
              </a:endParaRPr>
            </a:p>
          </p:txBody>
        </p:sp>
      </p:grpSp>
    </p:spTree>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2"/>
          <p:cNvSpPr>
            <a:spLocks noGrp="1" noChangeArrowheads="1"/>
          </p:cNvSpPr>
          <p:nvPr>
            <p:ph type="title"/>
          </p:nvPr>
        </p:nvSpPr>
        <p:spPr/>
        <p:txBody>
          <a:bodyPr/>
          <a:lstStyle/>
          <a:p>
            <a:pPr marL="838200" indent="-838200" eaLnBrk="1" hangingPunct="1"/>
            <a:r>
              <a:rPr lang="zh-CN" altLang="en-US"/>
              <a:t>双流体不稳定性临界波数</a:t>
            </a:r>
            <a:endParaRPr lang="zh-CN" altLang="en-US"/>
          </a:p>
        </p:txBody>
      </p:sp>
      <mc:AlternateContent xmlns:mc="http://schemas.openxmlformats.org/markup-compatibility/2006">
        <mc:Choice xmlns:a14="http://schemas.microsoft.com/office/drawing/2010/main" Requires="a14">
          <p:sp>
            <p:nvSpPr>
              <p:cNvPr id="116739" name="Rectangle 3"/>
              <p:cNvSpPr>
                <a:spLocks noGrp="1" noChangeArrowheads="1"/>
              </p:cNvSpPr>
              <p:nvPr>
                <p:ph type="body" idx="1"/>
              </p:nvPr>
            </p:nvSpPr>
            <p:spPr>
              <a:xfrm>
                <a:off x="468313" y="1412875"/>
                <a:ext cx="8280400" cy="4968453"/>
              </a:xfrm>
            </p:spPr>
            <p:txBody>
              <a:bodyPr/>
              <a:lstStyle/>
              <a:p>
                <a:pPr eaLnBrk="1" hangingPunct="1">
                  <a:lnSpc>
                    <a:spcPct val="90000"/>
                  </a:lnSpc>
                  <a:spcBef>
                    <a:spcPct val="10000"/>
                  </a:spcBef>
                  <a:spcAft>
                    <a:spcPct val="10000"/>
                  </a:spcAft>
                </a:pPr>
                <a:r>
                  <a:rPr lang="zh-CN" altLang="en-US" dirty="0"/>
                  <a:t>讨论不稳定性发生的条件和增长率。从色散关系的图形中可以看出，有一个长波区域，当 </a:t>
                </a:r>
                <a:r>
                  <a:rPr lang="en-US" altLang="zh-CN" i="1" dirty="0">
                    <a:latin typeface="Times New Roman" panose="02020603050405020304" pitchFamily="18" charset="0"/>
                    <a:cs typeface="Times New Roman" panose="02020603050405020304" pitchFamily="18" charset="0"/>
                  </a:rPr>
                  <a:t>|k| </a:t>
                </a:r>
                <a:r>
                  <a:rPr lang="zh-CN" altLang="en-US" dirty="0"/>
                  <a:t>小于某个临界值时，出现不稳定性，这时给定</a:t>
                </a:r>
                <a:r>
                  <a:rPr lang="en-US" altLang="zh-CN" i="1" dirty="0">
                    <a:latin typeface="Times New Roman" panose="02020603050405020304" pitchFamily="18" charset="0"/>
                    <a:cs typeface="Times New Roman" panose="02020603050405020304" pitchFamily="18" charset="0"/>
                  </a:rPr>
                  <a:t>k</a:t>
                </a:r>
                <a:r>
                  <a:rPr lang="zh-CN" altLang="en-US" dirty="0"/>
                  <a:t>之后，只能求得</a:t>
                </a:r>
                <a:r>
                  <a:rPr lang="en-US" altLang="zh-CN" dirty="0"/>
                  <a:t>2</a:t>
                </a:r>
                <a:r>
                  <a:rPr lang="zh-CN" altLang="en-US" dirty="0"/>
                  <a:t>个实频率，另两个是一队共轭的复数解，其中必有一个产生不稳定性。通过令 </a:t>
                </a:r>
                <a:r>
                  <a:rPr lang="en-US" altLang="zh-CN" i="1" dirty="0">
                    <a:latin typeface="Times New Roman" panose="02020603050405020304" pitchFamily="18" charset="0"/>
                    <a:cs typeface="Times New Roman" panose="02020603050405020304" pitchFamily="18" charset="0"/>
                  </a:rPr>
                  <a:t>dk/</a:t>
                </a:r>
                <a:r>
                  <a:rPr lang="en-US" altLang="zh-CN" i="1" dirty="0" err="1">
                    <a:latin typeface="Times New Roman" panose="02020603050405020304" pitchFamily="18" charset="0"/>
                    <a:cs typeface="Times New Roman" panose="02020603050405020304" pitchFamily="18" charset="0"/>
                  </a:rPr>
                  <a:t>d</a:t>
                </a:r>
                <a:r>
                  <a:rPr lang="en-US" altLang="zh-CN" i="1" dirty="0" err="1">
                    <a:latin typeface="Symbol" panose="05050102010706020507" pitchFamily="18" charset="2"/>
                    <a:cs typeface="Times New Roman" panose="02020603050405020304" pitchFamily="18" charset="0"/>
                  </a:rPr>
                  <a:t>w</a:t>
                </a:r>
                <a:r>
                  <a:rPr lang="en-US" altLang="zh-CN" i="1" dirty="0">
                    <a:latin typeface="Times New Roman" panose="02020603050405020304" pitchFamily="18" charset="0"/>
                    <a:cs typeface="Times New Roman" panose="02020603050405020304" pitchFamily="18" charset="0"/>
                  </a:rPr>
                  <a:t> = </a:t>
                </a:r>
                <a:r>
                  <a:rPr lang="en-US" altLang="zh-CN" dirty="0">
                    <a:latin typeface="Times New Roman" panose="02020603050405020304" pitchFamily="18" charset="0"/>
                    <a:cs typeface="Times New Roman" panose="02020603050405020304" pitchFamily="18" charset="0"/>
                  </a:rPr>
                  <a:t>0</a:t>
                </a:r>
                <a:r>
                  <a:rPr lang="en-US" altLang="zh-CN" i="1" dirty="0">
                    <a:latin typeface="Times New Roman" panose="02020603050405020304" pitchFamily="18" charset="0"/>
                    <a:cs typeface="Times New Roman" panose="02020603050405020304" pitchFamily="18" charset="0"/>
                  </a:rPr>
                  <a:t> </a:t>
                </a:r>
                <a:r>
                  <a:rPr lang="zh-CN" altLang="en-US" dirty="0"/>
                  <a:t>求出临界波数 </a:t>
                </a:r>
                <a:r>
                  <a:rPr lang="en-US" altLang="zh-CN" i="1" dirty="0">
                    <a:latin typeface="Times New Roman" panose="02020603050405020304" pitchFamily="18" charset="0"/>
                    <a:cs typeface="Times New Roman" panose="02020603050405020304" pitchFamily="18" charset="0"/>
                  </a:rPr>
                  <a:t>kc</a:t>
                </a:r>
                <a:r>
                  <a:rPr lang="en-US" altLang="zh-CN" dirty="0"/>
                  <a:t> </a:t>
                </a:r>
                <a:r>
                  <a:rPr lang="zh-CN" altLang="en-US" dirty="0"/>
                  <a:t>满足 </a:t>
                </a:r>
                <a:endParaRPr lang="en-US" altLang="zh-CN" dirty="0"/>
              </a:p>
              <a:p>
                <a:pPr marL="0" indent="0" eaLnBrk="1" hangingPunct="1">
                  <a:lnSpc>
                    <a:spcPct val="90000"/>
                  </a:lnSpc>
                  <a:spcBef>
                    <a:spcPct val="10000"/>
                  </a:spcBef>
                  <a:spcAft>
                    <a:spcPct val="10000"/>
                  </a:spcAft>
                  <a:buNone/>
                </a:pPr>
                <a14:m>
                  <m:oMathPara xmlns:m="http://schemas.openxmlformats.org/officeDocument/2006/math">
                    <m:oMathParaPr>
                      <m:jc m:val="centerGroup"/>
                    </m:oMathParaPr>
                    <m:oMath xmlns:m="http://schemas.openxmlformats.org/officeDocument/2006/math">
                      <m:r>
                        <a:rPr lang="zh-CN" altLang="en-US" sz="2400" i="1">
                          <a:solidFill>
                            <a:srgbClr val="000000"/>
                          </a:solidFill>
                          <a:latin typeface="Cambria Math" panose="02040503050406030204" pitchFamily="18" charset="0"/>
                        </a:rPr>
                        <m:t>−</m:t>
                      </m:r>
                      <m:f>
                        <m:fPr>
                          <m:ctrlPr>
                            <a:rPr lang="zh-CN" altLang="en-US" sz="2400" i="1">
                              <a:solidFill>
                                <a:srgbClr val="000000"/>
                              </a:solidFill>
                              <a:latin typeface="Cambria Math" panose="02040503050406030204" pitchFamily="18" charset="0"/>
                            </a:rPr>
                          </m:ctrlPr>
                        </m:fPr>
                        <m:num>
                          <m:sSubSup>
                            <m:sSubSupPr>
                              <m:ctrlPr>
                                <a:rPr lang="zh-CN" altLang="en-US" sz="2400" i="1">
                                  <a:solidFill>
                                    <a:srgbClr val="000000"/>
                                  </a:solidFill>
                                  <a:latin typeface="Cambria Math" panose="02040503050406030204" pitchFamily="18" charset="0"/>
                                </a:rPr>
                              </m:ctrlPr>
                            </m:sSubSupPr>
                            <m:e>
                              <m:r>
                                <a:rPr lang="zh-CN" altLang="en-US" sz="2400" i="1">
                                  <a:solidFill>
                                    <a:srgbClr val="000000"/>
                                  </a:solidFill>
                                  <a:latin typeface="Cambria Math" panose="02040503050406030204" pitchFamily="18" charset="0"/>
                                </a:rPr>
                                <m:t>𝜔</m:t>
                              </m:r>
                            </m:e>
                            <m:sub>
                              <m:r>
                                <a:rPr lang="zh-CN" altLang="en-US" sz="2400" i="1">
                                  <a:solidFill>
                                    <a:srgbClr val="000000"/>
                                  </a:solidFill>
                                  <a:latin typeface="Cambria Math" panose="02040503050406030204" pitchFamily="18" charset="0"/>
                                </a:rPr>
                                <m:t>𝑝𝑖</m:t>
                              </m:r>
                            </m:sub>
                            <m:sup>
                              <m:r>
                                <a:rPr lang="zh-CN" altLang="en-US" sz="2400" i="1">
                                  <a:solidFill>
                                    <a:srgbClr val="000000"/>
                                  </a:solidFill>
                                  <a:latin typeface="Cambria Math" panose="02040503050406030204" pitchFamily="18" charset="0"/>
                                </a:rPr>
                                <m:t>2</m:t>
                              </m:r>
                            </m:sup>
                          </m:sSubSup>
                        </m:num>
                        <m:den>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𝜔</m:t>
                          </m:r>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𝑘</m:t>
                              </m:r>
                            </m:e>
                            <m:sub>
                              <m:r>
                                <a:rPr lang="zh-CN" altLang="en-US" sz="2400" i="1">
                                  <a:solidFill>
                                    <a:srgbClr val="000000"/>
                                  </a:solidFill>
                                  <a:latin typeface="Cambria Math" panose="02040503050406030204" pitchFamily="18" charset="0"/>
                                </a:rPr>
                                <m:t>𝑐</m:t>
                              </m:r>
                            </m:sub>
                          </m:sSub>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𝑣</m:t>
                              </m:r>
                            </m:e>
                            <m:sub>
                              <m:r>
                                <a:rPr lang="zh-CN" altLang="en-US" sz="2400" i="1">
                                  <a:solidFill>
                                    <a:srgbClr val="000000"/>
                                  </a:solidFill>
                                  <a:latin typeface="Cambria Math" panose="02040503050406030204" pitchFamily="18" charset="0"/>
                                </a:rPr>
                                <m:t>𝑖</m:t>
                              </m:r>
                              <m:r>
                                <a:rPr lang="zh-CN" altLang="en-US" sz="2400" i="1">
                                  <a:solidFill>
                                    <a:srgbClr val="000000"/>
                                  </a:solidFill>
                                  <a:latin typeface="Cambria Math" panose="02040503050406030204" pitchFamily="18" charset="0"/>
                                </a:rPr>
                                <m:t>0</m:t>
                              </m:r>
                            </m:sub>
                          </m:sSub>
                          <m:sSup>
                            <m:sSupPr>
                              <m:ctrlPr>
                                <a:rPr lang="zh-CN" altLang="en-US" sz="2400" i="1">
                                  <a:solidFill>
                                    <a:srgbClr val="000000"/>
                                  </a:solidFill>
                                  <a:latin typeface="Cambria Math" panose="02040503050406030204" pitchFamily="18" charset="0"/>
                                </a:rPr>
                              </m:ctrlPr>
                            </m:sSupPr>
                            <m:e>
                              <m:r>
                                <a:rPr lang="zh-CN" altLang="en-US" sz="2400" i="1">
                                  <a:solidFill>
                                    <a:srgbClr val="000000"/>
                                  </a:solidFill>
                                  <a:latin typeface="Cambria Math" panose="02040503050406030204" pitchFamily="18" charset="0"/>
                                </a:rPr>
                                <m:t>)</m:t>
                              </m:r>
                            </m:e>
                            <m:sup>
                              <m:r>
                                <a:rPr lang="zh-CN" altLang="en-US" sz="2400" i="1">
                                  <a:solidFill>
                                    <a:srgbClr val="000000"/>
                                  </a:solidFill>
                                  <a:latin typeface="Cambria Math" panose="02040503050406030204" pitchFamily="18" charset="0"/>
                                </a:rPr>
                                <m:t>3</m:t>
                              </m:r>
                            </m:sup>
                          </m:sSup>
                        </m:den>
                      </m:f>
                      <m:r>
                        <a:rPr lang="zh-CN" altLang="en-US" sz="2400" i="1">
                          <a:solidFill>
                            <a:srgbClr val="000000"/>
                          </a:solidFill>
                          <a:latin typeface="Cambria Math" panose="02040503050406030204" pitchFamily="18" charset="0"/>
                        </a:rPr>
                        <m:t>=</m:t>
                      </m:r>
                      <m:f>
                        <m:fPr>
                          <m:ctrlPr>
                            <a:rPr lang="zh-CN" altLang="en-US" sz="2400" i="1">
                              <a:solidFill>
                                <a:srgbClr val="000000"/>
                              </a:solidFill>
                              <a:latin typeface="Cambria Math" panose="02040503050406030204" pitchFamily="18" charset="0"/>
                            </a:rPr>
                          </m:ctrlPr>
                        </m:fPr>
                        <m:num>
                          <m:sSubSup>
                            <m:sSubSupPr>
                              <m:ctrlPr>
                                <a:rPr lang="zh-CN" altLang="en-US" sz="2400" i="1">
                                  <a:solidFill>
                                    <a:srgbClr val="000000"/>
                                  </a:solidFill>
                                  <a:latin typeface="Cambria Math" panose="02040503050406030204" pitchFamily="18" charset="0"/>
                                </a:rPr>
                              </m:ctrlPr>
                            </m:sSubSupPr>
                            <m:e>
                              <m:r>
                                <a:rPr lang="zh-CN" altLang="en-US" sz="2400" i="1">
                                  <a:solidFill>
                                    <a:srgbClr val="000000"/>
                                  </a:solidFill>
                                  <a:latin typeface="Cambria Math" panose="02040503050406030204" pitchFamily="18" charset="0"/>
                                </a:rPr>
                                <m:t>𝜔</m:t>
                              </m:r>
                            </m:e>
                            <m:sub>
                              <m:r>
                                <a:rPr lang="zh-CN" altLang="en-US" sz="2400" i="1">
                                  <a:solidFill>
                                    <a:srgbClr val="000000"/>
                                  </a:solidFill>
                                  <a:latin typeface="Cambria Math" panose="02040503050406030204" pitchFamily="18" charset="0"/>
                                </a:rPr>
                                <m:t>𝑝𝑒</m:t>
                              </m:r>
                            </m:sub>
                            <m:sup>
                              <m:r>
                                <a:rPr lang="zh-CN" altLang="en-US" sz="2400" i="1">
                                  <a:solidFill>
                                    <a:srgbClr val="000000"/>
                                  </a:solidFill>
                                  <a:latin typeface="Cambria Math" panose="02040503050406030204" pitchFamily="18" charset="0"/>
                                </a:rPr>
                                <m:t>2</m:t>
                              </m:r>
                            </m:sup>
                          </m:sSubSup>
                        </m:num>
                        <m:den>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𝜔</m:t>
                          </m:r>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𝑘</m:t>
                              </m:r>
                            </m:e>
                            <m:sub>
                              <m:r>
                                <a:rPr lang="zh-CN" altLang="en-US" sz="2400" i="1">
                                  <a:solidFill>
                                    <a:srgbClr val="000000"/>
                                  </a:solidFill>
                                  <a:latin typeface="Cambria Math" panose="02040503050406030204" pitchFamily="18" charset="0"/>
                                </a:rPr>
                                <m:t>𝑐</m:t>
                              </m:r>
                            </m:sub>
                          </m:sSub>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𝑣</m:t>
                              </m:r>
                            </m:e>
                            <m:sub>
                              <m:r>
                                <a:rPr lang="zh-CN" altLang="en-US" sz="2400" i="1">
                                  <a:solidFill>
                                    <a:srgbClr val="000000"/>
                                  </a:solidFill>
                                  <a:latin typeface="Cambria Math" panose="02040503050406030204" pitchFamily="18" charset="0"/>
                                </a:rPr>
                                <m:t>𝑒</m:t>
                              </m:r>
                              <m:r>
                                <a:rPr lang="zh-CN" altLang="en-US" sz="2400" i="1">
                                  <a:solidFill>
                                    <a:srgbClr val="000000"/>
                                  </a:solidFill>
                                  <a:latin typeface="Cambria Math" panose="02040503050406030204" pitchFamily="18" charset="0"/>
                                </a:rPr>
                                <m:t>0</m:t>
                              </m:r>
                            </m:sub>
                          </m:sSub>
                          <m:sSup>
                            <m:sSupPr>
                              <m:ctrlPr>
                                <a:rPr lang="zh-CN" altLang="en-US" sz="2400" i="1">
                                  <a:solidFill>
                                    <a:srgbClr val="000000"/>
                                  </a:solidFill>
                                  <a:latin typeface="Cambria Math" panose="02040503050406030204" pitchFamily="18" charset="0"/>
                                </a:rPr>
                              </m:ctrlPr>
                            </m:sSupPr>
                            <m:e>
                              <m:r>
                                <a:rPr lang="zh-CN" altLang="en-US" sz="2400" i="1">
                                  <a:solidFill>
                                    <a:srgbClr val="000000"/>
                                  </a:solidFill>
                                  <a:latin typeface="Cambria Math" panose="02040503050406030204" pitchFamily="18" charset="0"/>
                                </a:rPr>
                                <m:t>)</m:t>
                              </m:r>
                            </m:e>
                            <m:sup>
                              <m:r>
                                <a:rPr lang="zh-CN" altLang="en-US" sz="2400" i="1">
                                  <a:solidFill>
                                    <a:srgbClr val="000000"/>
                                  </a:solidFill>
                                  <a:latin typeface="Cambria Math" panose="02040503050406030204" pitchFamily="18" charset="0"/>
                                </a:rPr>
                                <m:t>3</m:t>
                              </m:r>
                            </m:sup>
                          </m:sSup>
                        </m:den>
                      </m:f>
                      <m:r>
                        <a:rPr lang="zh-CN" altLang="en-US" sz="2400" i="1">
                          <a:solidFill>
                            <a:srgbClr val="000000"/>
                          </a:solidFill>
                          <a:latin typeface="Cambria Math" panose="02040503050406030204" pitchFamily="18" charset="0"/>
                        </a:rPr>
                        <m:t>=</m:t>
                      </m:r>
                      <m:f>
                        <m:fPr>
                          <m:ctrlPr>
                            <a:rPr lang="zh-CN" altLang="en-US" sz="2400" i="1">
                              <a:solidFill>
                                <a:srgbClr val="000000"/>
                              </a:solidFill>
                              <a:latin typeface="Cambria Math" panose="02040503050406030204" pitchFamily="18" charset="0"/>
                            </a:rPr>
                          </m:ctrlPr>
                        </m:fPr>
                        <m:num>
                          <m:r>
                            <a:rPr lang="zh-CN" altLang="en-US" sz="2400" i="1">
                              <a:solidFill>
                                <a:srgbClr val="000000"/>
                              </a:solidFill>
                              <a:latin typeface="Cambria Math" panose="02040503050406030204" pitchFamily="18" charset="0"/>
                            </a:rPr>
                            <m:t>1</m:t>
                          </m:r>
                        </m:num>
                        <m:den>
                          <m:sSup>
                            <m:sSupPr>
                              <m:ctrlPr>
                                <a:rPr lang="zh-CN" altLang="en-US" sz="2400" i="1">
                                  <a:solidFill>
                                    <a:srgbClr val="000000"/>
                                  </a:solidFill>
                                  <a:latin typeface="Cambria Math" panose="02040503050406030204" pitchFamily="18" charset="0"/>
                                </a:rPr>
                              </m:ctrlPr>
                            </m:sSupPr>
                            <m:e>
                              <m:r>
                                <a:rPr lang="zh-CN" altLang="en-US" sz="2400" i="1">
                                  <a:solidFill>
                                    <a:srgbClr val="000000"/>
                                  </a:solidFill>
                                  <a:latin typeface="Cambria Math" panose="02040503050406030204" pitchFamily="18" charset="0"/>
                                </a:rPr>
                                <m:t>𝜆</m:t>
                              </m:r>
                            </m:e>
                            <m:sup>
                              <m:r>
                                <a:rPr lang="zh-CN" altLang="en-US" sz="2400" i="1">
                                  <a:solidFill>
                                    <a:srgbClr val="000000"/>
                                  </a:solidFill>
                                  <a:latin typeface="Cambria Math" panose="02040503050406030204" pitchFamily="18" charset="0"/>
                                </a:rPr>
                                <m:t>3</m:t>
                              </m:r>
                            </m:sup>
                          </m:sSup>
                        </m:den>
                      </m:f>
                      <m:r>
                        <a:rPr lang="zh-CN" altLang="en-US" sz="2400" i="1">
                          <a:solidFill>
                            <a:srgbClr val="000000"/>
                          </a:solidFill>
                          <a:latin typeface="Cambria Math" panose="02040503050406030204" pitchFamily="18" charset="0"/>
                        </a:rPr>
                        <m:t>, ⇒</m:t>
                      </m:r>
                      <m:sSup>
                        <m:sSupPr>
                          <m:ctrlPr>
                            <a:rPr lang="zh-CN" altLang="en-US" sz="2400" i="1">
                              <a:solidFill>
                                <a:srgbClr val="000000"/>
                              </a:solidFill>
                              <a:latin typeface="Cambria Math" panose="02040503050406030204" pitchFamily="18" charset="0"/>
                            </a:rPr>
                          </m:ctrlPr>
                        </m:sSupPr>
                        <m:e>
                          <m:r>
                            <a:rPr lang="zh-CN" altLang="en-US" sz="2400" i="1">
                              <a:solidFill>
                                <a:srgbClr val="000000"/>
                              </a:solidFill>
                              <a:latin typeface="Cambria Math" panose="02040503050406030204" pitchFamily="18" charset="0"/>
                            </a:rPr>
                            <m:t>𝜆</m:t>
                          </m:r>
                        </m:e>
                        <m:sup>
                          <m:r>
                            <a:rPr lang="zh-CN" altLang="en-US" sz="2400" i="1">
                              <a:solidFill>
                                <a:srgbClr val="000000"/>
                              </a:solidFill>
                              <a:latin typeface="Cambria Math" panose="02040503050406030204" pitchFamily="18" charset="0"/>
                            </a:rPr>
                            <m:t>2</m:t>
                          </m:r>
                        </m:sup>
                      </m:sSup>
                      <m:r>
                        <a:rPr lang="zh-CN" altLang="en-US" sz="2400" i="1">
                          <a:solidFill>
                            <a:srgbClr val="000000"/>
                          </a:solidFill>
                          <a:latin typeface="Cambria Math" panose="02040503050406030204" pitchFamily="18" charset="0"/>
                        </a:rPr>
                        <m:t>=</m:t>
                      </m:r>
                      <m:sSubSup>
                        <m:sSubSupPr>
                          <m:ctrlPr>
                            <a:rPr lang="zh-CN" altLang="en-US" sz="2400" i="1">
                              <a:solidFill>
                                <a:srgbClr val="000000"/>
                              </a:solidFill>
                              <a:latin typeface="Cambria Math" panose="02040503050406030204" pitchFamily="18" charset="0"/>
                            </a:rPr>
                          </m:ctrlPr>
                        </m:sSubSupPr>
                        <m:e>
                          <m:r>
                            <a:rPr lang="zh-CN" altLang="en-US" sz="2400" i="1">
                              <a:solidFill>
                                <a:srgbClr val="000000"/>
                              </a:solidFill>
                              <a:latin typeface="Cambria Math" panose="02040503050406030204" pitchFamily="18" charset="0"/>
                            </a:rPr>
                            <m:t>𝜔</m:t>
                          </m:r>
                        </m:e>
                        <m:sub>
                          <m:r>
                            <a:rPr lang="zh-CN" altLang="en-US" sz="2400" i="1">
                              <a:solidFill>
                                <a:srgbClr val="000000"/>
                              </a:solidFill>
                              <a:latin typeface="Cambria Math" panose="02040503050406030204" pitchFamily="18" charset="0"/>
                            </a:rPr>
                            <m:t>𝑝𝑖</m:t>
                          </m:r>
                        </m:sub>
                        <m:sup>
                          <m:f>
                            <m:fPr>
                              <m:ctrlPr>
                                <a:rPr lang="zh-CN" altLang="en-US" sz="2400" i="1">
                                  <a:solidFill>
                                    <a:srgbClr val="000000"/>
                                  </a:solidFill>
                                  <a:latin typeface="Cambria Math" panose="02040503050406030204" pitchFamily="18" charset="0"/>
                                </a:rPr>
                              </m:ctrlPr>
                            </m:fPr>
                            <m:num>
                              <m:r>
                                <a:rPr lang="zh-CN" altLang="en-US" sz="2400" i="1">
                                  <a:solidFill>
                                    <a:srgbClr val="000000"/>
                                  </a:solidFill>
                                  <a:latin typeface="Cambria Math" panose="02040503050406030204" pitchFamily="18" charset="0"/>
                                </a:rPr>
                                <m:t>2</m:t>
                              </m:r>
                            </m:num>
                            <m:den>
                              <m:r>
                                <a:rPr lang="zh-CN" altLang="en-US" sz="2400" i="1">
                                  <a:solidFill>
                                    <a:srgbClr val="000000"/>
                                  </a:solidFill>
                                  <a:latin typeface="Cambria Math" panose="02040503050406030204" pitchFamily="18" charset="0"/>
                                </a:rPr>
                                <m:t>3</m:t>
                              </m:r>
                            </m:den>
                          </m:f>
                        </m:sup>
                      </m:sSubSup>
                      <m:r>
                        <a:rPr lang="zh-CN" altLang="en-US" sz="2400" i="1">
                          <a:solidFill>
                            <a:srgbClr val="000000"/>
                          </a:solidFill>
                          <a:latin typeface="Cambria Math" panose="02040503050406030204" pitchFamily="18" charset="0"/>
                        </a:rPr>
                        <m:t>+</m:t>
                      </m:r>
                      <m:sSubSup>
                        <m:sSubSupPr>
                          <m:ctrlPr>
                            <a:rPr lang="zh-CN" altLang="en-US" sz="2400" i="1">
                              <a:solidFill>
                                <a:srgbClr val="000000"/>
                              </a:solidFill>
                              <a:latin typeface="Cambria Math" panose="02040503050406030204" pitchFamily="18" charset="0"/>
                            </a:rPr>
                          </m:ctrlPr>
                        </m:sSubSupPr>
                        <m:e>
                          <m:r>
                            <a:rPr lang="zh-CN" altLang="en-US" sz="2400" i="1">
                              <a:solidFill>
                                <a:srgbClr val="000000"/>
                              </a:solidFill>
                              <a:latin typeface="Cambria Math" panose="02040503050406030204" pitchFamily="18" charset="0"/>
                            </a:rPr>
                            <m:t>𝜔</m:t>
                          </m:r>
                        </m:e>
                        <m:sub>
                          <m:r>
                            <a:rPr lang="zh-CN" altLang="en-US" sz="2400" i="1">
                              <a:solidFill>
                                <a:srgbClr val="000000"/>
                              </a:solidFill>
                              <a:latin typeface="Cambria Math" panose="02040503050406030204" pitchFamily="18" charset="0"/>
                            </a:rPr>
                            <m:t>𝑝𝑒</m:t>
                          </m:r>
                        </m:sub>
                        <m:sup>
                          <m:f>
                            <m:fPr>
                              <m:ctrlPr>
                                <a:rPr lang="zh-CN" altLang="en-US" sz="2400" i="1">
                                  <a:solidFill>
                                    <a:srgbClr val="000000"/>
                                  </a:solidFill>
                                  <a:latin typeface="Cambria Math" panose="02040503050406030204" pitchFamily="18" charset="0"/>
                                </a:rPr>
                              </m:ctrlPr>
                            </m:fPr>
                            <m:num>
                              <m:r>
                                <a:rPr lang="zh-CN" altLang="en-US" sz="2400" i="1">
                                  <a:solidFill>
                                    <a:srgbClr val="000000"/>
                                  </a:solidFill>
                                  <a:latin typeface="Cambria Math" panose="02040503050406030204" pitchFamily="18" charset="0"/>
                                </a:rPr>
                                <m:t>2</m:t>
                              </m:r>
                            </m:num>
                            <m:den>
                              <m:r>
                                <a:rPr lang="zh-CN" altLang="en-US" sz="2400" i="1">
                                  <a:solidFill>
                                    <a:srgbClr val="000000"/>
                                  </a:solidFill>
                                  <a:latin typeface="Cambria Math" panose="02040503050406030204" pitchFamily="18" charset="0"/>
                                </a:rPr>
                                <m:t>3</m:t>
                              </m:r>
                            </m:den>
                          </m:f>
                        </m:sup>
                      </m:sSubSup>
                    </m:oMath>
                    <m:oMath xmlns:m="http://schemas.openxmlformats.org/officeDocument/2006/math">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𝑘</m:t>
                          </m:r>
                        </m:e>
                        <m:sub>
                          <m:r>
                            <a:rPr lang="zh-CN" altLang="en-US" sz="2400" i="1">
                              <a:solidFill>
                                <a:srgbClr val="000000"/>
                              </a:solidFill>
                              <a:latin typeface="Cambria Math" panose="02040503050406030204" pitchFamily="18" charset="0"/>
                            </a:rPr>
                            <m:t>𝑐</m:t>
                          </m:r>
                        </m:sub>
                      </m:sSub>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𝑣</m:t>
                          </m:r>
                        </m:e>
                        <m:sub>
                          <m:r>
                            <a:rPr lang="zh-CN" altLang="en-US" sz="2400" i="1">
                              <a:solidFill>
                                <a:srgbClr val="000000"/>
                              </a:solidFill>
                              <a:latin typeface="Cambria Math" panose="02040503050406030204" pitchFamily="18" charset="0"/>
                            </a:rPr>
                            <m:t>𝑖</m:t>
                          </m:r>
                          <m:r>
                            <a:rPr lang="zh-CN" altLang="en-US" sz="2400" i="1">
                              <a:solidFill>
                                <a:srgbClr val="000000"/>
                              </a:solidFill>
                              <a:latin typeface="Cambria Math" panose="02040503050406030204" pitchFamily="18" charset="0"/>
                            </a:rPr>
                            <m:t>0</m:t>
                          </m:r>
                        </m:sub>
                      </m:sSub>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𝑣</m:t>
                          </m:r>
                        </m:e>
                        <m:sub>
                          <m:r>
                            <a:rPr lang="zh-CN" altLang="en-US" sz="2400" i="1">
                              <a:solidFill>
                                <a:srgbClr val="000000"/>
                              </a:solidFill>
                              <a:latin typeface="Cambria Math" panose="02040503050406030204" pitchFamily="18" charset="0"/>
                            </a:rPr>
                            <m:t>𝑒</m:t>
                          </m:r>
                          <m:r>
                            <a:rPr lang="zh-CN" altLang="en-US" sz="2400" i="1">
                              <a:solidFill>
                                <a:srgbClr val="000000"/>
                              </a:solidFill>
                              <a:latin typeface="Cambria Math" panose="02040503050406030204" pitchFamily="18" charset="0"/>
                            </a:rPr>
                            <m:t>0</m:t>
                          </m:r>
                        </m:sub>
                      </m:sSub>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𝜆</m:t>
                      </m:r>
                      <m:r>
                        <a:rPr lang="zh-CN" altLang="en-US" sz="2400" i="1">
                          <a:solidFill>
                            <a:srgbClr val="000000"/>
                          </a:solidFill>
                          <a:latin typeface="Cambria Math" panose="02040503050406030204" pitchFamily="18" charset="0"/>
                        </a:rPr>
                        <m:t>(</m:t>
                      </m:r>
                      <m:sSubSup>
                        <m:sSubSupPr>
                          <m:ctrlPr>
                            <a:rPr lang="zh-CN" altLang="en-US" sz="2400" i="1">
                              <a:solidFill>
                                <a:srgbClr val="000000"/>
                              </a:solidFill>
                              <a:latin typeface="Cambria Math" panose="02040503050406030204" pitchFamily="18" charset="0"/>
                            </a:rPr>
                          </m:ctrlPr>
                        </m:sSubSupPr>
                        <m:e>
                          <m:r>
                            <a:rPr lang="zh-CN" altLang="en-US" sz="2400" i="1">
                              <a:solidFill>
                                <a:srgbClr val="000000"/>
                              </a:solidFill>
                              <a:latin typeface="Cambria Math" panose="02040503050406030204" pitchFamily="18" charset="0"/>
                            </a:rPr>
                            <m:t>𝜔</m:t>
                          </m:r>
                        </m:e>
                        <m:sub>
                          <m:r>
                            <a:rPr lang="zh-CN" altLang="en-US" sz="2400" i="1">
                              <a:solidFill>
                                <a:srgbClr val="000000"/>
                              </a:solidFill>
                              <a:latin typeface="Cambria Math" panose="02040503050406030204" pitchFamily="18" charset="0"/>
                            </a:rPr>
                            <m:t>𝑝𝑖</m:t>
                          </m:r>
                        </m:sub>
                        <m:sup>
                          <m:f>
                            <m:fPr>
                              <m:ctrlPr>
                                <a:rPr lang="zh-CN" altLang="en-US" sz="2400" i="1">
                                  <a:solidFill>
                                    <a:srgbClr val="000000"/>
                                  </a:solidFill>
                                  <a:latin typeface="Cambria Math" panose="02040503050406030204" pitchFamily="18" charset="0"/>
                                </a:rPr>
                              </m:ctrlPr>
                            </m:fPr>
                            <m:num>
                              <m:r>
                                <a:rPr lang="zh-CN" altLang="en-US" sz="2400" i="1">
                                  <a:solidFill>
                                    <a:srgbClr val="000000"/>
                                  </a:solidFill>
                                  <a:latin typeface="Cambria Math" panose="02040503050406030204" pitchFamily="18" charset="0"/>
                                </a:rPr>
                                <m:t>2</m:t>
                              </m:r>
                            </m:num>
                            <m:den>
                              <m:r>
                                <a:rPr lang="zh-CN" altLang="en-US" sz="2400" i="1">
                                  <a:solidFill>
                                    <a:srgbClr val="000000"/>
                                  </a:solidFill>
                                  <a:latin typeface="Cambria Math" panose="02040503050406030204" pitchFamily="18" charset="0"/>
                                </a:rPr>
                                <m:t>3</m:t>
                              </m:r>
                            </m:den>
                          </m:f>
                        </m:sup>
                      </m:sSubSup>
                      <m:r>
                        <a:rPr lang="zh-CN" altLang="en-US" sz="2400" i="1">
                          <a:solidFill>
                            <a:srgbClr val="000000"/>
                          </a:solidFill>
                          <a:latin typeface="Cambria Math" panose="02040503050406030204" pitchFamily="18" charset="0"/>
                        </a:rPr>
                        <m:t>+</m:t>
                      </m:r>
                      <m:sSubSup>
                        <m:sSubSupPr>
                          <m:ctrlPr>
                            <a:rPr lang="zh-CN" altLang="en-US" sz="2400" i="1">
                              <a:solidFill>
                                <a:srgbClr val="000000"/>
                              </a:solidFill>
                              <a:latin typeface="Cambria Math" panose="02040503050406030204" pitchFamily="18" charset="0"/>
                            </a:rPr>
                          </m:ctrlPr>
                        </m:sSubSupPr>
                        <m:e>
                          <m:r>
                            <a:rPr lang="zh-CN" altLang="en-US" sz="2400" i="1">
                              <a:solidFill>
                                <a:srgbClr val="000000"/>
                              </a:solidFill>
                              <a:latin typeface="Cambria Math" panose="02040503050406030204" pitchFamily="18" charset="0"/>
                            </a:rPr>
                            <m:t>𝜔</m:t>
                          </m:r>
                        </m:e>
                        <m:sub>
                          <m:r>
                            <a:rPr lang="zh-CN" altLang="en-US" sz="2400" i="1">
                              <a:solidFill>
                                <a:srgbClr val="000000"/>
                              </a:solidFill>
                              <a:latin typeface="Cambria Math" panose="02040503050406030204" pitchFamily="18" charset="0"/>
                            </a:rPr>
                            <m:t>𝑝𝑒</m:t>
                          </m:r>
                        </m:sub>
                        <m:sup>
                          <m:f>
                            <m:fPr>
                              <m:ctrlPr>
                                <a:rPr lang="zh-CN" altLang="en-US" sz="2400" i="1">
                                  <a:solidFill>
                                    <a:srgbClr val="000000"/>
                                  </a:solidFill>
                                  <a:latin typeface="Cambria Math" panose="02040503050406030204" pitchFamily="18" charset="0"/>
                                </a:rPr>
                              </m:ctrlPr>
                            </m:fPr>
                            <m:num>
                              <m:r>
                                <a:rPr lang="zh-CN" altLang="en-US" sz="2400" i="1">
                                  <a:solidFill>
                                    <a:srgbClr val="000000"/>
                                  </a:solidFill>
                                  <a:latin typeface="Cambria Math" panose="02040503050406030204" pitchFamily="18" charset="0"/>
                                </a:rPr>
                                <m:t>2</m:t>
                              </m:r>
                            </m:num>
                            <m:den>
                              <m:r>
                                <a:rPr lang="zh-CN" altLang="en-US" sz="2400" i="1">
                                  <a:solidFill>
                                    <a:srgbClr val="000000"/>
                                  </a:solidFill>
                                  <a:latin typeface="Cambria Math" panose="02040503050406030204" pitchFamily="18" charset="0"/>
                                </a:rPr>
                                <m:t>3</m:t>
                              </m:r>
                            </m:den>
                          </m:f>
                        </m:sup>
                      </m:sSubSup>
                      <m:r>
                        <a:rPr lang="zh-CN" altLang="en-US" sz="2400" i="1">
                          <a:solidFill>
                            <a:srgbClr val="000000"/>
                          </a:solidFill>
                          <a:latin typeface="Cambria Math" panose="02040503050406030204" pitchFamily="18" charset="0"/>
                        </a:rPr>
                        <m:t>)=(</m:t>
                      </m:r>
                      <m:sSubSup>
                        <m:sSubSupPr>
                          <m:ctrlPr>
                            <a:rPr lang="zh-CN" altLang="en-US" sz="2400" i="1">
                              <a:solidFill>
                                <a:srgbClr val="000000"/>
                              </a:solidFill>
                              <a:latin typeface="Cambria Math" panose="02040503050406030204" pitchFamily="18" charset="0"/>
                            </a:rPr>
                          </m:ctrlPr>
                        </m:sSubSupPr>
                        <m:e>
                          <m:r>
                            <a:rPr lang="zh-CN" altLang="en-US" sz="2400" i="1">
                              <a:solidFill>
                                <a:srgbClr val="000000"/>
                              </a:solidFill>
                              <a:latin typeface="Cambria Math" panose="02040503050406030204" pitchFamily="18" charset="0"/>
                            </a:rPr>
                            <m:t>𝜔</m:t>
                          </m:r>
                        </m:e>
                        <m:sub>
                          <m:r>
                            <a:rPr lang="zh-CN" altLang="en-US" sz="2400" i="1">
                              <a:solidFill>
                                <a:srgbClr val="000000"/>
                              </a:solidFill>
                              <a:latin typeface="Cambria Math" panose="02040503050406030204" pitchFamily="18" charset="0"/>
                            </a:rPr>
                            <m:t>𝑝𝑖</m:t>
                          </m:r>
                        </m:sub>
                        <m:sup>
                          <m:f>
                            <m:fPr>
                              <m:ctrlPr>
                                <a:rPr lang="zh-CN" altLang="en-US" sz="2400" i="1">
                                  <a:solidFill>
                                    <a:srgbClr val="000000"/>
                                  </a:solidFill>
                                  <a:latin typeface="Cambria Math" panose="02040503050406030204" pitchFamily="18" charset="0"/>
                                </a:rPr>
                              </m:ctrlPr>
                            </m:fPr>
                            <m:num>
                              <m:r>
                                <a:rPr lang="zh-CN" altLang="en-US" sz="2400" i="1">
                                  <a:solidFill>
                                    <a:srgbClr val="000000"/>
                                  </a:solidFill>
                                  <a:latin typeface="Cambria Math" panose="02040503050406030204" pitchFamily="18" charset="0"/>
                                </a:rPr>
                                <m:t>2</m:t>
                              </m:r>
                            </m:num>
                            <m:den>
                              <m:r>
                                <a:rPr lang="zh-CN" altLang="en-US" sz="2400" i="1">
                                  <a:solidFill>
                                    <a:srgbClr val="000000"/>
                                  </a:solidFill>
                                  <a:latin typeface="Cambria Math" panose="02040503050406030204" pitchFamily="18" charset="0"/>
                                </a:rPr>
                                <m:t>3</m:t>
                              </m:r>
                            </m:den>
                          </m:f>
                        </m:sup>
                      </m:sSubSup>
                      <m:r>
                        <a:rPr lang="zh-CN" altLang="en-US" sz="2400" i="1">
                          <a:solidFill>
                            <a:srgbClr val="000000"/>
                          </a:solidFill>
                          <a:latin typeface="Cambria Math" panose="02040503050406030204" pitchFamily="18" charset="0"/>
                        </a:rPr>
                        <m:t>+</m:t>
                      </m:r>
                      <m:sSubSup>
                        <m:sSubSupPr>
                          <m:ctrlPr>
                            <a:rPr lang="zh-CN" altLang="en-US" sz="2400" i="1">
                              <a:solidFill>
                                <a:srgbClr val="000000"/>
                              </a:solidFill>
                              <a:latin typeface="Cambria Math" panose="02040503050406030204" pitchFamily="18" charset="0"/>
                            </a:rPr>
                          </m:ctrlPr>
                        </m:sSubSupPr>
                        <m:e>
                          <m:r>
                            <a:rPr lang="zh-CN" altLang="en-US" sz="2400" i="1">
                              <a:solidFill>
                                <a:srgbClr val="000000"/>
                              </a:solidFill>
                              <a:latin typeface="Cambria Math" panose="02040503050406030204" pitchFamily="18" charset="0"/>
                            </a:rPr>
                            <m:t>𝜔</m:t>
                          </m:r>
                        </m:e>
                        <m:sub>
                          <m:r>
                            <a:rPr lang="zh-CN" altLang="en-US" sz="2400" i="1">
                              <a:solidFill>
                                <a:srgbClr val="000000"/>
                              </a:solidFill>
                              <a:latin typeface="Cambria Math" panose="02040503050406030204" pitchFamily="18" charset="0"/>
                            </a:rPr>
                            <m:t>𝑝𝑒</m:t>
                          </m:r>
                        </m:sub>
                        <m:sup>
                          <m:f>
                            <m:fPr>
                              <m:ctrlPr>
                                <a:rPr lang="zh-CN" altLang="en-US" sz="2400" i="1">
                                  <a:solidFill>
                                    <a:srgbClr val="000000"/>
                                  </a:solidFill>
                                  <a:latin typeface="Cambria Math" panose="02040503050406030204" pitchFamily="18" charset="0"/>
                                </a:rPr>
                              </m:ctrlPr>
                            </m:fPr>
                            <m:num>
                              <m:r>
                                <a:rPr lang="zh-CN" altLang="en-US" sz="2400" i="1">
                                  <a:solidFill>
                                    <a:srgbClr val="000000"/>
                                  </a:solidFill>
                                  <a:latin typeface="Cambria Math" panose="02040503050406030204" pitchFamily="18" charset="0"/>
                                </a:rPr>
                                <m:t>2</m:t>
                              </m:r>
                            </m:num>
                            <m:den>
                              <m:r>
                                <a:rPr lang="zh-CN" altLang="en-US" sz="2400" i="1">
                                  <a:solidFill>
                                    <a:srgbClr val="000000"/>
                                  </a:solidFill>
                                  <a:latin typeface="Cambria Math" panose="02040503050406030204" pitchFamily="18" charset="0"/>
                                </a:rPr>
                                <m:t>3</m:t>
                              </m:r>
                            </m:den>
                          </m:f>
                        </m:sup>
                      </m:sSubSup>
                      <m:sSup>
                        <m:sSupPr>
                          <m:ctrlPr>
                            <a:rPr lang="zh-CN" altLang="en-US" sz="2400" i="1">
                              <a:solidFill>
                                <a:srgbClr val="000000"/>
                              </a:solidFill>
                              <a:latin typeface="Cambria Math" panose="02040503050406030204" pitchFamily="18" charset="0"/>
                            </a:rPr>
                          </m:ctrlPr>
                        </m:sSupPr>
                        <m:e>
                          <m:r>
                            <a:rPr lang="zh-CN" altLang="en-US" sz="2400" i="1">
                              <a:solidFill>
                                <a:srgbClr val="000000"/>
                              </a:solidFill>
                              <a:latin typeface="Cambria Math" panose="02040503050406030204" pitchFamily="18" charset="0"/>
                            </a:rPr>
                            <m:t>)</m:t>
                          </m:r>
                        </m:e>
                        <m:sup>
                          <m:f>
                            <m:fPr>
                              <m:ctrlPr>
                                <a:rPr lang="zh-CN" altLang="en-US" sz="2400" i="1">
                                  <a:solidFill>
                                    <a:srgbClr val="000000"/>
                                  </a:solidFill>
                                  <a:latin typeface="Cambria Math" panose="02040503050406030204" pitchFamily="18" charset="0"/>
                                </a:rPr>
                              </m:ctrlPr>
                            </m:fPr>
                            <m:num>
                              <m:r>
                                <a:rPr lang="zh-CN" altLang="en-US" sz="2400" i="1">
                                  <a:solidFill>
                                    <a:srgbClr val="000000"/>
                                  </a:solidFill>
                                  <a:latin typeface="Cambria Math" panose="02040503050406030204" pitchFamily="18" charset="0"/>
                                </a:rPr>
                                <m:t>3</m:t>
                              </m:r>
                            </m:num>
                            <m:den>
                              <m:r>
                                <a:rPr lang="zh-CN" altLang="en-US" sz="2400" i="1">
                                  <a:solidFill>
                                    <a:srgbClr val="000000"/>
                                  </a:solidFill>
                                  <a:latin typeface="Cambria Math" panose="02040503050406030204" pitchFamily="18" charset="0"/>
                                </a:rPr>
                                <m:t>2</m:t>
                              </m:r>
                            </m:den>
                          </m:f>
                        </m:sup>
                      </m:sSup>
                    </m:oMath>
                  </m:oMathPara>
                </a14:m>
                <a:endParaRPr lang="zh-CN" altLang="en-US" sz="2400" dirty="0"/>
              </a:p>
              <a:p>
                <a:pPr eaLnBrk="1" hangingPunct="1">
                  <a:lnSpc>
                    <a:spcPct val="90000"/>
                  </a:lnSpc>
                  <a:spcBef>
                    <a:spcPct val="10000"/>
                  </a:spcBef>
                  <a:spcAft>
                    <a:spcPct val="10000"/>
                  </a:spcAft>
                </a:pPr>
                <a:endParaRPr lang="zh-CN" altLang="en-US" dirty="0"/>
              </a:p>
            </p:txBody>
          </p:sp>
        </mc:Choice>
        <mc:Fallback>
          <p:sp>
            <p:nvSpPr>
              <p:cNvPr id="116739" name="Rectangle 3"/>
              <p:cNvSpPr>
                <a:spLocks noRot="1" noChangeAspect="1" noMove="1" noResize="1" noEditPoints="1" noAdjustHandles="1" noChangeArrowheads="1" noChangeShapeType="1" noTextEdit="1"/>
              </p:cNvSpPr>
              <p:nvPr>
                <p:ph type="body" idx="1"/>
              </p:nvPr>
            </p:nvSpPr>
            <p:spPr>
              <a:xfrm>
                <a:off x="468313" y="1412875"/>
                <a:ext cx="8280400" cy="4968453"/>
              </a:xfrm>
              <a:blipFill rotWithShape="1">
                <a:blip r:embed="rId1"/>
                <a:stretch>
                  <a:fillRect l="-4" r="4" b="-3063"/>
                </a:stretch>
              </a:blipFill>
            </p:spPr>
            <p:txBody>
              <a:bodyPr/>
              <a:lstStyle/>
              <a:p>
                <a:r>
                  <a:rPr lang="zh-CN" altLang="en-US">
                    <a:noFill/>
                  </a:rPr>
                  <a:t> </a:t>
                </a:r>
              </a:p>
            </p:txBody>
          </p:sp>
        </mc:Fallback>
      </mc:AlternateContent>
      <p:sp>
        <p:nvSpPr>
          <p:cNvPr id="116740"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116741"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2"/>
          <p:cNvSpPr>
            <a:spLocks noGrp="1" noChangeArrowheads="1"/>
          </p:cNvSpPr>
          <p:nvPr>
            <p:ph type="title"/>
          </p:nvPr>
        </p:nvSpPr>
        <p:spPr/>
        <p:txBody>
          <a:bodyPr/>
          <a:lstStyle/>
          <a:p>
            <a:pPr marL="838200" indent="-838200" eaLnBrk="1" hangingPunct="1"/>
            <a:r>
              <a:rPr lang="zh-CN" altLang="en-US"/>
              <a:t>双流体不稳定性色散方程求解</a:t>
            </a:r>
            <a:endParaRPr lang="zh-CN" altLang="en-US"/>
          </a:p>
        </p:txBody>
      </p:sp>
      <mc:AlternateContent xmlns:mc="http://schemas.openxmlformats.org/markup-compatibility/2006">
        <mc:Choice xmlns:a14="http://schemas.microsoft.com/office/drawing/2010/main" Requires="a14">
          <p:sp>
            <p:nvSpPr>
              <p:cNvPr id="117763" name="Rectangle 3"/>
              <p:cNvSpPr>
                <a:spLocks noGrp="1" noChangeArrowheads="1"/>
              </p:cNvSpPr>
              <p:nvPr>
                <p:ph type="body" idx="1"/>
              </p:nvPr>
            </p:nvSpPr>
            <p:spPr>
              <a:xfrm>
                <a:off x="468313" y="1412875"/>
                <a:ext cx="8280400" cy="5148263"/>
              </a:xfrm>
            </p:spPr>
            <p:txBody>
              <a:bodyPr/>
              <a:lstStyle/>
              <a:p>
                <a:pPr eaLnBrk="1" hangingPunct="1">
                  <a:spcBef>
                    <a:spcPct val="10000"/>
                  </a:spcBef>
                  <a:spcAft>
                    <a:spcPct val="10000"/>
                  </a:spcAft>
                </a:pPr>
                <a:r>
                  <a:rPr lang="zh-CN" altLang="en-US" dirty="0"/>
                  <a:t>在这个临界波数上，增长率为</a:t>
                </a:r>
                <a:r>
                  <a:rPr lang="en-US" altLang="zh-CN" dirty="0"/>
                  <a:t>0</a:t>
                </a:r>
                <a:r>
                  <a:rPr lang="zh-CN" altLang="en-US" dirty="0"/>
                  <a:t>，随着 </a:t>
                </a:r>
                <a:r>
                  <a:rPr lang="en-US" altLang="zh-CN" sz="2800" i="1" dirty="0">
                    <a:latin typeface="Times New Roman" panose="02020603050405020304" pitchFamily="18" charset="0"/>
                    <a:cs typeface="Times New Roman" panose="02020603050405020304" pitchFamily="18" charset="0"/>
                  </a:rPr>
                  <a:t>k</a:t>
                </a:r>
                <a:r>
                  <a:rPr lang="en-US" altLang="zh-CN" dirty="0"/>
                  <a:t> </a:t>
                </a:r>
                <a:r>
                  <a:rPr lang="zh-CN" altLang="en-US" dirty="0"/>
                  <a:t>减小，增长率逐渐增大，但当 </a:t>
                </a:r>
                <a:r>
                  <a:rPr lang="en-US" altLang="zh-CN" i="1" dirty="0">
                    <a:latin typeface="Times New Roman" panose="02020603050405020304" pitchFamily="18" charset="0"/>
                    <a:cs typeface="Times New Roman" panose="02020603050405020304" pitchFamily="18" charset="0"/>
                  </a:rPr>
                  <a:t>k=</a:t>
                </a:r>
                <a:r>
                  <a:rPr lang="en-US" altLang="zh-CN" dirty="0">
                    <a:latin typeface="Times New Roman" panose="02020603050405020304" pitchFamily="18" charset="0"/>
                    <a:cs typeface="Times New Roman" panose="02020603050405020304" pitchFamily="18" charset="0"/>
                  </a:rPr>
                  <a:t>0</a:t>
                </a:r>
                <a:r>
                  <a:rPr lang="en-US" altLang="zh-CN" i="1" dirty="0">
                    <a:latin typeface="Times New Roman" panose="02020603050405020304" pitchFamily="18" charset="0"/>
                    <a:cs typeface="Times New Roman" panose="02020603050405020304" pitchFamily="18" charset="0"/>
                  </a:rPr>
                  <a:t> </a:t>
                </a:r>
                <a:r>
                  <a:rPr lang="zh-CN" altLang="en-US" dirty="0"/>
                  <a:t>时，方程可简单求解，增长率（解的虚部）又变为</a:t>
                </a:r>
                <a:r>
                  <a:rPr lang="en-US" altLang="zh-CN" dirty="0"/>
                  <a:t>0</a:t>
                </a:r>
                <a:r>
                  <a:rPr lang="zh-CN" altLang="en-US" dirty="0"/>
                  <a:t>。中间有可以使增长率达到最大的 </a:t>
                </a:r>
                <a:r>
                  <a:rPr lang="en-US" altLang="zh-CN" i="1" dirty="0">
                    <a:latin typeface="Times New Roman" panose="02020603050405020304" pitchFamily="18" charset="0"/>
                    <a:cs typeface="Times New Roman" panose="02020603050405020304" pitchFamily="18" charset="0"/>
                  </a:rPr>
                  <a:t>k</a:t>
                </a:r>
                <a:r>
                  <a:rPr lang="en-US" altLang="zh-CN" dirty="0"/>
                  <a:t> </a:t>
                </a:r>
                <a:r>
                  <a:rPr lang="zh-CN" altLang="en-US" dirty="0"/>
                  <a:t>，下面估算一下这个最大的增长率。首先替换</a:t>
                </a:r>
                <a:endParaRPr lang="en-US" altLang="zh-CN" dirty="0"/>
              </a:p>
              <a:p>
                <a:pPr marL="0" indent="0" eaLnBrk="1" hangingPunct="1">
                  <a:spcBef>
                    <a:spcPct val="10000"/>
                  </a:spcBef>
                  <a:spcAft>
                    <a:spcPct val="10000"/>
                  </a:spcAft>
                  <a:buNone/>
                </a:pPr>
                <a14:m>
                  <m:oMathPara xmlns:m="http://schemas.openxmlformats.org/officeDocument/2006/math">
                    <m:oMathParaPr>
                      <m:jc m:val="centerGroup"/>
                    </m:oMathParaPr>
                    <m:oMath xmlns:m="http://schemas.openxmlformats.org/officeDocument/2006/math">
                      <m:r>
                        <a:rPr lang="zh-CN" altLang="en-US" sz="2800" i="1">
                          <a:solidFill>
                            <a:srgbClr val="000000"/>
                          </a:solidFill>
                          <a:latin typeface="Cambria Math" panose="02040503050406030204" pitchFamily="18" charset="0"/>
                        </a:rPr>
                        <m:t>𝑥</m:t>
                      </m:r>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𝜔</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𝑘</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𝑖</m:t>
                              </m:r>
                              <m:r>
                                <a:rPr lang="zh-CN" altLang="en-US" sz="2800" i="1">
                                  <a:solidFill>
                                    <a:srgbClr val="000000"/>
                                  </a:solidFill>
                                  <a:latin typeface="Cambria Math" panose="02040503050406030204" pitchFamily="18" charset="0"/>
                                </a:rPr>
                                <m:t>0</m:t>
                              </m:r>
                            </m:sub>
                          </m:sSub>
                        </m:num>
                        <m:den>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𝑝𝑒</m:t>
                              </m:r>
                            </m:sub>
                          </m:sSub>
                        </m:den>
                      </m:f>
                      <m:r>
                        <a:rPr lang="zh-CN" altLang="en-US" sz="2800" i="1">
                          <a:solidFill>
                            <a:srgbClr val="000000"/>
                          </a:solidFill>
                          <a:latin typeface="Cambria Math" panose="02040503050406030204" pitchFamily="18" charset="0"/>
                        </a:rPr>
                        <m:t>, </m:t>
                      </m:r>
                      <m:r>
                        <a:rPr lang="zh-CN" altLang="en-US" sz="2800" i="1">
                          <a:solidFill>
                            <a:srgbClr val="000000"/>
                          </a:solidFill>
                          <a:latin typeface="Cambria Math" panose="02040503050406030204" pitchFamily="18" charset="0"/>
                        </a:rPr>
                        <m:t>𝑎</m:t>
                      </m:r>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𝑘</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𝑒</m:t>
                              </m:r>
                              <m:r>
                                <a:rPr lang="zh-CN" altLang="en-US" sz="2800" i="1">
                                  <a:solidFill>
                                    <a:srgbClr val="000000"/>
                                  </a:solidFill>
                                  <a:latin typeface="Cambria Math" panose="02040503050406030204" pitchFamily="18" charset="0"/>
                                </a:rPr>
                                <m:t>0</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𝑖</m:t>
                              </m:r>
                              <m:r>
                                <a:rPr lang="zh-CN" altLang="en-US" sz="2800" i="1">
                                  <a:solidFill>
                                    <a:srgbClr val="000000"/>
                                  </a:solidFill>
                                  <a:latin typeface="Cambria Math" panose="02040503050406030204" pitchFamily="18" charset="0"/>
                                </a:rPr>
                                <m:t>0</m:t>
                              </m:r>
                            </m:sub>
                          </m:sSub>
                          <m:r>
                            <a:rPr lang="zh-CN" altLang="en-US" sz="2800" i="1">
                              <a:solidFill>
                                <a:srgbClr val="000000"/>
                              </a:solidFill>
                              <a:latin typeface="Cambria Math" panose="02040503050406030204" pitchFamily="18" charset="0"/>
                            </a:rPr>
                            <m:t>)</m:t>
                          </m:r>
                        </m:num>
                        <m:den>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𝑝𝑒</m:t>
                              </m:r>
                            </m:sub>
                          </m:sSub>
                        </m:den>
                      </m:f>
                      <m:r>
                        <a:rPr lang="zh-CN" altLang="en-US" sz="2800" i="1">
                          <a:solidFill>
                            <a:srgbClr val="000000"/>
                          </a:solidFill>
                          <a:latin typeface="Cambria Math" panose="02040503050406030204" pitchFamily="18" charset="0"/>
                        </a:rPr>
                        <m:t>, </m:t>
                      </m:r>
                      <m:r>
                        <a:rPr lang="zh-CN" altLang="en-US" sz="2800" i="1">
                          <a:solidFill>
                            <a:srgbClr val="000000"/>
                          </a:solidFill>
                          <a:latin typeface="Cambria Math" panose="02040503050406030204" pitchFamily="18" charset="0"/>
                        </a:rPr>
                        <m:t>𝑏</m:t>
                      </m:r>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𝑝𝑖</m:t>
                              </m:r>
                            </m:sub>
                            <m:sup>
                              <m:r>
                                <a:rPr lang="zh-CN" altLang="en-US" sz="2800" i="1">
                                  <a:solidFill>
                                    <a:srgbClr val="000000"/>
                                  </a:solidFill>
                                  <a:latin typeface="Cambria Math" panose="02040503050406030204" pitchFamily="18" charset="0"/>
                                </a:rPr>
                                <m:t>2</m:t>
                              </m:r>
                            </m:sup>
                          </m:sSubSup>
                        </m:num>
                        <m:den>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𝑝𝑒</m:t>
                              </m:r>
                            </m:sub>
                            <m:sup>
                              <m:r>
                                <a:rPr lang="zh-CN" altLang="en-US" sz="2800" i="1">
                                  <a:solidFill>
                                    <a:srgbClr val="000000"/>
                                  </a:solidFill>
                                  <a:latin typeface="Cambria Math" panose="02040503050406030204" pitchFamily="18" charset="0"/>
                                </a:rPr>
                                <m:t>2</m:t>
                              </m:r>
                            </m:sup>
                          </m:sSubSup>
                        </m:den>
                      </m:f>
                      <m:r>
                        <a:rPr lang="zh-CN" altLang="en-US" sz="2800" i="1">
                          <a:solidFill>
                            <a:srgbClr val="000000"/>
                          </a:solidFill>
                          <a:latin typeface="Cambria Math" panose="02040503050406030204" pitchFamily="18" charset="0"/>
                        </a:rPr>
                        <m:t>&lt;&lt;</m:t>
                      </m:r>
                      <m:r>
                        <a:rPr lang="zh-CN" altLang="en-US" sz="2800" i="1">
                          <a:solidFill>
                            <a:srgbClr val="000000"/>
                          </a:solidFill>
                          <a:latin typeface="Cambria Math" panose="02040503050406030204" pitchFamily="18" charset="0"/>
                        </a:rPr>
                        <m:t>1</m:t>
                      </m:r>
                    </m:oMath>
                    <m:oMath xmlns:m="http://schemas.openxmlformats.org/officeDocument/2006/math">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𝑥</m:t>
                          </m:r>
                        </m:e>
                        <m:sup>
                          <m:r>
                            <a:rPr lang="zh-CN" altLang="en-US" sz="2800" i="1">
                              <a:solidFill>
                                <a:srgbClr val="000000"/>
                              </a:solidFill>
                              <a:latin typeface="Cambria Math" panose="02040503050406030204" pitchFamily="18" charset="0"/>
                            </a:rPr>
                            <m:t>2</m:t>
                          </m:r>
                        </m:sup>
                      </m:s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𝑥</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𝑎</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m:t>
                          </m:r>
                        </m:e>
                        <m:sup>
                          <m:r>
                            <a:rPr lang="zh-CN" altLang="en-US" sz="2800" i="1">
                              <a:solidFill>
                                <a:srgbClr val="000000"/>
                              </a:solidFill>
                              <a:latin typeface="Cambria Math" panose="02040503050406030204" pitchFamily="18" charset="0"/>
                            </a:rPr>
                            <m:t>2</m:t>
                          </m:r>
                        </m:sup>
                      </m:sSup>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𝑥</m:t>
                          </m:r>
                        </m:e>
                        <m:sup>
                          <m:r>
                            <a:rPr lang="zh-CN" altLang="en-US" sz="2800" i="1">
                              <a:solidFill>
                                <a:srgbClr val="000000"/>
                              </a:solidFill>
                              <a:latin typeface="Cambria Math" panose="02040503050406030204" pitchFamily="18" charset="0"/>
                            </a:rPr>
                            <m:t>2</m:t>
                          </m:r>
                        </m:sup>
                      </m:s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𝑏</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𝑥</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𝑎</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m:t>
                          </m:r>
                        </m:e>
                        <m:sup>
                          <m:r>
                            <a:rPr lang="zh-CN" altLang="en-US" sz="2800" i="1">
                              <a:solidFill>
                                <a:srgbClr val="000000"/>
                              </a:solidFill>
                              <a:latin typeface="Cambria Math" panose="02040503050406030204" pitchFamily="18" charset="0"/>
                            </a:rPr>
                            <m:t>2</m:t>
                          </m:r>
                        </m:sup>
                      </m:s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oMath>
                    <m:oMath xmlns:m="http://schemas.openxmlformats.org/officeDocument/2006/math">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𝑥</m:t>
                          </m:r>
                        </m:e>
                        <m:sup>
                          <m:r>
                            <a:rPr lang="zh-CN" altLang="en-US" sz="2800" i="1">
                              <a:solidFill>
                                <a:srgbClr val="000000"/>
                              </a:solidFill>
                              <a:latin typeface="Cambria Math" panose="02040503050406030204" pitchFamily="18" charset="0"/>
                            </a:rPr>
                            <m:t>2</m:t>
                          </m:r>
                        </m:sup>
                      </m:s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𝑏</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𝑥</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𝑎</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1</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𝑥</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𝑎</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1</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𝑏</m:t>
                      </m:r>
                    </m:oMath>
                  </m:oMathPara>
                </a14:m>
                <a:endParaRPr lang="zh-CN" altLang="en-US" sz="2800" dirty="0"/>
              </a:p>
              <a:p>
                <a:pPr eaLnBrk="1" hangingPunct="1">
                  <a:spcBef>
                    <a:spcPct val="10000"/>
                  </a:spcBef>
                  <a:spcAft>
                    <a:spcPct val="10000"/>
                  </a:spcAft>
                </a:pPr>
                <a:endParaRPr lang="zh-CN" altLang="en-US" dirty="0"/>
              </a:p>
            </p:txBody>
          </p:sp>
        </mc:Choice>
        <mc:Fallback>
          <p:sp>
            <p:nvSpPr>
              <p:cNvPr id="117763" name="Rectangle 3"/>
              <p:cNvSpPr>
                <a:spLocks noRot="1" noChangeAspect="1" noMove="1" noResize="1" noEditPoints="1" noAdjustHandles="1" noChangeArrowheads="1" noChangeShapeType="1" noTextEdit="1"/>
              </p:cNvSpPr>
              <p:nvPr>
                <p:ph type="body" idx="1"/>
              </p:nvPr>
            </p:nvSpPr>
            <p:spPr>
              <a:xfrm>
                <a:off x="468313" y="1412875"/>
                <a:ext cx="8280400" cy="5148263"/>
              </a:xfrm>
              <a:blipFill rotWithShape="1">
                <a:blip r:embed="rId1"/>
                <a:stretch>
                  <a:fillRect l="-4" r="-1223" b="6"/>
                </a:stretch>
              </a:blipFill>
            </p:spPr>
            <p:txBody>
              <a:bodyPr/>
              <a:lstStyle/>
              <a:p>
                <a:r>
                  <a:rPr lang="zh-CN" altLang="en-US">
                    <a:noFill/>
                  </a:rPr>
                  <a:t> </a:t>
                </a:r>
              </a:p>
            </p:txBody>
          </p:sp>
        </mc:Fallback>
      </mc:AlternateContent>
      <p:sp>
        <p:nvSpPr>
          <p:cNvPr id="117764"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117765"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Tree>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2"/>
          <p:cNvSpPr>
            <a:spLocks noGrp="1" noChangeArrowheads="1"/>
          </p:cNvSpPr>
          <p:nvPr>
            <p:ph type="title"/>
          </p:nvPr>
        </p:nvSpPr>
        <p:spPr/>
        <p:txBody>
          <a:bodyPr/>
          <a:lstStyle/>
          <a:p>
            <a:pPr marL="838200" indent="-838200" eaLnBrk="1" hangingPunct="1"/>
            <a:r>
              <a:rPr lang="zh-CN" altLang="en-US"/>
              <a:t>双流体不稳定性最大增长率</a:t>
            </a:r>
            <a:endParaRPr lang="zh-CN" altLang="en-US"/>
          </a:p>
        </p:txBody>
      </p:sp>
      <mc:AlternateContent xmlns:mc="http://schemas.openxmlformats.org/markup-compatibility/2006">
        <mc:Choice xmlns:a14="http://schemas.microsoft.com/office/drawing/2010/main" Requires="a14">
          <p:sp>
            <p:nvSpPr>
              <p:cNvPr id="118787" name="Rectangle 3"/>
              <p:cNvSpPr>
                <a:spLocks noGrp="1" noChangeArrowheads="1"/>
              </p:cNvSpPr>
              <p:nvPr>
                <p:ph type="body" idx="1"/>
              </p:nvPr>
            </p:nvSpPr>
            <p:spPr>
              <a:xfrm>
                <a:off x="468313" y="1412875"/>
                <a:ext cx="8100131" cy="4968452"/>
              </a:xfrm>
            </p:spPr>
            <p:txBody>
              <a:bodyPr/>
              <a:lstStyle/>
              <a:p>
                <a:pPr eaLnBrk="1" hangingPunct="1">
                  <a:spcBef>
                    <a:spcPts val="0"/>
                  </a:spcBef>
                  <a:spcAft>
                    <a:spcPts val="0"/>
                  </a:spcAft>
                </a:pPr>
                <a:r>
                  <a:rPr lang="zh-CN" altLang="en-US" sz="2800" dirty="0"/>
                  <a:t>当</a:t>
                </a:r>
                <a:r>
                  <a:rPr lang="en-US" altLang="zh-CN" sz="2800" i="1" dirty="0">
                    <a:latin typeface="Times New Roman" panose="02020603050405020304" pitchFamily="18" charset="0"/>
                    <a:cs typeface="Times New Roman" panose="02020603050405020304" pitchFamily="18" charset="0"/>
                  </a:rPr>
                  <a:t>b</a:t>
                </a:r>
                <a:r>
                  <a:rPr lang="en-US" altLang="zh-CN" sz="2800" dirty="0"/>
                  <a:t> </a:t>
                </a:r>
                <a:r>
                  <a:rPr lang="zh-CN" altLang="en-US" sz="2800" dirty="0"/>
                  <a:t>取为</a:t>
                </a:r>
                <a:r>
                  <a:rPr lang="en-US" altLang="zh-CN" sz="2800" dirty="0"/>
                  <a:t>0</a:t>
                </a:r>
                <a:r>
                  <a:rPr lang="zh-CN" altLang="en-US" sz="2800" dirty="0"/>
                  <a:t>时，</a:t>
                </a:r>
                <a:r>
                  <a:rPr lang="en-US" altLang="zh-CN" sz="2800" i="1" dirty="0">
                    <a:latin typeface="Times New Roman" panose="02020603050405020304" pitchFamily="18" charset="0"/>
                    <a:cs typeface="Times New Roman" panose="02020603050405020304" pitchFamily="18" charset="0"/>
                  </a:rPr>
                  <a:t>x</a:t>
                </a:r>
                <a:r>
                  <a:rPr lang="zh-CN" altLang="en-US" sz="2800" dirty="0"/>
                  <a:t>有</a:t>
                </a:r>
                <a:r>
                  <a:rPr lang="en-US" altLang="zh-CN" sz="2800" dirty="0"/>
                  <a:t>4</a:t>
                </a:r>
                <a:r>
                  <a:rPr lang="zh-CN" altLang="en-US" sz="2800" dirty="0"/>
                  <a:t>个实数解，分别是</a:t>
                </a:r>
                <a:r>
                  <a:rPr lang="en-US" altLang="zh-CN" sz="2800" i="1" dirty="0">
                    <a:latin typeface="Times New Roman" panose="02020603050405020304" pitchFamily="18" charset="0"/>
                    <a:cs typeface="Times New Roman" panose="02020603050405020304" pitchFamily="18" charset="0"/>
                  </a:rPr>
                  <a:t>x=</a:t>
                </a:r>
                <a:r>
                  <a:rPr lang="en-US" altLang="zh-CN" sz="2800" dirty="0">
                    <a:latin typeface="Times New Roman" panose="02020603050405020304" pitchFamily="18" charset="0"/>
                    <a:cs typeface="Times New Roman" panose="02020603050405020304" pitchFamily="18" charset="0"/>
                  </a:rPr>
                  <a:t>0</a:t>
                </a:r>
                <a:r>
                  <a:rPr lang="zh-CN" altLang="en-US" sz="2800" dirty="0"/>
                  <a:t>（重根）和</a:t>
                </a:r>
                <a:r>
                  <a:rPr lang="en-US" altLang="zh-CN" sz="2800" i="1" dirty="0">
                    <a:latin typeface="Times New Roman" panose="02020603050405020304" pitchFamily="18" charset="0"/>
                    <a:cs typeface="Times New Roman" panose="02020603050405020304" pitchFamily="18" charset="0"/>
                  </a:rPr>
                  <a:t>x=a-</a:t>
                </a:r>
                <a:r>
                  <a:rPr lang="en-US" altLang="zh-CN" sz="2800" dirty="0">
                    <a:latin typeface="Times New Roman" panose="02020603050405020304" pitchFamily="18" charset="0"/>
                    <a:cs typeface="Times New Roman" panose="02020603050405020304" pitchFamily="18" charset="0"/>
                  </a:rPr>
                  <a:t>1</a:t>
                </a:r>
                <a:r>
                  <a:rPr lang="zh-CN" altLang="en-US" sz="2800" dirty="0"/>
                  <a:t>，</a:t>
                </a:r>
                <a:r>
                  <a:rPr lang="en-US" altLang="zh-CN" sz="2800" i="1" dirty="0">
                    <a:latin typeface="Times New Roman" panose="02020603050405020304" pitchFamily="18" charset="0"/>
                    <a:cs typeface="Times New Roman" panose="02020603050405020304" pitchFamily="18" charset="0"/>
                  </a:rPr>
                  <a:t>x=a+</a:t>
                </a:r>
                <a:r>
                  <a:rPr lang="en-US" altLang="zh-CN" sz="2800" dirty="0">
                    <a:latin typeface="Times New Roman" panose="02020603050405020304" pitchFamily="18" charset="0"/>
                    <a:cs typeface="Times New Roman" panose="02020603050405020304" pitchFamily="18" charset="0"/>
                  </a:rPr>
                  <a:t>1</a:t>
                </a:r>
                <a:r>
                  <a:rPr lang="zh-CN" altLang="en-US" sz="2800" dirty="0"/>
                  <a:t>。当</a:t>
                </a:r>
                <a:r>
                  <a:rPr lang="en-US" altLang="zh-CN" sz="2800" i="1" dirty="0">
                    <a:latin typeface="Times New Roman" panose="02020603050405020304" pitchFamily="18" charset="0"/>
                    <a:cs typeface="Times New Roman" panose="02020603050405020304" pitchFamily="18" charset="0"/>
                  </a:rPr>
                  <a:t>b</a:t>
                </a:r>
                <a:r>
                  <a:rPr lang="zh-CN" altLang="en-US" sz="2800" dirty="0"/>
                  <a:t>是个正的小量时，我们关心</a:t>
                </a:r>
                <a:r>
                  <a:rPr lang="en-US" altLang="zh-CN" sz="2800" i="1" dirty="0">
                    <a:latin typeface="Times New Roman" panose="02020603050405020304" pitchFamily="18" charset="0"/>
                    <a:cs typeface="Times New Roman" panose="02020603050405020304" pitchFamily="18" charset="0"/>
                  </a:rPr>
                  <a:t>x</a:t>
                </a:r>
                <a:r>
                  <a:rPr lang="zh-CN" altLang="en-US" sz="2800" dirty="0"/>
                  <a:t>有一个小的虚部的根，但这个虚部要尽可能大。由于这个虚部的存在，方程左边每一项的绝对值都难以变得很小。由于</a:t>
                </a:r>
                <a:r>
                  <a:rPr lang="en-US" altLang="zh-CN" sz="2800" i="1" dirty="0">
                    <a:latin typeface="Times New Roman" panose="02020603050405020304" pitchFamily="18" charset="0"/>
                    <a:cs typeface="Times New Roman" panose="02020603050405020304" pitchFamily="18" charset="0"/>
                  </a:rPr>
                  <a:t>a</a:t>
                </a:r>
                <a:r>
                  <a:rPr lang="zh-CN" altLang="en-US" sz="2800" dirty="0"/>
                  <a:t>可以变动，当</a:t>
                </a:r>
                <a:r>
                  <a:rPr lang="en-US" altLang="zh-CN" sz="2800" i="1" dirty="0">
                    <a:latin typeface="Times New Roman" panose="02020603050405020304" pitchFamily="18" charset="0"/>
                    <a:cs typeface="Times New Roman" panose="02020603050405020304" pitchFamily="18" charset="0"/>
                  </a:rPr>
                  <a:t>a</a:t>
                </a:r>
                <a:r>
                  <a:rPr lang="zh-CN" altLang="en-US" sz="2800" dirty="0"/>
                  <a:t>取近似为</a:t>
                </a:r>
                <a:r>
                  <a:rPr lang="en-US" altLang="zh-CN" sz="2800" dirty="0"/>
                  <a:t>-1</a:t>
                </a:r>
                <a:r>
                  <a:rPr lang="zh-CN" altLang="en-US" sz="2800" dirty="0"/>
                  <a:t>或</a:t>
                </a:r>
                <a:r>
                  <a:rPr lang="en-US" altLang="zh-CN" sz="2800" dirty="0"/>
                  <a:t>1</a:t>
                </a:r>
                <a:r>
                  <a:rPr lang="zh-CN" altLang="en-US" sz="2800" dirty="0"/>
                  <a:t>时，方程近似为</a:t>
                </a:r>
                <a:endParaRPr lang="zh-CN" altLang="en-US" sz="2800"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2</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𝑥</m:t>
                          </m:r>
                        </m:e>
                        <m:sup>
                          <m:r>
                            <a:rPr lang="zh-CN" altLang="en-US" sz="2800" i="1">
                              <a:solidFill>
                                <a:srgbClr val="000000"/>
                              </a:solidFill>
                              <a:latin typeface="Cambria Math" panose="02040503050406030204" pitchFamily="18" charset="0"/>
                            </a:rPr>
                            <m:t>3</m:t>
                          </m:r>
                        </m:sup>
                      </m:s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𝑏</m:t>
                      </m:r>
                      <m:r>
                        <a:rPr lang="zh-CN" altLang="en-US" sz="2800" i="1">
                          <a:solidFill>
                            <a:srgbClr val="000000"/>
                          </a:solidFill>
                          <a:latin typeface="Cambria Math" panose="02040503050406030204" pitchFamily="18" charset="0"/>
                        </a:rPr>
                        <m:t>, </m:t>
                      </m:r>
                      <m:r>
                        <a:rPr lang="zh-CN" altLang="en-US" sz="2800" i="1">
                          <a:solidFill>
                            <a:srgbClr val="000000"/>
                          </a:solidFill>
                          <a:latin typeface="Cambria Math" panose="02040503050406030204" pitchFamily="18" charset="0"/>
                        </a:rPr>
                        <m:t>𝑥</m:t>
                      </m:r>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𝑏</m:t>
                          </m:r>
                        </m:num>
                        <m:den>
                          <m:r>
                            <a:rPr lang="zh-CN" altLang="en-US" sz="2800" i="1">
                              <a:solidFill>
                                <a:srgbClr val="000000"/>
                              </a:solidFill>
                              <a:latin typeface="Cambria Math" panose="02040503050406030204" pitchFamily="18" charset="0"/>
                            </a:rPr>
                            <m:t>2</m:t>
                          </m:r>
                        </m:den>
                      </m:f>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m:t>
                          </m:r>
                        </m:e>
                        <m:sup>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1</m:t>
                              </m:r>
                            </m:num>
                            <m:den>
                              <m:r>
                                <a:rPr lang="zh-CN" altLang="en-US" sz="2800" i="1">
                                  <a:solidFill>
                                    <a:srgbClr val="000000"/>
                                  </a:solidFill>
                                  <a:latin typeface="Cambria Math" panose="02040503050406030204" pitchFamily="18" charset="0"/>
                                </a:rPr>
                                <m:t>3</m:t>
                              </m:r>
                            </m:den>
                          </m:f>
                        </m:sup>
                      </m:sSup>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1</m:t>
                          </m:r>
                        </m:num>
                        <m:den>
                          <m:r>
                            <a:rPr lang="zh-CN" altLang="en-US" sz="2800" i="1">
                              <a:solidFill>
                                <a:srgbClr val="000000"/>
                              </a:solidFill>
                              <a:latin typeface="Cambria Math" panose="02040503050406030204" pitchFamily="18" charset="0"/>
                            </a:rPr>
                            <m:t>2</m:t>
                          </m:r>
                        </m:den>
                      </m:f>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ad>
                            <m:radPr>
                              <m:degHide m:val="on"/>
                              <m:ctrlPr>
                                <a:rPr lang="zh-CN" altLang="en-US" sz="2800" i="1">
                                  <a:solidFill>
                                    <a:srgbClr val="000000"/>
                                  </a:solidFill>
                                  <a:latin typeface="Cambria Math" panose="02040503050406030204" pitchFamily="18" charset="0"/>
                                </a:rPr>
                              </m:ctrlPr>
                            </m:radPr>
                            <m:deg/>
                            <m:e>
                              <m:r>
                                <a:rPr lang="zh-CN" altLang="en-US" sz="2800" i="1">
                                  <a:solidFill>
                                    <a:srgbClr val="000000"/>
                                  </a:solidFill>
                                  <a:latin typeface="Cambria Math" panose="02040503050406030204" pitchFamily="18" charset="0"/>
                                </a:rPr>
                                <m:t>3</m:t>
                              </m:r>
                            </m:e>
                          </m:rad>
                        </m:num>
                        <m:den>
                          <m:r>
                            <a:rPr lang="zh-CN" altLang="en-US" sz="2800" i="1">
                              <a:solidFill>
                                <a:srgbClr val="000000"/>
                              </a:solidFill>
                              <a:latin typeface="Cambria Math" panose="02040503050406030204" pitchFamily="18" charset="0"/>
                            </a:rPr>
                            <m:t>2</m:t>
                          </m:r>
                        </m:den>
                      </m:f>
                      <m:r>
                        <a:rPr lang="zh-CN" altLang="en-US" sz="2800" i="1">
                          <a:solidFill>
                            <a:srgbClr val="000000"/>
                          </a:solidFill>
                          <a:latin typeface="Cambria Math" panose="02040503050406030204" pitchFamily="18" charset="0"/>
                        </a:rPr>
                        <m:t>𝑖</m:t>
                      </m:r>
                      <m:r>
                        <a:rPr lang="zh-CN" altLang="en-US" sz="2800" i="1">
                          <a:solidFill>
                            <a:srgbClr val="000000"/>
                          </a:solidFill>
                          <a:latin typeface="Cambria Math" panose="02040503050406030204" pitchFamily="18" charset="0"/>
                        </a:rPr>
                        <m:t>)</m:t>
                      </m:r>
                    </m:oMath>
                  </m:oMathPara>
                </a14:m>
                <a:endParaRPr lang="zh-CN" altLang="en-US" sz="2800" dirty="0"/>
              </a:p>
              <a:p>
                <a:pPr eaLnBrk="1" hangingPunct="1">
                  <a:spcBef>
                    <a:spcPts val="0"/>
                  </a:spcBef>
                  <a:spcAft>
                    <a:spcPts val="0"/>
                  </a:spcAft>
                </a:pPr>
                <a:r>
                  <a:rPr lang="zh-CN" altLang="en-US" sz="2800" dirty="0"/>
                  <a:t>对应的最大增长率为</a:t>
                </a:r>
                <a:endParaRPr lang="en-US" altLang="zh-CN" sz="2800"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r>
                        <a:rPr lang="zh-CN" altLang="en-US" sz="2800" i="1">
                          <a:solidFill>
                            <a:srgbClr val="000000"/>
                          </a:solidFill>
                          <a:latin typeface="Cambria Math" panose="02040503050406030204" pitchFamily="18" charset="0"/>
                        </a:rPr>
                        <m:t>𝛾</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𝜔</m:t>
                          </m:r>
                        </m:e>
                        <m:sub>
                          <m:r>
                            <a:rPr lang="zh-CN" altLang="en-US" sz="2800" i="1">
                              <a:solidFill>
                                <a:srgbClr val="000000"/>
                              </a:solidFill>
                              <a:latin typeface="Cambria Math" panose="02040503050406030204" pitchFamily="18" charset="0"/>
                            </a:rPr>
                            <m:t>𝑝𝑒</m:t>
                          </m:r>
                        </m:sub>
                      </m:sSub>
                      <m:f>
                        <m:fPr>
                          <m:ctrlPr>
                            <a:rPr lang="zh-CN" altLang="en-US" sz="2800" i="1">
                              <a:solidFill>
                                <a:srgbClr val="000000"/>
                              </a:solidFill>
                              <a:latin typeface="Cambria Math" panose="02040503050406030204" pitchFamily="18" charset="0"/>
                            </a:rPr>
                          </m:ctrlPr>
                        </m:fPr>
                        <m:num>
                          <m:rad>
                            <m:radPr>
                              <m:degHide m:val="on"/>
                              <m:ctrlPr>
                                <a:rPr lang="zh-CN" altLang="en-US" sz="2800" i="1">
                                  <a:solidFill>
                                    <a:srgbClr val="000000"/>
                                  </a:solidFill>
                                  <a:latin typeface="Cambria Math" panose="02040503050406030204" pitchFamily="18" charset="0"/>
                                </a:rPr>
                              </m:ctrlPr>
                            </m:radPr>
                            <m:deg/>
                            <m:e>
                              <m:r>
                                <a:rPr lang="zh-CN" altLang="en-US" sz="2800" i="1">
                                  <a:solidFill>
                                    <a:srgbClr val="000000"/>
                                  </a:solidFill>
                                  <a:latin typeface="Cambria Math" panose="02040503050406030204" pitchFamily="18" charset="0"/>
                                </a:rPr>
                                <m:t>3</m:t>
                              </m:r>
                            </m:e>
                          </m:rad>
                        </m:num>
                        <m:den>
                          <m:r>
                            <a:rPr lang="zh-CN" altLang="en-US" sz="2800" i="1">
                              <a:solidFill>
                                <a:srgbClr val="000000"/>
                              </a:solidFill>
                              <a:latin typeface="Cambria Math" panose="02040503050406030204" pitchFamily="18" charset="0"/>
                            </a:rPr>
                            <m:t>2</m:t>
                          </m:r>
                        </m:den>
                      </m:f>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𝑚</m:t>
                              </m:r>
                            </m:e>
                            <m:sub>
                              <m:r>
                                <a:rPr lang="zh-CN" altLang="en-US" sz="2800" i="1">
                                  <a:solidFill>
                                    <a:srgbClr val="000000"/>
                                  </a:solidFill>
                                  <a:latin typeface="Cambria Math" panose="02040503050406030204" pitchFamily="18" charset="0"/>
                                </a:rPr>
                                <m:t>𝑒</m:t>
                              </m:r>
                            </m:sub>
                          </m:sSub>
                        </m:num>
                        <m:den>
                          <m:r>
                            <a:rPr lang="zh-CN" altLang="en-US" sz="2800" i="1">
                              <a:solidFill>
                                <a:srgbClr val="000000"/>
                              </a:solidFill>
                              <a:latin typeface="Cambria Math" panose="02040503050406030204" pitchFamily="18" charset="0"/>
                            </a:rPr>
                            <m:t>2</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𝑚</m:t>
                              </m:r>
                            </m:e>
                            <m:sub>
                              <m:r>
                                <a:rPr lang="zh-CN" altLang="en-US" sz="2800" i="1">
                                  <a:solidFill>
                                    <a:srgbClr val="000000"/>
                                  </a:solidFill>
                                  <a:latin typeface="Cambria Math" panose="02040503050406030204" pitchFamily="18" charset="0"/>
                                </a:rPr>
                                <m:t>𝑖</m:t>
                              </m:r>
                            </m:sub>
                          </m:sSub>
                        </m:den>
                      </m:f>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m:t>
                          </m:r>
                        </m:e>
                        <m:sup>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1</m:t>
                              </m:r>
                            </m:num>
                            <m:den>
                              <m:r>
                                <a:rPr lang="zh-CN" altLang="en-US" sz="2800" i="1">
                                  <a:solidFill>
                                    <a:srgbClr val="000000"/>
                                  </a:solidFill>
                                  <a:latin typeface="Cambria Math" panose="02040503050406030204" pitchFamily="18" charset="0"/>
                                </a:rPr>
                                <m:t>3</m:t>
                              </m:r>
                            </m:den>
                          </m:f>
                        </m:sup>
                      </m:sSup>
                    </m:oMath>
                  </m:oMathPara>
                </a14:m>
                <a:endParaRPr lang="zh-CN" altLang="en-US" sz="2800" dirty="0"/>
              </a:p>
            </p:txBody>
          </p:sp>
        </mc:Choice>
        <mc:Fallback>
          <p:sp>
            <p:nvSpPr>
              <p:cNvPr id="118787" name="Rectangle 3"/>
              <p:cNvSpPr>
                <a:spLocks noRot="1" noChangeAspect="1" noMove="1" noResize="1" noEditPoints="1" noAdjustHandles="1" noChangeArrowheads="1" noChangeShapeType="1" noTextEdit="1"/>
              </p:cNvSpPr>
              <p:nvPr>
                <p:ph type="body" idx="1"/>
              </p:nvPr>
            </p:nvSpPr>
            <p:spPr>
              <a:xfrm>
                <a:off x="468313" y="1412875"/>
                <a:ext cx="8100131" cy="4968452"/>
              </a:xfrm>
              <a:blipFill rotWithShape="1">
                <a:blip r:embed="rId1"/>
                <a:stretch>
                  <a:fillRect l="-4" r="-1736" b="4"/>
                </a:stretch>
              </a:blipFill>
            </p:spPr>
            <p:txBody>
              <a:bodyPr/>
              <a:lstStyle/>
              <a:p>
                <a:r>
                  <a:rPr lang="zh-CN" altLang="en-US">
                    <a:noFill/>
                  </a:rPr>
                  <a:t> </a:t>
                </a:r>
              </a:p>
            </p:txBody>
          </p:sp>
        </mc:Fallback>
      </mc:AlternateContent>
      <p:sp>
        <p:nvSpPr>
          <p:cNvPr id="118788" name="Rectangle 4"/>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118789" name="Rectangle 5"/>
          <p:cNvSpPr>
            <a:spLocks noChangeArrowheads="1"/>
          </p:cNvSpPr>
          <p:nvPr/>
        </p:nvSpPr>
        <p:spPr bwMode="auto">
          <a:xfrm>
            <a:off x="4417060" y="-199390"/>
            <a:ext cx="309880" cy="398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118792" name="Text Box 8"/>
          <p:cNvSpPr txBox="1">
            <a:spLocks noChangeArrowheads="1"/>
          </p:cNvSpPr>
          <p:nvPr/>
        </p:nvSpPr>
        <p:spPr bwMode="auto">
          <a:xfrm>
            <a:off x="7488238" y="6237288"/>
            <a:ext cx="126047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1800"/>
              <a:t>第</a:t>
            </a:r>
            <a:r>
              <a:rPr lang="en-US" altLang="zh-CN" sz="1800"/>
              <a:t>12</a:t>
            </a:r>
            <a:r>
              <a:rPr lang="zh-CN" altLang="en-US" sz="1800"/>
              <a:t>次课</a:t>
            </a:r>
            <a:endParaRPr lang="zh-CN" altLang="zh-CN" sz="1800"/>
          </a:p>
        </p:txBody>
      </p:sp>
    </p:spTree>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2"/>
          <p:cNvSpPr>
            <a:spLocks noGrp="1" noChangeArrowheads="1"/>
          </p:cNvSpPr>
          <p:nvPr>
            <p:ph type="ctrTitle"/>
          </p:nvPr>
        </p:nvSpPr>
        <p:spPr>
          <a:xfrm>
            <a:off x="827088" y="188913"/>
            <a:ext cx="7772400" cy="2016125"/>
          </a:xfrm>
        </p:spPr>
        <p:txBody>
          <a:bodyPr/>
          <a:lstStyle/>
          <a:p>
            <a:pPr eaLnBrk="1" hangingPunct="1"/>
            <a:r>
              <a:rPr lang="zh-CN" altLang="zh-CN"/>
              <a:t>撕裂模不稳定性</a:t>
            </a:r>
            <a:br>
              <a:rPr lang="zh-CN" altLang="en-US"/>
            </a:br>
            <a:r>
              <a:rPr lang="zh-CN" altLang="en-US"/>
              <a:t> </a:t>
            </a:r>
            <a:r>
              <a:rPr lang="zh-CN" altLang="zh-CN" sz="3600"/>
              <a:t>（线性理论）</a:t>
            </a:r>
            <a:endParaRPr lang="zh-CN" altLang="zh-CN" sz="3600"/>
          </a:p>
        </p:txBody>
      </p:sp>
      <p:sp>
        <p:nvSpPr>
          <p:cNvPr id="119811" name="Rectangle 3"/>
          <p:cNvSpPr>
            <a:spLocks noGrp="1" noChangeArrowheads="1"/>
          </p:cNvSpPr>
          <p:nvPr>
            <p:ph type="subTitle" idx="1"/>
          </p:nvPr>
        </p:nvSpPr>
        <p:spPr>
          <a:xfrm>
            <a:off x="576263" y="1989138"/>
            <a:ext cx="8172450" cy="4643437"/>
          </a:xfrm>
        </p:spPr>
        <p:txBody>
          <a:bodyPr/>
          <a:lstStyle/>
          <a:p>
            <a:pPr algn="l" eaLnBrk="1" hangingPunct="1">
              <a:lnSpc>
                <a:spcPct val="90000"/>
              </a:lnSpc>
              <a:buFontTx/>
              <a:buChar char="•"/>
            </a:pPr>
            <a:r>
              <a:rPr lang="zh-CN" altLang="zh-CN"/>
              <a:t>撕裂摸不稳定性发生在方向相反的两部分磁场得分界面上。通常分界面处必须有一个电流片。电流片之间有相互吸引力，若有的地方具有一定的电阻，就会使得电流片在此处破裂，形成不稳定性。</a:t>
            </a:r>
            <a:endParaRPr lang="zh-CN" altLang="en-US"/>
          </a:p>
          <a:p>
            <a:pPr algn="l" eaLnBrk="1" hangingPunct="1">
              <a:lnSpc>
                <a:spcPct val="90000"/>
              </a:lnSpc>
              <a:buFontTx/>
              <a:buChar char="•"/>
            </a:pPr>
            <a:r>
              <a:rPr lang="zh-CN" altLang="zh-CN"/>
              <a:t>方向相反的两部分磁场相互靠近时</a:t>
            </a:r>
            <a:r>
              <a:rPr lang="zh-CN" altLang="en-US"/>
              <a:t>，</a:t>
            </a:r>
            <a:r>
              <a:rPr lang="zh-CN" altLang="zh-CN"/>
              <a:t>撕裂摸不稳定性可以引起磁场重联，从而引发多种空间爆发事件。磁场对销的结果是，磁场能量转化为等离子体的动能和热能，表现为快速的能量释放过程。</a:t>
            </a:r>
            <a:endParaRPr lang="zh-CN" altLang="zh-CN"/>
          </a:p>
        </p:txBody>
      </p:sp>
    </p:spTree>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6"/>
          <p:cNvSpPr>
            <a:spLocks noGrp="1" noChangeArrowheads="1"/>
          </p:cNvSpPr>
          <p:nvPr>
            <p:ph type="title"/>
          </p:nvPr>
        </p:nvSpPr>
        <p:spPr/>
        <p:txBody>
          <a:bodyPr/>
          <a:lstStyle/>
          <a:p>
            <a:pPr eaLnBrk="1" hangingPunct="1"/>
            <a:r>
              <a:rPr lang="zh-CN" altLang="zh-CN"/>
              <a:t>平衡时的情况</a:t>
            </a:r>
            <a:endParaRPr lang="zh-CN" altLang="zh-CN"/>
          </a:p>
        </p:txBody>
      </p:sp>
      <p:sp>
        <p:nvSpPr>
          <p:cNvPr id="120835" name="Rectangle 7"/>
          <p:cNvSpPr>
            <a:spLocks noGrp="1" noChangeArrowheads="1"/>
          </p:cNvSpPr>
          <p:nvPr>
            <p:ph type="body" idx="1"/>
          </p:nvPr>
        </p:nvSpPr>
        <p:spPr>
          <a:xfrm>
            <a:off x="323850" y="1341438"/>
            <a:ext cx="8229600" cy="4525962"/>
          </a:xfrm>
        </p:spPr>
        <p:txBody>
          <a:bodyPr/>
          <a:lstStyle/>
          <a:p>
            <a:pPr eaLnBrk="1" hangingPunct="1"/>
            <a:r>
              <a:rPr lang="zh-CN" altLang="zh-CN" dirty="0"/>
              <a:t>边界层结构如图，取系统主要沿</a:t>
            </a:r>
            <a:r>
              <a:rPr lang="en-US" altLang="zh-CN" i="1" dirty="0">
                <a:latin typeface="Times New Roman" panose="02020603050405020304" pitchFamily="18" charset="0"/>
                <a:cs typeface="Times New Roman" panose="02020603050405020304" pitchFamily="18" charset="0"/>
              </a:rPr>
              <a:t>x</a:t>
            </a:r>
            <a:r>
              <a:rPr lang="zh-CN" altLang="en-US" dirty="0"/>
              <a:t>方向变化，在</a:t>
            </a:r>
            <a:r>
              <a:rPr lang="en-US" altLang="zh-CN" i="1" dirty="0">
                <a:latin typeface="Times New Roman" panose="02020603050405020304" pitchFamily="18" charset="0"/>
                <a:cs typeface="Times New Roman" panose="02020603050405020304" pitchFamily="18" charset="0"/>
              </a:rPr>
              <a:t>z</a:t>
            </a:r>
            <a:r>
              <a:rPr lang="zh-CN" altLang="en-US" dirty="0"/>
              <a:t>方向上均匀。而本底磁场主要沿</a:t>
            </a:r>
            <a:r>
              <a:rPr lang="en-US" altLang="zh-CN" i="1" dirty="0">
                <a:latin typeface="Times New Roman" panose="02020603050405020304" pitchFamily="18" charset="0"/>
                <a:cs typeface="Times New Roman" panose="02020603050405020304" pitchFamily="18" charset="0"/>
              </a:rPr>
              <a:t>y</a:t>
            </a:r>
            <a:r>
              <a:rPr lang="zh-CN" altLang="en-US" dirty="0"/>
              <a:t>方向，也是扰动传播的方向。本底磁场为</a:t>
            </a:r>
            <a:r>
              <a:rPr lang="en-US" altLang="zh-CN" i="1" dirty="0">
                <a:latin typeface="Times New Roman" panose="02020603050405020304" pitchFamily="18" charset="0"/>
                <a:cs typeface="Times New Roman" panose="02020603050405020304" pitchFamily="18" charset="0"/>
              </a:rPr>
              <a:t>B</a:t>
            </a:r>
            <a:r>
              <a:rPr lang="en-US" altLang="zh-CN" baseline="-25000" dirty="0">
                <a:latin typeface="Times New Roman" panose="02020603050405020304" pitchFamily="18" charset="0"/>
                <a:cs typeface="Times New Roman" panose="02020603050405020304" pitchFamily="18" charset="0"/>
              </a:rPr>
              <a:t>0</a:t>
            </a:r>
            <a:r>
              <a:rPr lang="zh-CN" altLang="en-US" dirty="0"/>
              <a:t>，电流沿</a:t>
            </a:r>
            <a:r>
              <a:rPr lang="en-US" altLang="zh-CN" i="1" dirty="0">
                <a:latin typeface="Times New Roman" panose="02020603050405020304" pitchFamily="18" charset="0"/>
                <a:cs typeface="Times New Roman" panose="02020603050405020304" pitchFamily="18" charset="0"/>
              </a:rPr>
              <a:t>z</a:t>
            </a:r>
            <a:r>
              <a:rPr lang="zh-CN" altLang="en-US" dirty="0"/>
              <a:t>方向，为</a:t>
            </a:r>
            <a:r>
              <a:rPr lang="en-US" altLang="zh-CN" i="1" dirty="0">
                <a:latin typeface="Times New Roman" panose="02020603050405020304" pitchFamily="18" charset="0"/>
                <a:cs typeface="Times New Roman" panose="02020603050405020304" pitchFamily="18" charset="0"/>
              </a:rPr>
              <a:t>j</a:t>
            </a:r>
            <a:r>
              <a:rPr lang="en-US" altLang="zh-CN" baseline="-25000" dirty="0">
                <a:latin typeface="Times New Roman" panose="02020603050405020304" pitchFamily="18" charset="0"/>
                <a:cs typeface="Times New Roman" panose="02020603050405020304" pitchFamily="18" charset="0"/>
              </a:rPr>
              <a:t>0</a:t>
            </a:r>
            <a:r>
              <a:rPr lang="en-US" altLang="zh-CN" dirty="0">
                <a:latin typeface="Times New Roman" panose="02020603050405020304" pitchFamily="18" charset="0"/>
                <a:cs typeface="Times New Roman" panose="02020603050405020304" pitchFamily="18" charset="0"/>
              </a:rPr>
              <a:t>(</a:t>
            </a:r>
            <a:r>
              <a:rPr lang="en-US" altLang="zh-CN" i="1" dirty="0">
                <a:latin typeface="Times New Roman" panose="02020603050405020304" pitchFamily="18" charset="0"/>
                <a:cs typeface="Times New Roman" panose="02020603050405020304" pitchFamily="18" charset="0"/>
              </a:rPr>
              <a:t>x</a:t>
            </a:r>
            <a:r>
              <a:rPr lang="en-US" altLang="zh-CN" dirty="0">
                <a:latin typeface="Times New Roman" panose="02020603050405020304" pitchFamily="18" charset="0"/>
                <a:cs typeface="Times New Roman" panose="02020603050405020304" pitchFamily="18" charset="0"/>
              </a:rPr>
              <a:t>)</a:t>
            </a:r>
            <a:endParaRPr lang="en-US" altLang="zh-CN" dirty="0">
              <a:latin typeface="Times New Roman" panose="02020603050405020304" pitchFamily="18" charset="0"/>
              <a:cs typeface="Times New Roman" panose="02020603050405020304" pitchFamily="18" charset="0"/>
            </a:endParaRPr>
          </a:p>
          <a:p>
            <a:pPr eaLnBrk="1" hangingPunct="1"/>
            <a:endParaRPr lang="zh-CN" altLang="zh-CN" dirty="0"/>
          </a:p>
        </p:txBody>
      </p:sp>
      <p:grpSp>
        <p:nvGrpSpPr>
          <p:cNvPr id="120836" name="Group 25"/>
          <p:cNvGrpSpPr/>
          <p:nvPr/>
        </p:nvGrpSpPr>
        <p:grpSpPr bwMode="auto">
          <a:xfrm>
            <a:off x="2214029" y="2996952"/>
            <a:ext cx="6613525" cy="3400425"/>
            <a:chOff x="794" y="1434"/>
            <a:chExt cx="4166" cy="2142"/>
          </a:xfrm>
        </p:grpSpPr>
        <p:sp>
          <p:nvSpPr>
            <p:cNvPr id="120837" name="Line 2"/>
            <p:cNvSpPr>
              <a:spLocks noChangeShapeType="1"/>
            </p:cNvSpPr>
            <p:nvPr/>
          </p:nvSpPr>
          <p:spPr bwMode="auto">
            <a:xfrm flipV="1">
              <a:off x="2342" y="2205"/>
              <a:ext cx="2080" cy="1371"/>
            </a:xfrm>
            <a:prstGeom prst="line">
              <a:avLst/>
            </a:prstGeom>
            <a:noFill/>
            <a:ln w="9525">
              <a:solidFill>
                <a:schemeClr val="tx1"/>
              </a:solidFill>
              <a:round/>
              <a:headEnd type="none" w="sm" len="lg"/>
              <a:tailEnd type="stealth" w="lg" len="lg"/>
            </a:ln>
            <a:extLst>
              <a:ext uri="{909E8E84-426E-40DD-AFC4-6F175D3DCCD1}">
                <a14:hiddenFill xmlns:a14="http://schemas.microsoft.com/office/drawing/2010/main">
                  <a:noFill/>
                </a14:hiddenFill>
              </a:ext>
            </a:extLst>
          </p:spPr>
          <p:txBody>
            <a:bodyPr/>
            <a:lstStyle/>
            <a:p>
              <a:endParaRPr lang="zh-CN" altLang="en-US"/>
            </a:p>
          </p:txBody>
        </p:sp>
        <p:sp>
          <p:nvSpPr>
            <p:cNvPr id="120838" name="Line 3"/>
            <p:cNvSpPr>
              <a:spLocks noChangeShapeType="1"/>
            </p:cNvSpPr>
            <p:nvPr/>
          </p:nvSpPr>
          <p:spPr bwMode="auto">
            <a:xfrm flipH="1">
              <a:off x="1882" y="2659"/>
              <a:ext cx="2269" cy="0"/>
            </a:xfrm>
            <a:prstGeom prst="line">
              <a:avLst/>
            </a:prstGeom>
            <a:noFill/>
            <a:ln w="44450">
              <a:solidFill>
                <a:schemeClr val="tx1"/>
              </a:solidFill>
              <a:round/>
              <a:tailEnd type="stealth" w="lg" len="lg"/>
            </a:ln>
            <a:extLst>
              <a:ext uri="{909E8E84-426E-40DD-AFC4-6F175D3DCCD1}">
                <a14:hiddenFill xmlns:a14="http://schemas.microsoft.com/office/drawing/2010/main">
                  <a:noFill/>
                </a14:hiddenFill>
              </a:ext>
            </a:extLst>
          </p:spPr>
          <p:txBody>
            <a:bodyPr/>
            <a:lstStyle/>
            <a:p>
              <a:endParaRPr lang="zh-CN" altLang="en-US"/>
            </a:p>
          </p:txBody>
        </p:sp>
        <p:sp>
          <p:nvSpPr>
            <p:cNvPr id="120839" name="Line 4"/>
            <p:cNvSpPr>
              <a:spLocks noChangeShapeType="1"/>
            </p:cNvSpPr>
            <p:nvPr/>
          </p:nvSpPr>
          <p:spPr bwMode="auto">
            <a:xfrm flipH="1">
              <a:off x="1701" y="2840"/>
              <a:ext cx="2223" cy="1"/>
            </a:xfrm>
            <a:prstGeom prst="line">
              <a:avLst/>
            </a:prstGeom>
            <a:noFill/>
            <a:ln w="44450">
              <a:solidFill>
                <a:schemeClr val="tx1"/>
              </a:solidFill>
              <a:round/>
              <a:tailEnd type="stealth" w="lg" len="lg"/>
            </a:ln>
            <a:extLst>
              <a:ext uri="{909E8E84-426E-40DD-AFC4-6F175D3DCCD1}">
                <a14:hiddenFill xmlns:a14="http://schemas.microsoft.com/office/drawing/2010/main">
                  <a:noFill/>
                </a14:hiddenFill>
              </a:ext>
            </a:extLst>
          </p:spPr>
          <p:txBody>
            <a:bodyPr/>
            <a:lstStyle/>
            <a:p>
              <a:endParaRPr lang="zh-CN" altLang="en-US"/>
            </a:p>
          </p:txBody>
        </p:sp>
        <p:sp>
          <p:nvSpPr>
            <p:cNvPr id="120840" name="AutoShape 5"/>
            <p:cNvSpPr>
              <a:spLocks noChangeArrowheads="1"/>
            </p:cNvSpPr>
            <p:nvPr/>
          </p:nvSpPr>
          <p:spPr bwMode="auto">
            <a:xfrm flipH="1" flipV="1">
              <a:off x="1247" y="2432"/>
              <a:ext cx="2994" cy="499"/>
            </a:xfrm>
            <a:prstGeom prst="parallelogram">
              <a:avLst>
                <a:gd name="adj" fmla="val 150000"/>
              </a:avLst>
            </a:prstGeom>
            <a:solidFill>
              <a:schemeClr val="accent1">
                <a:alpha val="67058"/>
              </a:schemeClr>
            </a:solidFill>
            <a:ln w="9525">
              <a:solidFill>
                <a:schemeClr val="tx1"/>
              </a:solidFill>
              <a:miter lim="800000"/>
            </a:ln>
          </p:spPr>
          <p:txBody>
            <a:bodyPr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120841" name="Line 8"/>
            <p:cNvSpPr>
              <a:spLocks noChangeShapeType="1"/>
            </p:cNvSpPr>
            <p:nvPr/>
          </p:nvSpPr>
          <p:spPr bwMode="auto">
            <a:xfrm>
              <a:off x="1746" y="2024"/>
              <a:ext cx="2495" cy="0"/>
            </a:xfrm>
            <a:prstGeom prst="line">
              <a:avLst/>
            </a:prstGeom>
            <a:noFill/>
            <a:ln w="44450">
              <a:solidFill>
                <a:schemeClr val="tx1"/>
              </a:solidFill>
              <a:round/>
              <a:tailEnd type="stealth" w="lg" len="lg"/>
            </a:ln>
            <a:extLst>
              <a:ext uri="{909E8E84-426E-40DD-AFC4-6F175D3DCCD1}">
                <a14:hiddenFill xmlns:a14="http://schemas.microsoft.com/office/drawing/2010/main">
                  <a:noFill/>
                </a14:hiddenFill>
              </a:ext>
            </a:extLst>
          </p:spPr>
          <p:txBody>
            <a:bodyPr/>
            <a:lstStyle/>
            <a:p>
              <a:endParaRPr lang="zh-CN" altLang="en-US"/>
            </a:p>
          </p:txBody>
        </p:sp>
        <p:sp>
          <p:nvSpPr>
            <p:cNvPr id="120842" name="Line 9"/>
            <p:cNvSpPr>
              <a:spLocks noChangeShapeType="1"/>
            </p:cNvSpPr>
            <p:nvPr/>
          </p:nvSpPr>
          <p:spPr bwMode="auto">
            <a:xfrm>
              <a:off x="1519" y="2205"/>
              <a:ext cx="2495" cy="1"/>
            </a:xfrm>
            <a:prstGeom prst="line">
              <a:avLst/>
            </a:prstGeom>
            <a:noFill/>
            <a:ln w="44450">
              <a:solidFill>
                <a:schemeClr val="tx1"/>
              </a:solidFill>
              <a:round/>
              <a:tailEnd type="stealth" w="lg" len="lg"/>
            </a:ln>
            <a:extLst>
              <a:ext uri="{909E8E84-426E-40DD-AFC4-6F175D3DCCD1}">
                <a14:hiddenFill xmlns:a14="http://schemas.microsoft.com/office/drawing/2010/main">
                  <a:noFill/>
                </a14:hiddenFill>
              </a:ext>
            </a:extLst>
          </p:spPr>
          <p:txBody>
            <a:bodyPr/>
            <a:lstStyle/>
            <a:p>
              <a:endParaRPr lang="zh-CN" altLang="en-US"/>
            </a:p>
          </p:txBody>
        </p:sp>
        <p:sp>
          <p:nvSpPr>
            <p:cNvPr id="120843" name="Line 10"/>
            <p:cNvSpPr>
              <a:spLocks noChangeShapeType="1"/>
            </p:cNvSpPr>
            <p:nvPr/>
          </p:nvSpPr>
          <p:spPr bwMode="auto">
            <a:xfrm flipH="1">
              <a:off x="1292" y="3022"/>
              <a:ext cx="2496" cy="0"/>
            </a:xfrm>
            <a:prstGeom prst="line">
              <a:avLst/>
            </a:prstGeom>
            <a:noFill/>
            <a:ln w="44450">
              <a:solidFill>
                <a:schemeClr val="tx1"/>
              </a:solidFill>
              <a:round/>
              <a:tailEnd type="stealth" w="lg" len="lg"/>
            </a:ln>
            <a:extLst>
              <a:ext uri="{909E8E84-426E-40DD-AFC4-6F175D3DCCD1}">
                <a14:hiddenFill xmlns:a14="http://schemas.microsoft.com/office/drawing/2010/main">
                  <a:noFill/>
                </a14:hiddenFill>
              </a:ext>
            </a:extLst>
          </p:spPr>
          <p:txBody>
            <a:bodyPr/>
            <a:lstStyle/>
            <a:p>
              <a:endParaRPr lang="zh-CN" altLang="en-US"/>
            </a:p>
          </p:txBody>
        </p:sp>
        <p:sp>
          <p:nvSpPr>
            <p:cNvPr id="120844" name="Line 11"/>
            <p:cNvSpPr>
              <a:spLocks noChangeShapeType="1"/>
            </p:cNvSpPr>
            <p:nvPr/>
          </p:nvSpPr>
          <p:spPr bwMode="auto">
            <a:xfrm rot="10800000" flipH="1">
              <a:off x="2915" y="2467"/>
              <a:ext cx="680" cy="407"/>
            </a:xfrm>
            <a:prstGeom prst="line">
              <a:avLst/>
            </a:prstGeom>
            <a:noFill/>
            <a:ln w="76200">
              <a:solidFill>
                <a:srgbClr val="00FF00"/>
              </a:solidFill>
              <a:round/>
              <a:tailEnd type="stealth" w="lg" len="lg"/>
            </a:ln>
            <a:extLst>
              <a:ext uri="{909E8E84-426E-40DD-AFC4-6F175D3DCCD1}">
                <a14:hiddenFill xmlns:a14="http://schemas.microsoft.com/office/drawing/2010/main">
                  <a:noFill/>
                </a14:hiddenFill>
              </a:ext>
            </a:extLst>
          </p:spPr>
          <p:txBody>
            <a:bodyPr/>
            <a:lstStyle/>
            <a:p>
              <a:endParaRPr lang="zh-CN" altLang="en-US"/>
            </a:p>
          </p:txBody>
        </p:sp>
        <p:sp>
          <p:nvSpPr>
            <p:cNvPr id="120845" name="Line 12"/>
            <p:cNvSpPr>
              <a:spLocks noChangeShapeType="1"/>
            </p:cNvSpPr>
            <p:nvPr/>
          </p:nvSpPr>
          <p:spPr bwMode="auto">
            <a:xfrm rot="10800000" flipH="1">
              <a:off x="3243" y="2478"/>
              <a:ext cx="680" cy="407"/>
            </a:xfrm>
            <a:prstGeom prst="line">
              <a:avLst/>
            </a:prstGeom>
            <a:noFill/>
            <a:ln w="76200">
              <a:solidFill>
                <a:srgbClr val="00FF00"/>
              </a:solidFill>
              <a:round/>
              <a:tailEnd type="stealth" w="lg" len="lg"/>
            </a:ln>
            <a:extLst>
              <a:ext uri="{909E8E84-426E-40DD-AFC4-6F175D3DCCD1}">
                <a14:hiddenFill xmlns:a14="http://schemas.microsoft.com/office/drawing/2010/main">
                  <a:noFill/>
                </a14:hiddenFill>
              </a:ext>
            </a:extLst>
          </p:spPr>
          <p:txBody>
            <a:bodyPr/>
            <a:lstStyle/>
            <a:p>
              <a:endParaRPr lang="zh-CN" altLang="en-US"/>
            </a:p>
          </p:txBody>
        </p:sp>
        <p:sp>
          <p:nvSpPr>
            <p:cNvPr id="120846" name="Line 13"/>
            <p:cNvSpPr>
              <a:spLocks noChangeShapeType="1"/>
            </p:cNvSpPr>
            <p:nvPr/>
          </p:nvSpPr>
          <p:spPr bwMode="auto">
            <a:xfrm rot="10800000" flipH="1">
              <a:off x="2562" y="2478"/>
              <a:ext cx="681" cy="407"/>
            </a:xfrm>
            <a:prstGeom prst="line">
              <a:avLst/>
            </a:prstGeom>
            <a:noFill/>
            <a:ln w="76200">
              <a:solidFill>
                <a:srgbClr val="00FF00"/>
              </a:solidFill>
              <a:round/>
              <a:tailEnd type="stealth" w="lg" len="lg"/>
            </a:ln>
            <a:extLst>
              <a:ext uri="{909E8E84-426E-40DD-AFC4-6F175D3DCCD1}">
                <a14:hiddenFill xmlns:a14="http://schemas.microsoft.com/office/drawing/2010/main">
                  <a:noFill/>
                </a14:hiddenFill>
              </a:ext>
            </a:extLst>
          </p:spPr>
          <p:txBody>
            <a:bodyPr/>
            <a:lstStyle/>
            <a:p>
              <a:endParaRPr lang="zh-CN" altLang="en-US"/>
            </a:p>
          </p:txBody>
        </p:sp>
        <p:sp>
          <p:nvSpPr>
            <p:cNvPr id="120847" name="Line 14"/>
            <p:cNvSpPr>
              <a:spLocks noChangeShapeType="1"/>
            </p:cNvSpPr>
            <p:nvPr/>
          </p:nvSpPr>
          <p:spPr bwMode="auto">
            <a:xfrm rot="10800000" flipH="1">
              <a:off x="2200" y="2478"/>
              <a:ext cx="680" cy="407"/>
            </a:xfrm>
            <a:prstGeom prst="line">
              <a:avLst/>
            </a:prstGeom>
            <a:noFill/>
            <a:ln w="76200">
              <a:solidFill>
                <a:srgbClr val="00FF00"/>
              </a:solidFill>
              <a:round/>
              <a:tailEnd type="stealth" w="lg" len="lg"/>
            </a:ln>
            <a:extLst>
              <a:ext uri="{909E8E84-426E-40DD-AFC4-6F175D3DCCD1}">
                <a14:hiddenFill xmlns:a14="http://schemas.microsoft.com/office/drawing/2010/main">
                  <a:noFill/>
                </a14:hiddenFill>
              </a:ext>
            </a:extLst>
          </p:spPr>
          <p:txBody>
            <a:bodyPr/>
            <a:lstStyle/>
            <a:p>
              <a:endParaRPr lang="zh-CN" altLang="en-US"/>
            </a:p>
          </p:txBody>
        </p:sp>
        <p:sp>
          <p:nvSpPr>
            <p:cNvPr id="120848" name="Line 15"/>
            <p:cNvSpPr>
              <a:spLocks noChangeShapeType="1"/>
            </p:cNvSpPr>
            <p:nvPr/>
          </p:nvSpPr>
          <p:spPr bwMode="auto">
            <a:xfrm rot="10800000" flipH="1">
              <a:off x="1882" y="2478"/>
              <a:ext cx="680" cy="407"/>
            </a:xfrm>
            <a:prstGeom prst="line">
              <a:avLst/>
            </a:prstGeom>
            <a:noFill/>
            <a:ln w="76200">
              <a:solidFill>
                <a:srgbClr val="00FF00"/>
              </a:solidFill>
              <a:round/>
              <a:tailEnd type="stealth" w="lg" len="lg"/>
            </a:ln>
            <a:extLst>
              <a:ext uri="{909E8E84-426E-40DD-AFC4-6F175D3DCCD1}">
                <a14:hiddenFill xmlns:a14="http://schemas.microsoft.com/office/drawing/2010/main">
                  <a:noFill/>
                </a14:hiddenFill>
              </a:ext>
            </a:extLst>
          </p:spPr>
          <p:txBody>
            <a:bodyPr/>
            <a:lstStyle/>
            <a:p>
              <a:endParaRPr lang="zh-CN" altLang="en-US"/>
            </a:p>
          </p:txBody>
        </p:sp>
        <p:sp>
          <p:nvSpPr>
            <p:cNvPr id="120849" name="Line 16"/>
            <p:cNvSpPr>
              <a:spLocks noChangeShapeType="1"/>
            </p:cNvSpPr>
            <p:nvPr/>
          </p:nvSpPr>
          <p:spPr bwMode="auto">
            <a:xfrm rot="10800000" flipH="1">
              <a:off x="1519" y="2478"/>
              <a:ext cx="681" cy="407"/>
            </a:xfrm>
            <a:prstGeom prst="line">
              <a:avLst/>
            </a:prstGeom>
            <a:noFill/>
            <a:ln w="76200">
              <a:solidFill>
                <a:srgbClr val="00FF00"/>
              </a:solidFill>
              <a:round/>
              <a:tailEnd type="stealth" w="lg" len="lg"/>
            </a:ln>
            <a:extLst>
              <a:ext uri="{909E8E84-426E-40DD-AFC4-6F175D3DCCD1}">
                <a14:hiddenFill xmlns:a14="http://schemas.microsoft.com/office/drawing/2010/main">
                  <a:noFill/>
                </a14:hiddenFill>
              </a:ext>
            </a:extLst>
          </p:spPr>
          <p:txBody>
            <a:bodyPr/>
            <a:lstStyle/>
            <a:p>
              <a:endParaRPr lang="zh-CN" altLang="en-US"/>
            </a:p>
          </p:txBody>
        </p:sp>
        <p:sp>
          <p:nvSpPr>
            <p:cNvPr id="120850" name="AutoShape 17"/>
            <p:cNvSpPr>
              <a:spLocks noChangeArrowheads="1"/>
            </p:cNvSpPr>
            <p:nvPr/>
          </p:nvSpPr>
          <p:spPr bwMode="auto">
            <a:xfrm>
              <a:off x="1247" y="2251"/>
              <a:ext cx="2949" cy="453"/>
            </a:xfrm>
            <a:prstGeom prst="parallelogram">
              <a:avLst>
                <a:gd name="adj" fmla="val 162748"/>
              </a:avLst>
            </a:prstGeom>
            <a:solidFill>
              <a:schemeClr val="accent1">
                <a:alpha val="67058"/>
              </a:schemeClr>
            </a:solidFill>
            <a:ln w="9525">
              <a:solidFill>
                <a:schemeClr val="tx1"/>
              </a:solidFill>
              <a:miter lim="800000"/>
            </a:ln>
          </p:spPr>
          <p:txBody>
            <a:bodyPr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2000"/>
            </a:p>
          </p:txBody>
        </p:sp>
        <p:sp>
          <p:nvSpPr>
            <p:cNvPr id="120851" name="Line 18"/>
            <p:cNvSpPr>
              <a:spLocks noChangeShapeType="1"/>
            </p:cNvSpPr>
            <p:nvPr/>
          </p:nvSpPr>
          <p:spPr bwMode="auto">
            <a:xfrm>
              <a:off x="1247" y="2386"/>
              <a:ext cx="2495" cy="1"/>
            </a:xfrm>
            <a:prstGeom prst="line">
              <a:avLst/>
            </a:prstGeom>
            <a:noFill/>
            <a:ln w="44450">
              <a:solidFill>
                <a:schemeClr val="tx1"/>
              </a:solidFill>
              <a:round/>
              <a:tailEnd type="stealth" w="lg" len="lg"/>
            </a:ln>
            <a:extLst>
              <a:ext uri="{909E8E84-426E-40DD-AFC4-6F175D3DCCD1}">
                <a14:hiddenFill xmlns:a14="http://schemas.microsoft.com/office/drawing/2010/main">
                  <a:noFill/>
                </a14:hiddenFill>
              </a:ext>
            </a:extLst>
          </p:spPr>
          <p:txBody>
            <a:bodyPr/>
            <a:lstStyle/>
            <a:p>
              <a:endParaRPr lang="zh-CN" altLang="en-US"/>
            </a:p>
          </p:txBody>
        </p:sp>
        <p:sp>
          <p:nvSpPr>
            <p:cNvPr id="120852" name="Line 19"/>
            <p:cNvSpPr>
              <a:spLocks noChangeShapeType="1"/>
            </p:cNvSpPr>
            <p:nvPr/>
          </p:nvSpPr>
          <p:spPr bwMode="auto">
            <a:xfrm flipV="1">
              <a:off x="2835" y="1569"/>
              <a:ext cx="1" cy="1997"/>
            </a:xfrm>
            <a:prstGeom prst="line">
              <a:avLst/>
            </a:prstGeom>
            <a:noFill/>
            <a:ln w="9525">
              <a:solidFill>
                <a:schemeClr val="tx1"/>
              </a:solidFill>
              <a:round/>
              <a:headEnd type="none" w="lg" len="lg"/>
              <a:tailEnd type="stealth" w="lg" len="lg"/>
            </a:ln>
            <a:extLst>
              <a:ext uri="{909E8E84-426E-40DD-AFC4-6F175D3DCCD1}">
                <a14:hiddenFill xmlns:a14="http://schemas.microsoft.com/office/drawing/2010/main">
                  <a:noFill/>
                </a14:hiddenFill>
              </a:ext>
            </a:extLst>
          </p:spPr>
          <p:txBody>
            <a:bodyPr/>
            <a:lstStyle/>
            <a:p>
              <a:endParaRPr lang="zh-CN" altLang="en-US"/>
            </a:p>
          </p:txBody>
        </p:sp>
        <p:sp>
          <p:nvSpPr>
            <p:cNvPr id="120853" name="Line 20"/>
            <p:cNvSpPr>
              <a:spLocks noChangeShapeType="1"/>
            </p:cNvSpPr>
            <p:nvPr/>
          </p:nvSpPr>
          <p:spPr bwMode="auto">
            <a:xfrm flipH="1">
              <a:off x="930" y="3249"/>
              <a:ext cx="3130" cy="0"/>
            </a:xfrm>
            <a:prstGeom prst="line">
              <a:avLst/>
            </a:prstGeom>
            <a:noFill/>
            <a:ln w="9525">
              <a:solidFill>
                <a:schemeClr val="tx1"/>
              </a:solidFill>
              <a:round/>
              <a:headEnd type="stealth" w="lg" len="lg"/>
              <a:tailEnd type="none" w="med" len="med"/>
            </a:ln>
            <a:extLst>
              <a:ext uri="{909E8E84-426E-40DD-AFC4-6F175D3DCCD1}">
                <a14:hiddenFill xmlns:a14="http://schemas.microsoft.com/office/drawing/2010/main">
                  <a:noFill/>
                </a14:hiddenFill>
              </a:ext>
            </a:extLst>
          </p:spPr>
          <p:txBody>
            <a:bodyPr/>
            <a:lstStyle/>
            <a:p>
              <a:endParaRPr lang="zh-CN" altLang="en-US" dirty="0"/>
            </a:p>
          </p:txBody>
        </p:sp>
        <p:sp>
          <p:nvSpPr>
            <p:cNvPr id="120854" name="Text Box 21"/>
            <p:cNvSpPr txBox="1">
              <a:spLocks noChangeArrowheads="1"/>
            </p:cNvSpPr>
            <p:nvPr/>
          </p:nvSpPr>
          <p:spPr bwMode="auto">
            <a:xfrm>
              <a:off x="4422" y="2066"/>
              <a:ext cx="538" cy="2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None/>
              </a:pPr>
              <a:r>
                <a:rPr lang="en-US" altLang="zh-CN" sz="2400" i="1" dirty="0">
                  <a:latin typeface="Times New Roman" panose="02020603050405020304" pitchFamily="18" charset="0"/>
                  <a:cs typeface="Times New Roman" panose="02020603050405020304" pitchFamily="18" charset="0"/>
                </a:rPr>
                <a:t>z</a:t>
              </a:r>
              <a:endParaRPr lang="zh-CN" altLang="zh-CN" sz="2400" dirty="0"/>
            </a:p>
          </p:txBody>
        </p:sp>
        <p:sp>
          <p:nvSpPr>
            <p:cNvPr id="120855" name="Text Box 22"/>
            <p:cNvSpPr txBox="1">
              <a:spLocks noChangeArrowheads="1"/>
            </p:cNvSpPr>
            <p:nvPr/>
          </p:nvSpPr>
          <p:spPr bwMode="auto">
            <a:xfrm>
              <a:off x="2613" y="1434"/>
              <a:ext cx="539" cy="2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i="1" dirty="0">
                  <a:latin typeface="Times New Roman" panose="02020603050405020304" pitchFamily="18" charset="0"/>
                  <a:cs typeface="Times New Roman" panose="02020603050405020304" pitchFamily="18" charset="0"/>
                </a:rPr>
                <a:t>x</a:t>
              </a:r>
              <a:endParaRPr lang="zh-CN" altLang="zh-CN" sz="2400" i="1" dirty="0">
                <a:latin typeface="Times New Roman" panose="02020603050405020304" pitchFamily="18" charset="0"/>
                <a:cs typeface="Times New Roman" panose="02020603050405020304" pitchFamily="18" charset="0"/>
              </a:endParaRPr>
            </a:p>
          </p:txBody>
        </p:sp>
        <p:sp>
          <p:nvSpPr>
            <p:cNvPr id="120856" name="Text Box 23"/>
            <p:cNvSpPr txBox="1">
              <a:spLocks noChangeArrowheads="1"/>
            </p:cNvSpPr>
            <p:nvPr/>
          </p:nvSpPr>
          <p:spPr bwMode="auto">
            <a:xfrm>
              <a:off x="794" y="3249"/>
              <a:ext cx="539"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None/>
              </a:pPr>
              <a:r>
                <a:rPr lang="zh-CN" altLang="zh-CN" sz="1800" i="1" dirty="0">
                  <a:latin typeface="Times New Roman" panose="02020603050405020304" pitchFamily="18" charset="0"/>
                  <a:cs typeface="Times New Roman" panose="02020603050405020304" pitchFamily="18" charset="0"/>
                </a:rPr>
                <a:t>Z</a:t>
              </a:r>
              <a:endParaRPr lang="zh-CN" altLang="zh-CN" sz="1800" i="1" dirty="0">
                <a:latin typeface="Times New Roman" panose="02020603050405020304" pitchFamily="18" charset="0"/>
                <a:cs typeface="Times New Roman" panose="02020603050405020304" pitchFamily="18" charset="0"/>
              </a:endParaRPr>
            </a:p>
          </p:txBody>
        </p:sp>
        <p:sp>
          <p:nvSpPr>
            <p:cNvPr id="120857" name="Text Box 24"/>
            <p:cNvSpPr txBox="1">
              <a:spLocks noChangeArrowheads="1"/>
            </p:cNvSpPr>
            <p:nvPr/>
          </p:nvSpPr>
          <p:spPr bwMode="auto">
            <a:xfrm>
              <a:off x="3886" y="3272"/>
              <a:ext cx="489" cy="2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i="1" dirty="0">
                  <a:latin typeface="Times New Roman" panose="02020603050405020304" pitchFamily="18" charset="0"/>
                  <a:cs typeface="Times New Roman" panose="02020603050405020304" pitchFamily="18" charset="0"/>
                </a:rPr>
                <a:t>y</a:t>
              </a:r>
              <a:endParaRPr lang="zh-CN" altLang="zh-CN" sz="2400" dirty="0"/>
            </a:p>
          </p:txBody>
        </p:sp>
      </p:grpSp>
    </p:spTree>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mc:Choice xmlns:a14="http://schemas.microsoft.com/office/drawing/2010/main" Requires="a14">
          <p:sp>
            <p:nvSpPr>
              <p:cNvPr id="121858" name="Rectangle 2"/>
              <p:cNvSpPr>
                <a:spLocks noGrp="1" noChangeArrowheads="1"/>
              </p:cNvSpPr>
              <p:nvPr>
                <p:ph type="body" sz="half" idx="1"/>
              </p:nvPr>
            </p:nvSpPr>
            <p:spPr>
              <a:xfrm>
                <a:off x="466725" y="1414463"/>
                <a:ext cx="8220075" cy="4967287"/>
              </a:xfrm>
            </p:spPr>
            <p:txBody>
              <a:bodyPr/>
              <a:lstStyle/>
              <a:p>
                <a:pPr eaLnBrk="1" hangingPunct="1"/>
                <a:r>
                  <a:rPr lang="zh-CN" altLang="zh-CN" sz="2800" dirty="0"/>
                  <a:t>MHD方程组</a:t>
                </a:r>
                <a:endParaRPr lang="zh-CN" altLang="zh-CN" sz="2800" dirty="0"/>
              </a:p>
              <a:p>
                <a:pPr marL="0" indent="0" eaLnBrk="1" hangingPunct="1">
                  <a:buNone/>
                </a:pPr>
                <a14:m>
                  <m:oMathPara xmlns:m="http://schemas.openxmlformats.org/officeDocument/2006/math">
                    <m:oMathParaPr>
                      <m:jc m:val="centerGroup"/>
                    </m:oMathParaPr>
                    <m:oMath xmlns:m="http://schemas.openxmlformats.org/officeDocument/2006/math">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𝜕𝜌</m:t>
                          </m:r>
                        </m:num>
                        <m:den>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𝑡</m:t>
                          </m:r>
                        </m:den>
                      </m:f>
                      <m:r>
                        <a:rPr lang="zh-CN" altLang="en-US" sz="2800" i="1">
                          <a:solidFill>
                            <a:srgbClr val="000000"/>
                          </a:solidFill>
                          <a:latin typeface="Cambria Math" panose="02040503050406030204" pitchFamily="18" charset="0"/>
                        </a:rPr>
                        <m:t>+</m:t>
                      </m:r>
                      <m:r>
                        <m:rPr>
                          <m:sty m:val="p"/>
                        </m:rP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𝜌</m:t>
                      </m:r>
                      <m:r>
                        <a:rPr lang="zh-CN" altLang="en-US" sz="2800" b="1" i="1">
                          <a:solidFill>
                            <a:srgbClr val="000000"/>
                          </a:solidFill>
                          <a:latin typeface="Cambria Math" panose="02040503050406030204" pitchFamily="18" charset="0"/>
                        </a:rPr>
                        <m:t>𝒗</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oMath>
                    <m:oMath xmlns:m="http://schemas.openxmlformats.org/officeDocument/2006/math">
                      <m:r>
                        <a:rPr lang="zh-CN" altLang="en-US" sz="2800" i="1">
                          <a:solidFill>
                            <a:srgbClr val="000000"/>
                          </a:solidFill>
                          <a:latin typeface="Cambria Math" panose="02040503050406030204" pitchFamily="18" charset="0"/>
                        </a:rPr>
                        <m:t>𝜌</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m:t>
                          </m:r>
                          <m:r>
                            <a:rPr lang="zh-CN" altLang="en-US" sz="2800" b="1" i="1">
                              <a:solidFill>
                                <a:srgbClr val="000000"/>
                              </a:solidFill>
                              <a:latin typeface="Cambria Math" panose="02040503050406030204" pitchFamily="18" charset="0"/>
                            </a:rPr>
                            <m:t>𝒗</m:t>
                          </m:r>
                        </m:num>
                        <m:den>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𝑡</m:t>
                          </m:r>
                        </m:den>
                      </m:f>
                      <m:r>
                        <a:rPr lang="zh-CN" altLang="en-US" sz="2800" i="1">
                          <a:solidFill>
                            <a:srgbClr val="000000"/>
                          </a:solidFill>
                          <a:latin typeface="Cambria Math" panose="02040503050406030204" pitchFamily="18" charset="0"/>
                        </a:rPr>
                        <m:t>=−</m:t>
                      </m:r>
                      <m:r>
                        <m:rPr>
                          <m:sty m:val="p"/>
                        </m:rP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𝑃</m:t>
                      </m:r>
                      <m:r>
                        <a:rPr lang="zh-CN" altLang="en-US" sz="2800" i="1">
                          <a:solidFill>
                            <a:srgbClr val="000000"/>
                          </a:solidFill>
                          <a:latin typeface="Cambria Math" panose="02040503050406030204" pitchFamily="18" charset="0"/>
                        </a:rPr>
                        <m:t>+</m:t>
                      </m:r>
                      <m:r>
                        <a:rPr lang="zh-CN" altLang="en-US" sz="2800" b="1" i="1">
                          <a:solidFill>
                            <a:srgbClr val="000000"/>
                          </a:solidFill>
                          <a:latin typeface="Cambria Math" panose="02040503050406030204" pitchFamily="18" charset="0"/>
                        </a:rPr>
                        <m:t>𝒋</m:t>
                      </m:r>
                      <m:r>
                        <a:rPr lang="zh-CN" altLang="en-US" sz="2800" b="1" i="1">
                          <a:solidFill>
                            <a:srgbClr val="000000"/>
                          </a:solidFill>
                          <a:latin typeface="Cambria Math" panose="02040503050406030204" pitchFamily="18" charset="0"/>
                        </a:rPr>
                        <m:t>×</m:t>
                      </m:r>
                      <m:r>
                        <a:rPr lang="zh-CN" altLang="en-US" sz="2800" b="1" i="1">
                          <a:solidFill>
                            <a:srgbClr val="000000"/>
                          </a:solidFill>
                          <a:latin typeface="Cambria Math" panose="02040503050406030204" pitchFamily="18" charset="0"/>
                        </a:rPr>
                        <m:t>𝑩</m:t>
                      </m:r>
                    </m:oMath>
                    <m:oMath xmlns:m="http://schemas.openxmlformats.org/officeDocument/2006/math">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m:t>
                          </m:r>
                          <m:r>
                            <a:rPr lang="zh-CN" altLang="en-US" sz="2800" b="1" i="1">
                              <a:solidFill>
                                <a:srgbClr val="000000"/>
                              </a:solidFill>
                              <a:latin typeface="Cambria Math" panose="02040503050406030204" pitchFamily="18" charset="0"/>
                            </a:rPr>
                            <m:t>𝑩</m:t>
                          </m:r>
                        </m:num>
                        <m:den>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𝑡</m:t>
                          </m:r>
                        </m:den>
                      </m:f>
                      <m:r>
                        <a:rPr lang="zh-CN" altLang="en-US" sz="2800" i="1">
                          <a:solidFill>
                            <a:srgbClr val="000000"/>
                          </a:solidFill>
                          <a:latin typeface="Cambria Math" panose="02040503050406030204" pitchFamily="18" charset="0"/>
                        </a:rPr>
                        <m:t>=</m:t>
                      </m:r>
                      <m:r>
                        <m:rPr>
                          <m:sty m:val="p"/>
                        </m:rP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m:t>
                      </m:r>
                      <m:r>
                        <a:rPr lang="zh-CN" altLang="en-US" sz="2800" b="1" i="1">
                          <a:solidFill>
                            <a:srgbClr val="000000"/>
                          </a:solidFill>
                          <a:latin typeface="Cambria Math" panose="02040503050406030204" pitchFamily="18" charset="0"/>
                        </a:rPr>
                        <m:t>𝒗</m:t>
                      </m:r>
                      <m:r>
                        <a:rPr lang="zh-CN" altLang="en-US" sz="2800" b="1" i="1">
                          <a:solidFill>
                            <a:srgbClr val="000000"/>
                          </a:solidFill>
                          <a:latin typeface="Cambria Math" panose="02040503050406030204" pitchFamily="18" charset="0"/>
                        </a:rPr>
                        <m:t>×</m:t>
                      </m:r>
                      <m:r>
                        <a:rPr lang="zh-CN" altLang="en-US" sz="2800" b="1" i="1">
                          <a:solidFill>
                            <a:srgbClr val="000000"/>
                          </a:solidFill>
                          <a:latin typeface="Cambria Math" panose="02040503050406030204" pitchFamily="18" charset="0"/>
                        </a:rPr>
                        <m:t>𝑩</m:t>
                      </m:r>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𝜂</m:t>
                          </m:r>
                        </m:num>
                        <m:den>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𝜇</m:t>
                              </m:r>
                            </m:e>
                            <m:sub>
                              <m:r>
                                <a:rPr lang="zh-CN" altLang="en-US" sz="2800" i="1">
                                  <a:solidFill>
                                    <a:srgbClr val="000000"/>
                                  </a:solidFill>
                                  <a:latin typeface="Cambria Math" panose="02040503050406030204" pitchFamily="18" charset="0"/>
                                </a:rPr>
                                <m:t>0</m:t>
                              </m:r>
                            </m:sub>
                          </m:sSub>
                        </m:den>
                      </m:f>
                      <m:sSup>
                        <m:sSupPr>
                          <m:ctrlPr>
                            <a:rPr lang="zh-CN" altLang="en-US" sz="2800" i="1">
                              <a:solidFill>
                                <a:srgbClr val="000000"/>
                              </a:solidFill>
                              <a:latin typeface="Cambria Math" panose="02040503050406030204" pitchFamily="18" charset="0"/>
                            </a:rPr>
                          </m:ctrlPr>
                        </m:sSupPr>
                        <m:e>
                          <m:r>
                            <m:rPr>
                              <m:sty m:val="p"/>
                            </m:rPr>
                            <a:rPr lang="zh-CN" altLang="en-US" sz="2800" i="1">
                              <a:solidFill>
                                <a:srgbClr val="000000"/>
                              </a:solidFill>
                              <a:latin typeface="Cambria Math" panose="02040503050406030204" pitchFamily="18" charset="0"/>
                            </a:rPr>
                            <m:t>∇</m:t>
                          </m:r>
                        </m:e>
                        <m:sup>
                          <m:r>
                            <a:rPr lang="zh-CN" altLang="en-US" sz="2800" i="1">
                              <a:solidFill>
                                <a:srgbClr val="000000"/>
                              </a:solidFill>
                              <a:latin typeface="Cambria Math" panose="02040503050406030204" pitchFamily="18" charset="0"/>
                            </a:rPr>
                            <m:t>2</m:t>
                          </m:r>
                        </m:sup>
                      </m:sSup>
                      <m:r>
                        <a:rPr lang="zh-CN" altLang="en-US" sz="2800" b="1" i="1">
                          <a:solidFill>
                            <a:srgbClr val="000000"/>
                          </a:solidFill>
                          <a:latin typeface="Cambria Math" panose="02040503050406030204" pitchFamily="18" charset="0"/>
                        </a:rPr>
                        <m:t>𝑩</m:t>
                      </m:r>
                    </m:oMath>
                    <m:oMath xmlns:m="http://schemas.openxmlformats.org/officeDocument/2006/math">
                      <m:r>
                        <m:rPr>
                          <m:sty m:val="p"/>
                        </m:rP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m:t>
                      </m:r>
                      <m:r>
                        <a:rPr lang="zh-CN" altLang="en-US" sz="2800" b="1" i="1">
                          <a:solidFill>
                            <a:srgbClr val="000000"/>
                          </a:solidFill>
                          <a:latin typeface="Cambria Math" panose="02040503050406030204" pitchFamily="18" charset="0"/>
                        </a:rPr>
                        <m:t>𝑩</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𝜇</m:t>
                          </m:r>
                        </m:e>
                        <m:sub>
                          <m:r>
                            <a:rPr lang="zh-CN" altLang="en-US" sz="2800" i="1">
                              <a:solidFill>
                                <a:srgbClr val="000000"/>
                              </a:solidFill>
                              <a:latin typeface="Cambria Math" panose="02040503050406030204" pitchFamily="18" charset="0"/>
                            </a:rPr>
                            <m:t>0</m:t>
                          </m:r>
                        </m:sub>
                      </m:sSub>
                      <m:r>
                        <a:rPr lang="zh-CN" altLang="en-US" sz="2800" b="1" i="1">
                          <a:solidFill>
                            <a:srgbClr val="000000"/>
                          </a:solidFill>
                          <a:latin typeface="Cambria Math" panose="02040503050406030204" pitchFamily="18" charset="0"/>
                        </a:rPr>
                        <m:t>𝒋</m:t>
                      </m:r>
                    </m:oMath>
                    <m:oMath xmlns:m="http://schemas.openxmlformats.org/officeDocument/2006/math">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𝑑</m:t>
                          </m:r>
                        </m:num>
                        <m:den>
                          <m:r>
                            <a:rPr lang="zh-CN" altLang="en-US" sz="2800" i="1">
                              <a:solidFill>
                                <a:srgbClr val="000000"/>
                              </a:solidFill>
                              <a:latin typeface="Cambria Math" panose="02040503050406030204" pitchFamily="18" charset="0"/>
                            </a:rPr>
                            <m:t>𝑑𝑡</m:t>
                          </m:r>
                        </m:den>
                      </m:f>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𝑃</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𝜌</m:t>
                          </m:r>
                        </m:e>
                        <m: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𝛾</m:t>
                          </m:r>
                        </m:sup>
                      </m:s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oMath>
                  </m:oMathPara>
                </a14:m>
                <a:endParaRPr lang="zh-CN" altLang="en-US" sz="2800" dirty="0"/>
              </a:p>
              <a:p>
                <a:pPr eaLnBrk="1" hangingPunct="1"/>
                <a:endParaRPr lang="zh-CN" altLang="zh-CN" sz="2800" dirty="0"/>
              </a:p>
              <a:p>
                <a:pPr eaLnBrk="1" hangingPunct="1"/>
                <a:endParaRPr lang="zh-CN" altLang="zh-CN" sz="2800" dirty="0"/>
              </a:p>
              <a:p>
                <a:pPr eaLnBrk="1" hangingPunct="1"/>
                <a:endParaRPr lang="zh-CN" altLang="zh-CN" sz="2800" dirty="0"/>
              </a:p>
              <a:p>
                <a:pPr eaLnBrk="1" hangingPunct="1"/>
                <a:endParaRPr lang="zh-CN" altLang="zh-CN" sz="2800" dirty="0"/>
              </a:p>
              <a:p>
                <a:pPr eaLnBrk="1" hangingPunct="1"/>
                <a:endParaRPr lang="zh-CN" altLang="zh-CN" sz="2800" dirty="0"/>
              </a:p>
              <a:p>
                <a:pPr eaLnBrk="1" hangingPunct="1">
                  <a:buFontTx/>
                  <a:buNone/>
                </a:pPr>
                <a:endParaRPr lang="zh-CN" altLang="zh-CN" sz="2800" dirty="0"/>
              </a:p>
            </p:txBody>
          </p:sp>
        </mc:Choice>
        <mc:Fallback>
          <p:sp>
            <p:nvSpPr>
              <p:cNvPr id="121858" name="Rectangle 2"/>
              <p:cNvSpPr>
                <a:spLocks noRot="1" noChangeAspect="1" noMove="1" noResize="1" noEditPoints="1" noAdjustHandles="1" noChangeArrowheads="1" noChangeShapeType="1" noTextEdit="1"/>
              </p:cNvSpPr>
              <p:nvPr>
                <p:ph type="body" sz="half" idx="1"/>
              </p:nvPr>
            </p:nvSpPr>
            <p:spPr>
              <a:xfrm>
                <a:off x="466725" y="1414463"/>
                <a:ext cx="8220075" cy="4967287"/>
              </a:xfrm>
              <a:blipFill rotWithShape="1">
                <a:blip r:embed="rId1"/>
                <a:stretch>
                  <a:fillRect t="-6" b="-46136"/>
                </a:stretch>
              </a:blipFill>
            </p:spPr>
            <p:txBody>
              <a:bodyPr/>
              <a:lstStyle/>
              <a:p>
                <a:r>
                  <a:rPr lang="zh-CN" altLang="en-US">
                    <a:noFill/>
                  </a:rPr>
                  <a:t> </a:t>
                </a:r>
              </a:p>
            </p:txBody>
          </p:sp>
        </mc:Fallback>
      </mc:AlternateContent>
      <p:sp>
        <p:nvSpPr>
          <p:cNvPr id="121859" name="Rectangle 3"/>
          <p:cNvSpPr>
            <a:spLocks noGrp="1" noChangeArrowheads="1"/>
          </p:cNvSpPr>
          <p:nvPr>
            <p:ph type="title"/>
          </p:nvPr>
        </p:nvSpPr>
        <p:spPr/>
        <p:txBody>
          <a:bodyPr/>
          <a:lstStyle/>
          <a:p>
            <a:pPr eaLnBrk="1" hangingPunct="1"/>
            <a:r>
              <a:rPr lang="zh-CN" altLang="zh-CN"/>
              <a:t>磁流体力学方程组</a:t>
            </a:r>
            <a:endParaRPr lang="zh-CN" altLang="zh-CN"/>
          </a:p>
        </p:txBody>
      </p:sp>
    </p:spTree>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2"/>
          <p:cNvSpPr>
            <a:spLocks noGrp="1" noChangeArrowheads="1"/>
          </p:cNvSpPr>
          <p:nvPr>
            <p:ph type="title"/>
          </p:nvPr>
        </p:nvSpPr>
        <p:spPr/>
        <p:txBody>
          <a:bodyPr/>
          <a:lstStyle/>
          <a:p>
            <a:pPr eaLnBrk="1" hangingPunct="1"/>
            <a:r>
              <a:rPr lang="zh-CN" altLang="zh-CN"/>
              <a:t>近似处理</a:t>
            </a:r>
            <a:endParaRPr lang="zh-CN" altLang="zh-CN"/>
          </a:p>
        </p:txBody>
      </p:sp>
      <mc:AlternateContent xmlns:mc="http://schemas.openxmlformats.org/markup-compatibility/2006">
        <mc:Choice xmlns:a14="http://schemas.microsoft.com/office/drawing/2010/main" Requires="a14">
          <p:sp>
            <p:nvSpPr>
              <p:cNvPr id="122883" name="Rectangle 3"/>
              <p:cNvSpPr>
                <a:spLocks noGrp="1" noChangeArrowheads="1"/>
              </p:cNvSpPr>
              <p:nvPr>
                <p:ph type="body" sz="half" idx="1"/>
              </p:nvPr>
            </p:nvSpPr>
            <p:spPr>
              <a:xfrm>
                <a:off x="457200" y="1600200"/>
                <a:ext cx="8255000" cy="4525963"/>
              </a:xfrm>
            </p:spPr>
            <p:txBody>
              <a:bodyPr/>
              <a:lstStyle/>
              <a:p>
                <a:pPr eaLnBrk="1" hangingPunct="1"/>
                <a:r>
                  <a:rPr lang="zh-CN" altLang="en-US" sz="2800" dirty="0"/>
                  <a:t>扰动量（</a:t>
                </a:r>
                <a:r>
                  <a:rPr lang="en-US" altLang="zh-CN" sz="2800" dirty="0"/>
                  <a:t>1</a:t>
                </a:r>
                <a:r>
                  <a:rPr lang="zh-CN" altLang="en-US" sz="2800" dirty="0"/>
                  <a:t>级小量）具有的</a:t>
                </a:r>
                <a14:m>
                  <m:oMath xmlns:m="http://schemas.openxmlformats.org/officeDocument/2006/math">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𝑒</m:t>
                        </m:r>
                      </m:e>
                      <m:sup>
                        <m:r>
                          <a:rPr lang="zh-CN" altLang="en-US" sz="2800" i="1">
                            <a:solidFill>
                              <a:srgbClr val="000000"/>
                            </a:solidFill>
                            <a:latin typeface="Cambria Math" panose="02040503050406030204" pitchFamily="18" charset="0"/>
                          </a:rPr>
                          <m:t>𝛾</m:t>
                        </m:r>
                        <m:r>
                          <a:rPr lang="zh-CN" altLang="en-US" sz="2800" i="1">
                            <a:solidFill>
                              <a:srgbClr val="000000"/>
                            </a:solidFill>
                            <a:latin typeface="Cambria Math" panose="02040503050406030204" pitchFamily="18" charset="0"/>
                          </a:rPr>
                          <m:t>𝑡</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𝑖𝑘𝑦</m:t>
                        </m:r>
                      </m:sup>
                    </m:sSup>
                  </m:oMath>
                </a14:m>
                <a:r>
                  <a:rPr lang="zh-CN" altLang="en-US" sz="2800" dirty="0"/>
                  <a:t>形式，扰动量的</a:t>
                </a:r>
                <a:endParaRPr lang="zh-CN" altLang="en-US" sz="2800" dirty="0"/>
              </a:p>
              <a:p>
                <a:pPr marL="0" indent="0" eaLnBrk="1" hangingPunct="1">
                  <a:buNone/>
                </a:pPr>
                <a14:m>
                  <m:oMathPara xmlns:m="http://schemas.openxmlformats.org/officeDocument/2006/math">
                    <m:oMathParaPr>
                      <m:jc m:val="centerGroup"/>
                    </m:oMathParaPr>
                    <m:oMath xmlns:m="http://schemas.openxmlformats.org/officeDocument/2006/math">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m:t>
                          </m:r>
                        </m:num>
                        <m:den>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𝑦</m:t>
                          </m:r>
                        </m:den>
                      </m:f>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𝑖𝑘</m:t>
                      </m:r>
                      <m:r>
                        <a:rPr lang="zh-CN" altLang="en-US" sz="2800" i="1">
                          <a:solidFill>
                            <a:srgbClr val="000000"/>
                          </a:solidFill>
                          <a:latin typeface="Cambria Math" panose="02040503050406030204" pitchFamily="18" charset="0"/>
                        </a:rPr>
                        <m:t>, </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m:t>
                          </m:r>
                        </m:num>
                        <m:den>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𝑡</m:t>
                          </m:r>
                        </m:den>
                      </m:f>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𝛾</m:t>
                      </m:r>
                    </m:oMath>
                  </m:oMathPara>
                </a14:m>
                <a:endParaRPr lang="zh-CN" altLang="en-US" sz="2800" dirty="0"/>
              </a:p>
              <a:p>
                <a:pPr eaLnBrk="1" hangingPunct="1"/>
                <a:r>
                  <a:rPr lang="zh-CN" altLang="en-US" sz="2800" dirty="0"/>
                  <a:t>取不可压缩条件</a:t>
                </a:r>
                <a:r>
                  <a:rPr lang="zh-CN" altLang="zh-CN" sz="2800" dirty="0"/>
                  <a:t>近似，取消连续性方程</a:t>
                </a:r>
                <a:endParaRPr lang="zh-CN" altLang="zh-CN" sz="2800" dirty="0"/>
              </a:p>
              <a:p>
                <a:pPr marL="0" indent="0" eaLnBrk="1" hangingPunct="1">
                  <a:buNone/>
                </a:pPr>
                <a14:m>
                  <m:oMathPara xmlns:m="http://schemas.openxmlformats.org/officeDocument/2006/math">
                    <m:oMathParaPr>
                      <m:jc m:val="centerGroup"/>
                    </m:oMathParaPr>
                    <m:oMath xmlns:m="http://schemas.openxmlformats.org/officeDocument/2006/math">
                      <m:r>
                        <m:rPr>
                          <m:sty m:val="p"/>
                        </m:rP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𝑣</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r>
                        <a:rPr lang="zh-CN" altLang="en-US" sz="2800" i="1">
                          <a:solidFill>
                            <a:srgbClr val="000000"/>
                          </a:solidFill>
                          <a:latin typeface="Cambria Math" panose="02040503050406030204" pitchFamily="18" charset="0"/>
                        </a:rPr>
                        <m:t> ⇒</m:t>
                      </m:r>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𝑢</m:t>
                          </m:r>
                        </m:e>
                        <m:sub>
                          <m:r>
                            <a:rPr lang="zh-CN" altLang="en-US" sz="2800" i="1">
                              <a:solidFill>
                                <a:srgbClr val="000000"/>
                              </a:solidFill>
                              <a:latin typeface="Cambria Math" panose="02040503050406030204" pitchFamily="18" charset="0"/>
                            </a:rPr>
                            <m:t>𝑥</m:t>
                          </m:r>
                        </m:sub>
                        <m:sup>
                          <m:r>
                            <a:rPr lang="zh-CN" altLang="en-US" sz="2800" i="1">
                              <a:solidFill>
                                <a:srgbClr val="000000"/>
                              </a:solidFill>
                              <a:latin typeface="Cambria Math" panose="02040503050406030204" pitchFamily="18" charset="0"/>
                            </a:rPr>
                            <m:t>′</m:t>
                          </m:r>
                        </m:sup>
                      </m:sSub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𝑖𝑘</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𝑢</m:t>
                          </m:r>
                        </m:e>
                        <m:sub>
                          <m:r>
                            <a:rPr lang="zh-CN" altLang="en-US" sz="2800" i="1">
                              <a:solidFill>
                                <a:srgbClr val="000000"/>
                              </a:solidFill>
                              <a:latin typeface="Cambria Math" panose="02040503050406030204" pitchFamily="18" charset="0"/>
                            </a:rPr>
                            <m:t>𝑦</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oMath>
                  </m:oMathPara>
                </a14:m>
                <a:endParaRPr lang="zh-CN" altLang="en-US" sz="2800" dirty="0"/>
              </a:p>
              <a:p>
                <a:pPr eaLnBrk="1" hangingPunct="1"/>
                <a:r>
                  <a:rPr lang="zh-CN" altLang="zh-CN" sz="2800" dirty="0"/>
                  <a:t>不考虑能量方程（压力方程），做旋度消去压力梯度，取消压力方程。</a:t>
                </a:r>
                <a:endParaRPr lang="en-US" altLang="zh-CN" sz="2800" dirty="0"/>
              </a:p>
              <a:p>
                <a:pPr marL="0" indent="0" eaLnBrk="1" hangingPunct="1">
                  <a:buNone/>
                </a:pPr>
                <a14:m>
                  <m:oMathPara xmlns:m="http://schemas.openxmlformats.org/officeDocument/2006/math">
                    <m:oMathParaPr>
                      <m:jc m:val="centerGroup"/>
                    </m:oMathParaPr>
                    <m:oMath xmlns:m="http://schemas.openxmlformats.org/officeDocument/2006/math">
                      <m:r>
                        <m:rPr>
                          <m:sty m:val="p"/>
                        </m:rP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𝜌</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m:t>
                          </m:r>
                          <m:r>
                            <a:rPr lang="zh-CN" altLang="en-US" sz="2800" b="1" i="1">
                              <a:solidFill>
                                <a:srgbClr val="000000"/>
                              </a:solidFill>
                              <a:latin typeface="Cambria Math" panose="02040503050406030204" pitchFamily="18" charset="0"/>
                            </a:rPr>
                            <m:t>𝒗</m:t>
                          </m:r>
                        </m:num>
                        <m:den>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𝑡</m:t>
                          </m:r>
                        </m:den>
                      </m:f>
                      <m:r>
                        <a:rPr lang="zh-CN" altLang="en-US" sz="2800" i="1">
                          <a:solidFill>
                            <a:srgbClr val="000000"/>
                          </a:solidFill>
                          <a:latin typeface="Cambria Math" panose="02040503050406030204" pitchFamily="18" charset="0"/>
                        </a:rPr>
                        <m:t>+</m:t>
                      </m:r>
                      <m:r>
                        <m:rPr>
                          <m:sty m:val="p"/>
                        </m:rP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𝑃</m:t>
                      </m:r>
                      <m:r>
                        <a:rPr lang="zh-CN" altLang="en-US" sz="2800" i="1">
                          <a:solidFill>
                            <a:srgbClr val="000000"/>
                          </a:solidFill>
                          <a:latin typeface="Cambria Math" panose="02040503050406030204" pitchFamily="18" charset="0"/>
                        </a:rPr>
                        <m:t>−</m:t>
                      </m:r>
                      <m:r>
                        <a:rPr lang="zh-CN" altLang="en-US" sz="2800" b="1" i="1">
                          <a:solidFill>
                            <a:srgbClr val="000000"/>
                          </a:solidFill>
                          <a:latin typeface="Cambria Math" panose="02040503050406030204" pitchFamily="18" charset="0"/>
                        </a:rPr>
                        <m:t>𝒋</m:t>
                      </m:r>
                      <m:r>
                        <a:rPr lang="zh-CN" altLang="en-US" sz="2800" b="1" i="1">
                          <a:solidFill>
                            <a:srgbClr val="000000"/>
                          </a:solidFill>
                          <a:latin typeface="Cambria Math" panose="02040503050406030204" pitchFamily="18" charset="0"/>
                        </a:rPr>
                        <m:t>×</m:t>
                      </m:r>
                      <m:r>
                        <a:rPr lang="zh-CN" altLang="en-US" sz="2800" b="1" i="1">
                          <a:solidFill>
                            <a:srgbClr val="000000"/>
                          </a:solidFill>
                          <a:latin typeface="Cambria Math" panose="02040503050406030204" pitchFamily="18" charset="0"/>
                        </a:rPr>
                        <m:t>𝑩</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oMath>
                  </m:oMathPara>
                </a14:m>
                <a:endParaRPr lang="zh-CN" altLang="en-US" sz="2800" dirty="0"/>
              </a:p>
              <a:p>
                <a:pPr eaLnBrk="1" hangingPunct="1"/>
                <a:endParaRPr lang="zh-CN" altLang="zh-CN" sz="2800" dirty="0"/>
              </a:p>
            </p:txBody>
          </p:sp>
        </mc:Choice>
        <mc:Fallback>
          <p:sp>
            <p:nvSpPr>
              <p:cNvPr id="122883" name="Rectangle 3"/>
              <p:cNvSpPr>
                <a:spLocks noRot="1" noChangeAspect="1" noMove="1" noResize="1" noEditPoints="1" noAdjustHandles="1" noChangeArrowheads="1" noChangeShapeType="1" noTextEdit="1"/>
              </p:cNvSpPr>
              <p:nvPr>
                <p:ph type="body" sz="half" idx="1"/>
              </p:nvPr>
            </p:nvSpPr>
            <p:spPr>
              <a:xfrm>
                <a:off x="457200" y="1600200"/>
                <a:ext cx="8255000" cy="4525963"/>
              </a:xfrm>
              <a:blipFill rotWithShape="1">
                <a:blip r:embed="rId1"/>
                <a:stretch>
                  <a:fillRect b="-1157"/>
                </a:stretch>
              </a:blipFill>
            </p:spPr>
            <p:txBody>
              <a:bodyPr/>
              <a:lstStyle/>
              <a:p>
                <a:r>
                  <a:rPr lang="zh-CN" altLang="en-US">
                    <a:noFill/>
                  </a:rPr>
                  <a:t> </a:t>
                </a:r>
              </a:p>
            </p:txBody>
          </p:sp>
        </mc:Fallback>
      </mc:AlternateContent>
    </p:spTree>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mc:Choice xmlns:a14="http://schemas.microsoft.com/office/drawing/2010/main" Requires="a14">
          <p:sp>
            <p:nvSpPr>
              <p:cNvPr id="123906" name="Rectangle 2"/>
              <p:cNvSpPr>
                <a:spLocks noGrp="1" noChangeArrowheads="1"/>
              </p:cNvSpPr>
              <p:nvPr>
                <p:ph type="body" sz="half" idx="1"/>
              </p:nvPr>
            </p:nvSpPr>
            <p:spPr>
              <a:xfrm>
                <a:off x="245269" y="1376772"/>
                <a:ext cx="8675687" cy="5256584"/>
              </a:xfrm>
            </p:spPr>
            <p:txBody>
              <a:bodyPr/>
              <a:lstStyle/>
              <a:p>
                <a:pPr eaLnBrk="1" hangingPunct="1">
                  <a:spcBef>
                    <a:spcPts val="0"/>
                  </a:spcBef>
                  <a:spcAft>
                    <a:spcPts val="0"/>
                  </a:spcAft>
                </a:pPr>
                <a:r>
                  <a:rPr lang="zh-CN" altLang="zh-CN" sz="2800" dirty="0"/>
                  <a:t>受力方程</a:t>
                </a:r>
                <a:endParaRPr lang="zh-CN" altLang="en-US" sz="2800"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r>
                        <a:rPr lang="zh-CN" altLang="en-US" sz="2800" i="1">
                          <a:solidFill>
                            <a:srgbClr val="000000"/>
                          </a:solidFill>
                          <a:latin typeface="Cambria Math" panose="02040503050406030204" pitchFamily="18" charset="0"/>
                        </a:rPr>
                        <m:t>𝜌</m:t>
                      </m:r>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m:t>
                          </m:r>
                          <m:r>
                            <m:rPr>
                              <m:sty m:val="p"/>
                            </m:rP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m:t>
                          </m:r>
                          <m:r>
                            <a:rPr lang="zh-CN" altLang="en-US" sz="2800" b="1" i="1">
                              <a:solidFill>
                                <a:srgbClr val="000000"/>
                              </a:solidFill>
                              <a:latin typeface="Cambria Math" panose="02040503050406030204" pitchFamily="18" charset="0"/>
                            </a:rPr>
                            <m:t>𝒗</m:t>
                          </m:r>
                        </m:num>
                        <m:den>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𝑡</m:t>
                          </m:r>
                        </m:den>
                      </m:f>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m:t>
                          </m:r>
                        </m:e>
                        <m:sub>
                          <m:r>
                            <a:rPr lang="zh-CN" altLang="en-US" sz="2800" i="1">
                              <a:solidFill>
                                <a:srgbClr val="000000"/>
                              </a:solidFill>
                              <a:latin typeface="Cambria Math" panose="02040503050406030204" pitchFamily="18" charset="0"/>
                            </a:rPr>
                            <m:t>𝑧</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d>
                            <m:dPr>
                              <m:ctrlPr>
                                <a:rPr lang="zh-CN" altLang="en-US" sz="2800" i="1">
                                  <a:solidFill>
                                    <a:srgbClr val="000000"/>
                                  </a:solidFill>
                                  <a:latin typeface="Cambria Math" panose="02040503050406030204" pitchFamily="18" charset="0"/>
                                </a:rPr>
                              </m:ctrlPr>
                            </m:dPr>
                            <m:e>
                              <m:r>
                                <m:rPr>
                                  <m:sty m:val="p"/>
                                </m:rP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𝒋</m:t>
                                  </m:r>
                                </m:e>
                                <m:sub>
                                  <m:r>
                                    <a:rPr lang="zh-CN" altLang="en-US" sz="2800" i="1">
                                      <a:solidFill>
                                        <a:srgbClr val="000000"/>
                                      </a:solidFill>
                                      <a:latin typeface="Cambria Math" panose="02040503050406030204" pitchFamily="18" charset="0"/>
                                    </a:rPr>
                                    <m:t>1</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𝑩</m:t>
                                  </m:r>
                                </m:e>
                                <m:sub>
                                  <m:r>
                                    <a:rPr lang="zh-CN" altLang="en-US" sz="2800" i="1">
                                      <a:solidFill>
                                        <a:srgbClr val="000000"/>
                                      </a:solidFill>
                                      <a:latin typeface="Cambria Math" panose="02040503050406030204" pitchFamily="18" charset="0"/>
                                    </a:rPr>
                                    <m:t>0</m:t>
                                  </m:r>
                                </m:sub>
                              </m:sSub>
                              <m:r>
                                <a:rPr lang="zh-CN" altLang="en-US" sz="2800" i="1">
                                  <a:solidFill>
                                    <a:srgbClr val="000000"/>
                                  </a:solidFill>
                                  <a:latin typeface="Cambria Math" panose="02040503050406030204" pitchFamily="18" charset="0"/>
                                </a:rPr>
                                <m:t>)+</m:t>
                              </m:r>
                              <m:r>
                                <m:rPr>
                                  <m:sty m:val="p"/>
                                </m:rP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𝒋</m:t>
                                  </m:r>
                                </m:e>
                                <m:sub>
                                  <m:r>
                                    <a:rPr lang="zh-CN" altLang="en-US" sz="2800" i="1">
                                      <a:solidFill>
                                        <a:srgbClr val="000000"/>
                                      </a:solidFill>
                                      <a:latin typeface="Cambria Math" panose="02040503050406030204" pitchFamily="18" charset="0"/>
                                    </a:rPr>
                                    <m:t>0</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𝑩</m:t>
                                  </m:r>
                                </m:e>
                                <m:sub>
                                  <m:r>
                                    <a:rPr lang="zh-CN" altLang="en-US" sz="2800" i="1">
                                      <a:solidFill>
                                        <a:srgbClr val="000000"/>
                                      </a:solidFill>
                                      <a:latin typeface="Cambria Math" panose="02040503050406030204" pitchFamily="18" charset="0"/>
                                    </a:rPr>
                                    <m:t>1</m:t>
                                  </m:r>
                                </m:sub>
                              </m:sSub>
                              <m:r>
                                <a:rPr lang="zh-CN" altLang="en-US" sz="2800" i="1">
                                  <a:solidFill>
                                    <a:srgbClr val="000000"/>
                                  </a:solidFill>
                                  <a:latin typeface="Cambria Math" panose="02040503050406030204" pitchFamily="18" charset="0"/>
                                </a:rPr>
                                <m:t>)</m:t>
                              </m:r>
                            </m:e>
                          </m:d>
                        </m:e>
                        <m:sub>
                          <m:r>
                            <a:rPr lang="zh-CN" altLang="en-US" sz="2800" i="1">
                              <a:solidFill>
                                <a:srgbClr val="000000"/>
                              </a:solidFill>
                              <a:latin typeface="Cambria Math" panose="02040503050406030204" pitchFamily="18" charset="0"/>
                            </a:rPr>
                            <m:t>𝑧</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𝑩</m:t>
                          </m:r>
                        </m:e>
                        <m:sub>
                          <m:r>
                            <a:rPr lang="zh-CN" altLang="en-US" sz="2800" i="1">
                              <a:solidFill>
                                <a:srgbClr val="000000"/>
                              </a:solidFill>
                              <a:latin typeface="Cambria Math" panose="02040503050406030204" pitchFamily="18" charset="0"/>
                            </a:rPr>
                            <m:t>0</m:t>
                          </m:r>
                        </m:sub>
                      </m:sSub>
                      <m:r>
                        <a:rPr lang="zh-CN" altLang="en-US" sz="2800" i="1">
                          <a:solidFill>
                            <a:srgbClr val="000000"/>
                          </a:solidFill>
                          <a:latin typeface="Cambria Math" panose="02040503050406030204" pitchFamily="18" charset="0"/>
                        </a:rPr>
                        <m:t>⋅</m:t>
                      </m:r>
                      <m:r>
                        <m:rPr>
                          <m:sty m:val="p"/>
                        </m:rP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𝑗</m:t>
                          </m:r>
                        </m:e>
                        <m:sub>
                          <m:r>
                            <a:rPr lang="zh-CN" altLang="en-US" sz="2800" i="1">
                              <a:solidFill>
                                <a:srgbClr val="000000"/>
                              </a:solidFill>
                              <a:latin typeface="Cambria Math" panose="02040503050406030204" pitchFamily="18" charset="0"/>
                            </a:rPr>
                            <m:t>1</m:t>
                          </m:r>
                          <m:r>
                            <a:rPr lang="zh-CN" altLang="en-US" sz="2800" i="1">
                              <a:solidFill>
                                <a:srgbClr val="000000"/>
                              </a:solidFill>
                              <a:latin typeface="Cambria Math" panose="02040503050406030204" pitchFamily="18" charset="0"/>
                            </a:rPr>
                            <m:t>𝑧</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𝑩</m:t>
                          </m:r>
                        </m:e>
                        <m:sub>
                          <m:r>
                            <a:rPr lang="zh-CN" altLang="en-US" sz="2800" i="1">
                              <a:solidFill>
                                <a:srgbClr val="000000"/>
                              </a:solidFill>
                              <a:latin typeface="Cambria Math" panose="02040503050406030204" pitchFamily="18" charset="0"/>
                            </a:rPr>
                            <m:t>1</m:t>
                          </m:r>
                        </m:sub>
                      </m:sSub>
                      <m:r>
                        <a:rPr lang="zh-CN" altLang="en-US" sz="2800" i="1">
                          <a:solidFill>
                            <a:srgbClr val="000000"/>
                          </a:solidFill>
                          <a:latin typeface="Cambria Math" panose="02040503050406030204" pitchFamily="18" charset="0"/>
                        </a:rPr>
                        <m:t>⋅</m:t>
                      </m:r>
                      <m:r>
                        <m:rPr>
                          <m:sty m:val="p"/>
                        </m:rP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𝑗</m:t>
                          </m:r>
                        </m:e>
                        <m:sub>
                          <m:r>
                            <a:rPr lang="zh-CN" altLang="en-US" sz="2800" i="1">
                              <a:solidFill>
                                <a:srgbClr val="000000"/>
                              </a:solidFill>
                              <a:latin typeface="Cambria Math" panose="02040503050406030204" pitchFamily="18" charset="0"/>
                            </a:rPr>
                            <m:t>0</m:t>
                          </m:r>
                          <m:r>
                            <a:rPr lang="zh-CN" altLang="en-US" sz="2800" i="1">
                              <a:solidFill>
                                <a:srgbClr val="000000"/>
                              </a:solidFill>
                              <a:latin typeface="Cambria Math" panose="02040503050406030204" pitchFamily="18" charset="0"/>
                            </a:rPr>
                            <m:t>𝑧</m:t>
                          </m:r>
                        </m:sub>
                      </m:sSub>
                    </m:oMath>
                  </m:oMathPara>
                </a14:m>
                <a:endParaRPr lang="zh-CN" altLang="en-US" sz="2800" dirty="0"/>
              </a:p>
              <a:p>
                <a:pPr eaLnBrk="1" hangingPunct="1">
                  <a:spcBef>
                    <a:spcPts val="0"/>
                  </a:spcBef>
                  <a:spcAft>
                    <a:spcPts val="0"/>
                  </a:spcAft>
                </a:pPr>
                <a:r>
                  <a:rPr lang="zh-CN" altLang="en-US" sz="2800" dirty="0"/>
                  <a:t>其中</a:t>
                </a:r>
                <a:endParaRPr lang="zh-CN" altLang="en-US" sz="2800"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𝑩</m:t>
                          </m:r>
                        </m:e>
                        <m:sub>
                          <m:r>
                            <a:rPr lang="zh-CN" altLang="en-US" sz="2800" i="1">
                              <a:solidFill>
                                <a:srgbClr val="000000"/>
                              </a:solidFill>
                              <a:latin typeface="Cambria Math" panose="02040503050406030204" pitchFamily="18" charset="0"/>
                            </a:rPr>
                            <m:t>1</m:t>
                          </m:r>
                        </m:sub>
                      </m:sSub>
                      <m:r>
                        <a:rPr lang="zh-CN" altLang="en-US" sz="2800" i="1">
                          <a:solidFill>
                            <a:srgbClr val="000000"/>
                          </a:solidFill>
                          <a:latin typeface="Cambria Math" panose="02040503050406030204" pitchFamily="18" charset="0"/>
                        </a:rPr>
                        <m:t>=</m:t>
                      </m:r>
                      <m:r>
                        <m:rPr>
                          <m:sty m:val="p"/>
                        </m:rP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𝐴</m:t>
                          </m:r>
                        </m:e>
                        <m:sub>
                          <m:r>
                            <a:rPr lang="zh-CN" altLang="en-US" sz="2800" i="1">
                              <a:solidFill>
                                <a:srgbClr val="000000"/>
                              </a:solidFill>
                              <a:latin typeface="Cambria Math" panose="02040503050406030204" pitchFamily="18" charset="0"/>
                            </a:rPr>
                            <m:t>𝑧</m:t>
                          </m:r>
                        </m:sub>
                      </m:sSub>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𝒆</m:t>
                          </m:r>
                        </m:e>
                        <m:sub>
                          <m:r>
                            <a:rPr lang="zh-CN" altLang="en-US" sz="2800" i="1">
                              <a:solidFill>
                                <a:srgbClr val="000000"/>
                              </a:solidFill>
                              <a:latin typeface="Cambria Math" panose="02040503050406030204" pitchFamily="18" charset="0"/>
                            </a:rPr>
                            <m:t>𝑧</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𝑖𝑘</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𝐴</m:t>
                          </m:r>
                        </m:e>
                        <m:sub>
                          <m:r>
                            <a:rPr lang="zh-CN" altLang="en-US" sz="2800" i="1">
                              <a:solidFill>
                                <a:srgbClr val="000000"/>
                              </a:solidFill>
                              <a:latin typeface="Cambria Math" panose="02040503050406030204" pitchFamily="18" charset="0"/>
                            </a:rPr>
                            <m:t>𝑧</m:t>
                          </m:r>
                        </m:sub>
                      </m:sSub>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𝒆</m:t>
                          </m:r>
                        </m:e>
                        <m:sub>
                          <m:r>
                            <a:rPr lang="zh-CN" altLang="en-US" sz="2800" i="1">
                              <a:solidFill>
                                <a:srgbClr val="000000"/>
                              </a:solidFill>
                              <a:latin typeface="Cambria Math" panose="02040503050406030204" pitchFamily="18" charset="0"/>
                            </a:rPr>
                            <m:t>𝑥</m:t>
                          </m:r>
                        </m:sub>
                      </m:sSub>
                      <m:r>
                        <a:rPr lang="zh-CN" altLang="en-US" sz="2800" i="1">
                          <a:solidFill>
                            <a:srgbClr val="000000"/>
                          </a:solidFill>
                          <a:latin typeface="Cambria Math" panose="02040503050406030204" pitchFamily="18" charset="0"/>
                        </a:rPr>
                        <m:t>−</m:t>
                      </m:r>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𝐴</m:t>
                          </m:r>
                        </m:e>
                        <m:sub>
                          <m:r>
                            <a:rPr lang="zh-CN" altLang="en-US" sz="2800" i="1">
                              <a:solidFill>
                                <a:srgbClr val="000000"/>
                              </a:solidFill>
                              <a:latin typeface="Cambria Math" panose="02040503050406030204" pitchFamily="18" charset="0"/>
                            </a:rPr>
                            <m:t>𝑧</m:t>
                          </m:r>
                        </m:sub>
                        <m:sup>
                          <m:r>
                            <a:rPr lang="zh-CN" altLang="en-US" sz="2800" i="1">
                              <a:solidFill>
                                <a:srgbClr val="000000"/>
                              </a:solidFill>
                              <a:latin typeface="Cambria Math" panose="02040503050406030204" pitchFamily="18" charset="0"/>
                            </a:rPr>
                            <m:t>′</m:t>
                          </m:r>
                        </m:sup>
                      </m:sSubSup>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𝒆</m:t>
                          </m:r>
                        </m:e>
                        <m:sub>
                          <m:r>
                            <a:rPr lang="zh-CN" altLang="en-US" sz="2800" i="1">
                              <a:solidFill>
                                <a:srgbClr val="000000"/>
                              </a:solidFill>
                              <a:latin typeface="Cambria Math" panose="02040503050406030204" pitchFamily="18" charset="0"/>
                            </a:rPr>
                            <m:t>𝑦</m:t>
                          </m:r>
                        </m:sub>
                      </m:sSub>
                    </m:oMath>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𝜇</m:t>
                          </m:r>
                        </m:e>
                        <m:sub>
                          <m:r>
                            <a:rPr lang="zh-CN" altLang="en-US" sz="2800" i="1">
                              <a:solidFill>
                                <a:srgbClr val="000000"/>
                              </a:solidFill>
                              <a:latin typeface="Cambria Math" panose="02040503050406030204" pitchFamily="18" charset="0"/>
                            </a:rPr>
                            <m:t>0</m:t>
                          </m:r>
                        </m:sub>
                      </m:sSub>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𝒋</m:t>
                          </m:r>
                        </m:e>
                        <m:sub>
                          <m:r>
                            <a:rPr lang="zh-CN" altLang="en-US" sz="2800" i="1">
                              <a:solidFill>
                                <a:srgbClr val="000000"/>
                              </a:solidFill>
                              <a:latin typeface="Cambria Math" panose="02040503050406030204" pitchFamily="18" charset="0"/>
                            </a:rPr>
                            <m:t>1</m:t>
                          </m:r>
                        </m:sub>
                      </m:sSub>
                      <m:r>
                        <a:rPr lang="zh-CN" altLang="en-US" sz="2800" i="1">
                          <a:solidFill>
                            <a:srgbClr val="000000"/>
                          </a:solidFill>
                          <a:latin typeface="Cambria Math" panose="02040503050406030204" pitchFamily="18" charset="0"/>
                        </a:rPr>
                        <m:t>=</m:t>
                      </m:r>
                      <m:r>
                        <m:rPr>
                          <m:sty m:val="p"/>
                        </m:rP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𝑩</m:t>
                          </m:r>
                        </m:e>
                        <m:sub>
                          <m:r>
                            <a:rPr lang="zh-CN" altLang="en-US" sz="2800" i="1">
                              <a:solidFill>
                                <a:srgbClr val="000000"/>
                              </a:solidFill>
                              <a:latin typeface="Cambria Math" panose="02040503050406030204" pitchFamily="18" charset="0"/>
                            </a:rPr>
                            <m:t>1</m:t>
                          </m:r>
                        </m:sub>
                      </m:sSub>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𝑘</m:t>
                          </m:r>
                        </m:e>
                        <m:sup>
                          <m:r>
                            <a:rPr lang="zh-CN" altLang="en-US" sz="2800" i="1">
                              <a:solidFill>
                                <a:srgbClr val="000000"/>
                              </a:solidFill>
                              <a:latin typeface="Cambria Math" panose="02040503050406030204" pitchFamily="18" charset="0"/>
                            </a:rPr>
                            <m:t>2</m:t>
                          </m:r>
                        </m:sup>
                      </m:sSup>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𝐴</m:t>
                          </m:r>
                        </m:e>
                        <m:sub>
                          <m:r>
                            <a:rPr lang="zh-CN" altLang="en-US" sz="2800" i="1">
                              <a:solidFill>
                                <a:srgbClr val="000000"/>
                              </a:solidFill>
                              <a:latin typeface="Cambria Math" panose="02040503050406030204" pitchFamily="18" charset="0"/>
                            </a:rPr>
                            <m:t>𝑧</m:t>
                          </m:r>
                        </m:sub>
                      </m:sSub>
                      <m:r>
                        <a:rPr lang="zh-CN" altLang="en-US" sz="2800" i="1">
                          <a:solidFill>
                            <a:srgbClr val="000000"/>
                          </a:solidFill>
                          <a:latin typeface="Cambria Math" panose="02040503050406030204" pitchFamily="18" charset="0"/>
                        </a:rPr>
                        <m:t>−</m:t>
                      </m:r>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𝐴</m:t>
                          </m:r>
                        </m:e>
                        <m:sub>
                          <m:r>
                            <a:rPr lang="zh-CN" altLang="en-US" sz="2800" i="1">
                              <a:solidFill>
                                <a:srgbClr val="000000"/>
                              </a:solidFill>
                              <a:latin typeface="Cambria Math" panose="02040503050406030204" pitchFamily="18" charset="0"/>
                            </a:rPr>
                            <m:t>𝑧</m:t>
                          </m:r>
                        </m:sub>
                        <m:sup>
                          <m:r>
                            <a:rPr lang="zh-CN" altLang="en-US" sz="2800" i="1">
                              <a:solidFill>
                                <a:srgbClr val="000000"/>
                              </a:solidFill>
                              <a:latin typeface="Cambria Math" panose="02040503050406030204" pitchFamily="18" charset="0"/>
                            </a:rPr>
                            <m:t>″</m:t>
                          </m:r>
                        </m:sup>
                      </m:sSubSup>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𝒆</m:t>
                          </m:r>
                        </m:e>
                        <m:sub>
                          <m:r>
                            <a:rPr lang="zh-CN" altLang="en-US" sz="2800" i="1">
                              <a:solidFill>
                                <a:srgbClr val="000000"/>
                              </a:solidFill>
                              <a:latin typeface="Cambria Math" panose="02040503050406030204" pitchFamily="18" charset="0"/>
                            </a:rPr>
                            <m:t>𝑧</m:t>
                          </m:r>
                        </m:sub>
                      </m:sSub>
                    </m:oMath>
                  </m:oMathPara>
                </a14:m>
                <a:endParaRPr lang="zh-CN" altLang="zh-CN" sz="2800" dirty="0"/>
              </a:p>
              <a:p>
                <a:pPr eaLnBrk="1" hangingPunct="1">
                  <a:spcBef>
                    <a:spcPts val="0"/>
                  </a:spcBef>
                  <a:spcAft>
                    <a:spcPts val="0"/>
                  </a:spcAft>
                </a:pPr>
                <a:r>
                  <a:rPr lang="zh-CN" altLang="zh-CN" sz="2800" dirty="0"/>
                  <a:t>受力方程简化为</a:t>
                </a:r>
                <a:endParaRPr lang="zh-CN" altLang="zh-CN" sz="2800"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r>
                        <a:rPr lang="zh-CN" altLang="en-US" sz="2800" i="1">
                          <a:solidFill>
                            <a:srgbClr val="000000"/>
                          </a:solidFill>
                          <a:latin typeface="Cambria Math" panose="02040503050406030204" pitchFamily="18" charset="0"/>
                        </a:rPr>
                        <m:t>𝛾𝜌</m:t>
                      </m:r>
                      <m:r>
                        <a:rPr lang="zh-CN" altLang="en-US" sz="2800" i="1">
                          <a:solidFill>
                            <a:srgbClr val="000000"/>
                          </a:solidFill>
                          <a:latin typeface="Cambria Math" panose="02040503050406030204" pitchFamily="18" charset="0"/>
                        </a:rPr>
                        <m:t>(</m:t>
                      </m:r>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𝑦</m:t>
                          </m:r>
                        </m:sub>
                        <m:sup>
                          <m:r>
                            <a:rPr lang="zh-CN" altLang="en-US" sz="2800" i="1">
                              <a:solidFill>
                                <a:srgbClr val="000000"/>
                              </a:solidFill>
                              <a:latin typeface="Cambria Math" panose="02040503050406030204" pitchFamily="18" charset="0"/>
                            </a:rPr>
                            <m:t>′</m:t>
                          </m:r>
                        </m:sup>
                      </m:sSub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𝑖𝑘</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𝑥</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𝑖𝑘</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𝐵</m:t>
                          </m:r>
                        </m:e>
                        <m:sub>
                          <m:r>
                            <a:rPr lang="zh-CN" altLang="en-US" sz="2800" i="1">
                              <a:solidFill>
                                <a:srgbClr val="000000"/>
                              </a:solidFill>
                              <a:latin typeface="Cambria Math" panose="02040503050406030204" pitchFamily="18" charset="0"/>
                            </a:rPr>
                            <m:t>0</m:t>
                          </m:r>
                        </m:sub>
                      </m:sSub>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𝑗</m:t>
                          </m:r>
                        </m:e>
                        <m:sub>
                          <m:r>
                            <a:rPr lang="zh-CN" altLang="en-US" sz="2800" i="1">
                              <a:solidFill>
                                <a:srgbClr val="000000"/>
                              </a:solidFill>
                              <a:latin typeface="Cambria Math" panose="02040503050406030204" pitchFamily="18" charset="0"/>
                            </a:rPr>
                            <m:t>1</m:t>
                          </m:r>
                          <m:r>
                            <a:rPr lang="zh-CN" altLang="en-US" sz="2800" i="1">
                              <a:solidFill>
                                <a:srgbClr val="000000"/>
                              </a:solidFill>
                              <a:latin typeface="Cambria Math" panose="02040503050406030204" pitchFamily="18" charset="0"/>
                            </a:rPr>
                            <m:t>𝑧</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𝑖𝑘</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𝐴</m:t>
                          </m:r>
                        </m:e>
                        <m:sub>
                          <m:r>
                            <a:rPr lang="zh-CN" altLang="en-US" sz="2800" i="1">
                              <a:solidFill>
                                <a:srgbClr val="000000"/>
                              </a:solidFill>
                              <a:latin typeface="Cambria Math" panose="02040503050406030204" pitchFamily="18" charset="0"/>
                            </a:rPr>
                            <m:t>𝑧</m:t>
                          </m:r>
                        </m:sub>
                      </m:sSub>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𝑗</m:t>
                          </m:r>
                        </m:e>
                        <m:sub>
                          <m:r>
                            <a:rPr lang="zh-CN" altLang="en-US" sz="2800" i="1">
                              <a:solidFill>
                                <a:srgbClr val="000000"/>
                              </a:solidFill>
                              <a:latin typeface="Cambria Math" panose="02040503050406030204" pitchFamily="18" charset="0"/>
                            </a:rPr>
                            <m:t>0</m:t>
                          </m:r>
                          <m:r>
                            <a:rPr lang="zh-CN" altLang="en-US" sz="2800" i="1">
                              <a:solidFill>
                                <a:srgbClr val="000000"/>
                              </a:solidFill>
                              <a:latin typeface="Cambria Math" panose="02040503050406030204" pitchFamily="18" charset="0"/>
                            </a:rPr>
                            <m:t>𝑧</m:t>
                          </m:r>
                        </m:sub>
                        <m:sup>
                          <m:r>
                            <a:rPr lang="zh-CN" altLang="en-US" sz="2800" i="1">
                              <a:solidFill>
                                <a:srgbClr val="000000"/>
                              </a:solidFill>
                              <a:latin typeface="Cambria Math" panose="02040503050406030204" pitchFamily="18" charset="0"/>
                            </a:rPr>
                            <m:t>′</m:t>
                          </m:r>
                        </m:sup>
                      </m:sSubSup>
                    </m:oMath>
                  </m:oMathPara>
                </a14:m>
                <a:endParaRPr lang="zh-CN" altLang="en-US" sz="2800" dirty="0"/>
              </a:p>
              <a:p>
                <a:pPr eaLnBrk="1" hangingPunct="1">
                  <a:spcBef>
                    <a:spcPts val="0"/>
                  </a:spcBef>
                  <a:spcAft>
                    <a:spcPts val="0"/>
                  </a:spcAft>
                </a:pPr>
                <a:r>
                  <a:rPr lang="zh-CN" altLang="en-US" sz="2800" dirty="0"/>
                  <a:t>从 </a:t>
                </a:r>
                <a14:m>
                  <m:oMath xmlns:m="http://schemas.openxmlformats.org/officeDocument/2006/math">
                    <m:r>
                      <a:rPr lang="en-US" altLang="zh-CN" sz="2800" b="1" i="1" smtClean="0">
                        <a:latin typeface="Cambria Math" panose="02040503050406030204" pitchFamily="18" charset="0"/>
                      </a:rPr>
                      <m:t>𝑬</m:t>
                    </m:r>
                    <m:r>
                      <a:rPr lang="en-US" altLang="zh-CN" sz="2800" b="0" i="1" smtClean="0">
                        <a:latin typeface="Cambria Math" panose="02040503050406030204" pitchFamily="18" charset="0"/>
                      </a:rPr>
                      <m:t>+</m:t>
                    </m:r>
                    <m:r>
                      <a:rPr lang="en-US" altLang="zh-CN" sz="2800" b="1" i="1" smtClean="0">
                        <a:latin typeface="Cambria Math" panose="02040503050406030204" pitchFamily="18" charset="0"/>
                      </a:rPr>
                      <m:t>𝒗</m:t>
                    </m:r>
                    <m:r>
                      <a:rPr lang="en-US" altLang="zh-CN" sz="2800" b="1" i="1" smtClean="0">
                        <a:latin typeface="Cambria Math" panose="02040503050406030204" pitchFamily="18" charset="0"/>
                      </a:rPr>
                      <m:t>×</m:t>
                    </m:r>
                    <m:r>
                      <a:rPr lang="en-US" altLang="zh-CN" sz="2800" b="1" i="1" smtClean="0">
                        <a:latin typeface="Cambria Math" panose="02040503050406030204" pitchFamily="18" charset="0"/>
                      </a:rPr>
                      <m:t>𝑩</m:t>
                    </m:r>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𝜂</m:t>
                    </m:r>
                    <m:r>
                      <a:rPr lang="en-US" altLang="zh-CN" sz="2800" b="1" i="1" smtClean="0">
                        <a:latin typeface="Cambria Math" panose="02040503050406030204" pitchFamily="18" charset="0"/>
                      </a:rPr>
                      <m:t>𝒋</m:t>
                    </m:r>
                  </m:oMath>
                </a14:m>
                <a:r>
                  <a:rPr lang="zh-CN" altLang="en-US" sz="2800" dirty="0"/>
                  <a:t> 可得</a:t>
                </a:r>
                <a:endParaRPr lang="en-US" altLang="zh-CN" sz="2800"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r>
                        <a:rPr lang="en-US" altLang="zh-CN" sz="2800" b="1" i="1">
                          <a:latin typeface="Cambria Math" panose="02040503050406030204" pitchFamily="18" charset="0"/>
                        </a:rPr>
                        <m:t>𝑬</m:t>
                      </m:r>
                      <m:r>
                        <a:rPr lang="en-US" altLang="zh-CN" sz="2800" b="1" i="1">
                          <a:latin typeface="Cambria Math" panose="02040503050406030204" pitchFamily="18" charset="0"/>
                        </a:rPr>
                        <m:t>=</m:t>
                      </m:r>
                      <m:r>
                        <a:rPr lang="en-US" altLang="zh-CN" sz="2800" i="1">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m:t>
                          </m:r>
                          <m:r>
                            <a:rPr lang="zh-CN" altLang="en-US" sz="2800" b="1" i="1">
                              <a:solidFill>
                                <a:srgbClr val="000000"/>
                              </a:solidFill>
                              <a:latin typeface="Cambria Math" panose="02040503050406030204" pitchFamily="18" charset="0"/>
                            </a:rPr>
                            <m:t>𝑨</m:t>
                          </m:r>
                        </m:num>
                        <m:den>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𝑡</m:t>
                          </m:r>
                        </m:den>
                      </m:f>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𝜂</m:t>
                      </m:r>
                      <m:r>
                        <a:rPr lang="zh-CN" altLang="en-US" sz="2800" b="1" i="1">
                          <a:solidFill>
                            <a:srgbClr val="000000"/>
                          </a:solidFill>
                          <a:latin typeface="Cambria Math" panose="02040503050406030204" pitchFamily="18" charset="0"/>
                        </a:rPr>
                        <m:t>𝒋</m:t>
                      </m:r>
                      <m:r>
                        <a:rPr lang="zh-CN" altLang="en-US" sz="2800" i="1">
                          <a:solidFill>
                            <a:srgbClr val="000000"/>
                          </a:solidFill>
                          <a:latin typeface="Cambria Math" panose="02040503050406030204" pitchFamily="18" charset="0"/>
                        </a:rPr>
                        <m:t>−</m:t>
                      </m:r>
                      <m:r>
                        <a:rPr lang="zh-CN" altLang="en-US" sz="2800" b="1" i="1">
                          <a:solidFill>
                            <a:srgbClr val="000000"/>
                          </a:solidFill>
                          <a:latin typeface="Cambria Math" panose="02040503050406030204" pitchFamily="18" charset="0"/>
                        </a:rPr>
                        <m:t>𝒗</m:t>
                      </m:r>
                      <m:r>
                        <a:rPr lang="zh-CN" altLang="en-US" sz="2800" b="1" i="1">
                          <a:solidFill>
                            <a:srgbClr val="000000"/>
                          </a:solidFill>
                          <a:latin typeface="Cambria Math" panose="02040503050406030204" pitchFamily="18" charset="0"/>
                        </a:rPr>
                        <m:t>×</m:t>
                      </m:r>
                      <m:r>
                        <a:rPr lang="zh-CN" altLang="en-US" sz="2800" b="1" i="1">
                          <a:solidFill>
                            <a:srgbClr val="000000"/>
                          </a:solidFill>
                          <a:latin typeface="Cambria Math" panose="02040503050406030204" pitchFamily="18" charset="0"/>
                        </a:rPr>
                        <m:t>𝑩</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𝛾</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𝐴</m:t>
                          </m:r>
                        </m:e>
                        <m:sub>
                          <m:r>
                            <a:rPr lang="zh-CN" altLang="en-US" sz="2800" i="1">
                              <a:solidFill>
                                <a:srgbClr val="000000"/>
                              </a:solidFill>
                              <a:latin typeface="Cambria Math" panose="02040503050406030204" pitchFamily="18" charset="0"/>
                            </a:rPr>
                            <m:t>𝑧</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𝑥</m:t>
                          </m:r>
                        </m:sub>
                      </m:sSub>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𝐵</m:t>
                          </m:r>
                        </m:e>
                        <m:sub>
                          <m:r>
                            <a:rPr lang="zh-CN" altLang="en-US" sz="2800" i="1">
                              <a:solidFill>
                                <a:srgbClr val="000000"/>
                              </a:solidFill>
                              <a:latin typeface="Cambria Math" panose="02040503050406030204" pitchFamily="18" charset="0"/>
                            </a:rPr>
                            <m:t>0</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𝜂</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𝑗</m:t>
                          </m:r>
                        </m:e>
                        <m:sub>
                          <m:r>
                            <a:rPr lang="zh-CN" altLang="en-US" sz="2800" i="1">
                              <a:solidFill>
                                <a:srgbClr val="000000"/>
                              </a:solidFill>
                              <a:latin typeface="Cambria Math" panose="02040503050406030204" pitchFamily="18" charset="0"/>
                            </a:rPr>
                            <m:t>1</m:t>
                          </m:r>
                          <m:r>
                            <a:rPr lang="zh-CN" altLang="en-US" sz="2800" i="1">
                              <a:solidFill>
                                <a:srgbClr val="000000"/>
                              </a:solidFill>
                              <a:latin typeface="Cambria Math" panose="02040503050406030204" pitchFamily="18" charset="0"/>
                            </a:rPr>
                            <m:t>𝑧</m:t>
                          </m:r>
                        </m:sub>
                      </m:sSub>
                    </m:oMath>
                  </m:oMathPara>
                </a14:m>
                <a:endParaRPr lang="zh-CN" altLang="zh-CN" sz="2800" dirty="0"/>
              </a:p>
            </p:txBody>
          </p:sp>
        </mc:Choice>
        <mc:Fallback>
          <p:sp>
            <p:nvSpPr>
              <p:cNvPr id="123906" name="Rectangle 2"/>
              <p:cNvSpPr>
                <a:spLocks noRot="1" noChangeAspect="1" noMove="1" noResize="1" noEditPoints="1" noAdjustHandles="1" noChangeArrowheads="1" noChangeShapeType="1" noTextEdit="1"/>
              </p:cNvSpPr>
              <p:nvPr>
                <p:ph type="body" sz="half" idx="1"/>
              </p:nvPr>
            </p:nvSpPr>
            <p:spPr>
              <a:xfrm>
                <a:off x="245269" y="1376772"/>
                <a:ext cx="8675687" cy="5256584"/>
              </a:xfrm>
              <a:blipFill rotWithShape="1">
                <a:blip r:embed="rId1"/>
                <a:stretch>
                  <a:fillRect l="-2" t="-2" r="5" b="3"/>
                </a:stretch>
              </a:blipFill>
            </p:spPr>
            <p:txBody>
              <a:bodyPr/>
              <a:lstStyle/>
              <a:p>
                <a:r>
                  <a:rPr lang="zh-CN" altLang="en-US">
                    <a:noFill/>
                  </a:rPr>
                  <a:t> </a:t>
                </a:r>
              </a:p>
            </p:txBody>
          </p:sp>
        </mc:Fallback>
      </mc:AlternateContent>
      <p:sp>
        <p:nvSpPr>
          <p:cNvPr id="123907" name="Rectangle 3"/>
          <p:cNvSpPr>
            <a:spLocks noGrp="1" noChangeArrowheads="1"/>
          </p:cNvSpPr>
          <p:nvPr>
            <p:ph type="title"/>
          </p:nvPr>
        </p:nvSpPr>
        <p:spPr>
          <a:xfrm>
            <a:off x="468313" y="260350"/>
            <a:ext cx="8229600" cy="1143000"/>
          </a:xfrm>
        </p:spPr>
        <p:txBody>
          <a:bodyPr/>
          <a:lstStyle/>
          <a:p>
            <a:pPr eaLnBrk="1" hangingPunct="1"/>
            <a:r>
              <a:rPr lang="zh-CN" altLang="zh-CN" dirty="0"/>
              <a:t>方程的化简</a:t>
            </a:r>
            <a:endParaRPr lang="zh-CN" altLang="zh-CN" dirty="0"/>
          </a:p>
        </p:txBody>
      </p:sp>
    </p:spTree>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mc:Choice xmlns:a14="http://schemas.microsoft.com/office/drawing/2010/main" Requires="a14">
          <p:sp>
            <p:nvSpPr>
              <p:cNvPr id="124930" name="Rectangle 2"/>
              <p:cNvSpPr>
                <a:spLocks noGrp="1" noChangeArrowheads="1"/>
              </p:cNvSpPr>
              <p:nvPr>
                <p:ph type="body" sz="half" idx="1"/>
              </p:nvPr>
            </p:nvSpPr>
            <p:spPr>
              <a:xfrm>
                <a:off x="468313" y="1412875"/>
                <a:ext cx="8220075" cy="4967288"/>
              </a:xfrm>
            </p:spPr>
            <p:txBody>
              <a:bodyPr/>
              <a:lstStyle/>
              <a:p>
                <a:pPr eaLnBrk="1" hangingPunct="1">
                  <a:spcBef>
                    <a:spcPts val="0"/>
                  </a:spcBef>
                  <a:spcAft>
                    <a:spcPts val="0"/>
                  </a:spcAft>
                </a:pPr>
                <a:r>
                  <a:rPr lang="zh-CN" altLang="zh-CN" sz="2800" dirty="0"/>
                  <a:t>综合各式，受力方程继续简化</a:t>
                </a:r>
                <a:endParaRPr lang="zh-CN" altLang="en-US" sz="2800"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r>
                        <a:rPr lang="zh-CN" altLang="en-US" sz="2800" i="1">
                          <a:solidFill>
                            <a:srgbClr val="000000"/>
                          </a:solidFill>
                          <a:latin typeface="Cambria Math" panose="02040503050406030204" pitchFamily="18" charset="0"/>
                        </a:rPr>
                        <m:t>𝛾𝜌</m:t>
                      </m:r>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𝑥</m:t>
                              </m:r>
                            </m:sub>
                            <m:sup>
                              <m:r>
                                <a:rPr lang="zh-CN" altLang="en-US" sz="2800" i="1">
                                  <a:solidFill>
                                    <a:srgbClr val="000000"/>
                                  </a:solidFill>
                                  <a:latin typeface="Cambria Math" panose="02040503050406030204" pitchFamily="18" charset="0"/>
                                </a:rPr>
                                <m:t>″</m:t>
                              </m:r>
                            </m:sup>
                          </m:sSubSup>
                        </m:num>
                        <m:den>
                          <m:r>
                            <a:rPr lang="zh-CN" altLang="en-US" sz="2800" i="1">
                              <a:solidFill>
                                <a:srgbClr val="000000"/>
                              </a:solidFill>
                              <a:latin typeface="Cambria Math" panose="02040503050406030204" pitchFamily="18" charset="0"/>
                            </a:rPr>
                            <m:t>𝑖𝑘</m:t>
                          </m:r>
                        </m:den>
                      </m:f>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𝑖𝑘</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𝑥</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𝑖𝑘</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𝐵</m:t>
                          </m:r>
                        </m:e>
                        <m:sub>
                          <m:r>
                            <a:rPr lang="zh-CN" altLang="en-US" sz="2800" i="1">
                              <a:solidFill>
                                <a:srgbClr val="000000"/>
                              </a:solidFill>
                              <a:latin typeface="Cambria Math" panose="02040503050406030204" pitchFamily="18" charset="0"/>
                            </a:rPr>
                            <m:t>0</m:t>
                          </m:r>
                        </m:sub>
                      </m:sSub>
                      <m:f>
                        <m:fPr>
                          <m:ctrlPr>
                            <a:rPr lang="zh-CN" altLang="en-US" sz="2800" i="1">
                              <a:solidFill>
                                <a:srgbClr val="000000"/>
                              </a:solidFill>
                              <a:latin typeface="Cambria Math" panose="02040503050406030204" pitchFamily="18" charset="0"/>
                            </a:rPr>
                          </m:ctrlPr>
                        </m:fPr>
                        <m:num>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𝑥</m:t>
                              </m:r>
                            </m:sub>
                          </m:sSub>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𝐵</m:t>
                              </m:r>
                            </m:e>
                            <m:sub>
                              <m:r>
                                <a:rPr lang="zh-CN" altLang="en-US" sz="2800" i="1">
                                  <a:solidFill>
                                    <a:srgbClr val="000000"/>
                                  </a:solidFill>
                                  <a:latin typeface="Cambria Math" panose="02040503050406030204" pitchFamily="18" charset="0"/>
                                </a:rPr>
                                <m:t>0</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𝛾</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𝐴</m:t>
                              </m:r>
                            </m:e>
                            <m:sub>
                              <m:r>
                                <a:rPr lang="zh-CN" altLang="en-US" sz="2800" i="1">
                                  <a:solidFill>
                                    <a:srgbClr val="000000"/>
                                  </a:solidFill>
                                  <a:latin typeface="Cambria Math" panose="02040503050406030204" pitchFamily="18" charset="0"/>
                                </a:rPr>
                                <m:t>𝑧</m:t>
                              </m:r>
                            </m:sub>
                          </m:sSub>
                        </m:num>
                        <m:den>
                          <m:r>
                            <a:rPr lang="zh-CN" altLang="en-US" sz="2800" i="1">
                              <a:solidFill>
                                <a:srgbClr val="000000"/>
                              </a:solidFill>
                              <a:latin typeface="Cambria Math" panose="02040503050406030204" pitchFamily="18" charset="0"/>
                            </a:rPr>
                            <m:t>𝜂</m:t>
                          </m:r>
                        </m:den>
                      </m:f>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𝑖𝑘</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𝐴</m:t>
                          </m:r>
                        </m:e>
                        <m:sub>
                          <m:r>
                            <a:rPr lang="zh-CN" altLang="en-US" sz="2800" i="1">
                              <a:solidFill>
                                <a:srgbClr val="000000"/>
                              </a:solidFill>
                              <a:latin typeface="Cambria Math" panose="02040503050406030204" pitchFamily="18" charset="0"/>
                            </a:rPr>
                            <m:t>𝑧</m:t>
                          </m:r>
                        </m:sub>
                      </m:sSub>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𝑗</m:t>
                          </m:r>
                        </m:e>
                        <m:sub>
                          <m:r>
                            <a:rPr lang="zh-CN" altLang="en-US" sz="2800" i="1">
                              <a:solidFill>
                                <a:srgbClr val="000000"/>
                              </a:solidFill>
                              <a:latin typeface="Cambria Math" panose="02040503050406030204" pitchFamily="18" charset="0"/>
                            </a:rPr>
                            <m:t>0</m:t>
                          </m:r>
                          <m:r>
                            <a:rPr lang="zh-CN" altLang="en-US" sz="2800" i="1">
                              <a:solidFill>
                                <a:srgbClr val="000000"/>
                              </a:solidFill>
                              <a:latin typeface="Cambria Math" panose="02040503050406030204" pitchFamily="18" charset="0"/>
                            </a:rPr>
                            <m:t>𝑧</m:t>
                          </m:r>
                        </m:sub>
                        <m:sup>
                          <m:r>
                            <a:rPr lang="zh-CN" altLang="en-US" sz="2800" i="1">
                              <a:solidFill>
                                <a:srgbClr val="000000"/>
                              </a:solidFill>
                              <a:latin typeface="Cambria Math" panose="02040503050406030204" pitchFamily="18" charset="0"/>
                            </a:rPr>
                            <m:t>′</m:t>
                          </m:r>
                        </m:sup>
                      </m:sSubSup>
                    </m:oMath>
                  </m:oMathPara>
                </a14:m>
                <a:endParaRPr lang="zh-CN" altLang="en-US" sz="2800" dirty="0"/>
              </a:p>
              <a:p>
                <a:pPr eaLnBrk="1" hangingPunct="1">
                  <a:spcBef>
                    <a:spcPts val="0"/>
                  </a:spcBef>
                  <a:spcAft>
                    <a:spcPts val="0"/>
                  </a:spcAft>
                </a:pPr>
                <a:r>
                  <a:rPr lang="zh-CN" altLang="en-US" sz="2800" dirty="0"/>
                  <a:t>广义欧姆定律</a:t>
                </a:r>
                <a:endParaRPr lang="zh-CN" altLang="en-US" sz="2800"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r>
                        <a:rPr lang="zh-CN" altLang="en-US" sz="2800" i="1">
                          <a:solidFill>
                            <a:srgbClr val="000000"/>
                          </a:solidFill>
                          <a:latin typeface="Cambria Math" panose="02040503050406030204" pitchFamily="18" charset="0"/>
                        </a:rPr>
                        <m:t>𝛾</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𝐴</m:t>
                          </m:r>
                        </m:e>
                        <m:sub>
                          <m:r>
                            <a:rPr lang="zh-CN" altLang="en-US" sz="2800" i="1">
                              <a:solidFill>
                                <a:srgbClr val="000000"/>
                              </a:solidFill>
                              <a:latin typeface="Cambria Math" panose="02040503050406030204" pitchFamily="18" charset="0"/>
                            </a:rPr>
                            <m:t>𝑧</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𝑥</m:t>
                          </m:r>
                        </m:sub>
                      </m:sSub>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𝐵</m:t>
                          </m:r>
                        </m:e>
                        <m:sub>
                          <m:r>
                            <a:rPr lang="zh-CN" altLang="en-US" sz="2800" i="1">
                              <a:solidFill>
                                <a:srgbClr val="000000"/>
                              </a:solidFill>
                              <a:latin typeface="Cambria Math" panose="02040503050406030204" pitchFamily="18" charset="0"/>
                            </a:rPr>
                            <m:t>0</m:t>
                          </m:r>
                        </m:sub>
                      </m:sSub>
                      <m:r>
                        <a:rPr lang="zh-CN" altLang="en-US" sz="2800" i="1">
                          <a:solidFill>
                            <a:srgbClr val="000000"/>
                          </a:solidFill>
                          <a:latin typeface="Cambria Math" panose="02040503050406030204" pitchFamily="18" charset="0"/>
                        </a:rPr>
                        <m:t>−</m:t>
                      </m:r>
                      <m:f>
                        <m:fPr>
                          <m:ctrlPr>
                            <a:rPr lang="en-US" altLang="zh-CN" sz="2800" i="1" smtClean="0">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𝜂</m:t>
                          </m:r>
                        </m:num>
                        <m:den>
                          <m:sSub>
                            <m:sSubPr>
                              <m:ctrlPr>
                                <a:rPr lang="en-US" altLang="zh-CN" sz="2800" b="0" i="1" smtClean="0">
                                  <a:solidFill>
                                    <a:srgbClr val="000000"/>
                                  </a:solidFill>
                                  <a:latin typeface="Cambria Math" panose="02040503050406030204" pitchFamily="18" charset="0"/>
                                </a:rPr>
                              </m:ctrlPr>
                            </m:sSubPr>
                            <m:e>
                              <m:r>
                                <a:rPr lang="en-US" altLang="zh-CN" sz="2800" b="0" i="1" smtClean="0">
                                  <a:solidFill>
                                    <a:srgbClr val="000000"/>
                                  </a:solidFill>
                                  <a:latin typeface="Cambria Math" panose="02040503050406030204" pitchFamily="18" charset="0"/>
                                </a:rPr>
                                <m:t>𝜇</m:t>
                              </m:r>
                            </m:e>
                            <m:sub>
                              <m:r>
                                <a:rPr lang="en-US" altLang="zh-CN" sz="2800" b="0" i="1" smtClean="0">
                                  <a:solidFill>
                                    <a:srgbClr val="000000"/>
                                  </a:solidFill>
                                  <a:latin typeface="Cambria Math" panose="02040503050406030204" pitchFamily="18" charset="0"/>
                                </a:rPr>
                                <m:t>0</m:t>
                              </m:r>
                            </m:sub>
                          </m:sSub>
                        </m:den>
                      </m:f>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𝑘</m:t>
                          </m:r>
                        </m:e>
                        <m:sup>
                          <m:r>
                            <a:rPr lang="zh-CN" altLang="en-US" sz="2800" i="1">
                              <a:solidFill>
                                <a:srgbClr val="000000"/>
                              </a:solidFill>
                              <a:latin typeface="Cambria Math" panose="02040503050406030204" pitchFamily="18" charset="0"/>
                            </a:rPr>
                            <m:t>2</m:t>
                          </m:r>
                        </m:sup>
                      </m:sSup>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𝐴</m:t>
                          </m:r>
                        </m:e>
                        <m:sub>
                          <m:r>
                            <a:rPr lang="zh-CN" altLang="en-US" sz="2800" i="1">
                              <a:solidFill>
                                <a:srgbClr val="000000"/>
                              </a:solidFill>
                              <a:latin typeface="Cambria Math" panose="02040503050406030204" pitchFamily="18" charset="0"/>
                            </a:rPr>
                            <m:t>𝑧</m:t>
                          </m:r>
                        </m:sub>
                      </m:sSub>
                      <m:r>
                        <a:rPr lang="zh-CN" altLang="en-US" sz="2800" i="1">
                          <a:solidFill>
                            <a:srgbClr val="000000"/>
                          </a:solidFill>
                          <a:latin typeface="Cambria Math" panose="02040503050406030204" pitchFamily="18" charset="0"/>
                        </a:rPr>
                        <m:t>−</m:t>
                      </m:r>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𝐴</m:t>
                          </m:r>
                        </m:e>
                        <m:sub>
                          <m:r>
                            <a:rPr lang="zh-CN" altLang="en-US" sz="2800" i="1">
                              <a:solidFill>
                                <a:srgbClr val="000000"/>
                              </a:solidFill>
                              <a:latin typeface="Cambria Math" panose="02040503050406030204" pitchFamily="18" charset="0"/>
                            </a:rPr>
                            <m:t>𝑧</m:t>
                          </m:r>
                        </m:sub>
                        <m:sup>
                          <m:r>
                            <a:rPr lang="zh-CN" altLang="en-US" sz="2800" i="1">
                              <a:solidFill>
                                <a:srgbClr val="000000"/>
                              </a:solidFill>
                              <a:latin typeface="Cambria Math" panose="02040503050406030204" pitchFamily="18" charset="0"/>
                            </a:rPr>
                            <m:t>″</m:t>
                          </m:r>
                        </m:sup>
                      </m:sSubSup>
                      <m:r>
                        <a:rPr lang="zh-CN" altLang="en-US" sz="2800" i="1">
                          <a:solidFill>
                            <a:srgbClr val="000000"/>
                          </a:solidFill>
                          <a:latin typeface="Cambria Math" panose="02040503050406030204" pitchFamily="18" charset="0"/>
                        </a:rPr>
                        <m:t>)</m:t>
                      </m:r>
                    </m:oMath>
                  </m:oMathPara>
                </a14:m>
                <a:endParaRPr lang="zh-CN" altLang="en-US" sz="2800" dirty="0"/>
              </a:p>
              <a:p>
                <a:pPr eaLnBrk="1" hangingPunct="1">
                  <a:spcBef>
                    <a:spcPts val="0"/>
                  </a:spcBef>
                  <a:spcAft>
                    <a:spcPts val="0"/>
                  </a:spcAft>
                </a:pPr>
                <a:r>
                  <a:rPr lang="zh-CN" altLang="zh-CN" sz="2800" dirty="0"/>
                  <a:t>两者联立求色散关系，或不稳定性的增长率。在</a:t>
                </a:r>
                <a14:m>
                  <m:oMath xmlns:m="http://schemas.openxmlformats.org/officeDocument/2006/math">
                    <m:r>
                      <a:rPr lang="zh-CN" altLang="en-US" sz="2800" i="1">
                        <a:solidFill>
                          <a:srgbClr val="000000"/>
                        </a:solidFill>
                        <a:latin typeface="Cambria Math" panose="02040503050406030204" pitchFamily="18" charset="0"/>
                      </a:rPr>
                      <m:t>𝑥</m:t>
                    </m:r>
                    <m:r>
                      <a:rPr lang="en-US" altLang="zh-CN" sz="2800" i="1" smtClean="0">
                        <a:solidFill>
                          <a:srgbClr val="000000"/>
                        </a:solidFill>
                        <a:latin typeface="Cambria Math" panose="02040503050406030204" pitchFamily="18" charset="0"/>
                      </a:rPr>
                      <m:t>=</m:t>
                    </m:r>
                    <m:r>
                      <a:rPr lang="en-US" altLang="zh-CN" sz="2800" i="1">
                        <a:solidFill>
                          <a:srgbClr val="000000"/>
                        </a:solidFill>
                        <a:latin typeface="Cambria Math" panose="02040503050406030204" pitchFamily="18" charset="0"/>
                      </a:rPr>
                      <m:t>0</m:t>
                    </m:r>
                  </m:oMath>
                </a14:m>
                <a:r>
                  <a:rPr lang="zh-CN" altLang="en-US" sz="2800" dirty="0"/>
                  <a:t>的中心点附近，</a:t>
                </a:r>
                <a14:m>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𝐵</m:t>
                        </m:r>
                      </m:e>
                      <m:sub>
                        <m:r>
                          <a:rPr lang="zh-CN" altLang="en-US" sz="2800" i="1">
                            <a:solidFill>
                              <a:srgbClr val="000000"/>
                            </a:solidFill>
                            <a:latin typeface="Cambria Math" panose="02040503050406030204" pitchFamily="18" charset="0"/>
                          </a:rPr>
                          <m:t>0</m:t>
                        </m:r>
                      </m:sub>
                    </m:sSub>
                    <m:r>
                      <a:rPr lang="zh-CN" altLang="en-US" sz="2800" i="1">
                        <a:solidFill>
                          <a:srgbClr val="000000"/>
                        </a:solidFill>
                        <a:latin typeface="Cambria Math" panose="02040503050406030204" pitchFamily="18" charset="0"/>
                      </a:rPr>
                      <m:t>≈</m:t>
                    </m:r>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𝐵</m:t>
                        </m:r>
                      </m:e>
                      <m:sub>
                        <m:r>
                          <a:rPr lang="zh-CN" altLang="en-US" sz="2800" i="1">
                            <a:solidFill>
                              <a:srgbClr val="000000"/>
                            </a:solidFill>
                            <a:latin typeface="Cambria Math" panose="02040503050406030204" pitchFamily="18" charset="0"/>
                          </a:rPr>
                          <m:t>0</m:t>
                        </m:r>
                      </m:sub>
                      <m:sup>
                        <m:r>
                          <a:rPr lang="zh-CN" altLang="en-US" sz="2800" i="1">
                            <a:solidFill>
                              <a:srgbClr val="000000"/>
                            </a:solidFill>
                            <a:latin typeface="Cambria Math" panose="02040503050406030204" pitchFamily="18" charset="0"/>
                          </a:rPr>
                          <m:t>′</m:t>
                        </m:r>
                      </m:sup>
                    </m:sSubSup>
                    <m:r>
                      <a:rPr lang="zh-CN" altLang="en-US" sz="2800" i="1">
                        <a:solidFill>
                          <a:srgbClr val="000000"/>
                        </a:solidFill>
                        <a:latin typeface="Cambria Math" panose="02040503050406030204" pitchFamily="18" charset="0"/>
                      </a:rPr>
                      <m:t>𝑥</m:t>
                    </m:r>
                  </m:oMath>
                </a14:m>
                <a:r>
                  <a:rPr lang="zh-CN" altLang="en-US" sz="2800" dirty="0"/>
                  <a:t>，受力方程为</a:t>
                </a:r>
                <a:endParaRPr lang="en-US" altLang="zh-CN" sz="2800"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r>
                        <a:rPr lang="zh-CN" altLang="en-US" sz="2400" i="1">
                          <a:solidFill>
                            <a:srgbClr val="000000"/>
                          </a:solidFill>
                          <a:latin typeface="Cambria Math" panose="02040503050406030204" pitchFamily="18" charset="0"/>
                        </a:rPr>
                        <m:t>𝛾𝜌</m:t>
                      </m:r>
                      <m:r>
                        <a:rPr lang="zh-CN" altLang="en-US" sz="2400" i="1">
                          <a:solidFill>
                            <a:srgbClr val="000000"/>
                          </a:solidFill>
                          <a:latin typeface="Cambria Math" panose="02040503050406030204" pitchFamily="18" charset="0"/>
                        </a:rPr>
                        <m:t>(−</m:t>
                      </m:r>
                      <m:f>
                        <m:fPr>
                          <m:ctrlPr>
                            <a:rPr lang="zh-CN" altLang="en-US" sz="2400" i="1">
                              <a:solidFill>
                                <a:srgbClr val="000000"/>
                              </a:solidFill>
                              <a:latin typeface="Cambria Math" panose="02040503050406030204" pitchFamily="18" charset="0"/>
                            </a:rPr>
                          </m:ctrlPr>
                        </m:fPr>
                        <m:num>
                          <m:sSubSup>
                            <m:sSubSupPr>
                              <m:ctrlPr>
                                <a:rPr lang="zh-CN" altLang="en-US" sz="2400" i="1">
                                  <a:solidFill>
                                    <a:srgbClr val="000000"/>
                                  </a:solidFill>
                                  <a:latin typeface="Cambria Math" panose="02040503050406030204" pitchFamily="18" charset="0"/>
                                </a:rPr>
                              </m:ctrlPr>
                            </m:sSubSupPr>
                            <m:e>
                              <m:r>
                                <a:rPr lang="zh-CN" altLang="en-US" sz="2400" i="1">
                                  <a:solidFill>
                                    <a:srgbClr val="000000"/>
                                  </a:solidFill>
                                  <a:latin typeface="Cambria Math" panose="02040503050406030204" pitchFamily="18" charset="0"/>
                                </a:rPr>
                                <m:t>𝑣</m:t>
                              </m:r>
                            </m:e>
                            <m:sub>
                              <m:r>
                                <a:rPr lang="zh-CN" altLang="en-US" sz="2400" i="1">
                                  <a:solidFill>
                                    <a:srgbClr val="000000"/>
                                  </a:solidFill>
                                  <a:latin typeface="Cambria Math" panose="02040503050406030204" pitchFamily="18" charset="0"/>
                                </a:rPr>
                                <m:t>𝑥</m:t>
                              </m:r>
                            </m:sub>
                            <m:sup>
                              <m:r>
                                <a:rPr lang="zh-CN" altLang="en-US" sz="2400" i="1">
                                  <a:solidFill>
                                    <a:srgbClr val="000000"/>
                                  </a:solidFill>
                                  <a:latin typeface="Cambria Math" panose="02040503050406030204" pitchFamily="18" charset="0"/>
                                </a:rPr>
                                <m:t>″</m:t>
                              </m:r>
                            </m:sup>
                          </m:sSubSup>
                        </m:num>
                        <m:den>
                          <m:sSup>
                            <m:sSupPr>
                              <m:ctrlPr>
                                <a:rPr lang="zh-CN" altLang="en-US" sz="2400" i="1">
                                  <a:solidFill>
                                    <a:srgbClr val="000000"/>
                                  </a:solidFill>
                                  <a:latin typeface="Cambria Math" panose="02040503050406030204" pitchFamily="18" charset="0"/>
                                </a:rPr>
                              </m:ctrlPr>
                            </m:sSupPr>
                            <m:e>
                              <m:r>
                                <a:rPr lang="zh-CN" altLang="en-US" sz="2400" i="1">
                                  <a:solidFill>
                                    <a:srgbClr val="000000"/>
                                  </a:solidFill>
                                  <a:latin typeface="Cambria Math" panose="02040503050406030204" pitchFamily="18" charset="0"/>
                                </a:rPr>
                                <m:t>𝑘</m:t>
                              </m:r>
                            </m:e>
                            <m:sup>
                              <m:r>
                                <a:rPr lang="zh-CN" altLang="en-US" sz="2400" i="1">
                                  <a:solidFill>
                                    <a:srgbClr val="000000"/>
                                  </a:solidFill>
                                  <a:latin typeface="Cambria Math" panose="02040503050406030204" pitchFamily="18" charset="0"/>
                                </a:rPr>
                                <m:t>2</m:t>
                              </m:r>
                            </m:sup>
                          </m:sSup>
                        </m:den>
                      </m:f>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𝑣</m:t>
                          </m:r>
                        </m:e>
                        <m:sub>
                          <m:r>
                            <a:rPr lang="zh-CN" altLang="en-US" sz="2400" i="1">
                              <a:solidFill>
                                <a:srgbClr val="000000"/>
                              </a:solidFill>
                              <a:latin typeface="Cambria Math" panose="02040503050406030204" pitchFamily="18" charset="0"/>
                            </a:rPr>
                            <m:t>𝑥</m:t>
                          </m:r>
                        </m:sub>
                      </m:sSub>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𝐵</m:t>
                          </m:r>
                        </m:e>
                        <m:sub>
                          <m:r>
                            <a:rPr lang="zh-CN" altLang="en-US" sz="2400" i="1">
                              <a:solidFill>
                                <a:srgbClr val="000000"/>
                              </a:solidFill>
                              <a:latin typeface="Cambria Math" panose="02040503050406030204" pitchFamily="18" charset="0"/>
                            </a:rPr>
                            <m:t>0</m:t>
                          </m:r>
                        </m:sub>
                      </m:sSub>
                      <m:f>
                        <m:fPr>
                          <m:ctrlPr>
                            <a:rPr lang="zh-CN" altLang="en-US" sz="2400" i="1">
                              <a:solidFill>
                                <a:srgbClr val="000000"/>
                              </a:solidFill>
                              <a:latin typeface="Cambria Math" panose="02040503050406030204" pitchFamily="18" charset="0"/>
                            </a:rPr>
                          </m:ctrlPr>
                        </m:fPr>
                        <m:num>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𝑣</m:t>
                              </m:r>
                            </m:e>
                            <m:sub>
                              <m:r>
                                <a:rPr lang="zh-CN" altLang="en-US" sz="2400" i="1">
                                  <a:solidFill>
                                    <a:srgbClr val="000000"/>
                                  </a:solidFill>
                                  <a:latin typeface="Cambria Math" panose="02040503050406030204" pitchFamily="18" charset="0"/>
                                </a:rPr>
                                <m:t>𝑥</m:t>
                              </m:r>
                            </m:sub>
                          </m:sSub>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𝐵</m:t>
                              </m:r>
                            </m:e>
                            <m:sub>
                              <m:r>
                                <a:rPr lang="zh-CN" altLang="en-US" sz="2400" i="1">
                                  <a:solidFill>
                                    <a:srgbClr val="000000"/>
                                  </a:solidFill>
                                  <a:latin typeface="Cambria Math" panose="02040503050406030204" pitchFamily="18" charset="0"/>
                                </a:rPr>
                                <m:t>0</m:t>
                              </m:r>
                            </m:sub>
                          </m:sSub>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𝛾</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𝐴</m:t>
                              </m:r>
                            </m:e>
                            <m:sub>
                              <m:r>
                                <a:rPr lang="zh-CN" altLang="en-US" sz="2400" i="1">
                                  <a:solidFill>
                                    <a:srgbClr val="000000"/>
                                  </a:solidFill>
                                  <a:latin typeface="Cambria Math" panose="02040503050406030204" pitchFamily="18" charset="0"/>
                                </a:rPr>
                                <m:t>𝑧</m:t>
                              </m:r>
                            </m:sub>
                          </m:sSub>
                        </m:num>
                        <m:den>
                          <m:r>
                            <a:rPr lang="zh-CN" altLang="en-US" sz="2400" i="1">
                              <a:solidFill>
                                <a:srgbClr val="000000"/>
                              </a:solidFill>
                              <a:latin typeface="Cambria Math" panose="02040503050406030204" pitchFamily="18" charset="0"/>
                            </a:rPr>
                            <m:t>𝜂</m:t>
                          </m:r>
                        </m:den>
                      </m:f>
                      <m:r>
                        <a:rPr lang="zh-CN" altLang="en-US" sz="2400" i="1">
                          <a:solidFill>
                            <a:srgbClr val="000000"/>
                          </a:solidFill>
                          <a:latin typeface="Cambria Math" panose="02040503050406030204" pitchFamily="18" charset="0"/>
                        </a:rPr>
                        <m:t>+</m:t>
                      </m:r>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𝐴</m:t>
                          </m:r>
                        </m:e>
                        <m:sub>
                          <m:r>
                            <a:rPr lang="zh-CN" altLang="en-US" sz="2400" i="1">
                              <a:solidFill>
                                <a:srgbClr val="000000"/>
                              </a:solidFill>
                              <a:latin typeface="Cambria Math" panose="02040503050406030204" pitchFamily="18" charset="0"/>
                            </a:rPr>
                            <m:t>𝑧</m:t>
                          </m:r>
                        </m:sub>
                      </m:sSub>
                      <m:sSubSup>
                        <m:sSubSupPr>
                          <m:ctrlPr>
                            <a:rPr lang="zh-CN" altLang="en-US" sz="2400" i="1">
                              <a:solidFill>
                                <a:srgbClr val="000000"/>
                              </a:solidFill>
                              <a:latin typeface="Cambria Math" panose="02040503050406030204" pitchFamily="18" charset="0"/>
                            </a:rPr>
                          </m:ctrlPr>
                        </m:sSubSupPr>
                        <m:e>
                          <m:r>
                            <a:rPr lang="zh-CN" altLang="en-US" sz="2400" i="1">
                              <a:solidFill>
                                <a:srgbClr val="000000"/>
                              </a:solidFill>
                              <a:latin typeface="Cambria Math" panose="02040503050406030204" pitchFamily="18" charset="0"/>
                            </a:rPr>
                            <m:t>𝑗</m:t>
                          </m:r>
                        </m:e>
                        <m:sub>
                          <m:r>
                            <a:rPr lang="zh-CN" altLang="en-US" sz="2400" i="1">
                              <a:solidFill>
                                <a:srgbClr val="000000"/>
                              </a:solidFill>
                              <a:latin typeface="Cambria Math" panose="02040503050406030204" pitchFamily="18" charset="0"/>
                            </a:rPr>
                            <m:t>0</m:t>
                          </m:r>
                          <m:r>
                            <a:rPr lang="zh-CN" altLang="en-US" sz="2400" i="1">
                              <a:solidFill>
                                <a:srgbClr val="000000"/>
                              </a:solidFill>
                              <a:latin typeface="Cambria Math" panose="02040503050406030204" pitchFamily="18" charset="0"/>
                            </a:rPr>
                            <m:t>𝑧</m:t>
                          </m:r>
                        </m:sub>
                        <m:sup>
                          <m:r>
                            <a:rPr lang="zh-CN" altLang="en-US" sz="2400" i="1">
                              <a:solidFill>
                                <a:srgbClr val="000000"/>
                              </a:solidFill>
                              <a:latin typeface="Cambria Math" panose="02040503050406030204" pitchFamily="18" charset="0"/>
                            </a:rPr>
                            <m:t>′</m:t>
                          </m:r>
                        </m:sup>
                      </m:sSubSup>
                      <m:r>
                        <a:rPr lang="zh-CN" altLang="en-US" sz="2400" i="1">
                          <a:solidFill>
                            <a:srgbClr val="000000"/>
                          </a:solidFill>
                          <a:latin typeface="Cambria Math" panose="02040503050406030204" pitchFamily="18" charset="0"/>
                        </a:rPr>
                        <m:t>⇒</m:t>
                      </m:r>
                      <m:f>
                        <m:fPr>
                          <m:ctrlPr>
                            <a:rPr lang="zh-CN" altLang="en-US" sz="2400" i="1">
                              <a:solidFill>
                                <a:srgbClr val="000000"/>
                              </a:solidFill>
                              <a:latin typeface="Cambria Math" panose="02040503050406030204" pitchFamily="18" charset="0"/>
                            </a:rPr>
                          </m:ctrlPr>
                        </m:fPr>
                        <m:num>
                          <m:sSubSup>
                            <m:sSubSupPr>
                              <m:ctrlPr>
                                <a:rPr lang="zh-CN" altLang="en-US" sz="2400" i="1">
                                  <a:solidFill>
                                    <a:srgbClr val="000000"/>
                                  </a:solidFill>
                                  <a:latin typeface="Cambria Math" panose="02040503050406030204" pitchFamily="18" charset="0"/>
                                </a:rPr>
                              </m:ctrlPr>
                            </m:sSubSupPr>
                            <m:e>
                              <m:r>
                                <a:rPr lang="zh-CN" altLang="en-US" sz="2400" i="1">
                                  <a:solidFill>
                                    <a:srgbClr val="000000"/>
                                  </a:solidFill>
                                  <a:latin typeface="Cambria Math" panose="02040503050406030204" pitchFamily="18" charset="0"/>
                                </a:rPr>
                                <m:t>𝑣</m:t>
                              </m:r>
                            </m:e>
                            <m:sub>
                              <m:r>
                                <a:rPr lang="zh-CN" altLang="en-US" sz="2400" i="1">
                                  <a:solidFill>
                                    <a:srgbClr val="000000"/>
                                  </a:solidFill>
                                  <a:latin typeface="Cambria Math" panose="02040503050406030204" pitchFamily="18" charset="0"/>
                                </a:rPr>
                                <m:t>𝑥</m:t>
                              </m:r>
                            </m:sub>
                            <m:sup>
                              <m:r>
                                <a:rPr lang="zh-CN" altLang="en-US" sz="2400" i="1">
                                  <a:solidFill>
                                    <a:srgbClr val="000000"/>
                                  </a:solidFill>
                                  <a:latin typeface="Cambria Math" panose="02040503050406030204" pitchFamily="18" charset="0"/>
                                </a:rPr>
                                <m:t>″</m:t>
                              </m:r>
                            </m:sup>
                          </m:sSubSup>
                        </m:num>
                        <m:den>
                          <m:sSup>
                            <m:sSupPr>
                              <m:ctrlPr>
                                <a:rPr lang="zh-CN" altLang="en-US" sz="2400" i="1">
                                  <a:solidFill>
                                    <a:srgbClr val="000000"/>
                                  </a:solidFill>
                                  <a:latin typeface="Cambria Math" panose="02040503050406030204" pitchFamily="18" charset="0"/>
                                </a:rPr>
                              </m:ctrlPr>
                            </m:sSupPr>
                            <m:e>
                              <m:r>
                                <a:rPr lang="zh-CN" altLang="en-US" sz="2400" i="1">
                                  <a:solidFill>
                                    <a:srgbClr val="000000"/>
                                  </a:solidFill>
                                  <a:latin typeface="Cambria Math" panose="02040503050406030204" pitchFamily="18" charset="0"/>
                                </a:rPr>
                                <m:t>𝑘</m:t>
                              </m:r>
                            </m:e>
                            <m:sup>
                              <m:r>
                                <a:rPr lang="zh-CN" altLang="en-US" sz="2400" i="1">
                                  <a:solidFill>
                                    <a:srgbClr val="000000"/>
                                  </a:solidFill>
                                  <a:latin typeface="Cambria Math" panose="02040503050406030204" pitchFamily="18" charset="0"/>
                                </a:rPr>
                                <m:t>2</m:t>
                              </m:r>
                            </m:sup>
                          </m:sSup>
                        </m:den>
                      </m:f>
                      <m:r>
                        <a:rPr lang="zh-CN" altLang="en-US" sz="2400" i="1">
                          <a:solidFill>
                            <a:srgbClr val="000000"/>
                          </a:solidFill>
                          <a:latin typeface="Cambria Math" panose="02040503050406030204" pitchFamily="18" charset="0"/>
                        </a:rPr>
                        <m:t>+</m:t>
                      </m:r>
                      <m:f>
                        <m:fPr>
                          <m:ctrlPr>
                            <a:rPr lang="zh-CN" altLang="en-US" sz="2400" i="1">
                              <a:solidFill>
                                <a:srgbClr val="000000"/>
                              </a:solidFill>
                              <a:latin typeface="Cambria Math" panose="02040503050406030204" pitchFamily="18" charset="0"/>
                            </a:rPr>
                          </m:ctrlPr>
                        </m:fPr>
                        <m:num>
                          <m:sSubSup>
                            <m:sSubSupPr>
                              <m:ctrlPr>
                                <a:rPr lang="zh-CN" altLang="en-US" sz="2400" i="1">
                                  <a:solidFill>
                                    <a:srgbClr val="000000"/>
                                  </a:solidFill>
                                  <a:latin typeface="Cambria Math" panose="02040503050406030204" pitchFamily="18" charset="0"/>
                                </a:rPr>
                              </m:ctrlPr>
                            </m:sSubSupPr>
                            <m:e>
                              <m:sSup>
                                <m:sSupPr>
                                  <m:ctrlPr>
                                    <a:rPr lang="zh-CN" altLang="en-US" sz="2400" i="1">
                                      <a:solidFill>
                                        <a:srgbClr val="000000"/>
                                      </a:solidFill>
                                      <a:latin typeface="Cambria Math" panose="02040503050406030204" pitchFamily="18" charset="0"/>
                                    </a:rPr>
                                  </m:ctrlPr>
                                </m:sSupPr>
                                <m:e>
                                  <m:r>
                                    <a:rPr lang="zh-CN" altLang="en-US" sz="2400" i="1">
                                      <a:solidFill>
                                        <a:srgbClr val="000000"/>
                                      </a:solidFill>
                                      <a:latin typeface="Cambria Math" panose="02040503050406030204" pitchFamily="18" charset="0"/>
                                    </a:rPr>
                                    <m:t>𝐵</m:t>
                                  </m:r>
                                </m:e>
                                <m:sup>
                                  <m:r>
                                    <a:rPr lang="zh-CN" altLang="en-US" sz="2400" i="1">
                                      <a:solidFill>
                                        <a:srgbClr val="000000"/>
                                      </a:solidFill>
                                      <a:latin typeface="Cambria Math" panose="02040503050406030204" pitchFamily="18" charset="0"/>
                                    </a:rPr>
                                    <m:t>′</m:t>
                                  </m:r>
                                </m:sup>
                              </m:sSup>
                            </m:e>
                            <m:sub>
                              <m:r>
                                <a:rPr lang="zh-CN" altLang="en-US" sz="2400" i="1">
                                  <a:solidFill>
                                    <a:srgbClr val="000000"/>
                                  </a:solidFill>
                                  <a:latin typeface="Cambria Math" panose="02040503050406030204" pitchFamily="18" charset="0"/>
                                </a:rPr>
                                <m:t>0</m:t>
                              </m:r>
                            </m:sub>
                            <m:sup>
                              <m:r>
                                <a:rPr lang="zh-CN" altLang="en-US" sz="2400" i="1">
                                  <a:solidFill>
                                    <a:srgbClr val="000000"/>
                                  </a:solidFill>
                                  <a:latin typeface="Cambria Math" panose="02040503050406030204" pitchFamily="18" charset="0"/>
                                </a:rPr>
                                <m:t>2</m:t>
                              </m:r>
                            </m:sup>
                          </m:sSubSup>
                          <m:sSup>
                            <m:sSupPr>
                              <m:ctrlPr>
                                <a:rPr lang="zh-CN" altLang="en-US" sz="2400" i="1">
                                  <a:solidFill>
                                    <a:srgbClr val="000000"/>
                                  </a:solidFill>
                                  <a:latin typeface="Cambria Math" panose="02040503050406030204" pitchFamily="18" charset="0"/>
                                </a:rPr>
                              </m:ctrlPr>
                            </m:sSupPr>
                            <m:e>
                              <m:r>
                                <a:rPr lang="zh-CN" altLang="en-US" sz="2400" i="1">
                                  <a:solidFill>
                                    <a:srgbClr val="000000"/>
                                  </a:solidFill>
                                  <a:latin typeface="Cambria Math" panose="02040503050406030204" pitchFamily="18" charset="0"/>
                                </a:rPr>
                                <m:t>𝑥</m:t>
                              </m:r>
                            </m:e>
                            <m:sup>
                              <m:r>
                                <a:rPr lang="zh-CN" altLang="en-US" sz="2400" i="1">
                                  <a:solidFill>
                                    <a:srgbClr val="000000"/>
                                  </a:solidFill>
                                  <a:latin typeface="Cambria Math" panose="02040503050406030204" pitchFamily="18" charset="0"/>
                                </a:rPr>
                                <m:t>2</m:t>
                              </m:r>
                            </m:sup>
                          </m:sSup>
                          <m:sSub>
                            <m:sSubPr>
                              <m:ctrlPr>
                                <a:rPr lang="zh-CN" altLang="en-US" sz="2400" i="1">
                                  <a:solidFill>
                                    <a:srgbClr val="000000"/>
                                  </a:solidFill>
                                  <a:latin typeface="Cambria Math" panose="02040503050406030204" pitchFamily="18" charset="0"/>
                                </a:rPr>
                              </m:ctrlPr>
                            </m:sSubPr>
                            <m:e>
                              <m:r>
                                <a:rPr lang="zh-CN" altLang="en-US" sz="2400" i="1">
                                  <a:solidFill>
                                    <a:srgbClr val="000000"/>
                                  </a:solidFill>
                                  <a:latin typeface="Cambria Math" panose="02040503050406030204" pitchFamily="18" charset="0"/>
                                </a:rPr>
                                <m:t>𝑣</m:t>
                              </m:r>
                            </m:e>
                            <m:sub>
                              <m:r>
                                <a:rPr lang="zh-CN" altLang="en-US" sz="2400" i="1">
                                  <a:solidFill>
                                    <a:srgbClr val="000000"/>
                                  </a:solidFill>
                                  <a:latin typeface="Cambria Math" panose="02040503050406030204" pitchFamily="18" charset="0"/>
                                </a:rPr>
                                <m:t>𝑥</m:t>
                              </m:r>
                            </m:sub>
                          </m:sSub>
                        </m:num>
                        <m:den>
                          <m:r>
                            <a:rPr lang="zh-CN" altLang="en-US" sz="2400" i="1">
                              <a:solidFill>
                                <a:srgbClr val="000000"/>
                              </a:solidFill>
                              <a:latin typeface="Cambria Math" panose="02040503050406030204" pitchFamily="18" charset="0"/>
                            </a:rPr>
                            <m:t>𝛾𝜌𝜂</m:t>
                          </m:r>
                        </m:den>
                      </m:f>
                      <m:r>
                        <a:rPr lang="zh-CN" altLang="en-US" sz="2400" i="1">
                          <a:solidFill>
                            <a:srgbClr val="000000"/>
                          </a:solidFill>
                          <a:latin typeface="Cambria Math" panose="02040503050406030204" pitchFamily="18" charset="0"/>
                        </a:rPr>
                        <m:t>=</m:t>
                      </m:r>
                      <m:r>
                        <a:rPr lang="zh-CN" altLang="en-US" sz="2400" i="1">
                          <a:solidFill>
                            <a:srgbClr val="000000"/>
                          </a:solidFill>
                          <a:latin typeface="Cambria Math" panose="02040503050406030204" pitchFamily="18" charset="0"/>
                        </a:rPr>
                        <m:t>0</m:t>
                      </m:r>
                    </m:oMath>
                  </m:oMathPara>
                </a14:m>
                <a:endParaRPr lang="zh-CN" altLang="en-US" sz="2400" dirty="0"/>
              </a:p>
              <a:p>
                <a:pPr eaLnBrk="1" hangingPunct="1">
                  <a:spcBef>
                    <a:spcPts val="0"/>
                  </a:spcBef>
                  <a:spcAft>
                    <a:spcPts val="0"/>
                  </a:spcAft>
                </a:pPr>
                <a:r>
                  <a:rPr lang="zh-CN" altLang="zh-CN" sz="2800" dirty="0"/>
                  <a:t>特征宽度为</a:t>
                </a:r>
                <a14:m>
                  <m:oMath xmlns:m="http://schemas.openxmlformats.org/officeDocument/2006/math">
                    <m:r>
                      <a:rPr lang="zh-CN" altLang="en-US" sz="2800" i="1">
                        <a:solidFill>
                          <a:srgbClr val="000000"/>
                        </a:solidFill>
                        <a:latin typeface="Cambria Math" panose="02040503050406030204" pitchFamily="18" charset="0"/>
                      </a:rPr>
                      <m:t>𝛿</m:t>
                    </m:r>
                    <m:r>
                      <a:rPr lang="zh-CN" altLang="en-US" sz="2800" i="1">
                        <a:solidFill>
                          <a:srgbClr val="000000"/>
                        </a:solidFill>
                        <a:latin typeface="Cambria Math" panose="02040503050406030204" pitchFamily="18" charset="0"/>
                      </a:rPr>
                      <m:t>𝑎</m:t>
                    </m:r>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𝛾𝜌𝜂</m:t>
                        </m:r>
                      </m:num>
                      <m:den>
                        <m:sSubSup>
                          <m:sSubSupPr>
                            <m:ctrlPr>
                              <a:rPr lang="zh-CN" altLang="en-US" sz="2800" i="1">
                                <a:solidFill>
                                  <a:srgbClr val="000000"/>
                                </a:solidFill>
                                <a:latin typeface="Cambria Math" panose="02040503050406030204" pitchFamily="18" charset="0"/>
                              </a:rPr>
                            </m:ctrlPr>
                          </m:sSubSupPr>
                          <m:e>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𝐵</m:t>
                                </m:r>
                              </m:e>
                              <m:sup>
                                <m:r>
                                  <a:rPr lang="zh-CN" altLang="en-US" sz="2800" i="1">
                                    <a:solidFill>
                                      <a:srgbClr val="000000"/>
                                    </a:solidFill>
                                    <a:latin typeface="Cambria Math" panose="02040503050406030204" pitchFamily="18" charset="0"/>
                                  </a:rPr>
                                  <m:t>′</m:t>
                                </m:r>
                              </m:sup>
                            </m:sSup>
                          </m:e>
                          <m:sub>
                            <m:r>
                              <a:rPr lang="zh-CN" altLang="en-US" sz="2800" i="1">
                                <a:solidFill>
                                  <a:srgbClr val="000000"/>
                                </a:solidFill>
                                <a:latin typeface="Cambria Math" panose="02040503050406030204" pitchFamily="18" charset="0"/>
                              </a:rPr>
                              <m:t>0</m:t>
                            </m:r>
                          </m:sub>
                          <m:sup>
                            <m:r>
                              <a:rPr lang="zh-CN" altLang="en-US" sz="2800" i="1">
                                <a:solidFill>
                                  <a:srgbClr val="000000"/>
                                </a:solidFill>
                                <a:latin typeface="Cambria Math" panose="02040503050406030204" pitchFamily="18" charset="0"/>
                              </a:rPr>
                              <m:t>2</m:t>
                            </m:r>
                          </m:sup>
                        </m:sSubSup>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𝑘</m:t>
                            </m:r>
                          </m:e>
                          <m:sup>
                            <m:r>
                              <a:rPr lang="zh-CN" altLang="en-US" sz="2800" i="1">
                                <a:solidFill>
                                  <a:srgbClr val="000000"/>
                                </a:solidFill>
                                <a:latin typeface="Cambria Math" panose="02040503050406030204" pitchFamily="18" charset="0"/>
                              </a:rPr>
                              <m:t>2</m:t>
                            </m:r>
                          </m:sup>
                        </m:sSup>
                      </m:den>
                    </m:f>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m:t>
                        </m:r>
                      </m:e>
                      <m:sup>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1</m:t>
                            </m:r>
                          </m:num>
                          <m:den>
                            <m:r>
                              <a:rPr lang="zh-CN" altLang="en-US" sz="2800" i="1">
                                <a:solidFill>
                                  <a:srgbClr val="000000"/>
                                </a:solidFill>
                                <a:latin typeface="Cambria Math" panose="02040503050406030204" pitchFamily="18" charset="0"/>
                              </a:rPr>
                              <m:t>4</m:t>
                            </m:r>
                          </m:den>
                        </m:f>
                      </m:sup>
                    </m:sSup>
                  </m:oMath>
                </a14:m>
                <a:endParaRPr lang="zh-CN" altLang="zh-CN" sz="2800" dirty="0"/>
              </a:p>
              <a:p>
                <a:pPr eaLnBrk="1" hangingPunct="1">
                  <a:buFontTx/>
                  <a:buNone/>
                </a:pPr>
                <a:endParaRPr lang="zh-CN" altLang="zh-CN" sz="2800" dirty="0"/>
              </a:p>
            </p:txBody>
          </p:sp>
        </mc:Choice>
        <mc:Fallback>
          <p:sp>
            <p:nvSpPr>
              <p:cNvPr id="124930" name="Rectangle 2"/>
              <p:cNvSpPr>
                <a:spLocks noRot="1" noChangeAspect="1" noMove="1" noResize="1" noEditPoints="1" noAdjustHandles="1" noChangeArrowheads="1" noChangeShapeType="1" noTextEdit="1"/>
              </p:cNvSpPr>
              <p:nvPr>
                <p:ph type="body" sz="half" idx="1"/>
              </p:nvPr>
            </p:nvSpPr>
            <p:spPr>
              <a:xfrm>
                <a:off x="468313" y="1412875"/>
                <a:ext cx="8220075" cy="4967288"/>
              </a:xfrm>
              <a:blipFill rotWithShape="1">
                <a:blip r:embed="rId1"/>
                <a:stretch>
                  <a:fillRect l="-4" r="4" b="-12049"/>
                </a:stretch>
              </a:blipFill>
            </p:spPr>
            <p:txBody>
              <a:bodyPr/>
              <a:lstStyle/>
              <a:p>
                <a:r>
                  <a:rPr lang="zh-CN" altLang="en-US">
                    <a:noFill/>
                  </a:rPr>
                  <a:t> </a:t>
                </a:r>
              </a:p>
            </p:txBody>
          </p:sp>
        </mc:Fallback>
      </mc:AlternateContent>
      <p:sp>
        <p:nvSpPr>
          <p:cNvPr id="124931" name="Rectangle 3"/>
          <p:cNvSpPr>
            <a:spLocks noGrp="1" noChangeArrowheads="1"/>
          </p:cNvSpPr>
          <p:nvPr>
            <p:ph type="title"/>
          </p:nvPr>
        </p:nvSpPr>
        <p:spPr>
          <a:xfrm>
            <a:off x="468313" y="260350"/>
            <a:ext cx="8229600" cy="1143000"/>
          </a:xfrm>
        </p:spPr>
        <p:txBody>
          <a:bodyPr/>
          <a:lstStyle/>
          <a:p>
            <a:pPr eaLnBrk="1" hangingPunct="1"/>
            <a:r>
              <a:rPr lang="zh-CN" altLang="zh-CN"/>
              <a:t>方程的化简</a:t>
            </a:r>
            <a:endParaRPr lang="zh-CN" altLang="zh-CN"/>
          </a:p>
        </p:txBody>
      </p:sp>
    </p:spTree>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mc:Choice xmlns:a14="http://schemas.microsoft.com/office/drawing/2010/main" Requires="a14">
          <p:sp>
            <p:nvSpPr>
              <p:cNvPr id="125954" name="Rectangle 2"/>
              <p:cNvSpPr>
                <a:spLocks noGrp="1" noChangeArrowheads="1"/>
              </p:cNvSpPr>
              <p:nvPr>
                <p:ph type="body" sz="half" idx="1"/>
              </p:nvPr>
            </p:nvSpPr>
            <p:spPr>
              <a:xfrm>
                <a:off x="226265" y="1448780"/>
                <a:ext cx="8691470" cy="5004556"/>
              </a:xfrm>
            </p:spPr>
            <p:txBody>
              <a:bodyPr/>
              <a:lstStyle/>
              <a:p>
                <a:pPr eaLnBrk="1" hangingPunct="1">
                  <a:spcBef>
                    <a:spcPts val="0"/>
                  </a:spcBef>
                  <a:spcAft>
                    <a:spcPts val="0"/>
                  </a:spcAft>
                </a:pPr>
                <a:r>
                  <a:rPr lang="zh-CN" altLang="zh-CN" sz="2800" dirty="0"/>
                  <a:t>由</a:t>
                </a:r>
                <a14:m>
                  <m:oMath xmlns:m="http://schemas.openxmlformats.org/officeDocument/2006/math">
                    <m:r>
                      <a:rPr lang="zh-CN" altLang="en-US" sz="2800" i="1" smtClean="0">
                        <a:solidFill>
                          <a:srgbClr val="000000"/>
                        </a:solidFill>
                        <a:latin typeface="Cambria Math" panose="02040503050406030204" pitchFamily="18" charset="0"/>
                      </a:rPr>
                      <m:t>𝑥</m:t>
                    </m:r>
                    <m:r>
                      <a:rPr lang="en-US" altLang="zh-CN" sz="2800" i="1" smtClean="0">
                        <a:solidFill>
                          <a:srgbClr val="000000"/>
                        </a:solidFill>
                        <a:latin typeface="Cambria Math" panose="02040503050406030204" pitchFamily="18" charset="0"/>
                      </a:rPr>
                      <m:t>=</m:t>
                    </m:r>
                    <m:r>
                      <a:rPr lang="en-US" altLang="zh-CN" sz="2800" i="1">
                        <a:solidFill>
                          <a:srgbClr val="000000"/>
                        </a:solidFill>
                        <a:latin typeface="Cambria Math" panose="02040503050406030204" pitchFamily="18" charset="0"/>
                      </a:rPr>
                      <m:t>0</m:t>
                    </m:r>
                  </m:oMath>
                </a14:m>
                <a:r>
                  <a:rPr lang="zh-CN" altLang="en-US" sz="2800" dirty="0"/>
                  <a:t>附近，广义欧姆定律</a:t>
                </a:r>
                <a:r>
                  <a:rPr lang="zh-CN" altLang="zh-CN" sz="2800" dirty="0"/>
                  <a:t>化简</a:t>
                </a:r>
                <a:endParaRPr lang="zh-CN" altLang="en-US" sz="2800"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r>
                        <a:rPr lang="zh-CN" altLang="en-US" sz="2800" i="1">
                          <a:solidFill>
                            <a:srgbClr val="000000"/>
                          </a:solidFill>
                          <a:latin typeface="Cambria Math" panose="02040503050406030204" pitchFamily="18" charset="0"/>
                        </a:rPr>
                        <m:t>𝛾</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𝐴</m:t>
                          </m:r>
                        </m:e>
                        <m:sub>
                          <m:r>
                            <a:rPr lang="zh-CN" altLang="en-US" sz="2800" i="1">
                              <a:solidFill>
                                <a:srgbClr val="000000"/>
                              </a:solidFill>
                              <a:latin typeface="Cambria Math" panose="02040503050406030204" pitchFamily="18" charset="0"/>
                            </a:rPr>
                            <m:t>𝑧</m:t>
                          </m:r>
                        </m:sub>
                      </m:sSub>
                      <m:r>
                        <a:rPr lang="zh-CN" altLang="en-US" sz="2800" i="1">
                          <a:solidFill>
                            <a:srgbClr val="000000"/>
                          </a:solidFill>
                          <a:latin typeface="Cambria Math" panose="02040503050406030204" pitchFamily="18" charset="0"/>
                        </a:rPr>
                        <m:t>+</m:t>
                      </m:r>
                      <m:f>
                        <m:fPr>
                          <m:ctrlPr>
                            <a:rPr lang="en-US" altLang="zh-CN"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𝜂</m:t>
                          </m:r>
                        </m:num>
                        <m:den>
                          <m:sSub>
                            <m:sSubPr>
                              <m:ctrlPr>
                                <a:rPr lang="en-US" altLang="zh-CN" sz="2800" i="1">
                                  <a:solidFill>
                                    <a:srgbClr val="000000"/>
                                  </a:solidFill>
                                  <a:latin typeface="Cambria Math" panose="02040503050406030204" pitchFamily="18" charset="0"/>
                                </a:rPr>
                              </m:ctrlPr>
                            </m:sSubPr>
                            <m:e>
                              <m:r>
                                <a:rPr lang="en-US" altLang="zh-CN" sz="2800" i="1">
                                  <a:solidFill>
                                    <a:srgbClr val="000000"/>
                                  </a:solidFill>
                                  <a:latin typeface="Cambria Math" panose="02040503050406030204" pitchFamily="18" charset="0"/>
                                </a:rPr>
                                <m:t>𝜇</m:t>
                              </m:r>
                            </m:e>
                            <m:sub>
                              <m:r>
                                <a:rPr lang="en-US" altLang="zh-CN" sz="2800" i="1">
                                  <a:solidFill>
                                    <a:srgbClr val="000000"/>
                                  </a:solidFill>
                                  <a:latin typeface="Cambria Math" panose="02040503050406030204" pitchFamily="18" charset="0"/>
                                </a:rPr>
                                <m:t>0</m:t>
                              </m:r>
                            </m:sub>
                          </m:sSub>
                        </m:den>
                      </m:f>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𝑘</m:t>
                          </m:r>
                        </m:e>
                        <m:sup>
                          <m:r>
                            <a:rPr lang="zh-CN" altLang="en-US" sz="2800" i="1">
                              <a:solidFill>
                                <a:srgbClr val="000000"/>
                              </a:solidFill>
                              <a:latin typeface="Cambria Math" panose="02040503050406030204" pitchFamily="18" charset="0"/>
                            </a:rPr>
                            <m:t>2</m:t>
                          </m:r>
                        </m:sup>
                      </m:sSup>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𝐴</m:t>
                          </m:r>
                        </m:e>
                        <m:sub>
                          <m:r>
                            <a:rPr lang="zh-CN" altLang="en-US" sz="2800" i="1">
                              <a:solidFill>
                                <a:srgbClr val="000000"/>
                              </a:solidFill>
                              <a:latin typeface="Cambria Math" panose="02040503050406030204" pitchFamily="18" charset="0"/>
                            </a:rPr>
                            <m:t>𝑧</m:t>
                          </m:r>
                        </m:sub>
                      </m:sSub>
                      <m:r>
                        <a:rPr lang="zh-CN" altLang="en-US" sz="2800" i="1">
                          <a:solidFill>
                            <a:srgbClr val="000000"/>
                          </a:solidFill>
                          <a:latin typeface="Cambria Math" panose="02040503050406030204" pitchFamily="18" charset="0"/>
                        </a:rPr>
                        <m:t>−</m:t>
                      </m:r>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𝐴</m:t>
                          </m:r>
                        </m:e>
                        <m:sub>
                          <m:r>
                            <a:rPr lang="zh-CN" altLang="en-US" sz="2800" i="1">
                              <a:solidFill>
                                <a:srgbClr val="000000"/>
                              </a:solidFill>
                              <a:latin typeface="Cambria Math" panose="02040503050406030204" pitchFamily="18" charset="0"/>
                            </a:rPr>
                            <m:t>𝑧</m:t>
                          </m:r>
                        </m:sub>
                        <m:sup>
                          <m:r>
                            <a:rPr lang="zh-CN" altLang="en-US" sz="2800" i="1">
                              <a:solidFill>
                                <a:srgbClr val="000000"/>
                              </a:solidFill>
                              <a:latin typeface="Cambria Math" panose="02040503050406030204" pitchFamily="18" charset="0"/>
                            </a:rPr>
                            <m:t>″</m:t>
                          </m:r>
                        </m:sup>
                      </m:sSubSup>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𝑥</m:t>
                          </m:r>
                        </m:sub>
                      </m:sSub>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𝐵</m:t>
                          </m:r>
                        </m:e>
                        <m:sub>
                          <m:r>
                            <a:rPr lang="zh-CN" altLang="en-US" sz="2800" i="1">
                              <a:solidFill>
                                <a:srgbClr val="000000"/>
                              </a:solidFill>
                              <a:latin typeface="Cambria Math" panose="02040503050406030204" pitchFamily="18" charset="0"/>
                            </a:rPr>
                            <m:t>0</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oMath>
                  </m:oMathPara>
                </a14:m>
                <a:endParaRPr lang="zh-CN" altLang="en-US" sz="2800" dirty="0"/>
              </a:p>
              <a:p>
                <a:pPr eaLnBrk="1" hangingPunct="1">
                  <a:spcBef>
                    <a:spcPts val="0"/>
                  </a:spcBef>
                  <a:spcAft>
                    <a:spcPts val="0"/>
                  </a:spcAft>
                </a:pPr>
                <a:r>
                  <a:rPr lang="zh-CN" altLang="en-US" sz="2800" dirty="0"/>
                  <a:t>定义宏观参数：</a:t>
                </a:r>
                <a14:m>
                  <m:oMath xmlns:m="http://schemas.openxmlformats.org/officeDocument/2006/math">
                    <m:sSup>
                      <m:sSupPr>
                        <m:ctrlPr>
                          <a:rPr lang="zh-CN" altLang="en-US" sz="2800" i="1">
                            <a:solidFill>
                              <a:srgbClr val="000000"/>
                            </a:solidFill>
                            <a:latin typeface="Cambria Math" panose="02040503050406030204" pitchFamily="18" charset="0"/>
                          </a:rPr>
                        </m:ctrlPr>
                      </m:sSupPr>
                      <m:e>
                        <m:r>
                          <m:rPr>
                            <m:sty m:val="p"/>
                          </m:rPr>
                          <a:rPr lang="zh-CN" altLang="en-US" sz="2800" i="1">
                            <a:solidFill>
                              <a:srgbClr val="000000"/>
                            </a:solidFill>
                            <a:latin typeface="Cambria Math" panose="02040503050406030204" pitchFamily="18" charset="0"/>
                          </a:rPr>
                          <m:t>Δ</m:t>
                        </m:r>
                      </m:e>
                      <m:sup>
                        <m:r>
                          <a:rPr lang="zh-CN" altLang="en-US" sz="2800" i="1">
                            <a:solidFill>
                              <a:srgbClr val="000000"/>
                            </a:solidFill>
                            <a:latin typeface="Cambria Math" panose="02040503050406030204" pitchFamily="18" charset="0"/>
                          </a:rPr>
                          <m:t>′</m:t>
                        </m:r>
                      </m:sup>
                    </m:sSup>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1</m:t>
                        </m:r>
                      </m:num>
                      <m:den>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𝐴</m:t>
                            </m:r>
                          </m:e>
                          <m:sub>
                            <m:r>
                              <a:rPr lang="zh-CN" altLang="en-US" sz="2800" i="1">
                                <a:solidFill>
                                  <a:srgbClr val="000000"/>
                                </a:solidFill>
                                <a:latin typeface="Cambria Math" panose="02040503050406030204" pitchFamily="18" charset="0"/>
                              </a:rPr>
                              <m:t>𝑧</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r>
                          <a:rPr lang="zh-CN" altLang="en-US" sz="2800" i="1">
                            <a:solidFill>
                              <a:srgbClr val="000000"/>
                            </a:solidFill>
                            <a:latin typeface="Cambria Math" panose="02040503050406030204" pitchFamily="18" charset="0"/>
                          </a:rPr>
                          <m:t>)</m:t>
                        </m:r>
                      </m:den>
                    </m:f>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d>
                          <m:dPr>
                            <m:begChr m:val=""/>
                            <m:endChr m:val="|"/>
                            <m:ctrlPr>
                              <a:rPr lang="zh-CN" altLang="en-US" sz="2800" i="1">
                                <a:solidFill>
                                  <a:srgbClr val="000000"/>
                                </a:solidFill>
                                <a:latin typeface="Cambria Math" panose="02040503050406030204" pitchFamily="18" charset="0"/>
                              </a:rPr>
                            </m:ctrlPr>
                          </m:dPr>
                          <m:e>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𝑑</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𝐴</m:t>
                                    </m:r>
                                  </m:e>
                                  <m:sub>
                                    <m:r>
                                      <a:rPr lang="zh-CN" altLang="en-US" sz="2800" i="1">
                                        <a:solidFill>
                                          <a:srgbClr val="000000"/>
                                        </a:solidFill>
                                        <a:latin typeface="Cambria Math" panose="02040503050406030204" pitchFamily="18" charset="0"/>
                                      </a:rPr>
                                      <m:t>𝑧</m:t>
                                    </m:r>
                                  </m:sub>
                                </m:sSub>
                              </m:num>
                              <m:den>
                                <m:r>
                                  <a:rPr lang="zh-CN" altLang="en-US" sz="2800" i="1">
                                    <a:solidFill>
                                      <a:srgbClr val="000000"/>
                                    </a:solidFill>
                                    <a:latin typeface="Cambria Math" panose="02040503050406030204" pitchFamily="18" charset="0"/>
                                  </a:rPr>
                                  <m:t>𝑑𝑥</m:t>
                                </m:r>
                              </m:den>
                            </m:f>
                          </m:e>
                        </m:d>
                      </m:e>
                      <m:sub>
                        <m:r>
                          <a:rPr lang="zh-CN" altLang="en-US" sz="2800" i="1">
                            <a:solidFill>
                              <a:srgbClr val="000000"/>
                            </a:solidFill>
                            <a:latin typeface="Cambria Math" panose="02040503050406030204" pitchFamily="18" charset="0"/>
                          </a:rPr>
                          <m:t>𝑥</m:t>
                        </m:r>
                        <m:r>
                          <a:rPr lang="zh-CN" altLang="en-US" sz="2800" i="1">
                            <a:solidFill>
                              <a:srgbClr val="000000"/>
                            </a:solidFill>
                            <a:latin typeface="Cambria Math" panose="02040503050406030204" pitchFamily="18" charset="0"/>
                          </a:rPr>
                          <m:t>+</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d>
                          <m:dPr>
                            <m:begChr m:val=""/>
                            <m:endChr m:val="|"/>
                            <m:ctrlPr>
                              <a:rPr lang="zh-CN" altLang="en-US" sz="2800" i="1">
                                <a:solidFill>
                                  <a:srgbClr val="000000"/>
                                </a:solidFill>
                                <a:latin typeface="Cambria Math" panose="02040503050406030204" pitchFamily="18" charset="0"/>
                              </a:rPr>
                            </m:ctrlPr>
                          </m:dPr>
                          <m:e>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𝑑</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𝐴</m:t>
                                    </m:r>
                                  </m:e>
                                  <m:sub>
                                    <m:r>
                                      <a:rPr lang="zh-CN" altLang="en-US" sz="2800" i="1">
                                        <a:solidFill>
                                          <a:srgbClr val="000000"/>
                                        </a:solidFill>
                                        <a:latin typeface="Cambria Math" panose="02040503050406030204" pitchFamily="18" charset="0"/>
                                      </a:rPr>
                                      <m:t>𝑧</m:t>
                                    </m:r>
                                  </m:sub>
                                </m:sSub>
                              </m:num>
                              <m:den>
                                <m:r>
                                  <a:rPr lang="zh-CN" altLang="en-US" sz="2800" i="1">
                                    <a:solidFill>
                                      <a:srgbClr val="000000"/>
                                    </a:solidFill>
                                    <a:latin typeface="Cambria Math" panose="02040503050406030204" pitchFamily="18" charset="0"/>
                                  </a:rPr>
                                  <m:t>𝑑𝑥</m:t>
                                </m:r>
                              </m:den>
                            </m:f>
                          </m:e>
                        </m:d>
                      </m:e>
                      <m:sub>
                        <m:r>
                          <a:rPr lang="zh-CN" altLang="en-US" sz="2800" i="1">
                            <a:solidFill>
                              <a:srgbClr val="000000"/>
                            </a:solidFill>
                            <a:latin typeface="Cambria Math" panose="02040503050406030204" pitchFamily="18" charset="0"/>
                          </a:rPr>
                          <m:t>𝑥</m:t>
                        </m:r>
                        <m:r>
                          <a:rPr lang="zh-CN" altLang="en-US" sz="2800" i="1">
                            <a:solidFill>
                              <a:srgbClr val="000000"/>
                            </a:solidFill>
                            <a:latin typeface="Cambria Math" panose="02040503050406030204" pitchFamily="18" charset="0"/>
                          </a:rPr>
                          <m:t>−</m:t>
                        </m:r>
                      </m:sub>
                    </m:sSub>
                    <m:r>
                      <a:rPr lang="zh-CN" altLang="en-US" sz="2800" i="1">
                        <a:solidFill>
                          <a:srgbClr val="000000"/>
                        </a:solidFill>
                        <a:latin typeface="Cambria Math" panose="02040503050406030204" pitchFamily="18" charset="0"/>
                      </a:rPr>
                      <m:t>)</m:t>
                    </m:r>
                  </m:oMath>
                </a14:m>
                <a:endParaRPr lang="zh-CN" altLang="en-US" sz="2800" dirty="0"/>
              </a:p>
              <a:p>
                <a:pPr eaLnBrk="1" hangingPunct="1">
                  <a:spcBef>
                    <a:spcPts val="0"/>
                  </a:spcBef>
                  <a:spcAft>
                    <a:spcPts val="0"/>
                  </a:spcAft>
                </a:pPr>
                <a:r>
                  <a:rPr lang="zh-CN" altLang="en-US" sz="2800" dirty="0"/>
                  <a:t>在</a:t>
                </a:r>
                <a14:m>
                  <m:oMath xmlns:m="http://schemas.openxmlformats.org/officeDocument/2006/math">
                    <m:r>
                      <a:rPr lang="zh-CN" altLang="en-US" sz="2800" i="1">
                        <a:solidFill>
                          <a:srgbClr val="000000"/>
                        </a:solidFill>
                        <a:latin typeface="Cambria Math" panose="02040503050406030204" pitchFamily="18" charset="0"/>
                      </a:rPr>
                      <m:t>𝑥</m:t>
                    </m:r>
                    <m:r>
                      <a:rPr lang="en-US" altLang="zh-CN" sz="2800" i="1">
                        <a:solidFill>
                          <a:srgbClr val="000000"/>
                        </a:solidFill>
                        <a:latin typeface="Cambria Math" panose="02040503050406030204" pitchFamily="18" charset="0"/>
                      </a:rPr>
                      <m:t>=</m:t>
                    </m:r>
                    <m:r>
                      <a:rPr lang="en-US" altLang="zh-CN" sz="2800" i="1">
                        <a:solidFill>
                          <a:srgbClr val="000000"/>
                        </a:solidFill>
                        <a:latin typeface="Cambria Math" panose="02040503050406030204" pitchFamily="18" charset="0"/>
                      </a:rPr>
                      <m:t>0</m:t>
                    </m:r>
                  </m:oMath>
                </a14:m>
                <a:r>
                  <a:rPr lang="zh-CN" altLang="en-US" sz="2800" dirty="0"/>
                  <a:t>的中心点附近积分，</a:t>
                </a:r>
                <a:endParaRPr lang="zh-CN" altLang="zh-CN" sz="2800"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r>
                        <a:rPr lang="zh-CN" altLang="en-US" sz="2800" i="1">
                          <a:solidFill>
                            <a:srgbClr val="000000"/>
                          </a:solidFill>
                          <a:latin typeface="Cambria Math" panose="02040503050406030204" pitchFamily="18" charset="0"/>
                        </a:rPr>
                        <m:t>2</m:t>
                      </m:r>
                      <m:r>
                        <a:rPr lang="zh-CN" altLang="en-US" sz="2800" i="1">
                          <a:solidFill>
                            <a:srgbClr val="000000"/>
                          </a:solidFill>
                          <a:latin typeface="Cambria Math" panose="02040503050406030204" pitchFamily="18" charset="0"/>
                        </a:rPr>
                        <m:t>𝛿</m:t>
                      </m:r>
                      <m:r>
                        <a:rPr lang="zh-CN" altLang="en-US" sz="2800" i="1">
                          <a:solidFill>
                            <a:srgbClr val="000000"/>
                          </a:solidFill>
                          <a:latin typeface="Cambria Math" panose="02040503050406030204" pitchFamily="18" charset="0"/>
                        </a:rPr>
                        <m:t>𝑎</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𝛾</m:t>
                      </m:r>
                      <m:r>
                        <a:rPr lang="zh-CN" altLang="en-US" sz="2800" i="1">
                          <a:solidFill>
                            <a:srgbClr val="000000"/>
                          </a:solidFill>
                          <a:latin typeface="Cambria Math" panose="02040503050406030204" pitchFamily="18" charset="0"/>
                        </a:rPr>
                        <m:t>+</m:t>
                      </m:r>
                      <m:f>
                        <m:fPr>
                          <m:ctrlPr>
                            <a:rPr lang="en-US" altLang="zh-CN"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𝜂</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𝑘</m:t>
                              </m:r>
                            </m:e>
                            <m:sup>
                              <m:r>
                                <a:rPr lang="zh-CN" altLang="en-US" sz="2800" i="1">
                                  <a:solidFill>
                                    <a:srgbClr val="000000"/>
                                  </a:solidFill>
                                  <a:latin typeface="Cambria Math" panose="02040503050406030204" pitchFamily="18" charset="0"/>
                                </a:rPr>
                                <m:t>2</m:t>
                              </m:r>
                            </m:sup>
                          </m:sSup>
                        </m:num>
                        <m:den>
                          <m:sSub>
                            <m:sSubPr>
                              <m:ctrlPr>
                                <a:rPr lang="en-US" altLang="zh-CN" sz="2800" i="1">
                                  <a:solidFill>
                                    <a:srgbClr val="000000"/>
                                  </a:solidFill>
                                  <a:latin typeface="Cambria Math" panose="02040503050406030204" pitchFamily="18" charset="0"/>
                                </a:rPr>
                              </m:ctrlPr>
                            </m:sSubPr>
                            <m:e>
                              <m:r>
                                <a:rPr lang="en-US" altLang="zh-CN" sz="2800" i="1">
                                  <a:solidFill>
                                    <a:srgbClr val="000000"/>
                                  </a:solidFill>
                                  <a:latin typeface="Cambria Math" panose="02040503050406030204" pitchFamily="18" charset="0"/>
                                </a:rPr>
                                <m:t>𝜇</m:t>
                              </m:r>
                            </m:e>
                            <m:sub>
                              <m:r>
                                <a:rPr lang="en-US" altLang="zh-CN" sz="2800" i="1">
                                  <a:solidFill>
                                    <a:srgbClr val="000000"/>
                                  </a:solidFill>
                                  <a:latin typeface="Cambria Math" panose="02040503050406030204" pitchFamily="18" charset="0"/>
                                </a:rPr>
                                <m:t>0</m:t>
                              </m:r>
                            </m:sub>
                          </m:sSub>
                        </m:den>
                      </m:f>
                      <m:r>
                        <a:rPr lang="zh-CN" altLang="en-US" sz="2800" i="1">
                          <a:solidFill>
                            <a:srgbClr val="000000"/>
                          </a:solidFill>
                          <a:latin typeface="Cambria Math" panose="02040503050406030204" pitchFamily="18" charset="0"/>
                        </a:rPr>
                        <m:t>)−</m:t>
                      </m:r>
                      <m:f>
                        <m:fPr>
                          <m:ctrlPr>
                            <a:rPr lang="en-US" altLang="zh-CN"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𝜂</m:t>
                          </m:r>
                        </m:num>
                        <m:den>
                          <m:sSub>
                            <m:sSubPr>
                              <m:ctrlPr>
                                <a:rPr lang="en-US" altLang="zh-CN" sz="2800" i="1">
                                  <a:solidFill>
                                    <a:srgbClr val="000000"/>
                                  </a:solidFill>
                                  <a:latin typeface="Cambria Math" panose="02040503050406030204" pitchFamily="18" charset="0"/>
                                </a:rPr>
                              </m:ctrlPr>
                            </m:sSubPr>
                            <m:e>
                              <m:r>
                                <a:rPr lang="en-US" altLang="zh-CN" sz="2800" i="1">
                                  <a:solidFill>
                                    <a:srgbClr val="000000"/>
                                  </a:solidFill>
                                  <a:latin typeface="Cambria Math" panose="02040503050406030204" pitchFamily="18" charset="0"/>
                                </a:rPr>
                                <m:t>𝜇</m:t>
                              </m:r>
                            </m:e>
                            <m:sub>
                              <m:r>
                                <a:rPr lang="en-US" altLang="zh-CN" sz="2800" i="1">
                                  <a:solidFill>
                                    <a:srgbClr val="000000"/>
                                  </a:solidFill>
                                  <a:latin typeface="Cambria Math" panose="02040503050406030204" pitchFamily="18" charset="0"/>
                                </a:rPr>
                                <m:t>0</m:t>
                              </m:r>
                            </m:sub>
                          </m:sSub>
                        </m:den>
                      </m:f>
                      <m:sSup>
                        <m:sSupPr>
                          <m:ctrlPr>
                            <a:rPr lang="zh-CN" altLang="en-US" sz="2800" i="1">
                              <a:solidFill>
                                <a:srgbClr val="000000"/>
                              </a:solidFill>
                              <a:latin typeface="Cambria Math" panose="02040503050406030204" pitchFamily="18" charset="0"/>
                            </a:rPr>
                          </m:ctrlPr>
                        </m:sSupPr>
                        <m:e>
                          <m:r>
                            <m:rPr>
                              <m:sty m:val="p"/>
                            </m:rPr>
                            <a:rPr lang="zh-CN" altLang="en-US" sz="2800" i="1">
                              <a:solidFill>
                                <a:srgbClr val="000000"/>
                              </a:solidFill>
                              <a:latin typeface="Cambria Math" panose="02040503050406030204" pitchFamily="18" charset="0"/>
                            </a:rPr>
                            <m:t>Δ</m:t>
                          </m:r>
                        </m:e>
                        <m:sup>
                          <m:r>
                            <a:rPr lang="zh-CN" altLang="en-US" sz="2800" i="1">
                              <a:solidFill>
                                <a:srgbClr val="000000"/>
                              </a:solidFill>
                              <a:latin typeface="Cambria Math" panose="02040503050406030204" pitchFamily="18" charset="0"/>
                            </a:rPr>
                            <m:t>′</m:t>
                          </m:r>
                        </m:sup>
                      </m:s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oMath>
                  </m:oMathPara>
                </a14:m>
                <a:endParaRPr lang="zh-CN" altLang="en-US" sz="2800" dirty="0"/>
              </a:p>
              <a:p>
                <a:pPr eaLnBrk="1" hangingPunct="1">
                  <a:spcBef>
                    <a:spcPts val="0"/>
                  </a:spcBef>
                  <a:spcAft>
                    <a:spcPts val="0"/>
                  </a:spcAft>
                </a:pPr>
                <a:r>
                  <a:rPr lang="zh-CN" altLang="zh-CN" sz="2800" dirty="0"/>
                  <a:t>增长率为</a:t>
                </a:r>
                <a:endParaRPr lang="en-US" altLang="zh-CN" sz="2800" dirty="0"/>
              </a:p>
              <a:p>
                <a:pPr marL="0" indent="0" eaLnBrk="1" hangingPunct="1">
                  <a:spcBef>
                    <a:spcPts val="0"/>
                  </a:spcBef>
                  <a:spcAft>
                    <a:spcPts val="0"/>
                  </a:spcAft>
                  <a:buNone/>
                </a:pPr>
                <a14:m>
                  <m:oMathPara xmlns:m="http://schemas.openxmlformats.org/officeDocument/2006/math">
                    <m:oMathParaPr>
                      <m:jc m:val="centerGroup"/>
                    </m:oMathParaPr>
                    <m:oMath xmlns:m="http://schemas.openxmlformats.org/officeDocument/2006/math">
                      <m:r>
                        <a:rPr lang="zh-CN" altLang="en-US" sz="2800" i="1">
                          <a:solidFill>
                            <a:srgbClr val="000000"/>
                          </a:solidFill>
                          <a:latin typeface="Cambria Math" panose="02040503050406030204" pitchFamily="18" charset="0"/>
                        </a:rPr>
                        <m:t>𝛾</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𝛾</m:t>
                      </m:r>
                      <m:r>
                        <a:rPr lang="zh-CN" altLang="en-US" sz="2800" i="1">
                          <a:solidFill>
                            <a:srgbClr val="000000"/>
                          </a:solidFill>
                          <a:latin typeface="Cambria Math" panose="02040503050406030204" pitchFamily="18" charset="0"/>
                        </a:rPr>
                        <m:t>+</m:t>
                      </m:r>
                      <m:f>
                        <m:fPr>
                          <m:ctrlPr>
                            <a:rPr lang="en-US" altLang="zh-CN"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𝜂</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𝑘</m:t>
                              </m:r>
                            </m:e>
                            <m:sup>
                              <m:r>
                                <a:rPr lang="zh-CN" altLang="en-US" sz="2800" i="1">
                                  <a:solidFill>
                                    <a:srgbClr val="000000"/>
                                  </a:solidFill>
                                  <a:latin typeface="Cambria Math" panose="02040503050406030204" pitchFamily="18" charset="0"/>
                                </a:rPr>
                                <m:t>2</m:t>
                              </m:r>
                            </m:sup>
                          </m:sSup>
                        </m:num>
                        <m:den>
                          <m:sSub>
                            <m:sSubPr>
                              <m:ctrlPr>
                                <a:rPr lang="en-US" altLang="zh-CN" sz="2800" i="1">
                                  <a:solidFill>
                                    <a:srgbClr val="000000"/>
                                  </a:solidFill>
                                  <a:latin typeface="Cambria Math" panose="02040503050406030204" pitchFamily="18" charset="0"/>
                                </a:rPr>
                              </m:ctrlPr>
                            </m:sSubPr>
                            <m:e>
                              <m:r>
                                <a:rPr lang="en-US" altLang="zh-CN" sz="2800" i="1">
                                  <a:solidFill>
                                    <a:srgbClr val="000000"/>
                                  </a:solidFill>
                                  <a:latin typeface="Cambria Math" panose="02040503050406030204" pitchFamily="18" charset="0"/>
                                </a:rPr>
                                <m:t>𝜇</m:t>
                              </m:r>
                            </m:e>
                            <m:sub>
                              <m:r>
                                <a:rPr lang="en-US" altLang="zh-CN" sz="2800" i="1">
                                  <a:solidFill>
                                    <a:srgbClr val="000000"/>
                                  </a:solidFill>
                                  <a:latin typeface="Cambria Math" panose="02040503050406030204" pitchFamily="18" charset="0"/>
                                </a:rPr>
                                <m:t>0</m:t>
                              </m:r>
                            </m:sub>
                          </m:sSub>
                        </m:den>
                      </m:f>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𝜂</m:t>
                          </m:r>
                          <m:sSup>
                            <m:sSupPr>
                              <m:ctrlPr>
                                <a:rPr lang="zh-CN" altLang="en-US" sz="2800" i="1">
                                  <a:solidFill>
                                    <a:srgbClr val="000000"/>
                                  </a:solidFill>
                                  <a:latin typeface="Cambria Math" panose="02040503050406030204" pitchFamily="18" charset="0"/>
                                </a:rPr>
                              </m:ctrlPr>
                            </m:sSupPr>
                            <m:e>
                              <m:r>
                                <m:rPr>
                                  <m:sty m:val="p"/>
                                </m:rPr>
                                <a:rPr lang="zh-CN" altLang="en-US" sz="2800" i="1">
                                  <a:solidFill>
                                    <a:srgbClr val="000000"/>
                                  </a:solidFill>
                                  <a:latin typeface="Cambria Math" panose="02040503050406030204" pitchFamily="18" charset="0"/>
                                </a:rPr>
                                <m:t>Δ</m:t>
                              </m:r>
                            </m:e>
                            <m:sup>
                              <m:r>
                                <a:rPr lang="zh-CN" altLang="en-US" sz="2800" i="1">
                                  <a:solidFill>
                                    <a:srgbClr val="000000"/>
                                  </a:solidFill>
                                  <a:latin typeface="Cambria Math" panose="02040503050406030204" pitchFamily="18" charset="0"/>
                                </a:rPr>
                                <m:t>′</m:t>
                              </m:r>
                            </m:sup>
                          </m:sSup>
                        </m:num>
                        <m:den>
                          <m:r>
                            <a:rPr lang="zh-CN" altLang="en-US" sz="2800" i="1">
                              <a:solidFill>
                                <a:srgbClr val="000000"/>
                              </a:solidFill>
                              <a:latin typeface="Cambria Math" panose="02040503050406030204" pitchFamily="18" charset="0"/>
                            </a:rPr>
                            <m:t>2</m:t>
                          </m:r>
                          <m:sSub>
                            <m:sSubPr>
                              <m:ctrlPr>
                                <a:rPr lang="en-US" altLang="zh-CN" sz="2800" i="1">
                                  <a:solidFill>
                                    <a:srgbClr val="000000"/>
                                  </a:solidFill>
                                  <a:latin typeface="Cambria Math" panose="02040503050406030204" pitchFamily="18" charset="0"/>
                                </a:rPr>
                              </m:ctrlPr>
                            </m:sSubPr>
                            <m:e>
                              <m:r>
                                <a:rPr lang="en-US" altLang="zh-CN" sz="2800" i="1">
                                  <a:solidFill>
                                    <a:srgbClr val="000000"/>
                                  </a:solidFill>
                                  <a:latin typeface="Cambria Math" panose="02040503050406030204" pitchFamily="18" charset="0"/>
                                </a:rPr>
                                <m:t>𝜇</m:t>
                              </m:r>
                            </m:e>
                            <m:sub>
                              <m:r>
                                <a:rPr lang="en-US" altLang="zh-CN" sz="2800" i="1">
                                  <a:solidFill>
                                    <a:srgbClr val="000000"/>
                                  </a:solidFill>
                                  <a:latin typeface="Cambria Math" panose="02040503050406030204" pitchFamily="18" charset="0"/>
                                </a:rPr>
                                <m:t>0</m:t>
                              </m:r>
                            </m:sub>
                          </m:sSub>
                        </m:den>
                      </m:f>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𝛾𝜌𝜂</m:t>
                          </m:r>
                        </m:num>
                        <m:den>
                          <m:sSubSup>
                            <m:sSubSupPr>
                              <m:ctrlPr>
                                <a:rPr lang="zh-CN" altLang="en-US" sz="2800" i="1">
                                  <a:solidFill>
                                    <a:srgbClr val="000000"/>
                                  </a:solidFill>
                                  <a:latin typeface="Cambria Math" panose="02040503050406030204" pitchFamily="18" charset="0"/>
                                </a:rPr>
                              </m:ctrlPr>
                            </m:sSubSupPr>
                            <m:e>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𝐵</m:t>
                                  </m:r>
                                </m:e>
                                <m:sup>
                                  <m:r>
                                    <a:rPr lang="zh-CN" altLang="en-US" sz="2800" i="1">
                                      <a:solidFill>
                                        <a:srgbClr val="000000"/>
                                      </a:solidFill>
                                      <a:latin typeface="Cambria Math" panose="02040503050406030204" pitchFamily="18" charset="0"/>
                                    </a:rPr>
                                    <m:t>′</m:t>
                                  </m:r>
                                </m:sup>
                              </m:sSup>
                            </m:e>
                            <m:sub>
                              <m:r>
                                <a:rPr lang="zh-CN" altLang="en-US" sz="2800" i="1">
                                  <a:solidFill>
                                    <a:srgbClr val="000000"/>
                                  </a:solidFill>
                                  <a:latin typeface="Cambria Math" panose="02040503050406030204" pitchFamily="18" charset="0"/>
                                </a:rPr>
                                <m:t>0</m:t>
                              </m:r>
                            </m:sub>
                            <m:sup>
                              <m:r>
                                <a:rPr lang="zh-CN" altLang="en-US" sz="2800" i="1">
                                  <a:solidFill>
                                    <a:srgbClr val="000000"/>
                                  </a:solidFill>
                                  <a:latin typeface="Cambria Math" panose="02040503050406030204" pitchFamily="18" charset="0"/>
                                </a:rPr>
                                <m:t>2</m:t>
                              </m:r>
                            </m:sup>
                          </m:sSubSup>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𝑘</m:t>
                              </m:r>
                            </m:e>
                            <m:sup>
                              <m:r>
                                <a:rPr lang="zh-CN" altLang="en-US" sz="2800" i="1">
                                  <a:solidFill>
                                    <a:srgbClr val="000000"/>
                                  </a:solidFill>
                                  <a:latin typeface="Cambria Math" panose="02040503050406030204" pitchFamily="18" charset="0"/>
                                </a:rPr>
                                <m:t>2</m:t>
                              </m:r>
                            </m:sup>
                          </m:sSup>
                        </m:den>
                      </m:f>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m:t>
                          </m:r>
                        </m:e>
                        <m:sup>
                          <m:r>
                            <a:rPr lang="zh-CN" altLang="en-US" sz="2800" i="1">
                              <a:solidFill>
                                <a:srgbClr val="000000"/>
                              </a:solidFill>
                              <a:latin typeface="Cambria Math" panose="02040503050406030204" pitchFamily="18" charset="0"/>
                            </a:rPr>
                            <m:t>−</m:t>
                          </m:r>
                          <m:r>
                            <a:rPr lang="en-US" altLang="zh-CN" sz="2800" b="0" i="1" smtClean="0">
                              <a:solidFill>
                                <a:srgbClr val="000000"/>
                              </a:solidFill>
                              <a:latin typeface="Cambria Math" panose="02040503050406030204" pitchFamily="18" charset="0"/>
                            </a:rPr>
                            <m:t> </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1</m:t>
                              </m:r>
                            </m:num>
                            <m:den>
                              <m:r>
                                <a:rPr lang="zh-CN" altLang="en-US" sz="2800" i="1">
                                  <a:solidFill>
                                    <a:srgbClr val="000000"/>
                                  </a:solidFill>
                                  <a:latin typeface="Cambria Math" panose="02040503050406030204" pitchFamily="18" charset="0"/>
                                </a:rPr>
                                <m:t>4</m:t>
                              </m:r>
                            </m:den>
                          </m:f>
                        </m:sup>
                      </m:s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𝛾</m:t>
                      </m:r>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𝜂</m:t>
                              </m:r>
                            </m:e>
                            <m:sup>
                              <m:r>
                                <a:rPr lang="zh-CN" altLang="en-US" sz="2800" i="1">
                                  <a:solidFill>
                                    <a:srgbClr val="000000"/>
                                  </a:solidFill>
                                  <a:latin typeface="Cambria Math" panose="02040503050406030204" pitchFamily="18" charset="0"/>
                                </a:rPr>
                                <m:t>3</m:t>
                              </m:r>
                            </m:sup>
                          </m:sSup>
                          <m:sSup>
                            <m:sSupPr>
                              <m:ctrlPr>
                                <a:rPr lang="zh-CN" altLang="en-US" sz="2800" i="1">
                                  <a:solidFill>
                                    <a:srgbClr val="000000"/>
                                  </a:solidFill>
                                  <a:latin typeface="Cambria Math" panose="02040503050406030204" pitchFamily="18" charset="0"/>
                                </a:rPr>
                              </m:ctrlPr>
                            </m:sSupPr>
                            <m:e>
                              <m:r>
                                <m:rPr>
                                  <m:sty m:val="p"/>
                                </m:rPr>
                                <a:rPr lang="zh-CN" altLang="en-US" sz="2800" i="1">
                                  <a:solidFill>
                                    <a:srgbClr val="000000"/>
                                  </a:solidFill>
                                  <a:latin typeface="Cambria Math" panose="02040503050406030204" pitchFamily="18" charset="0"/>
                                </a:rPr>
                                <m:t>Δ</m:t>
                              </m:r>
                            </m:e>
                            <m:sup>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4</m:t>
                              </m:r>
                            </m:sup>
                          </m:sSup>
                          <m:sSubSup>
                            <m:sSubSupPr>
                              <m:ctrlPr>
                                <a:rPr lang="zh-CN" altLang="en-US" sz="2800" i="1">
                                  <a:solidFill>
                                    <a:srgbClr val="000000"/>
                                  </a:solidFill>
                                  <a:latin typeface="Cambria Math" panose="02040503050406030204" pitchFamily="18" charset="0"/>
                                </a:rPr>
                              </m:ctrlPr>
                            </m:sSubSupPr>
                            <m:e>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𝐵</m:t>
                                  </m:r>
                                </m:e>
                                <m:sup>
                                  <m:r>
                                    <a:rPr lang="zh-CN" altLang="en-US" sz="2800" i="1">
                                      <a:solidFill>
                                        <a:srgbClr val="000000"/>
                                      </a:solidFill>
                                      <a:latin typeface="Cambria Math" panose="02040503050406030204" pitchFamily="18" charset="0"/>
                                    </a:rPr>
                                    <m:t>′</m:t>
                                  </m:r>
                                </m:sup>
                              </m:sSup>
                            </m:e>
                            <m:sub>
                              <m:r>
                                <a:rPr lang="zh-CN" altLang="en-US" sz="2800" i="1">
                                  <a:solidFill>
                                    <a:srgbClr val="000000"/>
                                  </a:solidFill>
                                  <a:latin typeface="Cambria Math" panose="02040503050406030204" pitchFamily="18" charset="0"/>
                                </a:rPr>
                                <m:t>0</m:t>
                              </m:r>
                            </m:sub>
                            <m:sup>
                              <m:r>
                                <a:rPr lang="zh-CN" altLang="en-US" sz="2800" i="1">
                                  <a:solidFill>
                                    <a:srgbClr val="000000"/>
                                  </a:solidFill>
                                  <a:latin typeface="Cambria Math" panose="02040503050406030204" pitchFamily="18" charset="0"/>
                                </a:rPr>
                                <m:t>2</m:t>
                              </m:r>
                            </m:sup>
                          </m:sSubSup>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𝑘</m:t>
                              </m:r>
                            </m:e>
                            <m:sup>
                              <m:r>
                                <a:rPr lang="zh-CN" altLang="en-US" sz="2800" i="1">
                                  <a:solidFill>
                                    <a:srgbClr val="000000"/>
                                  </a:solidFill>
                                  <a:latin typeface="Cambria Math" panose="02040503050406030204" pitchFamily="18" charset="0"/>
                                </a:rPr>
                                <m:t>2</m:t>
                              </m:r>
                            </m:sup>
                          </m:sSup>
                        </m:num>
                        <m:den>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2</m:t>
                              </m:r>
                            </m:e>
                            <m:sup>
                              <m:r>
                                <a:rPr lang="zh-CN" altLang="en-US" sz="2800" i="1">
                                  <a:solidFill>
                                    <a:srgbClr val="000000"/>
                                  </a:solidFill>
                                  <a:latin typeface="Cambria Math" panose="02040503050406030204" pitchFamily="18" charset="0"/>
                                </a:rPr>
                                <m:t>4</m:t>
                              </m:r>
                            </m:sup>
                          </m:sSup>
                          <m:sSubSup>
                            <m:sSubSupPr>
                              <m:ctrlPr>
                                <a:rPr lang="en-US" altLang="zh-CN" sz="2800" b="0" i="1" smtClean="0">
                                  <a:solidFill>
                                    <a:srgbClr val="000000"/>
                                  </a:solidFill>
                                  <a:latin typeface="Cambria Math" panose="02040503050406030204" pitchFamily="18" charset="0"/>
                                </a:rPr>
                              </m:ctrlPr>
                            </m:sSubSupPr>
                            <m:e>
                              <m:r>
                                <a:rPr lang="en-US" altLang="zh-CN" sz="2800" i="1">
                                  <a:solidFill>
                                    <a:srgbClr val="000000"/>
                                  </a:solidFill>
                                  <a:latin typeface="Cambria Math" panose="02040503050406030204" pitchFamily="18" charset="0"/>
                                </a:rPr>
                                <m:t>𝜇</m:t>
                              </m:r>
                            </m:e>
                            <m:sub>
                              <m:r>
                                <a:rPr lang="en-US" altLang="zh-CN" sz="2800" b="0" i="1" smtClean="0">
                                  <a:solidFill>
                                    <a:srgbClr val="000000"/>
                                  </a:solidFill>
                                  <a:latin typeface="Cambria Math" panose="02040503050406030204" pitchFamily="18" charset="0"/>
                                </a:rPr>
                                <m:t>0</m:t>
                              </m:r>
                            </m:sub>
                            <m:sup>
                              <m:r>
                                <a:rPr lang="en-US" altLang="zh-CN" sz="2800" b="0" i="1" smtClean="0">
                                  <a:solidFill>
                                    <a:srgbClr val="000000"/>
                                  </a:solidFill>
                                  <a:latin typeface="Cambria Math" panose="02040503050406030204" pitchFamily="18" charset="0"/>
                                </a:rPr>
                                <m:t>4</m:t>
                              </m:r>
                            </m:sup>
                          </m:sSubSup>
                          <m:r>
                            <a:rPr lang="zh-CN" altLang="en-US" sz="2800" i="1">
                              <a:solidFill>
                                <a:srgbClr val="000000"/>
                              </a:solidFill>
                              <a:latin typeface="Cambria Math" panose="02040503050406030204" pitchFamily="18" charset="0"/>
                            </a:rPr>
                            <m:t>𝜌</m:t>
                          </m:r>
                        </m:den>
                      </m:f>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m:t>
                          </m:r>
                        </m:e>
                        <m:sup>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1</m:t>
                              </m:r>
                            </m:num>
                            <m:den>
                              <m:r>
                                <a:rPr lang="zh-CN" altLang="en-US" sz="2800" i="1">
                                  <a:solidFill>
                                    <a:srgbClr val="000000"/>
                                  </a:solidFill>
                                  <a:latin typeface="Cambria Math" panose="02040503050406030204" pitchFamily="18" charset="0"/>
                                </a:rPr>
                                <m:t>5</m:t>
                              </m:r>
                            </m:den>
                          </m:f>
                        </m:sup>
                      </m:sSup>
                    </m:oMath>
                  </m:oMathPara>
                </a14:m>
                <a:endParaRPr lang="zh-CN" altLang="zh-CN" dirty="0"/>
              </a:p>
            </p:txBody>
          </p:sp>
        </mc:Choice>
        <mc:Fallback>
          <p:sp>
            <p:nvSpPr>
              <p:cNvPr id="125954" name="Rectangle 2"/>
              <p:cNvSpPr>
                <a:spLocks noRot="1" noChangeAspect="1" noMove="1" noResize="1" noEditPoints="1" noAdjustHandles="1" noChangeArrowheads="1" noChangeShapeType="1" noTextEdit="1"/>
              </p:cNvSpPr>
              <p:nvPr>
                <p:ph type="body" sz="half" idx="1"/>
              </p:nvPr>
            </p:nvSpPr>
            <p:spPr>
              <a:xfrm>
                <a:off x="226265" y="1448780"/>
                <a:ext cx="8691470" cy="5004556"/>
              </a:xfrm>
              <a:blipFill rotWithShape="1">
                <a:blip r:embed="rId1"/>
                <a:stretch>
                  <a:fillRect l="-2" t="-7" r="5" b="9"/>
                </a:stretch>
              </a:blipFill>
            </p:spPr>
            <p:txBody>
              <a:bodyPr/>
              <a:lstStyle/>
              <a:p>
                <a:r>
                  <a:rPr lang="zh-CN" altLang="en-US">
                    <a:noFill/>
                  </a:rPr>
                  <a:t> </a:t>
                </a:r>
              </a:p>
            </p:txBody>
          </p:sp>
        </mc:Fallback>
      </mc:AlternateContent>
      <p:sp>
        <p:nvSpPr>
          <p:cNvPr id="125955" name="Rectangle 3"/>
          <p:cNvSpPr>
            <a:spLocks noGrp="1" noChangeArrowheads="1"/>
          </p:cNvSpPr>
          <p:nvPr>
            <p:ph type="title"/>
          </p:nvPr>
        </p:nvSpPr>
        <p:spPr>
          <a:xfrm>
            <a:off x="457200" y="155832"/>
            <a:ext cx="8229600" cy="1143000"/>
          </a:xfrm>
        </p:spPr>
        <p:txBody>
          <a:bodyPr/>
          <a:lstStyle/>
          <a:p>
            <a:pPr eaLnBrk="1" hangingPunct="1"/>
            <a:r>
              <a:rPr lang="zh-CN" altLang="zh-CN" dirty="0"/>
              <a:t>进一步求增长率</a:t>
            </a:r>
            <a:endParaRPr lang="zh-CN" altLang="zh-CN" dirty="0"/>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5" name="标题 177153"/>
          <p:cNvSpPr>
            <a:spLocks noGrp="1"/>
          </p:cNvSpPr>
          <p:nvPr>
            <p:ph type="title"/>
          </p:nvPr>
        </p:nvSpPr>
        <p:spPr/>
        <p:txBody>
          <a:bodyPr anchor="ctr"/>
          <a:lstStyle/>
          <a:p>
            <a:r>
              <a:rPr lang="zh-CN" altLang="en-US" dirty="0"/>
              <a:t>练习</a:t>
            </a:r>
            <a:endParaRPr lang="zh-CN" altLang="en-US" dirty="0"/>
          </a:p>
        </p:txBody>
      </p:sp>
      <mc:AlternateContent xmlns:mc="http://schemas.openxmlformats.org/markup-compatibility/2006">
        <mc:Choice xmlns:a14="http://schemas.microsoft.com/office/drawing/2010/main" Requires="a14">
          <p:sp>
            <p:nvSpPr>
              <p:cNvPr id="26626" name="文本占位符 177154"/>
              <p:cNvSpPr>
                <a:spLocks noGrp="1"/>
              </p:cNvSpPr>
              <p:nvPr>
                <p:ph idx="1"/>
              </p:nvPr>
            </p:nvSpPr>
            <p:spPr>
              <a:xfrm>
                <a:off x="143508" y="1592263"/>
                <a:ext cx="8892987" cy="4525962"/>
              </a:xfrm>
            </p:spPr>
            <p:txBody>
              <a:bodyPr anchor="t"/>
              <a:lstStyle/>
              <a:p>
                <a:r>
                  <a:rPr lang="zh-CN" altLang="en-US" sz="2800" dirty="0"/>
                  <a:t>利用积分公式 </a:t>
                </a:r>
                <a14:m>
                  <m:oMath xmlns:m="http://schemas.openxmlformats.org/officeDocument/2006/math">
                    <m:nary>
                      <m:naryPr>
                        <m:ctrlPr>
                          <a:rPr lang="zh-CN" altLang="en-US" sz="2800" i="1" smtClean="0">
                            <a:latin typeface="Cambria Math" panose="02040503050406030204" pitchFamily="18" charset="0"/>
                          </a:rPr>
                        </m:ctrlPr>
                      </m:naryPr>
                      <m:sub>
                        <m:r>
                          <m:rPr>
                            <m:brk m:alnAt="23"/>
                          </m:rPr>
                          <a:rPr lang="en-US" altLang="zh-CN" sz="2800" b="0" i="1" smtClean="0">
                            <a:latin typeface="Cambria Math" panose="02040503050406030204" pitchFamily="18" charset="0"/>
                          </a:rPr>
                          <m:t>−</m:t>
                        </m:r>
                        <m:r>
                          <a:rPr lang="en-US" altLang="zh-CN" sz="2800" b="0" i="1" smtClean="0">
                            <a:latin typeface="Cambria Math" panose="02040503050406030204" pitchFamily="18" charset="0"/>
                            <a:ea typeface="Cambria Math" panose="02040503050406030204" pitchFamily="18" charset="0"/>
                          </a:rPr>
                          <m:t>∞</m:t>
                        </m:r>
                      </m:sub>
                      <m:sup>
                        <m:r>
                          <a:rPr lang="en-US" altLang="zh-CN" sz="2800" b="0" i="1" smtClean="0">
                            <a:latin typeface="Cambria Math" panose="02040503050406030204" pitchFamily="18" charset="0"/>
                          </a:rPr>
                          <m:t>+</m:t>
                        </m:r>
                        <m:r>
                          <a:rPr lang="en-US" altLang="zh-CN" sz="2800" b="0" i="1" smtClean="0">
                            <a:latin typeface="Cambria Math" panose="02040503050406030204" pitchFamily="18" charset="0"/>
                            <a:ea typeface="Cambria Math" panose="02040503050406030204" pitchFamily="18" charset="0"/>
                          </a:rPr>
                          <m:t>∞</m:t>
                        </m:r>
                      </m:sup>
                      <m:e>
                        <m:sSup>
                          <m:sSupPr>
                            <m:ctrlPr>
                              <a:rPr lang="en-US" altLang="zh-CN" sz="2800" i="1" smtClean="0">
                                <a:latin typeface="Cambria Math" panose="02040503050406030204" pitchFamily="18" charset="0"/>
                              </a:rPr>
                            </m:ctrlPr>
                          </m:sSupPr>
                          <m:e>
                            <m:r>
                              <a:rPr lang="en-US" altLang="zh-CN" sz="2800" b="0" i="1" smtClean="0">
                                <a:latin typeface="Cambria Math" panose="02040503050406030204" pitchFamily="18" charset="0"/>
                              </a:rPr>
                              <m:t>𝑒</m:t>
                            </m:r>
                          </m:e>
                          <m:sup>
                            <m:r>
                              <a:rPr lang="en-US" altLang="zh-CN" sz="2800" b="0" i="1" smtClean="0">
                                <a:latin typeface="Cambria Math" panose="02040503050406030204" pitchFamily="18" charset="0"/>
                              </a:rPr>
                              <m:t>−</m:t>
                            </m:r>
                            <m:sSup>
                              <m:sSupPr>
                                <m:ctrlPr>
                                  <a:rPr lang="en-US" altLang="zh-CN" sz="2800" b="0" i="1" smtClean="0">
                                    <a:latin typeface="Cambria Math" panose="02040503050406030204" pitchFamily="18" charset="0"/>
                                  </a:rPr>
                                </m:ctrlPr>
                              </m:sSupPr>
                              <m:e>
                                <m:r>
                                  <a:rPr lang="en-US" altLang="zh-CN" sz="2800" b="0" i="1" smtClean="0">
                                    <a:latin typeface="Cambria Math" panose="02040503050406030204" pitchFamily="18" charset="0"/>
                                  </a:rPr>
                                  <m:t>𝑥</m:t>
                                </m:r>
                              </m:e>
                              <m:sup>
                                <m:r>
                                  <a:rPr lang="en-US" altLang="zh-CN" sz="2800" b="0" i="1" smtClean="0">
                                    <a:latin typeface="Cambria Math" panose="02040503050406030204" pitchFamily="18" charset="0"/>
                                  </a:rPr>
                                  <m:t>2</m:t>
                                </m:r>
                              </m:sup>
                            </m:sSup>
                          </m:sup>
                        </m:sSup>
                        <m:r>
                          <a:rPr lang="en-US" altLang="zh-CN" sz="2800" b="0" i="1" smtClean="0">
                            <a:latin typeface="Cambria Math" panose="02040503050406030204" pitchFamily="18" charset="0"/>
                          </a:rPr>
                          <m:t>𝑑𝑥</m:t>
                        </m:r>
                      </m:e>
                    </m:nary>
                    <m:r>
                      <a:rPr lang="en-US" altLang="zh-CN" sz="2800" b="0" i="1" smtClean="0">
                        <a:latin typeface="Cambria Math" panose="02040503050406030204" pitchFamily="18" charset="0"/>
                      </a:rPr>
                      <m:t>=</m:t>
                    </m:r>
                    <m:rad>
                      <m:radPr>
                        <m:degHide m:val="on"/>
                        <m:ctrlPr>
                          <a:rPr lang="en-US" altLang="zh-CN" sz="2800" b="0" i="1" smtClean="0">
                            <a:latin typeface="Cambria Math" panose="02040503050406030204" pitchFamily="18" charset="0"/>
                          </a:rPr>
                        </m:ctrlPr>
                      </m:radPr>
                      <m:deg/>
                      <m:e>
                        <m:r>
                          <a:rPr lang="zh-CN" altLang="en-US" sz="2800" b="0" i="1" smtClean="0">
                            <a:latin typeface="Cambria Math" panose="02040503050406030204" pitchFamily="18" charset="0"/>
                          </a:rPr>
                          <m:t>𝜋</m:t>
                        </m:r>
                      </m:e>
                    </m:rad>
                  </m:oMath>
                </a14:m>
                <a:r>
                  <a:rPr lang="zh-CN" altLang="en-US" sz="2800" dirty="0"/>
                  <a:t> 验证对于分布函数</a:t>
                </a:r>
                <a:endParaRPr lang="zh-CN" altLang="en-US" sz="2800" dirty="0"/>
              </a:p>
              <a:p>
                <a:pPr>
                  <a:buNone/>
                </a:pPr>
                <a14:m>
                  <m:oMathPara xmlns:m="http://schemas.openxmlformats.org/officeDocument/2006/math">
                    <m:oMathParaPr>
                      <m:jc m:val="centerGroup"/>
                    </m:oMathParaPr>
                    <m:oMath xmlns:m="http://schemas.openxmlformats.org/officeDocument/2006/math">
                      <m:r>
                        <a:rPr lang="en-US" altLang="zh-CN" sz="2800" b="0" i="1" smtClean="0">
                          <a:latin typeface="Cambria Math" panose="02040503050406030204" pitchFamily="18" charset="0"/>
                        </a:rPr>
                        <m:t>𝑓</m:t>
                      </m:r>
                      <m:d>
                        <m:dPr>
                          <m:ctrlPr>
                            <a:rPr lang="en-US" altLang="zh-CN" sz="2800" b="0" i="1" smtClean="0">
                              <a:latin typeface="Cambria Math" panose="02040503050406030204" pitchFamily="18" charset="0"/>
                            </a:rPr>
                          </m:ctrlPr>
                        </m:dPr>
                        <m:e>
                          <m:sSub>
                            <m:sSubPr>
                              <m:ctrlPr>
                                <a:rPr lang="en-US" altLang="zh-CN" sz="2800" b="0" i="1" smtClean="0">
                                  <a:latin typeface="Cambria Math" panose="02040503050406030204" pitchFamily="18" charset="0"/>
                                </a:rPr>
                              </m:ctrlPr>
                            </m:sSubPr>
                            <m:e>
                              <m:r>
                                <a:rPr lang="en-US" altLang="zh-CN" sz="2800" b="0" i="1" smtClean="0">
                                  <a:latin typeface="Cambria Math" panose="02040503050406030204" pitchFamily="18" charset="0"/>
                                </a:rPr>
                                <m:t>𝑣</m:t>
                              </m:r>
                            </m:e>
                            <m:sub>
                              <m:r>
                                <a:rPr lang="en-US" altLang="zh-CN" sz="2800" b="0" i="1" smtClean="0">
                                  <a:latin typeface="Cambria Math" panose="02040503050406030204" pitchFamily="18" charset="0"/>
                                </a:rPr>
                                <m:t>𝑥</m:t>
                              </m:r>
                            </m:sub>
                          </m:sSub>
                          <m:r>
                            <a:rPr lang="en-US" altLang="zh-CN" sz="2800" b="0" i="1" smtClean="0">
                              <a:latin typeface="Cambria Math" panose="02040503050406030204" pitchFamily="18" charset="0"/>
                            </a:rPr>
                            <m:t>,</m:t>
                          </m:r>
                          <m:sSub>
                            <m:sSubPr>
                              <m:ctrlPr>
                                <a:rPr lang="en-US" altLang="zh-CN" sz="2800" b="0" i="1" smtClean="0">
                                  <a:latin typeface="Cambria Math" panose="02040503050406030204" pitchFamily="18" charset="0"/>
                                </a:rPr>
                              </m:ctrlPr>
                            </m:sSubPr>
                            <m:e>
                              <m:r>
                                <a:rPr lang="en-US" altLang="zh-CN" sz="2800" b="0" i="1" smtClean="0">
                                  <a:latin typeface="Cambria Math" panose="02040503050406030204" pitchFamily="18" charset="0"/>
                                </a:rPr>
                                <m:t>𝑣</m:t>
                              </m:r>
                            </m:e>
                            <m:sub>
                              <m:r>
                                <a:rPr lang="en-US" altLang="zh-CN" sz="2800" b="0" i="1" smtClean="0">
                                  <a:latin typeface="Cambria Math" panose="02040503050406030204" pitchFamily="18" charset="0"/>
                                </a:rPr>
                                <m:t>𝑦</m:t>
                              </m:r>
                            </m:sub>
                          </m:sSub>
                          <m:r>
                            <a:rPr lang="en-US" altLang="zh-CN" sz="2800" b="0" i="1" smtClean="0">
                              <a:latin typeface="Cambria Math" panose="02040503050406030204" pitchFamily="18" charset="0"/>
                            </a:rPr>
                            <m:t>,</m:t>
                          </m:r>
                          <m:sSub>
                            <m:sSubPr>
                              <m:ctrlPr>
                                <a:rPr lang="en-US" altLang="zh-CN" sz="2800" b="0" i="1" smtClean="0">
                                  <a:latin typeface="Cambria Math" panose="02040503050406030204" pitchFamily="18" charset="0"/>
                                </a:rPr>
                              </m:ctrlPr>
                            </m:sSubPr>
                            <m:e>
                              <m:r>
                                <a:rPr lang="en-US" altLang="zh-CN" sz="2800" b="0" i="1" smtClean="0">
                                  <a:latin typeface="Cambria Math" panose="02040503050406030204" pitchFamily="18" charset="0"/>
                                </a:rPr>
                                <m:t>𝑣</m:t>
                              </m:r>
                            </m:e>
                            <m:sub>
                              <m:r>
                                <a:rPr lang="en-US" altLang="zh-CN" sz="2800" b="0" i="1" smtClean="0">
                                  <a:latin typeface="Cambria Math" panose="02040503050406030204" pitchFamily="18" charset="0"/>
                                </a:rPr>
                                <m:t>𝑧</m:t>
                              </m:r>
                            </m:sub>
                          </m:sSub>
                        </m:e>
                      </m:d>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𝑛</m:t>
                      </m:r>
                      <m:sSup>
                        <m:sSupPr>
                          <m:ctrlPr>
                            <a:rPr lang="en-US" altLang="zh-CN" sz="2800" b="0" i="1" smtClean="0">
                              <a:latin typeface="Cambria Math" panose="02040503050406030204" pitchFamily="18" charset="0"/>
                            </a:rPr>
                          </m:ctrlPr>
                        </m:sSupPr>
                        <m:e>
                          <m:d>
                            <m:dPr>
                              <m:ctrlPr>
                                <a:rPr lang="en-US" altLang="zh-CN" sz="2800" i="1">
                                  <a:latin typeface="Cambria Math" panose="02040503050406030204" pitchFamily="18" charset="0"/>
                                </a:rPr>
                              </m:ctrlPr>
                            </m:dPr>
                            <m:e>
                              <m:f>
                                <m:fPr>
                                  <m:ctrlPr>
                                    <a:rPr lang="en-US" altLang="zh-CN" sz="2800" i="1" smtClean="0">
                                      <a:latin typeface="Cambria Math" panose="02040503050406030204" pitchFamily="18" charset="0"/>
                                    </a:rPr>
                                  </m:ctrlPr>
                                </m:fPr>
                                <m:num>
                                  <m:r>
                                    <a:rPr lang="en-US" altLang="zh-CN" sz="2800" b="0" i="1" smtClean="0">
                                      <a:latin typeface="Cambria Math" panose="02040503050406030204" pitchFamily="18" charset="0"/>
                                    </a:rPr>
                                    <m:t>𝑚</m:t>
                                  </m:r>
                                </m:num>
                                <m:den>
                                  <m:r>
                                    <a:rPr lang="en-US" altLang="zh-CN" sz="2800" b="0" i="1" smtClean="0">
                                      <a:latin typeface="Cambria Math" panose="02040503050406030204" pitchFamily="18" charset="0"/>
                                    </a:rPr>
                                    <m:t>2</m:t>
                                  </m:r>
                                  <m:r>
                                    <a:rPr lang="zh-CN" altLang="en-US" sz="2800" b="0" i="1" smtClean="0">
                                      <a:latin typeface="Cambria Math" panose="02040503050406030204" pitchFamily="18" charset="0"/>
                                    </a:rPr>
                                    <m:t>𝜋</m:t>
                                  </m:r>
                                  <m:r>
                                    <a:rPr lang="en-US" altLang="zh-CN" sz="2800" b="0" i="1" smtClean="0">
                                      <a:latin typeface="Cambria Math" panose="02040503050406030204" pitchFamily="18" charset="0"/>
                                    </a:rPr>
                                    <m:t>𝑘𝑇</m:t>
                                  </m:r>
                                </m:den>
                              </m:f>
                            </m:e>
                          </m:d>
                        </m:e>
                        <m:sup>
                          <m:f>
                            <m:fPr>
                              <m:ctrlPr>
                                <a:rPr lang="en-US" altLang="zh-CN" sz="2800" b="0" i="1" smtClean="0">
                                  <a:latin typeface="Cambria Math" panose="02040503050406030204" pitchFamily="18" charset="0"/>
                                </a:rPr>
                              </m:ctrlPr>
                            </m:fPr>
                            <m:num>
                              <m:r>
                                <a:rPr lang="en-US" altLang="zh-CN" sz="2800" b="0" i="1" smtClean="0">
                                  <a:latin typeface="Cambria Math" panose="02040503050406030204" pitchFamily="18" charset="0"/>
                                </a:rPr>
                                <m:t>3</m:t>
                              </m:r>
                            </m:num>
                            <m:den>
                              <m:r>
                                <a:rPr lang="en-US" altLang="zh-CN" sz="2800" b="0" i="1" smtClean="0">
                                  <a:latin typeface="Cambria Math" panose="02040503050406030204" pitchFamily="18" charset="0"/>
                                </a:rPr>
                                <m:t>2</m:t>
                              </m:r>
                            </m:den>
                          </m:f>
                        </m:sup>
                      </m:sSup>
                      <m:sSup>
                        <m:sSupPr>
                          <m:ctrlPr>
                            <a:rPr lang="en-US" altLang="zh-CN" sz="2800" b="0" i="1" smtClean="0">
                              <a:latin typeface="Cambria Math" panose="02040503050406030204" pitchFamily="18" charset="0"/>
                            </a:rPr>
                          </m:ctrlPr>
                        </m:sSupPr>
                        <m:e>
                          <m:r>
                            <a:rPr lang="en-US" altLang="zh-CN" sz="2800" b="0" i="1" smtClean="0">
                              <a:latin typeface="Cambria Math" panose="02040503050406030204" pitchFamily="18" charset="0"/>
                            </a:rPr>
                            <m:t>𝑒</m:t>
                          </m:r>
                        </m:e>
                        <m:sup>
                          <m:r>
                            <a:rPr lang="en-US" altLang="zh-CN" sz="2800" b="0" i="1" smtClean="0">
                              <a:latin typeface="Cambria Math" panose="02040503050406030204" pitchFamily="18" charset="0"/>
                            </a:rPr>
                            <m:t>− </m:t>
                          </m:r>
                          <m:f>
                            <m:fPr>
                              <m:ctrlPr>
                                <a:rPr lang="en-US" altLang="zh-CN" sz="2800" b="0" i="1" smtClean="0">
                                  <a:latin typeface="Cambria Math" panose="02040503050406030204" pitchFamily="18" charset="0"/>
                                </a:rPr>
                              </m:ctrlPr>
                            </m:fPr>
                            <m:num>
                              <m:r>
                                <a:rPr lang="en-US" altLang="zh-CN" sz="2800" b="0" i="1" smtClean="0">
                                  <a:latin typeface="Cambria Math" panose="02040503050406030204" pitchFamily="18" charset="0"/>
                                </a:rPr>
                                <m:t>𝑚</m:t>
                              </m:r>
                              <m:r>
                                <a:rPr lang="en-US" altLang="zh-CN" sz="2800" b="0" i="1" smtClean="0">
                                  <a:latin typeface="Cambria Math" panose="02040503050406030204" pitchFamily="18" charset="0"/>
                                </a:rPr>
                                <m:t>(</m:t>
                              </m:r>
                              <m:sSubSup>
                                <m:sSubSupPr>
                                  <m:ctrlPr>
                                    <a:rPr lang="en-US" altLang="zh-CN" sz="2800" b="0" i="1" smtClean="0">
                                      <a:latin typeface="Cambria Math" panose="02040503050406030204" pitchFamily="18" charset="0"/>
                                    </a:rPr>
                                  </m:ctrlPr>
                                </m:sSubSupPr>
                                <m:e>
                                  <m:r>
                                    <a:rPr lang="en-US" altLang="zh-CN" sz="2800" b="0" i="1" smtClean="0">
                                      <a:latin typeface="Cambria Math" panose="02040503050406030204" pitchFamily="18" charset="0"/>
                                    </a:rPr>
                                    <m:t>𝑣</m:t>
                                  </m:r>
                                </m:e>
                                <m:sub>
                                  <m:r>
                                    <a:rPr lang="en-US" altLang="zh-CN" sz="2800" b="0" i="1" smtClean="0">
                                      <a:latin typeface="Cambria Math" panose="02040503050406030204" pitchFamily="18" charset="0"/>
                                    </a:rPr>
                                    <m:t>𝑥</m:t>
                                  </m:r>
                                </m:sub>
                                <m:sup>
                                  <m:r>
                                    <a:rPr lang="en-US" altLang="zh-CN" sz="2800" b="0" i="1" smtClean="0">
                                      <a:latin typeface="Cambria Math" panose="02040503050406030204" pitchFamily="18" charset="0"/>
                                    </a:rPr>
                                    <m:t>2</m:t>
                                  </m:r>
                                </m:sup>
                              </m:sSubSup>
                              <m:r>
                                <a:rPr lang="en-US" altLang="zh-CN" sz="2800" b="0" i="1" smtClean="0">
                                  <a:latin typeface="Cambria Math" panose="02040503050406030204" pitchFamily="18" charset="0"/>
                                </a:rPr>
                                <m:t>+</m:t>
                              </m:r>
                              <m:sSubSup>
                                <m:sSubSupPr>
                                  <m:ctrlPr>
                                    <a:rPr lang="en-US" altLang="zh-CN" sz="2800" i="1">
                                      <a:latin typeface="Cambria Math" panose="02040503050406030204" pitchFamily="18" charset="0"/>
                                    </a:rPr>
                                  </m:ctrlPr>
                                </m:sSubSupPr>
                                <m:e>
                                  <m:r>
                                    <a:rPr lang="en-US" altLang="zh-CN" sz="2800" i="1">
                                      <a:latin typeface="Cambria Math" panose="02040503050406030204" pitchFamily="18" charset="0"/>
                                    </a:rPr>
                                    <m:t>𝑣</m:t>
                                  </m:r>
                                </m:e>
                                <m:sub>
                                  <m:r>
                                    <a:rPr lang="en-US" altLang="zh-CN" sz="2800" b="0" i="1" smtClean="0">
                                      <a:latin typeface="Cambria Math" panose="02040503050406030204" pitchFamily="18" charset="0"/>
                                    </a:rPr>
                                    <m:t>𝑦</m:t>
                                  </m:r>
                                </m:sub>
                                <m:sup>
                                  <m:r>
                                    <a:rPr lang="en-US" altLang="zh-CN" sz="2800" i="1">
                                      <a:latin typeface="Cambria Math" panose="02040503050406030204" pitchFamily="18" charset="0"/>
                                    </a:rPr>
                                    <m:t>2</m:t>
                                  </m:r>
                                </m:sup>
                              </m:sSubSup>
                              <m:r>
                                <a:rPr lang="en-US" altLang="zh-CN" sz="2800" b="0" i="1" smtClean="0">
                                  <a:latin typeface="Cambria Math" panose="02040503050406030204" pitchFamily="18" charset="0"/>
                                </a:rPr>
                                <m:t>+</m:t>
                              </m:r>
                              <m:sSubSup>
                                <m:sSubSupPr>
                                  <m:ctrlPr>
                                    <a:rPr lang="en-US" altLang="zh-CN" sz="2800" i="1">
                                      <a:latin typeface="Cambria Math" panose="02040503050406030204" pitchFamily="18" charset="0"/>
                                    </a:rPr>
                                  </m:ctrlPr>
                                </m:sSubSupPr>
                                <m:e>
                                  <m:r>
                                    <a:rPr lang="en-US" altLang="zh-CN" sz="2800" i="1">
                                      <a:latin typeface="Cambria Math" panose="02040503050406030204" pitchFamily="18" charset="0"/>
                                    </a:rPr>
                                    <m:t>𝑣</m:t>
                                  </m:r>
                                </m:e>
                                <m:sub>
                                  <m:r>
                                    <a:rPr lang="en-US" altLang="zh-CN" sz="2800" b="0" i="1" smtClean="0">
                                      <a:latin typeface="Cambria Math" panose="02040503050406030204" pitchFamily="18" charset="0"/>
                                    </a:rPr>
                                    <m:t>𝑧</m:t>
                                  </m:r>
                                </m:sub>
                                <m:sup>
                                  <m:r>
                                    <a:rPr lang="en-US" altLang="zh-CN" sz="2800" i="1">
                                      <a:latin typeface="Cambria Math" panose="02040503050406030204" pitchFamily="18" charset="0"/>
                                    </a:rPr>
                                    <m:t>2</m:t>
                                  </m:r>
                                </m:sup>
                              </m:sSubSup>
                              <m:r>
                                <a:rPr lang="en-US" altLang="zh-CN" sz="2800" b="0" i="1" smtClean="0">
                                  <a:latin typeface="Cambria Math" panose="02040503050406030204" pitchFamily="18" charset="0"/>
                                </a:rPr>
                                <m:t>)</m:t>
                              </m:r>
                            </m:num>
                            <m:den>
                              <m:r>
                                <a:rPr lang="en-US" altLang="zh-CN" sz="2800" b="0" i="1" smtClean="0">
                                  <a:latin typeface="Cambria Math" panose="02040503050406030204" pitchFamily="18" charset="0"/>
                                </a:rPr>
                                <m:t>2</m:t>
                              </m:r>
                              <m:r>
                                <a:rPr lang="en-US" altLang="zh-CN" sz="2800" b="0" i="1" smtClean="0">
                                  <a:latin typeface="Cambria Math" panose="02040503050406030204" pitchFamily="18" charset="0"/>
                                </a:rPr>
                                <m:t>𝑘𝑇</m:t>
                              </m:r>
                            </m:den>
                          </m:f>
                        </m:sup>
                      </m:sSup>
                    </m:oMath>
                  </m:oMathPara>
                </a14:m>
                <a:endParaRPr lang="zh-CN" altLang="en-US" dirty="0"/>
              </a:p>
              <a:p>
                <a:pPr>
                  <a:buNone/>
                </a:pPr>
                <a:r>
                  <a:rPr lang="zh-CN" altLang="en-US" dirty="0"/>
                  <a:t>   有</a:t>
                </a:r>
                <a:r>
                  <a:rPr lang="en-US" altLang="zh-CN" dirty="0"/>
                  <a:t>		   </a:t>
                </a:r>
                <a14:m>
                  <m:oMath xmlns:m="http://schemas.openxmlformats.org/officeDocument/2006/math">
                    <m:nary>
                      <m:naryPr>
                        <m:chr m:val="∭"/>
                        <m:limLoc m:val="undOvr"/>
                        <m:ctrlPr>
                          <a:rPr lang="zh-CN" altLang="en-US" i="1" smtClean="0">
                            <a:latin typeface="Cambria Math" panose="02040503050406030204" pitchFamily="18" charset="0"/>
                          </a:rPr>
                        </m:ctrlPr>
                      </m:naryPr>
                      <m:sub>
                        <m:r>
                          <m:rPr>
                            <m:brk m:alnAt="24"/>
                          </m:rPr>
                          <a:rPr lang="en-US" altLang="zh-CN" b="0" i="1" smtClean="0">
                            <a:latin typeface="Cambria Math" panose="02040503050406030204" pitchFamily="18" charset="0"/>
                          </a:rPr>
                          <m:t>−</m:t>
                        </m:r>
                        <m:r>
                          <a:rPr lang="en-US" altLang="zh-CN" b="0" i="1" smtClean="0">
                            <a:latin typeface="Cambria Math" panose="02040503050406030204" pitchFamily="18" charset="0"/>
                            <a:ea typeface="Cambria Math" panose="02040503050406030204" pitchFamily="18" charset="0"/>
                          </a:rPr>
                          <m:t>∞</m:t>
                        </m:r>
                      </m:sub>
                      <m:sup>
                        <m:r>
                          <a:rPr lang="en-US" altLang="zh-CN" b="0" i="1" smtClean="0">
                            <a:latin typeface="Cambria Math" panose="02040503050406030204" pitchFamily="18" charset="0"/>
                          </a:rPr>
                          <m:t>+</m:t>
                        </m:r>
                        <m:r>
                          <a:rPr lang="en-US" altLang="zh-CN" b="0" i="1" smtClean="0">
                            <a:latin typeface="Cambria Math" panose="02040503050406030204" pitchFamily="18" charset="0"/>
                            <a:ea typeface="Cambria Math" panose="02040503050406030204" pitchFamily="18" charset="0"/>
                          </a:rPr>
                          <m:t>∞</m:t>
                        </m:r>
                      </m:sup>
                      <m:e>
                        <m:r>
                          <a:rPr lang="en-US" altLang="zh-CN" b="0" i="1" smtClean="0">
                            <a:latin typeface="Cambria Math" panose="02040503050406030204" pitchFamily="18" charset="0"/>
                          </a:rPr>
                          <m:t>𝑓𝑑</m:t>
                        </m:r>
                        <m:sSub>
                          <m:sSubPr>
                            <m:ctrlPr>
                              <a:rPr lang="en-US" altLang="zh-CN" i="1">
                                <a:latin typeface="Cambria Math" panose="02040503050406030204" pitchFamily="18" charset="0"/>
                              </a:rPr>
                            </m:ctrlPr>
                          </m:sSubPr>
                          <m:e>
                            <m:r>
                              <a:rPr lang="en-US" altLang="zh-CN" i="1">
                                <a:latin typeface="Cambria Math" panose="02040503050406030204" pitchFamily="18" charset="0"/>
                              </a:rPr>
                              <m:t>𝑣</m:t>
                            </m:r>
                          </m:e>
                          <m:sub>
                            <m:r>
                              <a:rPr lang="en-US" altLang="zh-CN" i="1">
                                <a:latin typeface="Cambria Math" panose="02040503050406030204" pitchFamily="18" charset="0"/>
                              </a:rPr>
                              <m:t>𝑥</m:t>
                            </m:r>
                          </m:sub>
                        </m:sSub>
                        <m:r>
                          <a:rPr lang="en-US" altLang="zh-CN" b="0" i="1" smtClean="0">
                            <a:latin typeface="Cambria Math" panose="02040503050406030204" pitchFamily="18" charset="0"/>
                          </a:rPr>
                          <m:t>𝑑</m:t>
                        </m:r>
                        <m:sSub>
                          <m:sSubPr>
                            <m:ctrlPr>
                              <a:rPr lang="en-US" altLang="zh-CN" i="1">
                                <a:latin typeface="Cambria Math" panose="02040503050406030204" pitchFamily="18" charset="0"/>
                              </a:rPr>
                            </m:ctrlPr>
                          </m:sSubPr>
                          <m:e>
                            <m:r>
                              <a:rPr lang="en-US" altLang="zh-CN" i="1">
                                <a:latin typeface="Cambria Math" panose="02040503050406030204" pitchFamily="18" charset="0"/>
                              </a:rPr>
                              <m:t>𝑣</m:t>
                            </m:r>
                          </m:e>
                          <m:sub>
                            <m:r>
                              <a:rPr lang="en-US" altLang="zh-CN" i="1">
                                <a:latin typeface="Cambria Math" panose="02040503050406030204" pitchFamily="18" charset="0"/>
                              </a:rPr>
                              <m:t>𝑦</m:t>
                            </m:r>
                          </m:sub>
                        </m:sSub>
                        <m:r>
                          <a:rPr lang="en-US" altLang="zh-CN" b="0" i="1" smtClean="0">
                            <a:latin typeface="Cambria Math" panose="02040503050406030204" pitchFamily="18" charset="0"/>
                          </a:rPr>
                          <m:t>𝑑</m:t>
                        </m:r>
                        <m:sSub>
                          <m:sSubPr>
                            <m:ctrlPr>
                              <a:rPr lang="en-US" altLang="zh-CN" i="1">
                                <a:latin typeface="Cambria Math" panose="02040503050406030204" pitchFamily="18" charset="0"/>
                              </a:rPr>
                            </m:ctrlPr>
                          </m:sSubPr>
                          <m:e>
                            <m:r>
                              <a:rPr lang="en-US" altLang="zh-CN" i="1">
                                <a:latin typeface="Cambria Math" panose="02040503050406030204" pitchFamily="18" charset="0"/>
                              </a:rPr>
                              <m:t>𝑣</m:t>
                            </m:r>
                          </m:e>
                          <m:sub>
                            <m:r>
                              <a:rPr lang="en-US" altLang="zh-CN" i="1">
                                <a:latin typeface="Cambria Math" panose="02040503050406030204" pitchFamily="18" charset="0"/>
                              </a:rPr>
                              <m:t>𝑧</m:t>
                            </m:r>
                          </m:sub>
                        </m:sSub>
                      </m:e>
                    </m:nary>
                    <m:r>
                      <a:rPr lang="en-US" altLang="zh-CN" b="0" i="1" smtClean="0">
                        <a:latin typeface="Cambria Math" panose="02040503050406030204" pitchFamily="18" charset="0"/>
                      </a:rPr>
                      <m:t>=</m:t>
                    </m:r>
                    <m:r>
                      <a:rPr lang="en-US" altLang="zh-CN" b="0" i="1" smtClean="0">
                        <a:latin typeface="Cambria Math" panose="02040503050406030204" pitchFamily="18" charset="0"/>
                      </a:rPr>
                      <m:t>𝑛</m:t>
                    </m:r>
                  </m:oMath>
                </a14:m>
                <a:endParaRPr lang="en-US" altLang="zh-CN" b="0" i="1" dirty="0">
                  <a:latin typeface="Cambria Math" panose="02040503050406030204" pitchFamily="18" charset="0"/>
                </a:endParaRPr>
              </a:p>
              <a:p>
                <a:pPr algn="ctr">
                  <a:buNone/>
                </a:pPr>
                <a14:m>
                  <m:oMath xmlns:m="http://schemas.openxmlformats.org/officeDocument/2006/math">
                    <m:nary>
                      <m:naryPr>
                        <m:chr m:val="∭"/>
                        <m:limLoc m:val="undOvr"/>
                        <m:ctrlPr>
                          <a:rPr lang="zh-CN" altLang="en-US" i="1">
                            <a:latin typeface="Cambria Math" panose="02040503050406030204" pitchFamily="18" charset="0"/>
                          </a:rPr>
                        </m:ctrlPr>
                      </m:naryPr>
                      <m:sub>
                        <m:r>
                          <m:rPr>
                            <m:brk m:alnAt="24"/>
                          </m:rPr>
                          <a:rPr lang="en-US" altLang="zh-CN" i="1">
                            <a:latin typeface="Cambria Math" panose="02040503050406030204" pitchFamily="18" charset="0"/>
                          </a:rPr>
                          <m:t>−</m:t>
                        </m:r>
                        <m:r>
                          <a:rPr lang="en-US" altLang="zh-CN" i="1">
                            <a:latin typeface="Cambria Math" panose="02040503050406030204" pitchFamily="18" charset="0"/>
                            <a:ea typeface="Cambria Math" panose="02040503050406030204" pitchFamily="18" charset="0"/>
                          </a:rPr>
                          <m:t>∞</m:t>
                        </m:r>
                      </m:sub>
                      <m:sup>
                        <m:r>
                          <a:rPr lang="en-US" altLang="zh-CN" i="1">
                            <a:latin typeface="Cambria Math" panose="02040503050406030204" pitchFamily="18" charset="0"/>
                          </a:rPr>
                          <m:t>+</m:t>
                        </m:r>
                        <m:r>
                          <a:rPr lang="en-US" altLang="zh-CN" i="1">
                            <a:latin typeface="Cambria Math" panose="02040503050406030204" pitchFamily="18" charset="0"/>
                            <a:ea typeface="Cambria Math" panose="02040503050406030204" pitchFamily="18" charset="0"/>
                          </a:rPr>
                          <m:t>∞</m:t>
                        </m:r>
                      </m:sup>
                      <m:e>
                        <m:sSub>
                          <m:sSubPr>
                            <m:ctrlPr>
                              <a:rPr lang="en-US" altLang="zh-CN" i="1">
                                <a:latin typeface="Cambria Math" panose="02040503050406030204" pitchFamily="18" charset="0"/>
                              </a:rPr>
                            </m:ctrlPr>
                          </m:sSubPr>
                          <m:e>
                            <m:r>
                              <a:rPr lang="en-US" altLang="zh-CN" i="1">
                                <a:latin typeface="Cambria Math" panose="02040503050406030204" pitchFamily="18" charset="0"/>
                              </a:rPr>
                              <m:t>𝑣</m:t>
                            </m:r>
                          </m:e>
                          <m:sub>
                            <m:r>
                              <a:rPr lang="en-US" altLang="zh-CN" i="1">
                                <a:latin typeface="Cambria Math" panose="02040503050406030204" pitchFamily="18" charset="0"/>
                              </a:rPr>
                              <m:t>𝑥</m:t>
                            </m:r>
                          </m:sub>
                        </m:sSub>
                        <m:r>
                          <a:rPr lang="en-US" altLang="zh-CN" i="1">
                            <a:latin typeface="Cambria Math" panose="02040503050406030204" pitchFamily="18" charset="0"/>
                          </a:rPr>
                          <m:t>𝑓𝑑</m:t>
                        </m:r>
                        <m:sSub>
                          <m:sSubPr>
                            <m:ctrlPr>
                              <a:rPr lang="en-US" altLang="zh-CN" i="1">
                                <a:latin typeface="Cambria Math" panose="02040503050406030204" pitchFamily="18" charset="0"/>
                              </a:rPr>
                            </m:ctrlPr>
                          </m:sSubPr>
                          <m:e>
                            <m:r>
                              <a:rPr lang="en-US" altLang="zh-CN" i="1">
                                <a:latin typeface="Cambria Math" panose="02040503050406030204" pitchFamily="18" charset="0"/>
                              </a:rPr>
                              <m:t>𝑣</m:t>
                            </m:r>
                          </m:e>
                          <m:sub>
                            <m:r>
                              <a:rPr lang="en-US" altLang="zh-CN" i="1">
                                <a:latin typeface="Cambria Math" panose="02040503050406030204" pitchFamily="18" charset="0"/>
                              </a:rPr>
                              <m:t>𝑥</m:t>
                            </m:r>
                          </m:sub>
                        </m:sSub>
                        <m:r>
                          <a:rPr lang="en-US" altLang="zh-CN" i="1">
                            <a:latin typeface="Cambria Math" panose="02040503050406030204" pitchFamily="18" charset="0"/>
                          </a:rPr>
                          <m:t>𝑑</m:t>
                        </m:r>
                        <m:sSub>
                          <m:sSubPr>
                            <m:ctrlPr>
                              <a:rPr lang="en-US" altLang="zh-CN" i="1">
                                <a:latin typeface="Cambria Math" panose="02040503050406030204" pitchFamily="18" charset="0"/>
                              </a:rPr>
                            </m:ctrlPr>
                          </m:sSubPr>
                          <m:e>
                            <m:r>
                              <a:rPr lang="en-US" altLang="zh-CN" i="1">
                                <a:latin typeface="Cambria Math" panose="02040503050406030204" pitchFamily="18" charset="0"/>
                              </a:rPr>
                              <m:t>𝑣</m:t>
                            </m:r>
                          </m:e>
                          <m:sub>
                            <m:r>
                              <a:rPr lang="en-US" altLang="zh-CN" i="1">
                                <a:latin typeface="Cambria Math" panose="02040503050406030204" pitchFamily="18" charset="0"/>
                              </a:rPr>
                              <m:t>𝑦</m:t>
                            </m:r>
                          </m:sub>
                        </m:sSub>
                        <m:r>
                          <a:rPr lang="en-US" altLang="zh-CN" i="1">
                            <a:latin typeface="Cambria Math" panose="02040503050406030204" pitchFamily="18" charset="0"/>
                          </a:rPr>
                          <m:t>𝑑</m:t>
                        </m:r>
                        <m:sSub>
                          <m:sSubPr>
                            <m:ctrlPr>
                              <a:rPr lang="en-US" altLang="zh-CN" i="1">
                                <a:latin typeface="Cambria Math" panose="02040503050406030204" pitchFamily="18" charset="0"/>
                              </a:rPr>
                            </m:ctrlPr>
                          </m:sSubPr>
                          <m:e>
                            <m:r>
                              <a:rPr lang="en-US" altLang="zh-CN" i="1">
                                <a:latin typeface="Cambria Math" panose="02040503050406030204" pitchFamily="18" charset="0"/>
                              </a:rPr>
                              <m:t>𝑣</m:t>
                            </m:r>
                          </m:e>
                          <m:sub>
                            <m:r>
                              <a:rPr lang="en-US" altLang="zh-CN" i="1">
                                <a:latin typeface="Cambria Math" panose="02040503050406030204" pitchFamily="18" charset="0"/>
                              </a:rPr>
                              <m:t>𝑧</m:t>
                            </m:r>
                          </m:sub>
                        </m:sSub>
                      </m:e>
                    </m:nary>
                    <m:r>
                      <a:rPr lang="en-US" altLang="zh-CN" i="1">
                        <a:latin typeface="Cambria Math" panose="02040503050406030204" pitchFamily="18" charset="0"/>
                      </a:rPr>
                      <m:t>=</m:t>
                    </m:r>
                    <m:r>
                      <a:rPr lang="en-US" altLang="zh-CN" b="0" i="1" smtClean="0">
                        <a:latin typeface="Cambria Math" panose="02040503050406030204" pitchFamily="18" charset="0"/>
                      </a:rPr>
                      <m:t>0</m:t>
                    </m:r>
                  </m:oMath>
                </a14:m>
                <a:r>
                  <a:rPr lang="en-US" altLang="zh-CN" b="0" i="1" dirty="0">
                    <a:latin typeface="Cambria Math" panose="02040503050406030204" pitchFamily="18" charset="0"/>
                  </a:rPr>
                  <a:t> </a:t>
                </a:r>
                <a:endParaRPr lang="en-US" altLang="zh-CN" b="0" i="1" dirty="0">
                  <a:latin typeface="Cambria Math" panose="02040503050406030204" pitchFamily="18" charset="0"/>
                </a:endParaRPr>
              </a:p>
              <a:p>
                <a:pPr>
                  <a:buNone/>
                </a:pPr>
                <a:r>
                  <a:rPr lang="en-US" altLang="zh-CN" dirty="0"/>
                  <a:t>			</a:t>
                </a:r>
                <a14:m>
                  <m:oMath xmlns:m="http://schemas.openxmlformats.org/officeDocument/2006/math">
                    <m:f>
                      <m:fPr>
                        <m:ctrlPr>
                          <a:rPr lang="en-US" altLang="zh-CN" i="1" smtClean="0">
                            <a:latin typeface="Cambria Math" panose="02040503050406030204" pitchFamily="18" charset="0"/>
                          </a:rPr>
                        </m:ctrlPr>
                      </m:fPr>
                      <m:num>
                        <m:r>
                          <a:rPr lang="en-US" altLang="zh-CN" b="0" i="1" smtClean="0">
                            <a:latin typeface="Cambria Math" panose="02040503050406030204" pitchFamily="18" charset="0"/>
                          </a:rPr>
                          <m:t>1</m:t>
                        </m:r>
                      </m:num>
                      <m:den>
                        <m:r>
                          <a:rPr lang="en-US" altLang="zh-CN" b="0" i="1" smtClean="0">
                            <a:latin typeface="Cambria Math" panose="02040503050406030204" pitchFamily="18" charset="0"/>
                          </a:rPr>
                          <m:t>𝑛</m:t>
                        </m:r>
                      </m:den>
                    </m:f>
                    <m:nary>
                      <m:naryPr>
                        <m:chr m:val="∭"/>
                        <m:limLoc m:val="undOvr"/>
                        <m:ctrlPr>
                          <a:rPr lang="zh-CN" altLang="en-US" i="1">
                            <a:latin typeface="Cambria Math" panose="02040503050406030204" pitchFamily="18" charset="0"/>
                          </a:rPr>
                        </m:ctrlPr>
                      </m:naryPr>
                      <m:sub>
                        <m:r>
                          <m:rPr>
                            <m:brk m:alnAt="24"/>
                          </m:rPr>
                          <a:rPr lang="en-US" altLang="zh-CN" i="1">
                            <a:latin typeface="Cambria Math" panose="02040503050406030204" pitchFamily="18" charset="0"/>
                          </a:rPr>
                          <m:t>−</m:t>
                        </m:r>
                        <m:r>
                          <a:rPr lang="en-US" altLang="zh-CN" i="1">
                            <a:latin typeface="Cambria Math" panose="02040503050406030204" pitchFamily="18" charset="0"/>
                            <a:ea typeface="Cambria Math" panose="02040503050406030204" pitchFamily="18" charset="0"/>
                          </a:rPr>
                          <m:t>∞</m:t>
                        </m:r>
                      </m:sub>
                      <m:sup>
                        <m:r>
                          <a:rPr lang="en-US" altLang="zh-CN" i="1">
                            <a:latin typeface="Cambria Math" panose="02040503050406030204" pitchFamily="18" charset="0"/>
                          </a:rPr>
                          <m:t>+</m:t>
                        </m:r>
                        <m:r>
                          <a:rPr lang="en-US" altLang="zh-CN" i="1">
                            <a:latin typeface="Cambria Math" panose="02040503050406030204" pitchFamily="18" charset="0"/>
                            <a:ea typeface="Cambria Math" panose="02040503050406030204" pitchFamily="18" charset="0"/>
                          </a:rPr>
                          <m:t>∞</m:t>
                        </m:r>
                      </m:sup>
                      <m:e>
                        <m:r>
                          <a:rPr lang="en-US" altLang="zh-CN" b="0" i="1" smtClean="0">
                            <a:latin typeface="Cambria Math" panose="02040503050406030204" pitchFamily="18" charset="0"/>
                            <a:ea typeface="Cambria Math" panose="02040503050406030204" pitchFamily="18" charset="0"/>
                          </a:rPr>
                          <m:t>𝑚</m:t>
                        </m:r>
                        <m:sSubSup>
                          <m:sSubSupPr>
                            <m:ctrlPr>
                              <a:rPr lang="en-US" altLang="zh-CN" b="0" i="1" smtClean="0">
                                <a:latin typeface="Cambria Math" panose="02040503050406030204" pitchFamily="18" charset="0"/>
                                <a:ea typeface="Cambria Math" panose="02040503050406030204" pitchFamily="18" charset="0"/>
                              </a:rPr>
                            </m:ctrlPr>
                          </m:sSubSupPr>
                          <m:e>
                            <m:r>
                              <a:rPr lang="en-US" altLang="zh-CN" b="0" i="1" smtClean="0">
                                <a:latin typeface="Cambria Math" panose="02040503050406030204" pitchFamily="18" charset="0"/>
                                <a:ea typeface="Cambria Math" panose="02040503050406030204" pitchFamily="18" charset="0"/>
                              </a:rPr>
                              <m:t>𝑣</m:t>
                            </m:r>
                          </m:e>
                          <m:sub>
                            <m:r>
                              <a:rPr lang="en-US" altLang="zh-CN" b="0" i="1" smtClean="0">
                                <a:latin typeface="Cambria Math" panose="02040503050406030204" pitchFamily="18" charset="0"/>
                                <a:ea typeface="Cambria Math" panose="02040503050406030204" pitchFamily="18" charset="0"/>
                              </a:rPr>
                              <m:t>𝑥</m:t>
                            </m:r>
                          </m:sub>
                          <m:sup>
                            <m:r>
                              <a:rPr lang="en-US" altLang="zh-CN" b="0" i="1" smtClean="0">
                                <a:latin typeface="Cambria Math" panose="02040503050406030204" pitchFamily="18" charset="0"/>
                                <a:ea typeface="Cambria Math" panose="02040503050406030204" pitchFamily="18" charset="0"/>
                              </a:rPr>
                              <m:t>2</m:t>
                            </m:r>
                          </m:sup>
                        </m:sSubSup>
                        <m:r>
                          <a:rPr lang="en-US" altLang="zh-CN" i="1">
                            <a:latin typeface="Cambria Math" panose="02040503050406030204" pitchFamily="18" charset="0"/>
                          </a:rPr>
                          <m:t>𝑓𝑑</m:t>
                        </m:r>
                        <m:sSub>
                          <m:sSubPr>
                            <m:ctrlPr>
                              <a:rPr lang="en-US" altLang="zh-CN" i="1">
                                <a:latin typeface="Cambria Math" panose="02040503050406030204" pitchFamily="18" charset="0"/>
                              </a:rPr>
                            </m:ctrlPr>
                          </m:sSubPr>
                          <m:e>
                            <m:r>
                              <a:rPr lang="en-US" altLang="zh-CN" i="1">
                                <a:latin typeface="Cambria Math" panose="02040503050406030204" pitchFamily="18" charset="0"/>
                              </a:rPr>
                              <m:t>𝑣</m:t>
                            </m:r>
                          </m:e>
                          <m:sub>
                            <m:r>
                              <a:rPr lang="en-US" altLang="zh-CN" i="1">
                                <a:latin typeface="Cambria Math" panose="02040503050406030204" pitchFamily="18" charset="0"/>
                              </a:rPr>
                              <m:t>𝑥</m:t>
                            </m:r>
                          </m:sub>
                        </m:sSub>
                        <m:r>
                          <a:rPr lang="en-US" altLang="zh-CN" i="1">
                            <a:latin typeface="Cambria Math" panose="02040503050406030204" pitchFamily="18" charset="0"/>
                          </a:rPr>
                          <m:t>𝑑</m:t>
                        </m:r>
                        <m:sSub>
                          <m:sSubPr>
                            <m:ctrlPr>
                              <a:rPr lang="en-US" altLang="zh-CN" i="1">
                                <a:latin typeface="Cambria Math" panose="02040503050406030204" pitchFamily="18" charset="0"/>
                              </a:rPr>
                            </m:ctrlPr>
                          </m:sSubPr>
                          <m:e>
                            <m:r>
                              <a:rPr lang="en-US" altLang="zh-CN" i="1">
                                <a:latin typeface="Cambria Math" panose="02040503050406030204" pitchFamily="18" charset="0"/>
                              </a:rPr>
                              <m:t>𝑣</m:t>
                            </m:r>
                          </m:e>
                          <m:sub>
                            <m:r>
                              <a:rPr lang="en-US" altLang="zh-CN" i="1">
                                <a:latin typeface="Cambria Math" panose="02040503050406030204" pitchFamily="18" charset="0"/>
                              </a:rPr>
                              <m:t>𝑦</m:t>
                            </m:r>
                          </m:sub>
                        </m:sSub>
                        <m:r>
                          <a:rPr lang="en-US" altLang="zh-CN" i="1">
                            <a:latin typeface="Cambria Math" panose="02040503050406030204" pitchFamily="18" charset="0"/>
                          </a:rPr>
                          <m:t>𝑑</m:t>
                        </m:r>
                        <m:sSub>
                          <m:sSubPr>
                            <m:ctrlPr>
                              <a:rPr lang="en-US" altLang="zh-CN" i="1">
                                <a:latin typeface="Cambria Math" panose="02040503050406030204" pitchFamily="18" charset="0"/>
                              </a:rPr>
                            </m:ctrlPr>
                          </m:sSubPr>
                          <m:e>
                            <m:r>
                              <a:rPr lang="en-US" altLang="zh-CN" i="1">
                                <a:latin typeface="Cambria Math" panose="02040503050406030204" pitchFamily="18" charset="0"/>
                              </a:rPr>
                              <m:t>𝑣</m:t>
                            </m:r>
                          </m:e>
                          <m:sub>
                            <m:r>
                              <a:rPr lang="en-US" altLang="zh-CN" i="1">
                                <a:latin typeface="Cambria Math" panose="02040503050406030204" pitchFamily="18" charset="0"/>
                              </a:rPr>
                              <m:t>𝑧</m:t>
                            </m:r>
                          </m:sub>
                        </m:sSub>
                      </m:e>
                    </m:nary>
                    <m:r>
                      <a:rPr lang="en-US" altLang="zh-CN" i="1">
                        <a:latin typeface="Cambria Math" panose="02040503050406030204" pitchFamily="18" charset="0"/>
                      </a:rPr>
                      <m:t>=</m:t>
                    </m:r>
                    <m:r>
                      <a:rPr lang="en-US" altLang="zh-CN" b="0" i="1" smtClean="0">
                        <a:latin typeface="Cambria Math" panose="02040503050406030204" pitchFamily="18" charset="0"/>
                      </a:rPr>
                      <m:t>𝑘𝑇</m:t>
                    </m:r>
                  </m:oMath>
                </a14:m>
                <a:r>
                  <a:rPr lang="zh-CN" altLang="en-US" dirty="0"/>
                  <a:t> </a:t>
                </a:r>
                <a:endParaRPr lang="zh-CN" altLang="en-US" dirty="0"/>
              </a:p>
            </p:txBody>
          </p:sp>
        </mc:Choice>
        <mc:Fallback>
          <p:sp>
            <p:nvSpPr>
              <p:cNvPr id="26626" name="文本占位符 177154"/>
              <p:cNvSpPr>
                <a:spLocks noRot="1" noChangeAspect="1" noMove="1" noResize="1" noEditPoints="1" noAdjustHandles="1" noChangeArrowheads="1" noChangeShapeType="1" noTextEdit="1"/>
              </p:cNvSpPr>
              <p:nvPr>
                <p:ph idx="1"/>
              </p:nvPr>
            </p:nvSpPr>
            <p:spPr>
              <a:xfrm>
                <a:off x="143508" y="1592263"/>
                <a:ext cx="8892987" cy="4525962"/>
              </a:xfrm>
              <a:blipFill rotWithShape="1">
                <a:blip r:embed="rId1"/>
                <a:stretch>
                  <a:fillRect l="-7" t="-7" r="5"/>
                </a:stretch>
              </a:blipFill>
            </p:spPr>
            <p:txBody>
              <a:bodyPr/>
              <a:lstStyle/>
              <a:p>
                <a:r>
                  <a:rPr lang="zh-CN" altLang="en-US">
                    <a:noFill/>
                  </a:rPr>
                  <a:t> </a:t>
                </a:r>
              </a:p>
            </p:txBody>
          </p:sp>
        </mc:Fallback>
      </mc:AlternateContent>
    </p:spTree>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mc:Choice xmlns:a14="http://schemas.microsoft.com/office/drawing/2010/main" Requires="a14">
          <p:sp>
            <p:nvSpPr>
              <p:cNvPr id="126978" name="Rectangle 2"/>
              <p:cNvSpPr>
                <a:spLocks noGrp="1" noChangeArrowheads="1"/>
              </p:cNvSpPr>
              <p:nvPr>
                <p:ph type="body" sz="half" idx="1"/>
              </p:nvPr>
            </p:nvSpPr>
            <p:spPr>
              <a:xfrm>
                <a:off x="468313" y="1412875"/>
                <a:ext cx="8352159" cy="4967288"/>
              </a:xfrm>
            </p:spPr>
            <p:txBody>
              <a:bodyPr/>
              <a:lstStyle/>
              <a:p>
                <a:pPr marL="0" indent="0" eaLnBrk="1" hangingPunct="1">
                  <a:spcBef>
                    <a:spcPts val="0"/>
                  </a:spcBef>
                  <a:buNone/>
                </a:pPr>
                <a14:m>
                  <m:oMathPara xmlns:m="http://schemas.openxmlformats.org/officeDocument/2006/math">
                    <m:oMathParaPr>
                      <m:jc m:val="centerGroup"/>
                    </m:oMathParaPr>
                    <m:oMath xmlns:m="http://schemas.openxmlformats.org/officeDocument/2006/math">
                      <m:r>
                        <a:rPr lang="zh-CN" altLang="en-US" sz="2800" i="1" smtClean="0">
                          <a:solidFill>
                            <a:srgbClr val="000000"/>
                          </a:solidFill>
                          <a:latin typeface="Cambria Math" panose="02040503050406030204" pitchFamily="18" charset="0"/>
                        </a:rPr>
                        <m:t>𝛾</m:t>
                      </m:r>
                      <m:r>
                        <a:rPr lang="zh-CN" altLang="en-US" sz="2800" i="1" smtClean="0">
                          <a:solidFill>
                            <a:srgbClr val="000000"/>
                          </a:solidFill>
                          <a:latin typeface="Cambria Math" panose="02040503050406030204" pitchFamily="18" charset="0"/>
                        </a:rPr>
                        <m:t>=</m:t>
                      </m:r>
                      <m:r>
                        <a:rPr lang="zh-CN" altLang="en-US" sz="2800" i="1" smtClean="0">
                          <a:solidFill>
                            <a:srgbClr val="000000"/>
                          </a:solidFill>
                          <a:latin typeface="Cambria Math" panose="02040503050406030204" pitchFamily="18" charset="0"/>
                        </a:rPr>
                        <m:t>0</m:t>
                      </m:r>
                      <m:r>
                        <a:rPr lang="zh-CN" altLang="en-US" sz="2800" i="1" smtClean="0">
                          <a:solidFill>
                            <a:srgbClr val="000000"/>
                          </a:solidFill>
                          <a:latin typeface="Cambria Math" panose="02040503050406030204" pitchFamily="18" charset="0"/>
                        </a:rPr>
                        <m:t>.</m:t>
                      </m:r>
                      <m:r>
                        <a:rPr lang="zh-CN" altLang="en-US" sz="2800" i="1" smtClean="0">
                          <a:solidFill>
                            <a:srgbClr val="000000"/>
                          </a:solidFill>
                          <a:latin typeface="Cambria Math" panose="02040503050406030204" pitchFamily="18" charset="0"/>
                        </a:rPr>
                        <m:t>5</m:t>
                      </m:r>
                      <m:r>
                        <a:rPr lang="zh-CN" altLang="en-US" sz="2800" i="1" smtClean="0">
                          <a:solidFill>
                            <a:srgbClr val="000000"/>
                          </a:solidFill>
                          <a:latin typeface="Cambria Math" panose="02040503050406030204" pitchFamily="18" charset="0"/>
                        </a:rPr>
                        <m:t>(</m:t>
                      </m:r>
                      <m:r>
                        <a:rPr lang="zh-CN" altLang="en-US" sz="2800" i="1" smtClean="0">
                          <a:solidFill>
                            <a:srgbClr val="000000"/>
                          </a:solidFill>
                          <a:latin typeface="Cambria Math" panose="02040503050406030204" pitchFamily="18" charset="0"/>
                        </a:rPr>
                        <m:t>𝑘𝑎</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m:t>
                          </m:r>
                        </m:e>
                        <m:sup>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2</m:t>
                              </m:r>
                            </m:num>
                            <m:den>
                              <m:r>
                                <a:rPr lang="zh-CN" altLang="en-US" sz="2800" i="1">
                                  <a:solidFill>
                                    <a:srgbClr val="000000"/>
                                  </a:solidFill>
                                  <a:latin typeface="Cambria Math" panose="02040503050406030204" pitchFamily="18" charset="0"/>
                                </a:rPr>
                                <m:t>5</m:t>
                              </m:r>
                            </m:den>
                          </m:f>
                        </m:sup>
                      </m:sSup>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m:rPr>
                              <m:sty m:val="p"/>
                            </m:rPr>
                            <a:rPr lang="zh-CN" altLang="en-US" sz="2800" i="1">
                              <a:solidFill>
                                <a:srgbClr val="000000"/>
                              </a:solidFill>
                              <a:latin typeface="Cambria Math" panose="02040503050406030204" pitchFamily="18" charset="0"/>
                            </a:rPr>
                            <m:t>Δ</m:t>
                          </m:r>
                        </m:e>
                        <m:sup>
                          <m:r>
                            <a:rPr lang="zh-CN" altLang="en-US" sz="2800" i="1">
                              <a:solidFill>
                                <a:srgbClr val="000000"/>
                              </a:solidFill>
                              <a:latin typeface="Cambria Math" panose="02040503050406030204" pitchFamily="18" charset="0"/>
                            </a:rPr>
                            <m:t>′</m:t>
                          </m:r>
                        </m:sup>
                      </m:sSup>
                      <m:r>
                        <a:rPr lang="zh-CN" altLang="en-US" sz="2800" i="1">
                          <a:solidFill>
                            <a:srgbClr val="000000"/>
                          </a:solidFill>
                          <a:latin typeface="Cambria Math" panose="02040503050406030204" pitchFamily="18" charset="0"/>
                        </a:rPr>
                        <m:t>𝑎</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m:t>
                          </m:r>
                        </m:e>
                        <m:sup>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4</m:t>
                              </m:r>
                            </m:num>
                            <m:den>
                              <m:r>
                                <a:rPr lang="zh-CN" altLang="en-US" sz="2800" i="1">
                                  <a:solidFill>
                                    <a:srgbClr val="000000"/>
                                  </a:solidFill>
                                  <a:latin typeface="Cambria Math" panose="02040503050406030204" pitchFamily="18" charset="0"/>
                                </a:rPr>
                                <m:t>5</m:t>
                              </m:r>
                            </m:den>
                          </m:f>
                        </m:sup>
                      </m:sSup>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𝜂</m:t>
                          </m:r>
                        </m:num>
                        <m:den>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𝜇</m:t>
                              </m:r>
                            </m:e>
                            <m:sub>
                              <m:r>
                                <a:rPr lang="zh-CN" altLang="en-US" sz="2800" i="1">
                                  <a:solidFill>
                                    <a:srgbClr val="000000"/>
                                  </a:solidFill>
                                  <a:latin typeface="Cambria Math" panose="02040503050406030204" pitchFamily="18" charset="0"/>
                                </a:rPr>
                                <m:t>0</m:t>
                              </m:r>
                            </m:sub>
                          </m:sSub>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𝑎</m:t>
                              </m:r>
                            </m:e>
                            <m:sup>
                              <m:r>
                                <a:rPr lang="zh-CN" altLang="en-US" sz="2800" i="1">
                                  <a:solidFill>
                                    <a:srgbClr val="000000"/>
                                  </a:solidFill>
                                  <a:latin typeface="Cambria Math" panose="02040503050406030204" pitchFamily="18" charset="0"/>
                                </a:rPr>
                                <m:t>2</m:t>
                              </m:r>
                            </m:sup>
                          </m:sSup>
                        </m:den>
                      </m:f>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m:t>
                          </m:r>
                        </m:e>
                        <m:sup>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3</m:t>
                              </m:r>
                            </m:num>
                            <m:den>
                              <m:r>
                                <a:rPr lang="zh-CN" altLang="en-US" sz="2800" i="1">
                                  <a:solidFill>
                                    <a:srgbClr val="000000"/>
                                  </a:solidFill>
                                  <a:latin typeface="Cambria Math" panose="02040503050406030204" pitchFamily="18" charset="0"/>
                                </a:rPr>
                                <m:t>5</m:t>
                              </m:r>
                            </m:den>
                          </m:f>
                        </m:sup>
                      </m:sSup>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sSubSup>
                            <m:sSubSupPr>
                              <m:ctrlPr>
                                <a:rPr lang="zh-CN" altLang="en-US" sz="2800" i="1">
                                  <a:solidFill>
                                    <a:srgbClr val="000000"/>
                                  </a:solidFill>
                                  <a:latin typeface="Cambria Math" panose="02040503050406030204" pitchFamily="18" charset="0"/>
                                </a:rPr>
                              </m:ctrlPr>
                            </m:sSubSupPr>
                            <m:e>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𝐵</m:t>
                                  </m:r>
                                </m:e>
                                <m:sup>
                                  <m:r>
                                    <a:rPr lang="zh-CN" altLang="en-US" sz="2800" i="1">
                                      <a:solidFill>
                                        <a:srgbClr val="000000"/>
                                      </a:solidFill>
                                      <a:latin typeface="Cambria Math" panose="02040503050406030204" pitchFamily="18" charset="0"/>
                                    </a:rPr>
                                    <m:t>′</m:t>
                                  </m:r>
                                </m:sup>
                              </m:sSup>
                            </m:e>
                            <m:sub>
                              <m:r>
                                <a:rPr lang="zh-CN" altLang="en-US" sz="2800" i="1">
                                  <a:solidFill>
                                    <a:srgbClr val="000000"/>
                                  </a:solidFill>
                                  <a:latin typeface="Cambria Math" panose="02040503050406030204" pitchFamily="18" charset="0"/>
                                </a:rPr>
                                <m:t>0</m:t>
                              </m:r>
                            </m:sub>
                            <m:sup>
                              <m:r>
                                <a:rPr lang="zh-CN" altLang="en-US" sz="2800" i="1">
                                  <a:solidFill>
                                    <a:srgbClr val="000000"/>
                                  </a:solidFill>
                                  <a:latin typeface="Cambria Math" panose="02040503050406030204" pitchFamily="18" charset="0"/>
                                </a:rPr>
                                <m:t>2</m:t>
                              </m:r>
                            </m:sup>
                          </m:sSubSup>
                        </m:num>
                        <m:den>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𝜇</m:t>
                              </m:r>
                            </m:e>
                            <m:sub>
                              <m:r>
                                <a:rPr lang="zh-CN" altLang="en-US" sz="2800" i="1">
                                  <a:solidFill>
                                    <a:srgbClr val="000000"/>
                                  </a:solidFill>
                                  <a:latin typeface="Cambria Math" panose="02040503050406030204" pitchFamily="18" charset="0"/>
                                </a:rPr>
                                <m:t>0</m:t>
                              </m:r>
                            </m:sub>
                          </m:sSub>
                          <m:r>
                            <a:rPr lang="zh-CN" altLang="en-US" sz="2800" i="1">
                              <a:solidFill>
                                <a:srgbClr val="000000"/>
                              </a:solidFill>
                              <a:latin typeface="Cambria Math" panose="02040503050406030204" pitchFamily="18" charset="0"/>
                            </a:rPr>
                            <m:t>𝜌</m:t>
                          </m:r>
                        </m:den>
                      </m:f>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m:t>
                          </m:r>
                        </m:e>
                        <m:sup>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1</m:t>
                              </m:r>
                            </m:num>
                            <m:den>
                              <m:r>
                                <a:rPr lang="zh-CN" altLang="en-US" sz="2800" i="1">
                                  <a:solidFill>
                                    <a:srgbClr val="000000"/>
                                  </a:solidFill>
                                  <a:latin typeface="Cambria Math" panose="02040503050406030204" pitchFamily="18" charset="0"/>
                                </a:rPr>
                                <m:t>5</m:t>
                              </m:r>
                            </m:den>
                          </m:f>
                        </m:sup>
                      </m:sSup>
                      <m:r>
                        <a:rPr lang="en-US" altLang="zh-CN"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0</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5</m:t>
                      </m:r>
                      <m:r>
                        <a:rPr lang="en-US" altLang="zh-CN" sz="2800" b="0" i="1" smtClean="0">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𝑘𝑎</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m:t>
                          </m:r>
                        </m:e>
                        <m:sup>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2</m:t>
                              </m:r>
                            </m:num>
                            <m:den>
                              <m:r>
                                <a:rPr lang="zh-CN" altLang="en-US" sz="2800" i="1">
                                  <a:solidFill>
                                    <a:srgbClr val="000000"/>
                                  </a:solidFill>
                                  <a:latin typeface="Cambria Math" panose="02040503050406030204" pitchFamily="18" charset="0"/>
                                </a:rPr>
                                <m:t>5</m:t>
                              </m:r>
                            </m:den>
                          </m:f>
                        </m:sup>
                      </m:sSup>
                      <m:r>
                        <a:rPr lang="zh-CN" altLang="en-US" sz="2800" i="1">
                          <a:solidFill>
                            <a:srgbClr val="000000"/>
                          </a:solidFill>
                          <a:latin typeface="Cambria Math" panose="02040503050406030204" pitchFamily="18" charset="0"/>
                        </a:rPr>
                        <m:t>(</m:t>
                      </m:r>
                      <m:sSup>
                        <m:sSupPr>
                          <m:ctrlPr>
                            <a:rPr lang="zh-CN" altLang="en-US" sz="2800" i="1">
                              <a:solidFill>
                                <a:srgbClr val="000000"/>
                              </a:solidFill>
                              <a:latin typeface="Cambria Math" panose="02040503050406030204" pitchFamily="18" charset="0"/>
                            </a:rPr>
                          </m:ctrlPr>
                        </m:sSupPr>
                        <m:e>
                          <m:r>
                            <m:rPr>
                              <m:sty m:val="p"/>
                            </m:rPr>
                            <a:rPr lang="zh-CN" altLang="en-US" sz="2800" i="1">
                              <a:solidFill>
                                <a:srgbClr val="000000"/>
                              </a:solidFill>
                              <a:latin typeface="Cambria Math" panose="02040503050406030204" pitchFamily="18" charset="0"/>
                            </a:rPr>
                            <m:t>Δ</m:t>
                          </m:r>
                        </m:e>
                        <m:sup>
                          <m:r>
                            <a:rPr lang="zh-CN" altLang="en-US" sz="2800" i="1">
                              <a:solidFill>
                                <a:srgbClr val="000000"/>
                              </a:solidFill>
                              <a:latin typeface="Cambria Math" panose="02040503050406030204" pitchFamily="18" charset="0"/>
                            </a:rPr>
                            <m:t>′</m:t>
                          </m:r>
                        </m:sup>
                      </m:sSup>
                      <m:r>
                        <a:rPr lang="zh-CN" altLang="en-US" sz="2800" i="1">
                          <a:solidFill>
                            <a:srgbClr val="000000"/>
                          </a:solidFill>
                          <a:latin typeface="Cambria Math" panose="02040503050406030204" pitchFamily="18" charset="0"/>
                        </a:rPr>
                        <m:t>𝑎</m:t>
                      </m:r>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m:t>
                          </m:r>
                        </m:e>
                        <m:sup>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4</m:t>
                              </m:r>
                            </m:num>
                            <m:den>
                              <m:r>
                                <a:rPr lang="zh-CN" altLang="en-US" sz="2800" i="1">
                                  <a:solidFill>
                                    <a:srgbClr val="000000"/>
                                  </a:solidFill>
                                  <a:latin typeface="Cambria Math" panose="02040503050406030204" pitchFamily="18" charset="0"/>
                                </a:rPr>
                                <m:t>5</m:t>
                              </m:r>
                            </m:den>
                          </m:f>
                        </m:sup>
                      </m:sSup>
                      <m:sSubSup>
                        <m:sSubSupPr>
                          <m:ctrlPr>
                            <a:rPr lang="en-US" altLang="zh-CN" sz="2800" b="0" i="1" smtClean="0">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𝜏</m:t>
                          </m:r>
                        </m:e>
                        <m:sub>
                          <m:r>
                            <a:rPr lang="en-US" altLang="zh-CN" sz="2800" b="0" i="1" smtClean="0">
                              <a:solidFill>
                                <a:srgbClr val="000000"/>
                              </a:solidFill>
                              <a:latin typeface="Cambria Math" panose="02040503050406030204" pitchFamily="18" charset="0"/>
                            </a:rPr>
                            <m:t>𝑅</m:t>
                          </m:r>
                        </m:sub>
                        <m:sup>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3</m:t>
                              </m:r>
                            </m:num>
                            <m:den>
                              <m:r>
                                <a:rPr lang="zh-CN" altLang="en-US" sz="2800" i="1">
                                  <a:solidFill>
                                    <a:srgbClr val="000000"/>
                                  </a:solidFill>
                                  <a:latin typeface="Cambria Math" panose="02040503050406030204" pitchFamily="18" charset="0"/>
                                </a:rPr>
                                <m:t>5</m:t>
                              </m:r>
                            </m:den>
                          </m:f>
                        </m:sup>
                      </m:sSubSup>
                      <m:sSubSup>
                        <m:sSubSupPr>
                          <m:ctrlPr>
                            <a:rPr lang="en-US" altLang="zh-CN" sz="2800" b="0" i="1" smtClean="0">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𝜏</m:t>
                          </m:r>
                        </m:e>
                        <m:sub>
                          <m:r>
                            <a:rPr lang="en-US" altLang="zh-CN" sz="2800" b="0" i="1" smtClean="0">
                              <a:solidFill>
                                <a:srgbClr val="000000"/>
                              </a:solidFill>
                              <a:latin typeface="Cambria Math" panose="02040503050406030204" pitchFamily="18" charset="0"/>
                            </a:rPr>
                            <m:t>𝐴</m:t>
                          </m:r>
                        </m:sub>
                        <m:sup>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2</m:t>
                              </m:r>
                            </m:num>
                            <m:den>
                              <m:r>
                                <a:rPr lang="zh-CN" altLang="en-US" sz="2800" i="1">
                                  <a:solidFill>
                                    <a:srgbClr val="000000"/>
                                  </a:solidFill>
                                  <a:latin typeface="Cambria Math" panose="02040503050406030204" pitchFamily="18" charset="0"/>
                                </a:rPr>
                                <m:t>5</m:t>
                              </m:r>
                            </m:den>
                          </m:f>
                        </m:sup>
                      </m:sSubSup>
                    </m:oMath>
                  </m:oMathPara>
                </a14:m>
                <a:endParaRPr lang="zh-CN" altLang="en-US" sz="2800" dirty="0"/>
              </a:p>
              <a:p>
                <a:pPr eaLnBrk="1" hangingPunct="1">
                  <a:spcBef>
                    <a:spcPts val="0"/>
                  </a:spcBef>
                </a:pPr>
                <a:endParaRPr lang="en-US" altLang="zh-CN" sz="2800" dirty="0"/>
              </a:p>
              <a:p>
                <a:pPr eaLnBrk="1" hangingPunct="1">
                  <a:spcBef>
                    <a:spcPts val="0"/>
                  </a:spcBef>
                </a:pPr>
                <a:r>
                  <a:rPr lang="zh-CN" altLang="zh-CN" sz="2800" dirty="0"/>
                  <a:t>其中</a:t>
                </a:r>
                <a14:m>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𝜏</m:t>
                        </m:r>
                      </m:e>
                      <m:sub>
                        <m:r>
                          <a:rPr lang="zh-CN" altLang="en-US" sz="2800" i="1">
                            <a:solidFill>
                              <a:srgbClr val="000000"/>
                            </a:solidFill>
                            <a:latin typeface="Cambria Math" panose="02040503050406030204" pitchFamily="18" charset="0"/>
                          </a:rPr>
                          <m:t>𝑅</m:t>
                        </m:r>
                      </m:sub>
                    </m:sSub>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𝜇</m:t>
                            </m:r>
                          </m:e>
                          <m:sub>
                            <m:r>
                              <a:rPr lang="zh-CN" altLang="en-US" sz="2800" i="1">
                                <a:solidFill>
                                  <a:srgbClr val="000000"/>
                                </a:solidFill>
                                <a:latin typeface="Cambria Math" panose="02040503050406030204" pitchFamily="18" charset="0"/>
                              </a:rPr>
                              <m:t>0</m:t>
                            </m:r>
                          </m:sub>
                        </m:sSub>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𝑎</m:t>
                            </m:r>
                          </m:e>
                          <m:sup>
                            <m:r>
                              <a:rPr lang="zh-CN" altLang="en-US" sz="2800" i="1">
                                <a:solidFill>
                                  <a:srgbClr val="000000"/>
                                </a:solidFill>
                                <a:latin typeface="Cambria Math" panose="02040503050406030204" pitchFamily="18" charset="0"/>
                              </a:rPr>
                              <m:t>2</m:t>
                            </m:r>
                          </m:sup>
                        </m:sSup>
                      </m:num>
                      <m:den>
                        <m:r>
                          <a:rPr lang="zh-CN" altLang="en-US" sz="2800" i="1">
                            <a:solidFill>
                              <a:srgbClr val="000000"/>
                            </a:solidFill>
                            <a:latin typeface="Cambria Math" panose="02040503050406030204" pitchFamily="18" charset="0"/>
                          </a:rPr>
                          <m:t>𝜂</m:t>
                        </m:r>
                      </m:den>
                    </m:f>
                    <m:r>
                      <a:rPr lang="zh-CN" altLang="en-US" sz="2800" i="1">
                        <a:solidFill>
                          <a:srgbClr val="000000"/>
                        </a:solidFill>
                        <a:latin typeface="Cambria Math" panose="02040503050406030204" pitchFamily="18" charset="0"/>
                      </a:rPr>
                      <m:t>, </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𝜏</m:t>
                        </m:r>
                      </m:e>
                      <m:sub>
                        <m:r>
                          <a:rPr lang="zh-CN" altLang="en-US" sz="2800" i="1">
                            <a:solidFill>
                              <a:srgbClr val="000000"/>
                            </a:solidFill>
                            <a:latin typeface="Cambria Math" panose="02040503050406030204" pitchFamily="18" charset="0"/>
                          </a:rPr>
                          <m:t>𝐴</m:t>
                        </m:r>
                      </m:sub>
                    </m:sSub>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𝑎</m:t>
                        </m:r>
                      </m:num>
                      <m:den>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𝑣</m:t>
                            </m:r>
                          </m:e>
                          <m:sub>
                            <m:r>
                              <a:rPr lang="zh-CN" altLang="en-US" sz="2800" i="1">
                                <a:solidFill>
                                  <a:srgbClr val="000000"/>
                                </a:solidFill>
                                <a:latin typeface="Cambria Math" panose="02040503050406030204" pitchFamily="18" charset="0"/>
                              </a:rPr>
                              <m:t>𝐴</m:t>
                            </m:r>
                          </m:sub>
                        </m:sSub>
                      </m:den>
                    </m:f>
                    <m:r>
                      <a:rPr lang="zh-CN" altLang="en-US" sz="2800" i="1">
                        <a:solidFill>
                          <a:srgbClr val="000000"/>
                        </a:solidFill>
                        <a:latin typeface="Cambria Math" panose="02040503050406030204" pitchFamily="18" charset="0"/>
                      </a:rPr>
                      <m:t>=</m:t>
                    </m:r>
                    <m:rad>
                      <m:radPr>
                        <m:degHide m:val="on"/>
                        <m:ctrlPr>
                          <a:rPr lang="zh-CN" altLang="en-US" sz="2800" i="1">
                            <a:solidFill>
                              <a:srgbClr val="000000"/>
                            </a:solidFill>
                            <a:latin typeface="Cambria Math" panose="02040503050406030204" pitchFamily="18" charset="0"/>
                          </a:rPr>
                        </m:ctrlPr>
                      </m:radPr>
                      <m:deg/>
                      <m:e>
                        <m:f>
                          <m:fPr>
                            <m:ctrlPr>
                              <a:rPr lang="zh-CN" altLang="en-US" sz="2800" i="1">
                                <a:solidFill>
                                  <a:srgbClr val="000000"/>
                                </a:solidFill>
                                <a:latin typeface="Cambria Math" panose="02040503050406030204" pitchFamily="18" charset="0"/>
                              </a:rPr>
                            </m:ctrlPr>
                          </m:fPr>
                          <m:num>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𝜇</m:t>
                                </m:r>
                              </m:e>
                              <m:sub>
                                <m:r>
                                  <a:rPr lang="zh-CN" altLang="en-US" sz="2800" i="1">
                                    <a:solidFill>
                                      <a:srgbClr val="000000"/>
                                    </a:solidFill>
                                    <a:latin typeface="Cambria Math" panose="02040503050406030204" pitchFamily="18" charset="0"/>
                                  </a:rPr>
                                  <m:t>0</m:t>
                                </m:r>
                              </m:sub>
                            </m:sSub>
                            <m:r>
                              <a:rPr lang="zh-CN" altLang="en-US" sz="2800" i="1">
                                <a:solidFill>
                                  <a:srgbClr val="000000"/>
                                </a:solidFill>
                                <a:latin typeface="Cambria Math" panose="02040503050406030204" pitchFamily="18" charset="0"/>
                              </a:rPr>
                              <m:t>𝜌</m:t>
                            </m:r>
                          </m:num>
                          <m:den>
                            <m:sSubSup>
                              <m:sSubSupPr>
                                <m:ctrlPr>
                                  <a:rPr lang="zh-CN" altLang="en-US" sz="2800" i="1">
                                    <a:solidFill>
                                      <a:srgbClr val="000000"/>
                                    </a:solidFill>
                                    <a:latin typeface="Cambria Math" panose="02040503050406030204" pitchFamily="18" charset="0"/>
                                  </a:rPr>
                                </m:ctrlPr>
                              </m:sSubSupPr>
                              <m:e>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𝐵</m:t>
                                    </m:r>
                                  </m:e>
                                  <m:sup>
                                    <m:r>
                                      <a:rPr lang="zh-CN" altLang="en-US" sz="2800" i="1">
                                        <a:solidFill>
                                          <a:srgbClr val="000000"/>
                                        </a:solidFill>
                                        <a:latin typeface="Cambria Math" panose="02040503050406030204" pitchFamily="18" charset="0"/>
                                      </a:rPr>
                                      <m:t>′</m:t>
                                    </m:r>
                                  </m:sup>
                                </m:sSup>
                              </m:e>
                              <m:sub>
                                <m:r>
                                  <a:rPr lang="zh-CN" altLang="en-US" sz="2800" i="1">
                                    <a:solidFill>
                                      <a:srgbClr val="000000"/>
                                    </a:solidFill>
                                    <a:latin typeface="Cambria Math" panose="02040503050406030204" pitchFamily="18" charset="0"/>
                                  </a:rPr>
                                  <m:t>0</m:t>
                                </m:r>
                              </m:sub>
                              <m:sup>
                                <m:r>
                                  <a:rPr lang="zh-CN" altLang="en-US" sz="2800" i="1">
                                    <a:solidFill>
                                      <a:srgbClr val="000000"/>
                                    </a:solidFill>
                                    <a:latin typeface="Cambria Math" panose="02040503050406030204" pitchFamily="18" charset="0"/>
                                  </a:rPr>
                                  <m:t>2</m:t>
                                </m:r>
                              </m:sup>
                            </m:sSubSup>
                          </m:den>
                        </m:f>
                      </m:e>
                    </m:rad>
                  </m:oMath>
                </a14:m>
                <a:endParaRPr lang="zh-CN" altLang="en-US" sz="2800" dirty="0"/>
              </a:p>
              <a:p>
                <a:pPr eaLnBrk="1" hangingPunct="1">
                  <a:spcBef>
                    <a:spcPts val="0"/>
                  </a:spcBef>
                </a:pPr>
                <a:r>
                  <a:rPr lang="zh-CN" altLang="en-US" sz="2800" dirty="0"/>
                  <a:t>分别为磁场的扩散时间和</a:t>
                </a:r>
                <a:r>
                  <a:rPr lang="en-US" altLang="zh-CN" sz="2800" dirty="0"/>
                  <a:t>Alfvén</a:t>
                </a:r>
                <a:r>
                  <a:rPr lang="zh-CN" altLang="en-US" sz="2800" dirty="0"/>
                  <a:t>波渡越时间。撕裂模增长率对应线性增长阶段，再发展到非线性阶段，引起磁场重联进入相对稳定进行的阶段，线性理论失效，需要用非线性理论或数值模拟进行研究。</a:t>
                </a:r>
                <a:endParaRPr lang="zh-CN" altLang="en-US" sz="2800" dirty="0"/>
              </a:p>
              <a:p>
                <a:pPr eaLnBrk="1" hangingPunct="1">
                  <a:spcAft>
                    <a:spcPct val="10000"/>
                  </a:spcAft>
                </a:pPr>
                <a:endParaRPr lang="zh-CN" altLang="zh-CN" sz="2800" dirty="0"/>
              </a:p>
              <a:p>
                <a:pPr eaLnBrk="1" hangingPunct="1"/>
                <a:endParaRPr lang="zh-CN" altLang="zh-CN" sz="2800" dirty="0"/>
              </a:p>
              <a:p>
                <a:pPr eaLnBrk="1" hangingPunct="1">
                  <a:buFontTx/>
                  <a:buNone/>
                </a:pPr>
                <a:endParaRPr lang="zh-CN" altLang="zh-CN" sz="2800" dirty="0"/>
              </a:p>
            </p:txBody>
          </p:sp>
        </mc:Choice>
        <mc:Fallback>
          <p:sp>
            <p:nvSpPr>
              <p:cNvPr id="126978" name="Rectangle 2"/>
              <p:cNvSpPr>
                <a:spLocks noRot="1" noChangeAspect="1" noMove="1" noResize="1" noEditPoints="1" noAdjustHandles="1" noChangeArrowheads="1" noChangeShapeType="1" noTextEdit="1"/>
              </p:cNvSpPr>
              <p:nvPr>
                <p:ph type="body" sz="half" idx="1"/>
              </p:nvPr>
            </p:nvSpPr>
            <p:spPr>
              <a:xfrm>
                <a:off x="468313" y="1412875"/>
                <a:ext cx="8352159" cy="4967288"/>
              </a:xfrm>
              <a:blipFill rotWithShape="1">
                <a:blip r:embed="rId1"/>
                <a:stretch>
                  <a:fillRect l="-4" r="-3121" b="-27875"/>
                </a:stretch>
              </a:blipFill>
            </p:spPr>
            <p:txBody>
              <a:bodyPr/>
              <a:lstStyle/>
              <a:p>
                <a:r>
                  <a:rPr lang="zh-CN" altLang="en-US">
                    <a:noFill/>
                  </a:rPr>
                  <a:t> </a:t>
                </a:r>
              </a:p>
            </p:txBody>
          </p:sp>
        </mc:Fallback>
      </mc:AlternateContent>
      <p:sp>
        <p:nvSpPr>
          <p:cNvPr id="126979" name="Rectangle 3"/>
          <p:cNvSpPr>
            <a:spLocks noGrp="1" noChangeArrowheads="1"/>
          </p:cNvSpPr>
          <p:nvPr>
            <p:ph type="title"/>
          </p:nvPr>
        </p:nvSpPr>
        <p:spPr>
          <a:xfrm>
            <a:off x="468313" y="260350"/>
            <a:ext cx="8229600" cy="1143000"/>
          </a:xfrm>
        </p:spPr>
        <p:txBody>
          <a:bodyPr/>
          <a:lstStyle/>
          <a:p>
            <a:pPr eaLnBrk="1" hangingPunct="1"/>
            <a:r>
              <a:rPr lang="zh-CN" altLang="zh-CN"/>
              <a:t>进一步求增长率</a:t>
            </a:r>
            <a:endParaRPr lang="zh-CN" altLang="zh-CN"/>
          </a:p>
        </p:txBody>
      </p:sp>
    </p:spTree>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Rectangle 2"/>
          <p:cNvSpPr>
            <a:spLocks noGrp="1" noChangeArrowheads="1"/>
          </p:cNvSpPr>
          <p:nvPr>
            <p:ph type="title"/>
          </p:nvPr>
        </p:nvSpPr>
        <p:spPr/>
        <p:txBody>
          <a:bodyPr/>
          <a:lstStyle/>
          <a:p>
            <a:pPr eaLnBrk="1" hangingPunct="1"/>
            <a:r>
              <a:rPr lang="zh-CN" altLang="zh-CN"/>
              <a:t>磁场重联初态的平衡解</a:t>
            </a:r>
            <a:endParaRPr lang="zh-CN" altLang="zh-CN"/>
          </a:p>
        </p:txBody>
      </p:sp>
      <mc:AlternateContent xmlns:mc="http://schemas.openxmlformats.org/markup-compatibility/2006">
        <mc:Choice xmlns:a14="http://schemas.microsoft.com/office/drawing/2010/main" Requires="a14">
          <p:sp>
            <p:nvSpPr>
              <p:cNvPr id="128003" name="Rectangle 3"/>
              <p:cNvSpPr>
                <a:spLocks noGrp="1" noChangeArrowheads="1"/>
              </p:cNvSpPr>
              <p:nvPr>
                <p:ph type="body" sz="half" idx="1"/>
              </p:nvPr>
            </p:nvSpPr>
            <p:spPr>
              <a:xfrm>
                <a:off x="457200" y="1600200"/>
                <a:ext cx="8004175" cy="4525963"/>
              </a:xfrm>
            </p:spPr>
            <p:txBody>
              <a:bodyPr/>
              <a:lstStyle/>
              <a:p>
                <a:pPr eaLnBrk="1" hangingPunct="1"/>
                <a:r>
                  <a:rPr lang="zh-CN" altLang="zh-CN" sz="2800" dirty="0"/>
                  <a:t>0阶物理量应该是MHD方程组的初态的平衡解</a:t>
                </a:r>
                <a:endParaRPr lang="zh-CN" altLang="zh-CN" sz="2800" dirty="0"/>
              </a:p>
              <a:p>
                <a:pPr eaLnBrk="1" hangingPunct="1"/>
                <a:r>
                  <a:rPr lang="zh-CN" altLang="zh-CN" sz="2800" dirty="0"/>
                  <a:t>下面是一组常用的解：</a:t>
                </a:r>
                <a:endParaRPr lang="en-US" altLang="zh-CN" sz="2800" dirty="0"/>
              </a:p>
              <a:p>
                <a:pPr marL="0" indent="0" eaLnBrk="1" hangingPunct="1">
                  <a:buNone/>
                </a:pPr>
                <a14:m>
                  <m:oMathPara xmlns:m="http://schemas.openxmlformats.org/officeDocument/2006/math">
                    <m:oMathParaPr>
                      <m:jc m:val="centerGroup"/>
                    </m:oMathParaPr>
                    <m:oMath xmlns:m="http://schemas.openxmlformats.org/officeDocument/2006/math">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𝑩</m:t>
                          </m:r>
                        </m:e>
                        <m:sub>
                          <m:r>
                            <a:rPr lang="zh-CN" altLang="en-US" sz="2800" i="1">
                              <a:solidFill>
                                <a:srgbClr val="000000"/>
                              </a:solidFill>
                              <a:latin typeface="Cambria Math" panose="02040503050406030204" pitchFamily="18" charset="0"/>
                            </a:rPr>
                            <m:t>0</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𝑥</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𝐵</m:t>
                          </m:r>
                        </m:e>
                        <m:sub>
                          <m:r>
                            <a:rPr lang="zh-CN" altLang="en-US" sz="2800" i="1">
                              <a:solidFill>
                                <a:srgbClr val="000000"/>
                              </a:solidFill>
                              <a:latin typeface="Cambria Math" panose="02040503050406030204" pitchFamily="18" charset="0"/>
                            </a:rPr>
                            <m:t>0</m:t>
                          </m:r>
                          <m:r>
                            <a:rPr lang="zh-CN" altLang="en-US" sz="2800" i="1">
                              <a:solidFill>
                                <a:srgbClr val="000000"/>
                              </a:solidFill>
                              <a:latin typeface="Cambria Math" panose="02040503050406030204" pitchFamily="18" charset="0"/>
                            </a:rPr>
                            <m:t>𝑦</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𝑥</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𝒆</m:t>
                          </m:r>
                        </m:e>
                        <m:sub>
                          <m:r>
                            <a:rPr lang="zh-CN" altLang="en-US" sz="2800" i="1">
                              <a:solidFill>
                                <a:srgbClr val="000000"/>
                              </a:solidFill>
                              <a:latin typeface="Cambria Math" panose="02040503050406030204" pitchFamily="18" charset="0"/>
                            </a:rPr>
                            <m:t>𝑦</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𝐵</m:t>
                          </m:r>
                        </m:e>
                        <m:sub>
                          <m:r>
                            <a:rPr lang="zh-CN" altLang="en-US" sz="2800" i="1">
                              <a:solidFill>
                                <a:srgbClr val="000000"/>
                              </a:solidFill>
                              <a:latin typeface="Cambria Math" panose="02040503050406030204" pitchFamily="18" charset="0"/>
                            </a:rPr>
                            <m:t>0</m:t>
                          </m:r>
                          <m:r>
                            <a:rPr lang="zh-CN" altLang="en-US" sz="2800" i="1">
                              <a:solidFill>
                                <a:srgbClr val="000000"/>
                              </a:solidFill>
                              <a:latin typeface="Cambria Math" panose="02040503050406030204" pitchFamily="18" charset="0"/>
                            </a:rPr>
                            <m:t>𝑧</m:t>
                          </m:r>
                        </m:sub>
                      </m:sSub>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𝑥</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𝒆</m:t>
                          </m:r>
                        </m:e>
                        <m:sub>
                          <m:r>
                            <a:rPr lang="zh-CN" altLang="en-US" sz="2800" i="1">
                              <a:solidFill>
                                <a:srgbClr val="000000"/>
                              </a:solidFill>
                              <a:latin typeface="Cambria Math" panose="02040503050406030204" pitchFamily="18" charset="0"/>
                            </a:rPr>
                            <m:t>𝑧</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𝐵</m:t>
                          </m:r>
                        </m:e>
                        <m:sub>
                          <m:r>
                            <a:rPr lang="zh-CN" altLang="en-US" sz="2800" i="1">
                              <a:solidFill>
                                <a:srgbClr val="000000"/>
                              </a:solidFill>
                              <a:latin typeface="Cambria Math" panose="02040503050406030204" pitchFamily="18" charset="0"/>
                            </a:rPr>
                            <m:t>0</m:t>
                          </m:r>
                        </m:sub>
                      </m:sSub>
                      <m:func>
                        <m:funcPr>
                          <m:ctrlPr>
                            <a:rPr lang="zh-CN" altLang="en-US" sz="2800" i="1">
                              <a:solidFill>
                                <a:srgbClr val="000000"/>
                              </a:solidFill>
                              <a:latin typeface="Cambria Math" panose="02040503050406030204" pitchFamily="18" charset="0"/>
                            </a:rPr>
                          </m:ctrlPr>
                        </m:funcPr>
                        <m:fName>
                          <m:r>
                            <m:rPr>
                              <m:sty m:val="p"/>
                            </m:rPr>
                            <a:rPr lang="zh-CN" altLang="en-US" sz="2800">
                              <a:solidFill>
                                <a:srgbClr val="000000"/>
                              </a:solidFill>
                              <a:latin typeface="Cambria Math" panose="02040503050406030204" pitchFamily="18" charset="0"/>
                            </a:rPr>
                            <m:t>tanh</m:t>
                          </m:r>
                        </m:fName>
                        <m:e>
                          <m:r>
                            <a:rPr lang="zh-CN" altLang="en-US" sz="2800" i="1">
                              <a:solidFill>
                                <a:srgbClr val="000000"/>
                              </a:solidFill>
                              <a:latin typeface="Cambria Math" panose="02040503050406030204" pitchFamily="18" charset="0"/>
                            </a:rPr>
                            <m:t>(</m:t>
                          </m:r>
                        </m:e>
                      </m:func>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𝑥</m:t>
                          </m:r>
                        </m:num>
                        <m:den>
                          <m:r>
                            <a:rPr lang="zh-CN" altLang="en-US" sz="2800" i="1">
                              <a:solidFill>
                                <a:srgbClr val="000000"/>
                              </a:solidFill>
                              <a:latin typeface="Cambria Math" panose="02040503050406030204" pitchFamily="18" charset="0"/>
                            </a:rPr>
                            <m:t>𝑎</m:t>
                          </m:r>
                        </m:den>
                      </m:f>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𝒆</m:t>
                          </m:r>
                        </m:e>
                        <m:sub>
                          <m:r>
                            <a:rPr lang="zh-CN" altLang="en-US" sz="2800" i="1">
                              <a:solidFill>
                                <a:srgbClr val="000000"/>
                              </a:solidFill>
                              <a:latin typeface="Cambria Math" panose="02040503050406030204" pitchFamily="18" charset="0"/>
                            </a:rPr>
                            <m:t>𝑦</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𝐵</m:t>
                          </m:r>
                        </m:e>
                        <m:sub>
                          <m:r>
                            <a:rPr lang="zh-CN" altLang="en-US" sz="2800" i="1">
                              <a:solidFill>
                                <a:srgbClr val="000000"/>
                              </a:solidFill>
                              <a:latin typeface="Cambria Math" panose="02040503050406030204" pitchFamily="18" charset="0"/>
                            </a:rPr>
                            <m:t>0</m:t>
                          </m:r>
                          <m:r>
                            <a:rPr lang="zh-CN" altLang="en-US" sz="2800" i="1">
                              <a:solidFill>
                                <a:srgbClr val="000000"/>
                              </a:solidFill>
                              <a:latin typeface="Cambria Math" panose="02040503050406030204" pitchFamily="18" charset="0"/>
                            </a:rPr>
                            <m:t>𝑧</m:t>
                          </m:r>
                        </m:sub>
                      </m:sSub>
                      <m:sSub>
                        <m:sSubPr>
                          <m:ctrlPr>
                            <a:rPr lang="zh-CN" altLang="en-US" sz="2800" i="1">
                              <a:solidFill>
                                <a:srgbClr val="000000"/>
                              </a:solidFill>
                              <a:latin typeface="Cambria Math" panose="02040503050406030204" pitchFamily="18" charset="0"/>
                            </a:rPr>
                          </m:ctrlPr>
                        </m:sSubPr>
                        <m:e>
                          <m:r>
                            <a:rPr lang="zh-CN" altLang="en-US" sz="2800" b="1" i="1">
                              <a:solidFill>
                                <a:srgbClr val="000000"/>
                              </a:solidFill>
                              <a:latin typeface="Cambria Math" panose="02040503050406030204" pitchFamily="18" charset="0"/>
                            </a:rPr>
                            <m:t>𝒆</m:t>
                          </m:r>
                        </m:e>
                        <m:sub>
                          <m:r>
                            <a:rPr lang="zh-CN" altLang="en-US" sz="2800" i="1">
                              <a:solidFill>
                                <a:srgbClr val="000000"/>
                              </a:solidFill>
                              <a:latin typeface="Cambria Math" panose="02040503050406030204" pitchFamily="18" charset="0"/>
                            </a:rPr>
                            <m:t>𝑧</m:t>
                          </m:r>
                        </m:sub>
                      </m:sSub>
                    </m:oMath>
                    <m:oMath xmlns:m="http://schemas.openxmlformats.org/officeDocument/2006/math">
                      <m:r>
                        <a:rPr lang="zh-CN" altLang="en-US" sz="2800" i="1">
                          <a:solidFill>
                            <a:srgbClr val="000000"/>
                          </a:solidFill>
                          <a:latin typeface="Cambria Math" panose="02040503050406030204" pitchFamily="18" charset="0"/>
                        </a:rPr>
                        <m:t>𝜌</m:t>
                      </m:r>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𝑥</m:t>
                      </m:r>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𝜌</m:t>
                          </m:r>
                        </m:e>
                        <m:sub>
                          <m:r>
                            <a:rPr lang="zh-CN" altLang="en-US" sz="2800" i="1">
                              <a:solidFill>
                                <a:srgbClr val="000000"/>
                              </a:solidFill>
                              <a:latin typeface="Cambria Math" panose="02040503050406030204" pitchFamily="18" charset="0"/>
                            </a:rPr>
                            <m:t>∞</m:t>
                          </m:r>
                        </m:sub>
                      </m:sSub>
                      <m:r>
                        <a:rPr lang="zh-CN" altLang="en-US" sz="2800" i="1">
                          <a:solidFill>
                            <a:srgbClr val="000000"/>
                          </a:solidFill>
                          <a:latin typeface="Cambria Math" panose="02040503050406030204" pitchFamily="18" charset="0"/>
                        </a:rPr>
                        <m:t>+</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𝜌</m:t>
                          </m:r>
                        </m:e>
                        <m:sub>
                          <m:r>
                            <a:rPr lang="zh-CN" altLang="en-US" sz="2800" i="1">
                              <a:solidFill>
                                <a:srgbClr val="000000"/>
                              </a:solidFill>
                              <a:latin typeface="Cambria Math" panose="02040503050406030204" pitchFamily="18" charset="0"/>
                            </a:rPr>
                            <m:t>𝑛</m:t>
                          </m:r>
                        </m:sub>
                      </m:sSub>
                      <m:func>
                        <m:funcPr>
                          <m:ctrlPr>
                            <a:rPr lang="en-US" altLang="zh-CN" sz="2800" i="1">
                              <a:solidFill>
                                <a:srgbClr val="000000"/>
                              </a:solidFill>
                              <a:latin typeface="Cambria Math" panose="02040503050406030204" pitchFamily="18" charset="0"/>
                            </a:rPr>
                          </m:ctrlPr>
                        </m:funcPr>
                        <m:fName>
                          <m:sSup>
                            <m:sSupPr>
                              <m:ctrlPr>
                                <a:rPr lang="en-US" altLang="zh-CN" sz="2800" i="1">
                                  <a:solidFill>
                                    <a:srgbClr val="000000"/>
                                  </a:solidFill>
                                  <a:latin typeface="Cambria Math" panose="02040503050406030204" pitchFamily="18" charset="0"/>
                                </a:rPr>
                              </m:ctrlPr>
                            </m:sSupPr>
                            <m:e>
                              <m:r>
                                <m:rPr>
                                  <m:sty m:val="p"/>
                                </m:rPr>
                                <a:rPr lang="en-US" altLang="zh-CN" sz="2800">
                                  <a:solidFill>
                                    <a:srgbClr val="000000"/>
                                  </a:solidFill>
                                  <a:latin typeface="Cambria Math" panose="02040503050406030204" pitchFamily="18" charset="0"/>
                                </a:rPr>
                                <m:t>sech</m:t>
                              </m:r>
                            </m:e>
                            <m:sup>
                              <m:r>
                                <a:rPr lang="en-US" altLang="zh-CN" sz="2800">
                                  <a:solidFill>
                                    <a:srgbClr val="000000"/>
                                  </a:solidFill>
                                  <a:latin typeface="Cambria Math" panose="02040503050406030204" pitchFamily="18" charset="0"/>
                                </a:rPr>
                                <m:t>2</m:t>
                              </m:r>
                            </m:sup>
                          </m:sSup>
                        </m:fName>
                        <m:e>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r>
                                <a:rPr lang="zh-CN" altLang="en-US" sz="2800" i="1">
                                  <a:solidFill>
                                    <a:srgbClr val="000000"/>
                                  </a:solidFill>
                                  <a:latin typeface="Cambria Math" panose="02040503050406030204" pitchFamily="18" charset="0"/>
                                </a:rPr>
                                <m:t>𝑥</m:t>
                              </m:r>
                            </m:num>
                            <m:den>
                              <m:r>
                                <a:rPr lang="zh-CN" altLang="en-US" sz="2800" i="1">
                                  <a:solidFill>
                                    <a:srgbClr val="000000"/>
                                  </a:solidFill>
                                  <a:latin typeface="Cambria Math" panose="02040503050406030204" pitchFamily="18" charset="0"/>
                                </a:rPr>
                                <m:t>𝑎</m:t>
                              </m:r>
                            </m:den>
                          </m:f>
                          <m:r>
                            <a:rPr lang="zh-CN" altLang="en-US" sz="2800" i="1">
                              <a:solidFill>
                                <a:srgbClr val="000000"/>
                              </a:solidFill>
                              <a:latin typeface="Cambria Math" panose="02040503050406030204" pitchFamily="18" charset="0"/>
                            </a:rPr>
                            <m:t>)</m:t>
                          </m:r>
                        </m:e>
                      </m:func>
                    </m:oMath>
                  </m:oMathPara>
                </a14:m>
                <a:endParaRPr lang="zh-CN" altLang="zh-CN" sz="2800" dirty="0"/>
              </a:p>
              <a:p>
                <a:pPr eaLnBrk="1" hangingPunct="1"/>
                <a:r>
                  <a:rPr lang="zh-CN" altLang="zh-CN" sz="2800" dirty="0"/>
                  <a:t>参数之间满足平衡关系</a:t>
                </a:r>
                <a:endParaRPr lang="en-US" altLang="zh-CN" sz="2800" dirty="0"/>
              </a:p>
              <a:p>
                <a:pPr marL="0" indent="0" eaLnBrk="1" hangingPunct="1">
                  <a:buNone/>
                </a:pPr>
                <a14:m>
                  <m:oMathPara xmlns:m="http://schemas.openxmlformats.org/officeDocument/2006/math">
                    <m:oMathParaPr>
                      <m:jc m:val="centerGroup"/>
                    </m:oMathParaPr>
                    <m:oMath xmlns:m="http://schemas.openxmlformats.org/officeDocument/2006/math">
                      <m:r>
                        <a:rPr lang="zh-CN" altLang="en-US" sz="2800" i="1">
                          <a:solidFill>
                            <a:srgbClr val="000000"/>
                          </a:solidFill>
                          <a:latin typeface="Cambria Math" panose="02040503050406030204" pitchFamily="18" charset="0"/>
                        </a:rPr>
                        <m:t>𝑃</m:t>
                      </m:r>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sSup>
                            <m:sSupPr>
                              <m:ctrlPr>
                                <a:rPr lang="zh-CN" altLang="en-US" sz="2800" i="1">
                                  <a:solidFill>
                                    <a:srgbClr val="000000"/>
                                  </a:solidFill>
                                  <a:latin typeface="Cambria Math" panose="02040503050406030204" pitchFamily="18" charset="0"/>
                                </a:rPr>
                              </m:ctrlPr>
                            </m:sSupPr>
                            <m:e>
                              <m:r>
                                <a:rPr lang="zh-CN" altLang="en-US" sz="2800" i="1">
                                  <a:solidFill>
                                    <a:srgbClr val="000000"/>
                                  </a:solidFill>
                                  <a:latin typeface="Cambria Math" panose="02040503050406030204" pitchFamily="18" charset="0"/>
                                </a:rPr>
                                <m:t>𝐵</m:t>
                              </m:r>
                            </m:e>
                            <m:sup>
                              <m:r>
                                <a:rPr lang="zh-CN" altLang="en-US" sz="2800" i="1">
                                  <a:solidFill>
                                    <a:srgbClr val="000000"/>
                                  </a:solidFill>
                                  <a:latin typeface="Cambria Math" panose="02040503050406030204" pitchFamily="18" charset="0"/>
                                </a:rPr>
                                <m:t>2</m:t>
                              </m:r>
                            </m:sup>
                          </m:sSup>
                        </m:num>
                        <m:den>
                          <m:r>
                            <a:rPr lang="zh-CN" altLang="en-US" sz="2800" i="1">
                              <a:solidFill>
                                <a:srgbClr val="000000"/>
                              </a:solidFill>
                              <a:latin typeface="Cambria Math" panose="02040503050406030204" pitchFamily="18" charset="0"/>
                            </a:rPr>
                            <m:t>2</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𝜇</m:t>
                              </m:r>
                            </m:e>
                            <m:sub>
                              <m:r>
                                <a:rPr lang="zh-CN" altLang="en-US" sz="2800" i="1">
                                  <a:solidFill>
                                    <a:srgbClr val="000000"/>
                                  </a:solidFill>
                                  <a:latin typeface="Cambria Math" panose="02040503050406030204" pitchFamily="18" charset="0"/>
                                </a:rPr>
                                <m:t>0</m:t>
                              </m:r>
                            </m:sub>
                          </m:sSub>
                        </m:den>
                      </m:f>
                      <m:r>
                        <a:rPr lang="zh-CN" altLang="en-US" sz="2800" i="1">
                          <a:solidFill>
                            <a:srgbClr val="000000"/>
                          </a:solidFill>
                          <a:latin typeface="Cambria Math" panose="02040503050406030204" pitchFamily="18" charset="0"/>
                        </a:rPr>
                        <m:t>=</m:t>
                      </m:r>
                      <m:r>
                        <a:rPr lang="zh-CN" altLang="en-US" sz="2800" i="1">
                          <a:solidFill>
                            <a:srgbClr val="000000"/>
                          </a:solidFill>
                          <a:latin typeface="Cambria Math" panose="02040503050406030204" pitchFamily="18" charset="0"/>
                        </a:rPr>
                        <m:t>𝑐𝑜𝑛𝑠𝑡</m:t>
                      </m:r>
                      <m:r>
                        <a:rPr lang="zh-CN" altLang="en-US" sz="2800" i="1">
                          <a:solidFill>
                            <a:srgbClr val="000000"/>
                          </a:solidFill>
                          <a:latin typeface="Cambria Math" panose="02040503050406030204" pitchFamily="18" charset="0"/>
                        </a:rPr>
                        <m:t>, </m:t>
                      </m:r>
                      <m:f>
                        <m:fPr>
                          <m:ctrlPr>
                            <a:rPr lang="zh-CN" altLang="en-US" sz="2800" i="1">
                              <a:solidFill>
                                <a:srgbClr val="000000"/>
                              </a:solidFill>
                              <a:latin typeface="Cambria Math" panose="02040503050406030204" pitchFamily="18" charset="0"/>
                            </a:rPr>
                          </m:ctrlPr>
                        </m:fPr>
                        <m:num>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𝜌</m:t>
                              </m:r>
                            </m:e>
                            <m:sub>
                              <m:r>
                                <a:rPr lang="zh-CN" altLang="en-US" sz="2800" i="1">
                                  <a:solidFill>
                                    <a:srgbClr val="000000"/>
                                  </a:solidFill>
                                  <a:latin typeface="Cambria Math" panose="02040503050406030204" pitchFamily="18" charset="0"/>
                                </a:rPr>
                                <m:t>𝑛</m:t>
                              </m:r>
                            </m:sub>
                          </m:sSub>
                          <m:r>
                            <a:rPr lang="zh-CN" altLang="en-US" sz="2800" i="1">
                              <a:solidFill>
                                <a:srgbClr val="000000"/>
                              </a:solidFill>
                              <a:latin typeface="Cambria Math" panose="02040503050406030204" pitchFamily="18" charset="0"/>
                            </a:rPr>
                            <m:t>𝑇</m:t>
                          </m:r>
                        </m:num>
                        <m:den>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𝑚</m:t>
                              </m:r>
                            </m:e>
                            <m:sub>
                              <m:r>
                                <a:rPr lang="zh-CN" altLang="en-US" sz="2800" i="1">
                                  <a:solidFill>
                                    <a:srgbClr val="000000"/>
                                  </a:solidFill>
                                  <a:latin typeface="Cambria Math" panose="02040503050406030204" pitchFamily="18" charset="0"/>
                                </a:rPr>
                                <m:t>𝑖</m:t>
                              </m:r>
                            </m:sub>
                          </m:sSub>
                        </m:den>
                      </m:f>
                      <m:r>
                        <a:rPr lang="zh-CN" altLang="en-US" sz="2800" i="1">
                          <a:solidFill>
                            <a:srgbClr val="000000"/>
                          </a:solidFill>
                          <a:latin typeface="Cambria Math" panose="02040503050406030204" pitchFamily="18" charset="0"/>
                        </a:rPr>
                        <m:t>=</m:t>
                      </m:r>
                      <m:f>
                        <m:fPr>
                          <m:ctrlPr>
                            <a:rPr lang="zh-CN" altLang="en-US" sz="2800" i="1">
                              <a:solidFill>
                                <a:srgbClr val="000000"/>
                              </a:solidFill>
                              <a:latin typeface="Cambria Math" panose="02040503050406030204" pitchFamily="18" charset="0"/>
                            </a:rPr>
                          </m:ctrlPr>
                        </m:fPr>
                        <m:num>
                          <m:sSubSup>
                            <m:sSubSupPr>
                              <m:ctrlPr>
                                <a:rPr lang="zh-CN" altLang="en-US" sz="2800" i="1">
                                  <a:solidFill>
                                    <a:srgbClr val="000000"/>
                                  </a:solidFill>
                                  <a:latin typeface="Cambria Math" panose="02040503050406030204" pitchFamily="18" charset="0"/>
                                </a:rPr>
                              </m:ctrlPr>
                            </m:sSubSupPr>
                            <m:e>
                              <m:r>
                                <a:rPr lang="zh-CN" altLang="en-US" sz="2800" i="1">
                                  <a:solidFill>
                                    <a:srgbClr val="000000"/>
                                  </a:solidFill>
                                  <a:latin typeface="Cambria Math" panose="02040503050406030204" pitchFamily="18" charset="0"/>
                                </a:rPr>
                                <m:t>𝐵</m:t>
                              </m:r>
                            </m:e>
                            <m:sub>
                              <m:r>
                                <a:rPr lang="zh-CN" altLang="en-US" sz="2800" i="1">
                                  <a:solidFill>
                                    <a:srgbClr val="000000"/>
                                  </a:solidFill>
                                  <a:latin typeface="Cambria Math" panose="02040503050406030204" pitchFamily="18" charset="0"/>
                                </a:rPr>
                                <m:t>0</m:t>
                              </m:r>
                            </m:sub>
                            <m:sup>
                              <m:r>
                                <a:rPr lang="zh-CN" altLang="en-US" sz="2800" i="1">
                                  <a:solidFill>
                                    <a:srgbClr val="000000"/>
                                  </a:solidFill>
                                  <a:latin typeface="Cambria Math" panose="02040503050406030204" pitchFamily="18" charset="0"/>
                                </a:rPr>
                                <m:t>2</m:t>
                              </m:r>
                            </m:sup>
                          </m:sSubSup>
                        </m:num>
                        <m:den>
                          <m:r>
                            <a:rPr lang="zh-CN" altLang="en-US" sz="2800" i="1">
                              <a:solidFill>
                                <a:srgbClr val="000000"/>
                              </a:solidFill>
                              <a:latin typeface="Cambria Math" panose="02040503050406030204" pitchFamily="18" charset="0"/>
                            </a:rPr>
                            <m:t>2</m:t>
                          </m:r>
                          <m:sSub>
                            <m:sSubPr>
                              <m:ctrlPr>
                                <a:rPr lang="zh-CN" altLang="en-US" sz="2800" i="1">
                                  <a:solidFill>
                                    <a:srgbClr val="000000"/>
                                  </a:solidFill>
                                  <a:latin typeface="Cambria Math" panose="02040503050406030204" pitchFamily="18" charset="0"/>
                                </a:rPr>
                              </m:ctrlPr>
                            </m:sSubPr>
                            <m:e>
                              <m:r>
                                <a:rPr lang="zh-CN" altLang="en-US" sz="2800" i="1">
                                  <a:solidFill>
                                    <a:srgbClr val="000000"/>
                                  </a:solidFill>
                                  <a:latin typeface="Cambria Math" panose="02040503050406030204" pitchFamily="18" charset="0"/>
                                </a:rPr>
                                <m:t>𝜇</m:t>
                              </m:r>
                            </m:e>
                            <m:sub>
                              <m:r>
                                <a:rPr lang="zh-CN" altLang="en-US" sz="2800" i="1">
                                  <a:solidFill>
                                    <a:srgbClr val="000000"/>
                                  </a:solidFill>
                                  <a:latin typeface="Cambria Math" panose="02040503050406030204" pitchFamily="18" charset="0"/>
                                </a:rPr>
                                <m:t>0</m:t>
                              </m:r>
                            </m:sub>
                          </m:sSub>
                        </m:den>
                      </m:f>
                    </m:oMath>
                  </m:oMathPara>
                </a14:m>
                <a:endParaRPr lang="zh-CN" altLang="zh-CN" sz="2800" dirty="0"/>
              </a:p>
            </p:txBody>
          </p:sp>
        </mc:Choice>
        <mc:Fallback>
          <p:sp>
            <p:nvSpPr>
              <p:cNvPr id="128003" name="Rectangle 3"/>
              <p:cNvSpPr>
                <a:spLocks noRot="1" noChangeAspect="1" noMove="1" noResize="1" noEditPoints="1" noAdjustHandles="1" noChangeArrowheads="1" noChangeShapeType="1" noTextEdit="1"/>
              </p:cNvSpPr>
              <p:nvPr>
                <p:ph type="body" sz="half" idx="1"/>
              </p:nvPr>
            </p:nvSpPr>
            <p:spPr>
              <a:xfrm>
                <a:off x="457200" y="1600200"/>
                <a:ext cx="8004175" cy="4525963"/>
              </a:xfrm>
              <a:blipFill rotWithShape="1">
                <a:blip r:embed="rId1"/>
                <a:stretch>
                  <a:fillRect b="7"/>
                </a:stretch>
              </a:blipFill>
            </p:spPr>
            <p:txBody>
              <a:bodyPr/>
              <a:lstStyle/>
              <a:p>
                <a:r>
                  <a:rPr lang="zh-CN" altLang="en-US">
                    <a:noFill/>
                  </a:rPr>
                  <a:t> </a:t>
                </a:r>
              </a:p>
            </p:txBody>
          </p:sp>
        </mc:Fallback>
      </mc:AlternateContent>
    </p:spTree>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Rectangle 2"/>
          <p:cNvSpPr>
            <a:spLocks noGrp="1" noChangeArrowheads="1"/>
          </p:cNvSpPr>
          <p:nvPr>
            <p:ph type="title"/>
          </p:nvPr>
        </p:nvSpPr>
        <p:spPr/>
        <p:txBody>
          <a:bodyPr/>
          <a:lstStyle/>
          <a:p>
            <a:pPr eaLnBrk="1" hangingPunct="1"/>
            <a:r>
              <a:rPr lang="zh-CN" altLang="zh-CN"/>
              <a:t>数值求解方程</a:t>
            </a:r>
            <a:endParaRPr lang="zh-CN" altLang="zh-CN"/>
          </a:p>
        </p:txBody>
      </p:sp>
      <p:sp>
        <p:nvSpPr>
          <p:cNvPr id="129027" name="Rectangle 3"/>
          <p:cNvSpPr>
            <a:spLocks noGrp="1" noChangeArrowheads="1"/>
          </p:cNvSpPr>
          <p:nvPr>
            <p:ph type="body" sz="half" idx="1"/>
          </p:nvPr>
        </p:nvSpPr>
        <p:spPr>
          <a:xfrm>
            <a:off x="457200" y="1600200"/>
            <a:ext cx="8004175" cy="4525963"/>
          </a:xfrm>
        </p:spPr>
        <p:txBody>
          <a:bodyPr/>
          <a:lstStyle/>
          <a:p>
            <a:pPr eaLnBrk="1" hangingPunct="1"/>
            <a:r>
              <a:rPr lang="zh-CN" altLang="zh-CN" sz="2800" dirty="0"/>
              <a:t>非线性撕裂模不稳定性</a:t>
            </a:r>
            <a:endParaRPr lang="zh-CN" altLang="zh-CN" sz="2800" dirty="0"/>
          </a:p>
          <a:p>
            <a:pPr eaLnBrk="1" hangingPunct="1"/>
            <a:endParaRPr lang="zh-CN" altLang="zh-CN" sz="2800" dirty="0"/>
          </a:p>
        </p:txBody>
      </p:sp>
      <p:grpSp>
        <p:nvGrpSpPr>
          <p:cNvPr id="129028" name="Group 4"/>
          <p:cNvGrpSpPr/>
          <p:nvPr/>
        </p:nvGrpSpPr>
        <p:grpSpPr bwMode="auto">
          <a:xfrm>
            <a:off x="6445250" y="1485900"/>
            <a:ext cx="1368425" cy="4967288"/>
            <a:chOff x="0" y="0"/>
            <a:chExt cx="2155" cy="7824"/>
          </a:xfrm>
        </p:grpSpPr>
        <p:sp>
          <p:nvSpPr>
            <p:cNvPr id="129047" name="Line 5"/>
            <p:cNvSpPr>
              <a:spLocks noChangeShapeType="1"/>
            </p:cNvSpPr>
            <p:nvPr/>
          </p:nvSpPr>
          <p:spPr bwMode="auto">
            <a:xfrm flipV="1">
              <a:off x="2" y="3742"/>
              <a:ext cx="1" cy="3969"/>
            </a:xfrm>
            <a:prstGeom prst="line">
              <a:avLst/>
            </a:prstGeom>
            <a:noFill/>
            <a:ln w="9525">
              <a:solidFill>
                <a:schemeClr val="tx1"/>
              </a:solidFill>
              <a:round/>
              <a:tailEnd type="triangle" w="lg" len="lg"/>
            </a:ln>
            <a:extLst>
              <a:ext uri="{909E8E84-426E-40DD-AFC4-6F175D3DCCD1}">
                <a14:hiddenFill xmlns:a14="http://schemas.microsoft.com/office/drawing/2010/main">
                  <a:noFill/>
                </a14:hiddenFill>
              </a:ext>
            </a:extLst>
          </p:spPr>
          <p:txBody>
            <a:bodyPr/>
            <a:lstStyle/>
            <a:p>
              <a:endParaRPr lang="zh-CN" altLang="en-US"/>
            </a:p>
          </p:txBody>
        </p:sp>
        <p:sp>
          <p:nvSpPr>
            <p:cNvPr id="129048" name="Line 6"/>
            <p:cNvSpPr>
              <a:spLocks noChangeShapeType="1"/>
            </p:cNvSpPr>
            <p:nvPr/>
          </p:nvSpPr>
          <p:spPr bwMode="auto">
            <a:xfrm>
              <a:off x="2155" y="3880"/>
              <a:ext cx="0" cy="3944"/>
            </a:xfrm>
            <a:prstGeom prst="line">
              <a:avLst/>
            </a:prstGeom>
            <a:noFill/>
            <a:ln w="9525">
              <a:solidFill>
                <a:schemeClr val="tx1"/>
              </a:solidFill>
              <a:round/>
              <a:tailEnd type="triangle" w="lg" len="lg"/>
            </a:ln>
            <a:extLst>
              <a:ext uri="{909E8E84-426E-40DD-AFC4-6F175D3DCCD1}">
                <a14:hiddenFill xmlns:a14="http://schemas.microsoft.com/office/drawing/2010/main">
                  <a:noFill/>
                </a14:hiddenFill>
              </a:ext>
            </a:extLst>
          </p:spPr>
          <p:txBody>
            <a:bodyPr/>
            <a:lstStyle/>
            <a:p>
              <a:endParaRPr lang="zh-CN" altLang="en-US"/>
            </a:p>
          </p:txBody>
        </p:sp>
        <p:grpSp>
          <p:nvGrpSpPr>
            <p:cNvPr id="129049" name="Group 7"/>
            <p:cNvGrpSpPr/>
            <p:nvPr/>
          </p:nvGrpSpPr>
          <p:grpSpPr bwMode="auto">
            <a:xfrm rot="120000">
              <a:off x="228" y="1"/>
              <a:ext cx="1732" cy="7710"/>
              <a:chOff x="0" y="0"/>
              <a:chExt cx="1732" cy="7710"/>
            </a:xfrm>
          </p:grpSpPr>
          <p:sp>
            <p:nvSpPr>
              <p:cNvPr id="129052" name="未知"/>
              <p:cNvSpPr/>
              <p:nvPr/>
            </p:nvSpPr>
            <p:spPr bwMode="auto">
              <a:xfrm>
                <a:off x="355" y="4255"/>
                <a:ext cx="1174" cy="152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1600"/>
                  <a:gd name="T49" fmla="*/ 0 h 21600"/>
                  <a:gd name="T50" fmla="*/ 21600 w 21600"/>
                  <a:gd name="T51" fmla="*/ 21600 h 2160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1600" h="21600">
                    <a:moveTo>
                      <a:pt x="0" y="21600"/>
                    </a:moveTo>
                    <a:lnTo>
                      <a:pt x="0" y="17280"/>
                    </a:lnTo>
                    <a:lnTo>
                      <a:pt x="1122" y="13392"/>
                    </a:lnTo>
                    <a:lnTo>
                      <a:pt x="3646" y="9288"/>
                    </a:lnTo>
                    <a:lnTo>
                      <a:pt x="4488" y="5832"/>
                    </a:lnTo>
                    <a:lnTo>
                      <a:pt x="4768" y="3024"/>
                    </a:lnTo>
                    <a:lnTo>
                      <a:pt x="6171" y="648"/>
                    </a:lnTo>
                    <a:lnTo>
                      <a:pt x="7574" y="0"/>
                    </a:lnTo>
                    <a:lnTo>
                      <a:pt x="9537" y="0"/>
                    </a:lnTo>
                    <a:lnTo>
                      <a:pt x="11501" y="1296"/>
                    </a:lnTo>
                    <a:lnTo>
                      <a:pt x="14587" y="6480"/>
                    </a:lnTo>
                    <a:lnTo>
                      <a:pt x="16270" y="9504"/>
                    </a:lnTo>
                    <a:lnTo>
                      <a:pt x="19075" y="11664"/>
                    </a:lnTo>
                    <a:lnTo>
                      <a:pt x="21038" y="15336"/>
                    </a:lnTo>
                    <a:lnTo>
                      <a:pt x="21600" y="19224"/>
                    </a:lnTo>
                    <a:lnTo>
                      <a:pt x="21600" y="20952"/>
                    </a:lnTo>
                  </a:path>
                </a:pathLst>
              </a:custGeom>
              <a:noFill/>
              <a:ln w="9525" cap="flat" cmpd="sng">
                <a:solidFill>
                  <a:schemeClr val="tx1"/>
                </a:solidFill>
                <a:round/>
                <a:tailEnd type="arrow" w="lg" len="lg"/>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29053" name="未知"/>
              <p:cNvSpPr/>
              <p:nvPr/>
            </p:nvSpPr>
            <p:spPr bwMode="auto">
              <a:xfrm flipV="1">
                <a:off x="354" y="5723"/>
                <a:ext cx="1174" cy="152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1600"/>
                  <a:gd name="T49" fmla="*/ 0 h 21600"/>
                  <a:gd name="T50" fmla="*/ 21600 w 21600"/>
                  <a:gd name="T51" fmla="*/ 21600 h 2160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1600" h="21600">
                    <a:moveTo>
                      <a:pt x="0" y="21600"/>
                    </a:moveTo>
                    <a:lnTo>
                      <a:pt x="0" y="17280"/>
                    </a:lnTo>
                    <a:lnTo>
                      <a:pt x="1122" y="13392"/>
                    </a:lnTo>
                    <a:lnTo>
                      <a:pt x="3646" y="9288"/>
                    </a:lnTo>
                    <a:lnTo>
                      <a:pt x="4488" y="5832"/>
                    </a:lnTo>
                    <a:lnTo>
                      <a:pt x="4768" y="3024"/>
                    </a:lnTo>
                    <a:lnTo>
                      <a:pt x="6171" y="648"/>
                    </a:lnTo>
                    <a:lnTo>
                      <a:pt x="7574" y="0"/>
                    </a:lnTo>
                    <a:lnTo>
                      <a:pt x="9537" y="0"/>
                    </a:lnTo>
                    <a:lnTo>
                      <a:pt x="11501" y="1296"/>
                    </a:lnTo>
                    <a:lnTo>
                      <a:pt x="14587" y="6480"/>
                    </a:lnTo>
                    <a:lnTo>
                      <a:pt x="16270" y="9504"/>
                    </a:lnTo>
                    <a:lnTo>
                      <a:pt x="19075" y="11664"/>
                    </a:lnTo>
                    <a:lnTo>
                      <a:pt x="21038" y="15336"/>
                    </a:lnTo>
                    <a:lnTo>
                      <a:pt x="21600" y="19224"/>
                    </a:lnTo>
                    <a:lnTo>
                      <a:pt x="21600" y="20952"/>
                    </a:lnTo>
                  </a:path>
                </a:pathLst>
              </a:custGeom>
              <a:noFill/>
              <a:ln w="9525" cap="flat" cmpd="sng">
                <a:solidFill>
                  <a:schemeClr val="tx1"/>
                </a:solidFill>
                <a:round/>
                <a:headEnd type="arrow" w="med" len="me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29054" name="未知"/>
              <p:cNvSpPr/>
              <p:nvPr/>
            </p:nvSpPr>
            <p:spPr bwMode="auto">
              <a:xfrm>
                <a:off x="691" y="5095"/>
                <a:ext cx="456" cy="142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1600"/>
                  <a:gd name="T49" fmla="*/ 0 h 21600"/>
                  <a:gd name="T50" fmla="*/ 21600 w 21600"/>
                  <a:gd name="T51" fmla="*/ 21600 h 2160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1600" h="21600">
                    <a:moveTo>
                      <a:pt x="0" y="9754"/>
                    </a:moveTo>
                    <a:lnTo>
                      <a:pt x="1440" y="4877"/>
                    </a:lnTo>
                    <a:lnTo>
                      <a:pt x="6480" y="1858"/>
                    </a:lnTo>
                    <a:lnTo>
                      <a:pt x="9360" y="0"/>
                    </a:lnTo>
                    <a:lnTo>
                      <a:pt x="11520" y="0"/>
                    </a:lnTo>
                    <a:lnTo>
                      <a:pt x="16560" y="2090"/>
                    </a:lnTo>
                    <a:lnTo>
                      <a:pt x="21600" y="9058"/>
                    </a:lnTo>
                    <a:lnTo>
                      <a:pt x="21600" y="12541"/>
                    </a:lnTo>
                    <a:lnTo>
                      <a:pt x="18720" y="16722"/>
                    </a:lnTo>
                    <a:lnTo>
                      <a:pt x="15120" y="20206"/>
                    </a:lnTo>
                    <a:lnTo>
                      <a:pt x="10800" y="21600"/>
                    </a:lnTo>
                    <a:lnTo>
                      <a:pt x="8640" y="21135"/>
                    </a:lnTo>
                    <a:lnTo>
                      <a:pt x="5760" y="19045"/>
                    </a:lnTo>
                    <a:lnTo>
                      <a:pt x="2160" y="15561"/>
                    </a:lnTo>
                    <a:lnTo>
                      <a:pt x="0" y="12309"/>
                    </a:lnTo>
                    <a:lnTo>
                      <a:pt x="0" y="9754"/>
                    </a:lnTo>
                    <a:close/>
                  </a:path>
                </a:pathLst>
              </a:custGeom>
              <a:noFill/>
              <a:ln w="9525" cap="flat" cmpd="sng">
                <a:solidFill>
                  <a:schemeClr val="tx1"/>
                </a:solidFill>
                <a:round/>
                <a:tailEnd type="triangle" w="lg" len="lg"/>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29055" name="未知"/>
              <p:cNvSpPr/>
              <p:nvPr/>
            </p:nvSpPr>
            <p:spPr bwMode="auto">
              <a:xfrm>
                <a:off x="1360" y="3746"/>
                <a:ext cx="372" cy="396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1 h 21600"/>
                  <a:gd name="T12" fmla="*/ 0 w 21600"/>
                  <a:gd name="T13" fmla="*/ 1 h 21600"/>
                  <a:gd name="T14" fmla="*/ 0 w 21600"/>
                  <a:gd name="T15" fmla="*/ 1 h 21600"/>
                  <a:gd name="T16" fmla="*/ 0 w 21600"/>
                  <a:gd name="T17" fmla="*/ 1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600"/>
                  <a:gd name="T28" fmla="*/ 0 h 21600"/>
                  <a:gd name="T29" fmla="*/ 21600 w 21600"/>
                  <a:gd name="T30" fmla="*/ 21600 h 216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600" h="21600">
                    <a:moveTo>
                      <a:pt x="0" y="0"/>
                    </a:moveTo>
                    <a:cubicBezTo>
                      <a:pt x="1904" y="460"/>
                      <a:pt x="871" y="1428"/>
                      <a:pt x="2841" y="1895"/>
                    </a:cubicBezTo>
                    <a:cubicBezTo>
                      <a:pt x="4843" y="2361"/>
                      <a:pt x="5908" y="2715"/>
                      <a:pt x="9524" y="3726"/>
                    </a:cubicBezTo>
                    <a:cubicBezTo>
                      <a:pt x="13108" y="4734"/>
                      <a:pt x="17176" y="5889"/>
                      <a:pt x="19178" y="6969"/>
                    </a:cubicBezTo>
                    <a:cubicBezTo>
                      <a:pt x="21147" y="8052"/>
                      <a:pt x="21277" y="9046"/>
                      <a:pt x="21406" y="10215"/>
                    </a:cubicBezTo>
                    <a:cubicBezTo>
                      <a:pt x="21600" y="11384"/>
                      <a:pt x="21600" y="12744"/>
                      <a:pt x="19921" y="13985"/>
                    </a:cubicBezTo>
                    <a:cubicBezTo>
                      <a:pt x="18306" y="15226"/>
                      <a:pt x="13592" y="16776"/>
                      <a:pt x="11752" y="17668"/>
                    </a:cubicBezTo>
                    <a:cubicBezTo>
                      <a:pt x="9879" y="18558"/>
                      <a:pt x="9395" y="18895"/>
                      <a:pt x="8782" y="19333"/>
                    </a:cubicBezTo>
                    <a:cubicBezTo>
                      <a:pt x="8136" y="19774"/>
                      <a:pt x="8814" y="21430"/>
                      <a:pt x="8717" y="21600"/>
                    </a:cubicBezTo>
                  </a:path>
                </a:pathLst>
              </a:custGeom>
              <a:noFill/>
              <a:ln w="9525" cap="flat" cmpd="sng">
                <a:solidFill>
                  <a:schemeClr val="tx1"/>
                </a:solidFill>
                <a:round/>
                <a:tailEnd type="triangle" w="lg" len="lg"/>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29056" name="未知"/>
              <p:cNvSpPr/>
              <p:nvPr/>
            </p:nvSpPr>
            <p:spPr bwMode="auto">
              <a:xfrm flipH="1" flipV="1">
                <a:off x="113" y="3742"/>
                <a:ext cx="340" cy="381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1 h 21600"/>
                  <a:gd name="T14" fmla="*/ 0 w 21600"/>
                  <a:gd name="T15" fmla="*/ 1 h 21600"/>
                  <a:gd name="T16" fmla="*/ 0 w 21600"/>
                  <a:gd name="T17" fmla="*/ 1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600"/>
                  <a:gd name="T28" fmla="*/ 0 h 21600"/>
                  <a:gd name="T29" fmla="*/ 21600 w 21600"/>
                  <a:gd name="T30" fmla="*/ 21600 h 216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600" h="21600">
                    <a:moveTo>
                      <a:pt x="0" y="0"/>
                    </a:moveTo>
                    <a:cubicBezTo>
                      <a:pt x="1904" y="460"/>
                      <a:pt x="871" y="1428"/>
                      <a:pt x="2841" y="1895"/>
                    </a:cubicBezTo>
                    <a:cubicBezTo>
                      <a:pt x="4843" y="2361"/>
                      <a:pt x="5908" y="2715"/>
                      <a:pt x="9524" y="3726"/>
                    </a:cubicBezTo>
                    <a:cubicBezTo>
                      <a:pt x="13108" y="4734"/>
                      <a:pt x="17176" y="5889"/>
                      <a:pt x="19178" y="6969"/>
                    </a:cubicBezTo>
                    <a:cubicBezTo>
                      <a:pt x="21147" y="8052"/>
                      <a:pt x="21277" y="9046"/>
                      <a:pt x="21406" y="10215"/>
                    </a:cubicBezTo>
                    <a:cubicBezTo>
                      <a:pt x="21600" y="11384"/>
                      <a:pt x="21600" y="12744"/>
                      <a:pt x="19921" y="13985"/>
                    </a:cubicBezTo>
                    <a:cubicBezTo>
                      <a:pt x="18306" y="15226"/>
                      <a:pt x="13592" y="16776"/>
                      <a:pt x="11752" y="17668"/>
                    </a:cubicBezTo>
                    <a:cubicBezTo>
                      <a:pt x="9879" y="18558"/>
                      <a:pt x="9395" y="18895"/>
                      <a:pt x="8782" y="19333"/>
                    </a:cubicBezTo>
                    <a:cubicBezTo>
                      <a:pt x="8136" y="19774"/>
                      <a:pt x="8814" y="21430"/>
                      <a:pt x="8717" y="21600"/>
                    </a:cubicBezTo>
                  </a:path>
                </a:pathLst>
              </a:custGeom>
              <a:noFill/>
              <a:ln w="9525" cap="flat" cmpd="sng">
                <a:solidFill>
                  <a:schemeClr val="tx1"/>
                </a:solidFill>
                <a:round/>
                <a:tailEnd type="triangle" w="lg" len="lg"/>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29057" name="未知"/>
              <p:cNvSpPr/>
              <p:nvPr/>
            </p:nvSpPr>
            <p:spPr bwMode="auto">
              <a:xfrm>
                <a:off x="242" y="513"/>
                <a:ext cx="1174" cy="152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1600"/>
                  <a:gd name="T49" fmla="*/ 0 h 21600"/>
                  <a:gd name="T50" fmla="*/ 21600 w 21600"/>
                  <a:gd name="T51" fmla="*/ 21600 h 2160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1600" h="21600">
                    <a:moveTo>
                      <a:pt x="0" y="21600"/>
                    </a:moveTo>
                    <a:lnTo>
                      <a:pt x="0" y="17280"/>
                    </a:lnTo>
                    <a:lnTo>
                      <a:pt x="1122" y="13392"/>
                    </a:lnTo>
                    <a:lnTo>
                      <a:pt x="3646" y="9288"/>
                    </a:lnTo>
                    <a:lnTo>
                      <a:pt x="4488" y="5832"/>
                    </a:lnTo>
                    <a:lnTo>
                      <a:pt x="4768" y="3024"/>
                    </a:lnTo>
                    <a:lnTo>
                      <a:pt x="6171" y="648"/>
                    </a:lnTo>
                    <a:lnTo>
                      <a:pt x="7574" y="0"/>
                    </a:lnTo>
                    <a:lnTo>
                      <a:pt x="9537" y="0"/>
                    </a:lnTo>
                    <a:lnTo>
                      <a:pt x="11501" y="1296"/>
                    </a:lnTo>
                    <a:lnTo>
                      <a:pt x="14587" y="6480"/>
                    </a:lnTo>
                    <a:lnTo>
                      <a:pt x="16270" y="9504"/>
                    </a:lnTo>
                    <a:lnTo>
                      <a:pt x="19075" y="11664"/>
                    </a:lnTo>
                    <a:lnTo>
                      <a:pt x="21038" y="15336"/>
                    </a:lnTo>
                    <a:lnTo>
                      <a:pt x="21600" y="19224"/>
                    </a:lnTo>
                    <a:lnTo>
                      <a:pt x="21600" y="20952"/>
                    </a:lnTo>
                  </a:path>
                </a:pathLst>
              </a:custGeom>
              <a:noFill/>
              <a:ln w="9525" cap="flat" cmpd="sng">
                <a:solidFill>
                  <a:schemeClr val="tx1"/>
                </a:solidFill>
                <a:round/>
                <a:tailEnd type="arrow" w="lg" len="lg"/>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29058" name="未知"/>
              <p:cNvSpPr/>
              <p:nvPr/>
            </p:nvSpPr>
            <p:spPr bwMode="auto">
              <a:xfrm flipV="1">
                <a:off x="241" y="1981"/>
                <a:ext cx="1174" cy="152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1600"/>
                  <a:gd name="T49" fmla="*/ 0 h 21600"/>
                  <a:gd name="T50" fmla="*/ 21600 w 21600"/>
                  <a:gd name="T51" fmla="*/ 21600 h 2160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1600" h="21600">
                    <a:moveTo>
                      <a:pt x="0" y="21600"/>
                    </a:moveTo>
                    <a:lnTo>
                      <a:pt x="0" y="17280"/>
                    </a:lnTo>
                    <a:lnTo>
                      <a:pt x="1122" y="13392"/>
                    </a:lnTo>
                    <a:lnTo>
                      <a:pt x="3646" y="9288"/>
                    </a:lnTo>
                    <a:lnTo>
                      <a:pt x="4488" y="5832"/>
                    </a:lnTo>
                    <a:lnTo>
                      <a:pt x="4768" y="3024"/>
                    </a:lnTo>
                    <a:lnTo>
                      <a:pt x="6171" y="648"/>
                    </a:lnTo>
                    <a:lnTo>
                      <a:pt x="7574" y="0"/>
                    </a:lnTo>
                    <a:lnTo>
                      <a:pt x="9537" y="0"/>
                    </a:lnTo>
                    <a:lnTo>
                      <a:pt x="11501" y="1296"/>
                    </a:lnTo>
                    <a:lnTo>
                      <a:pt x="14587" y="6480"/>
                    </a:lnTo>
                    <a:lnTo>
                      <a:pt x="16270" y="9504"/>
                    </a:lnTo>
                    <a:lnTo>
                      <a:pt x="19075" y="11664"/>
                    </a:lnTo>
                    <a:lnTo>
                      <a:pt x="21038" y="15336"/>
                    </a:lnTo>
                    <a:lnTo>
                      <a:pt x="21600" y="19224"/>
                    </a:lnTo>
                    <a:lnTo>
                      <a:pt x="21600" y="20952"/>
                    </a:lnTo>
                  </a:path>
                </a:pathLst>
              </a:custGeom>
              <a:noFill/>
              <a:ln w="9525" cap="flat" cmpd="sng">
                <a:solidFill>
                  <a:schemeClr val="tx1"/>
                </a:solidFill>
                <a:round/>
                <a:headEnd type="arrow" w="med" len="me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29059" name="未知"/>
              <p:cNvSpPr/>
              <p:nvPr/>
            </p:nvSpPr>
            <p:spPr bwMode="auto">
              <a:xfrm>
                <a:off x="578" y="1353"/>
                <a:ext cx="456" cy="142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1600"/>
                  <a:gd name="T49" fmla="*/ 0 h 21600"/>
                  <a:gd name="T50" fmla="*/ 21600 w 21600"/>
                  <a:gd name="T51" fmla="*/ 21600 h 2160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1600" h="21600">
                    <a:moveTo>
                      <a:pt x="0" y="9754"/>
                    </a:moveTo>
                    <a:lnTo>
                      <a:pt x="1440" y="4877"/>
                    </a:lnTo>
                    <a:lnTo>
                      <a:pt x="6480" y="1858"/>
                    </a:lnTo>
                    <a:lnTo>
                      <a:pt x="9360" y="0"/>
                    </a:lnTo>
                    <a:lnTo>
                      <a:pt x="11520" y="0"/>
                    </a:lnTo>
                    <a:lnTo>
                      <a:pt x="16560" y="2090"/>
                    </a:lnTo>
                    <a:lnTo>
                      <a:pt x="21600" y="9058"/>
                    </a:lnTo>
                    <a:lnTo>
                      <a:pt x="21600" y="12541"/>
                    </a:lnTo>
                    <a:lnTo>
                      <a:pt x="18720" y="16722"/>
                    </a:lnTo>
                    <a:lnTo>
                      <a:pt x="15120" y="20206"/>
                    </a:lnTo>
                    <a:lnTo>
                      <a:pt x="10800" y="21600"/>
                    </a:lnTo>
                    <a:lnTo>
                      <a:pt x="8640" y="21135"/>
                    </a:lnTo>
                    <a:lnTo>
                      <a:pt x="5760" y="19045"/>
                    </a:lnTo>
                    <a:lnTo>
                      <a:pt x="2160" y="15561"/>
                    </a:lnTo>
                    <a:lnTo>
                      <a:pt x="0" y="12309"/>
                    </a:lnTo>
                    <a:lnTo>
                      <a:pt x="0" y="9754"/>
                    </a:lnTo>
                    <a:close/>
                  </a:path>
                </a:pathLst>
              </a:custGeom>
              <a:noFill/>
              <a:ln w="9525" cap="flat" cmpd="sng">
                <a:solidFill>
                  <a:schemeClr val="tx1"/>
                </a:solidFill>
                <a:round/>
                <a:tailEnd type="triangle" w="lg" len="lg"/>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29060" name="未知"/>
              <p:cNvSpPr/>
              <p:nvPr/>
            </p:nvSpPr>
            <p:spPr bwMode="auto">
              <a:xfrm>
                <a:off x="1247" y="4"/>
                <a:ext cx="372" cy="396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1 h 21600"/>
                  <a:gd name="T12" fmla="*/ 0 w 21600"/>
                  <a:gd name="T13" fmla="*/ 1 h 21600"/>
                  <a:gd name="T14" fmla="*/ 0 w 21600"/>
                  <a:gd name="T15" fmla="*/ 1 h 21600"/>
                  <a:gd name="T16" fmla="*/ 0 w 21600"/>
                  <a:gd name="T17" fmla="*/ 1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600"/>
                  <a:gd name="T28" fmla="*/ 0 h 21600"/>
                  <a:gd name="T29" fmla="*/ 21600 w 21600"/>
                  <a:gd name="T30" fmla="*/ 21600 h 216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600" h="21600">
                    <a:moveTo>
                      <a:pt x="0" y="0"/>
                    </a:moveTo>
                    <a:cubicBezTo>
                      <a:pt x="1904" y="460"/>
                      <a:pt x="871" y="1428"/>
                      <a:pt x="2841" y="1895"/>
                    </a:cubicBezTo>
                    <a:cubicBezTo>
                      <a:pt x="4843" y="2361"/>
                      <a:pt x="5908" y="2715"/>
                      <a:pt x="9524" y="3726"/>
                    </a:cubicBezTo>
                    <a:cubicBezTo>
                      <a:pt x="13108" y="4734"/>
                      <a:pt x="17176" y="5889"/>
                      <a:pt x="19178" y="6969"/>
                    </a:cubicBezTo>
                    <a:cubicBezTo>
                      <a:pt x="21147" y="8052"/>
                      <a:pt x="21277" y="9046"/>
                      <a:pt x="21406" y="10215"/>
                    </a:cubicBezTo>
                    <a:cubicBezTo>
                      <a:pt x="21600" y="11384"/>
                      <a:pt x="21600" y="12744"/>
                      <a:pt x="19921" y="13985"/>
                    </a:cubicBezTo>
                    <a:cubicBezTo>
                      <a:pt x="18306" y="15226"/>
                      <a:pt x="13592" y="16776"/>
                      <a:pt x="11752" y="17668"/>
                    </a:cubicBezTo>
                    <a:cubicBezTo>
                      <a:pt x="9879" y="18558"/>
                      <a:pt x="9395" y="18895"/>
                      <a:pt x="8782" y="19333"/>
                    </a:cubicBezTo>
                    <a:cubicBezTo>
                      <a:pt x="8136" y="19774"/>
                      <a:pt x="8814" y="21430"/>
                      <a:pt x="8717" y="21600"/>
                    </a:cubicBezTo>
                  </a:path>
                </a:pathLst>
              </a:custGeom>
              <a:noFill/>
              <a:ln w="9525" cap="flat" cmpd="sng">
                <a:solidFill>
                  <a:schemeClr val="tx1"/>
                </a:solidFill>
                <a:round/>
                <a:tailEnd type="triangle" w="lg" len="lg"/>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29061" name="未知"/>
              <p:cNvSpPr/>
              <p:nvPr/>
            </p:nvSpPr>
            <p:spPr bwMode="auto">
              <a:xfrm flipH="1" flipV="1">
                <a:off x="0" y="0"/>
                <a:ext cx="340" cy="381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1 h 21600"/>
                  <a:gd name="T14" fmla="*/ 0 w 21600"/>
                  <a:gd name="T15" fmla="*/ 1 h 21600"/>
                  <a:gd name="T16" fmla="*/ 0 w 21600"/>
                  <a:gd name="T17" fmla="*/ 1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600"/>
                  <a:gd name="T28" fmla="*/ 0 h 21600"/>
                  <a:gd name="T29" fmla="*/ 21600 w 21600"/>
                  <a:gd name="T30" fmla="*/ 21600 h 216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600" h="21600">
                    <a:moveTo>
                      <a:pt x="0" y="0"/>
                    </a:moveTo>
                    <a:cubicBezTo>
                      <a:pt x="1904" y="460"/>
                      <a:pt x="871" y="1428"/>
                      <a:pt x="2841" y="1895"/>
                    </a:cubicBezTo>
                    <a:cubicBezTo>
                      <a:pt x="4843" y="2361"/>
                      <a:pt x="5908" y="2715"/>
                      <a:pt x="9524" y="3726"/>
                    </a:cubicBezTo>
                    <a:cubicBezTo>
                      <a:pt x="13108" y="4734"/>
                      <a:pt x="17176" y="5889"/>
                      <a:pt x="19178" y="6969"/>
                    </a:cubicBezTo>
                    <a:cubicBezTo>
                      <a:pt x="21147" y="8052"/>
                      <a:pt x="21277" y="9046"/>
                      <a:pt x="21406" y="10215"/>
                    </a:cubicBezTo>
                    <a:cubicBezTo>
                      <a:pt x="21600" y="11384"/>
                      <a:pt x="21600" y="12744"/>
                      <a:pt x="19921" y="13985"/>
                    </a:cubicBezTo>
                    <a:cubicBezTo>
                      <a:pt x="18306" y="15226"/>
                      <a:pt x="13592" y="16776"/>
                      <a:pt x="11752" y="17668"/>
                    </a:cubicBezTo>
                    <a:cubicBezTo>
                      <a:pt x="9879" y="18558"/>
                      <a:pt x="9395" y="18895"/>
                      <a:pt x="8782" y="19333"/>
                    </a:cubicBezTo>
                    <a:cubicBezTo>
                      <a:pt x="8136" y="19774"/>
                      <a:pt x="8814" y="21430"/>
                      <a:pt x="8717" y="21600"/>
                    </a:cubicBezTo>
                  </a:path>
                </a:pathLst>
              </a:custGeom>
              <a:noFill/>
              <a:ln w="9525" cap="flat" cmpd="sng">
                <a:solidFill>
                  <a:schemeClr val="tx1"/>
                </a:solidFill>
                <a:round/>
                <a:tailEnd type="triangle" w="lg" len="lg"/>
              </a:ln>
              <a:extLst>
                <a:ext uri="{909E8E84-426E-40DD-AFC4-6F175D3DCCD1}">
                  <a14:hiddenFill xmlns:a14="http://schemas.microsoft.com/office/drawing/2010/main">
                    <a:solidFill>
                      <a:srgbClr val="FFFFFF"/>
                    </a:solidFill>
                  </a14:hiddenFill>
                </a:ext>
              </a:extLst>
            </p:spPr>
            <p:txBody>
              <a:bodyPr/>
              <a:lstStyle/>
              <a:p>
                <a:endParaRPr lang="zh-CN" altLang="en-US"/>
              </a:p>
            </p:txBody>
          </p:sp>
        </p:grpSp>
        <p:sp>
          <p:nvSpPr>
            <p:cNvPr id="129050" name="Line 18"/>
            <p:cNvSpPr>
              <a:spLocks noChangeShapeType="1"/>
            </p:cNvSpPr>
            <p:nvPr/>
          </p:nvSpPr>
          <p:spPr bwMode="auto">
            <a:xfrm flipV="1">
              <a:off x="0" y="0"/>
              <a:ext cx="0" cy="3856"/>
            </a:xfrm>
            <a:prstGeom prst="line">
              <a:avLst/>
            </a:prstGeom>
            <a:noFill/>
            <a:ln w="9525">
              <a:solidFill>
                <a:schemeClr val="tx1"/>
              </a:solidFill>
              <a:round/>
              <a:tailEnd type="triangle" w="lg" len="lg"/>
            </a:ln>
            <a:extLst>
              <a:ext uri="{909E8E84-426E-40DD-AFC4-6F175D3DCCD1}">
                <a14:hiddenFill xmlns:a14="http://schemas.microsoft.com/office/drawing/2010/main">
                  <a:noFill/>
                </a14:hiddenFill>
              </a:ext>
            </a:extLst>
          </p:spPr>
          <p:txBody>
            <a:bodyPr/>
            <a:lstStyle/>
            <a:p>
              <a:endParaRPr lang="zh-CN" altLang="en-US"/>
            </a:p>
          </p:txBody>
        </p:sp>
        <p:sp>
          <p:nvSpPr>
            <p:cNvPr id="129051" name="Line 19"/>
            <p:cNvSpPr>
              <a:spLocks noChangeShapeType="1"/>
            </p:cNvSpPr>
            <p:nvPr/>
          </p:nvSpPr>
          <p:spPr bwMode="auto">
            <a:xfrm>
              <a:off x="2155" y="25"/>
              <a:ext cx="0" cy="3944"/>
            </a:xfrm>
            <a:prstGeom prst="line">
              <a:avLst/>
            </a:prstGeom>
            <a:noFill/>
            <a:ln w="9525">
              <a:solidFill>
                <a:schemeClr val="tx1"/>
              </a:solidFill>
              <a:round/>
              <a:tailEnd type="triangle" w="lg" len="lg"/>
            </a:ln>
            <a:extLst>
              <a:ext uri="{909E8E84-426E-40DD-AFC4-6F175D3DCCD1}">
                <a14:hiddenFill xmlns:a14="http://schemas.microsoft.com/office/drawing/2010/main">
                  <a:noFill/>
                </a14:hiddenFill>
              </a:ext>
            </a:extLst>
          </p:spPr>
          <p:txBody>
            <a:bodyPr/>
            <a:lstStyle/>
            <a:p>
              <a:endParaRPr lang="zh-CN" altLang="en-US"/>
            </a:p>
          </p:txBody>
        </p:sp>
      </p:grpSp>
      <p:grpSp>
        <p:nvGrpSpPr>
          <p:cNvPr id="129029" name="Group 20"/>
          <p:cNvGrpSpPr/>
          <p:nvPr/>
        </p:nvGrpSpPr>
        <p:grpSpPr bwMode="auto">
          <a:xfrm>
            <a:off x="612775" y="2197076"/>
            <a:ext cx="4200234" cy="4184674"/>
            <a:chOff x="0" y="-125"/>
            <a:chExt cx="6616" cy="6588"/>
          </a:xfrm>
        </p:grpSpPr>
        <p:sp>
          <p:nvSpPr>
            <p:cNvPr id="129032" name="未知"/>
            <p:cNvSpPr/>
            <p:nvPr/>
          </p:nvSpPr>
          <p:spPr bwMode="auto">
            <a:xfrm>
              <a:off x="960" y="3548"/>
              <a:ext cx="2112" cy="140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600"/>
                <a:gd name="T37" fmla="*/ 0 h 21600"/>
                <a:gd name="T38" fmla="*/ 21600 w 21600"/>
                <a:gd name="T39" fmla="*/ 21600 h 2160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600" h="21600">
                  <a:moveTo>
                    <a:pt x="0" y="21600"/>
                  </a:moveTo>
                  <a:cubicBezTo>
                    <a:pt x="635" y="21552"/>
                    <a:pt x="2480" y="21600"/>
                    <a:pt x="3811" y="21317"/>
                  </a:cubicBezTo>
                  <a:cubicBezTo>
                    <a:pt x="5142" y="21035"/>
                    <a:pt x="6625" y="20800"/>
                    <a:pt x="7986" y="19905"/>
                  </a:cubicBezTo>
                  <a:cubicBezTo>
                    <a:pt x="9347" y="19011"/>
                    <a:pt x="10860" y="17835"/>
                    <a:pt x="11979" y="15952"/>
                  </a:cubicBezTo>
                  <a:cubicBezTo>
                    <a:pt x="13099" y="14070"/>
                    <a:pt x="14097" y="10447"/>
                    <a:pt x="14702" y="8611"/>
                  </a:cubicBezTo>
                  <a:cubicBezTo>
                    <a:pt x="15307" y="6776"/>
                    <a:pt x="15277" y="6070"/>
                    <a:pt x="15610" y="4941"/>
                  </a:cubicBezTo>
                  <a:cubicBezTo>
                    <a:pt x="15942" y="3811"/>
                    <a:pt x="16305" y="2635"/>
                    <a:pt x="16699" y="1835"/>
                  </a:cubicBezTo>
                  <a:cubicBezTo>
                    <a:pt x="17092" y="1035"/>
                    <a:pt x="17636" y="282"/>
                    <a:pt x="17969" y="141"/>
                  </a:cubicBezTo>
                  <a:cubicBezTo>
                    <a:pt x="18302" y="0"/>
                    <a:pt x="18514" y="658"/>
                    <a:pt x="18695" y="988"/>
                  </a:cubicBezTo>
                  <a:cubicBezTo>
                    <a:pt x="18877" y="1317"/>
                    <a:pt x="18695" y="188"/>
                    <a:pt x="19058" y="2117"/>
                  </a:cubicBezTo>
                  <a:cubicBezTo>
                    <a:pt x="19421" y="4047"/>
                    <a:pt x="20450" y="9411"/>
                    <a:pt x="20873" y="12564"/>
                  </a:cubicBezTo>
                  <a:cubicBezTo>
                    <a:pt x="21297" y="15717"/>
                    <a:pt x="21478" y="19623"/>
                    <a:pt x="21600" y="21035"/>
                  </a:cubicBezTo>
                </a:path>
              </a:pathLst>
            </a:custGeom>
            <a:noFill/>
            <a:ln w="9525" cmpd="sng">
              <a:solidFill>
                <a:schemeClr val="tx1"/>
              </a:solidFill>
              <a:rou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29033" name="未知"/>
            <p:cNvSpPr/>
            <p:nvPr/>
          </p:nvSpPr>
          <p:spPr bwMode="auto">
            <a:xfrm flipH="1" flipV="1">
              <a:off x="3072" y="4936"/>
              <a:ext cx="2112" cy="140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600"/>
                <a:gd name="T37" fmla="*/ 0 h 21600"/>
                <a:gd name="T38" fmla="*/ 21600 w 21600"/>
                <a:gd name="T39" fmla="*/ 21600 h 2160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600" h="21600">
                  <a:moveTo>
                    <a:pt x="0" y="21600"/>
                  </a:moveTo>
                  <a:cubicBezTo>
                    <a:pt x="635" y="21552"/>
                    <a:pt x="2480" y="21600"/>
                    <a:pt x="3811" y="21317"/>
                  </a:cubicBezTo>
                  <a:cubicBezTo>
                    <a:pt x="5142" y="21035"/>
                    <a:pt x="6625" y="20800"/>
                    <a:pt x="7986" y="19905"/>
                  </a:cubicBezTo>
                  <a:cubicBezTo>
                    <a:pt x="9347" y="19011"/>
                    <a:pt x="10860" y="17835"/>
                    <a:pt x="11979" y="15952"/>
                  </a:cubicBezTo>
                  <a:cubicBezTo>
                    <a:pt x="13099" y="14070"/>
                    <a:pt x="14097" y="10447"/>
                    <a:pt x="14702" y="8611"/>
                  </a:cubicBezTo>
                  <a:cubicBezTo>
                    <a:pt x="15307" y="6776"/>
                    <a:pt x="15277" y="6070"/>
                    <a:pt x="15610" y="4941"/>
                  </a:cubicBezTo>
                  <a:cubicBezTo>
                    <a:pt x="15942" y="3811"/>
                    <a:pt x="16305" y="2635"/>
                    <a:pt x="16699" y="1835"/>
                  </a:cubicBezTo>
                  <a:cubicBezTo>
                    <a:pt x="17092" y="1035"/>
                    <a:pt x="17636" y="282"/>
                    <a:pt x="17969" y="141"/>
                  </a:cubicBezTo>
                  <a:cubicBezTo>
                    <a:pt x="18302" y="0"/>
                    <a:pt x="18514" y="658"/>
                    <a:pt x="18695" y="988"/>
                  </a:cubicBezTo>
                  <a:cubicBezTo>
                    <a:pt x="18877" y="1317"/>
                    <a:pt x="18695" y="188"/>
                    <a:pt x="19058" y="2117"/>
                  </a:cubicBezTo>
                  <a:cubicBezTo>
                    <a:pt x="19421" y="4047"/>
                    <a:pt x="20450" y="9411"/>
                    <a:pt x="20873" y="12564"/>
                  </a:cubicBezTo>
                  <a:cubicBezTo>
                    <a:pt x="21297" y="15717"/>
                    <a:pt x="21478" y="19623"/>
                    <a:pt x="21600" y="21035"/>
                  </a:cubicBezTo>
                </a:path>
              </a:pathLst>
            </a:custGeom>
            <a:noFill/>
            <a:ln w="9525" cap="flat" cmpd="sng">
              <a:solidFill>
                <a:schemeClr val="tx1"/>
              </a:solidFill>
              <a:rou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29034" name="Line 23"/>
            <p:cNvSpPr>
              <a:spLocks noChangeShapeType="1"/>
            </p:cNvSpPr>
            <p:nvPr/>
          </p:nvSpPr>
          <p:spPr bwMode="auto">
            <a:xfrm flipV="1">
              <a:off x="229" y="4935"/>
              <a:ext cx="5894" cy="0"/>
            </a:xfrm>
            <a:prstGeom prst="line">
              <a:avLst/>
            </a:prstGeom>
            <a:noFill/>
            <a:ln w="9525">
              <a:solidFill>
                <a:schemeClr val="tx1"/>
              </a:solidFill>
              <a:round/>
              <a:tailEnd type="triangle" w="lg" len="lg"/>
            </a:ln>
            <a:extLst>
              <a:ext uri="{909E8E84-426E-40DD-AFC4-6F175D3DCCD1}">
                <a14:hiddenFill xmlns:a14="http://schemas.microsoft.com/office/drawing/2010/main">
                  <a:noFill/>
                </a14:hiddenFill>
              </a:ext>
            </a:extLst>
          </p:spPr>
          <p:txBody>
            <a:bodyPr/>
            <a:lstStyle/>
            <a:p>
              <a:endParaRPr lang="zh-CN" altLang="en-US"/>
            </a:p>
          </p:txBody>
        </p:sp>
        <p:sp>
          <p:nvSpPr>
            <p:cNvPr id="129035" name="Line 24"/>
            <p:cNvSpPr>
              <a:spLocks noChangeShapeType="1"/>
            </p:cNvSpPr>
            <p:nvPr/>
          </p:nvSpPr>
          <p:spPr bwMode="auto">
            <a:xfrm flipV="1">
              <a:off x="3072" y="3063"/>
              <a:ext cx="0" cy="3400"/>
            </a:xfrm>
            <a:prstGeom prst="line">
              <a:avLst/>
            </a:prstGeom>
            <a:noFill/>
            <a:ln w="9525">
              <a:solidFill>
                <a:schemeClr val="tx1"/>
              </a:solidFill>
              <a:round/>
              <a:tailEnd type="triangle" w="lg" len="lg"/>
            </a:ln>
            <a:extLst>
              <a:ext uri="{909E8E84-426E-40DD-AFC4-6F175D3DCCD1}">
                <a14:hiddenFill xmlns:a14="http://schemas.microsoft.com/office/drawing/2010/main">
                  <a:noFill/>
                </a14:hiddenFill>
              </a:ext>
            </a:extLst>
          </p:spPr>
          <p:txBody>
            <a:bodyPr/>
            <a:lstStyle/>
            <a:p>
              <a:endParaRPr lang="zh-CN" altLang="en-US"/>
            </a:p>
          </p:txBody>
        </p:sp>
        <p:sp>
          <p:nvSpPr>
            <p:cNvPr id="129036" name="Text Box 25"/>
            <p:cNvSpPr txBox="1">
              <a:spLocks noChangeArrowheads="1"/>
            </p:cNvSpPr>
            <p:nvPr/>
          </p:nvSpPr>
          <p:spPr bwMode="auto">
            <a:xfrm>
              <a:off x="5556" y="4196"/>
              <a:ext cx="1060" cy="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i="1" dirty="0">
                  <a:latin typeface="Times New Roman" panose="02020603050405020304" pitchFamily="18" charset="0"/>
                  <a:cs typeface="Times New Roman" panose="02020603050405020304" pitchFamily="18" charset="0"/>
                </a:rPr>
                <a:t>x</a:t>
              </a:r>
              <a:endParaRPr lang="zh-CN" altLang="zh-CN" sz="2400" i="1" dirty="0">
                <a:latin typeface="Times New Roman" panose="02020603050405020304" pitchFamily="18" charset="0"/>
                <a:cs typeface="Times New Roman" panose="02020603050405020304" pitchFamily="18" charset="0"/>
              </a:endParaRPr>
            </a:p>
          </p:txBody>
        </p:sp>
        <p:sp>
          <p:nvSpPr>
            <p:cNvPr id="129037" name="Text Box 26"/>
            <p:cNvSpPr txBox="1">
              <a:spLocks noChangeArrowheads="1"/>
            </p:cNvSpPr>
            <p:nvPr/>
          </p:nvSpPr>
          <p:spPr bwMode="auto">
            <a:xfrm>
              <a:off x="3026" y="2740"/>
              <a:ext cx="1082" cy="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i="1" dirty="0">
                  <a:latin typeface="Book Antiqua" panose="02040602050305030304" pitchFamily="18" charset="0"/>
                  <a:cs typeface="Times New Roman" panose="02020603050405020304" pitchFamily="18" charset="0"/>
                </a:rPr>
                <a:t>v</a:t>
              </a:r>
              <a:r>
                <a:rPr lang="zh-CN" altLang="zh-CN" sz="2400" baseline="-25000" dirty="0">
                  <a:latin typeface="Times New Roman" panose="02020603050405020304" pitchFamily="18" charset="0"/>
                  <a:cs typeface="Times New Roman" panose="02020603050405020304" pitchFamily="18" charset="0"/>
                </a:rPr>
                <a:t>1x</a:t>
              </a:r>
              <a:endParaRPr lang="zh-CN" altLang="zh-CN" sz="2400" baseline="-25000" dirty="0">
                <a:latin typeface="Times New Roman" panose="02020603050405020304" pitchFamily="18" charset="0"/>
                <a:cs typeface="Times New Roman" panose="02020603050405020304" pitchFamily="18" charset="0"/>
              </a:endParaRPr>
            </a:p>
          </p:txBody>
        </p:sp>
        <p:grpSp>
          <p:nvGrpSpPr>
            <p:cNvPr id="129038" name="Group 27"/>
            <p:cNvGrpSpPr/>
            <p:nvPr/>
          </p:nvGrpSpPr>
          <p:grpSpPr bwMode="auto">
            <a:xfrm>
              <a:off x="0" y="-125"/>
              <a:ext cx="6461" cy="2959"/>
              <a:chOff x="0" y="-125"/>
              <a:chExt cx="6461" cy="2960"/>
            </a:xfrm>
          </p:grpSpPr>
          <p:sp>
            <p:nvSpPr>
              <p:cNvPr id="129041" name="Line 28"/>
              <p:cNvSpPr>
                <a:spLocks noChangeShapeType="1"/>
              </p:cNvSpPr>
              <p:nvPr/>
            </p:nvSpPr>
            <p:spPr bwMode="auto">
              <a:xfrm>
                <a:off x="0" y="2192"/>
                <a:ext cx="6122" cy="0"/>
              </a:xfrm>
              <a:prstGeom prst="line">
                <a:avLst/>
              </a:prstGeom>
              <a:noFill/>
              <a:ln w="9525">
                <a:solidFill>
                  <a:schemeClr val="tx1"/>
                </a:solidFill>
                <a:round/>
                <a:tailEnd type="triangle" w="lg" len="lg"/>
              </a:ln>
              <a:extLst>
                <a:ext uri="{909E8E84-426E-40DD-AFC4-6F175D3DCCD1}">
                  <a14:hiddenFill xmlns:a14="http://schemas.microsoft.com/office/drawing/2010/main">
                    <a:noFill/>
                  </a14:hiddenFill>
                </a:ext>
              </a:extLst>
            </p:spPr>
            <p:txBody>
              <a:bodyPr/>
              <a:lstStyle/>
              <a:p>
                <a:endParaRPr lang="zh-CN" altLang="en-US"/>
              </a:p>
            </p:txBody>
          </p:sp>
          <p:sp>
            <p:nvSpPr>
              <p:cNvPr id="129042" name="Line 29"/>
              <p:cNvSpPr>
                <a:spLocks noChangeShapeType="1"/>
              </p:cNvSpPr>
              <p:nvPr/>
            </p:nvSpPr>
            <p:spPr bwMode="auto">
              <a:xfrm flipV="1">
                <a:off x="3061" y="113"/>
                <a:ext cx="0" cy="2722"/>
              </a:xfrm>
              <a:prstGeom prst="line">
                <a:avLst/>
              </a:prstGeom>
              <a:noFill/>
              <a:ln w="9525">
                <a:solidFill>
                  <a:schemeClr val="tx1"/>
                </a:solidFill>
                <a:round/>
                <a:tailEnd type="triangle" w="lg" len="lg"/>
              </a:ln>
              <a:extLst>
                <a:ext uri="{909E8E84-426E-40DD-AFC4-6F175D3DCCD1}">
                  <a14:hiddenFill xmlns:a14="http://schemas.microsoft.com/office/drawing/2010/main">
                    <a:noFill/>
                  </a14:hiddenFill>
                </a:ext>
              </a:extLst>
            </p:spPr>
            <p:txBody>
              <a:bodyPr/>
              <a:lstStyle/>
              <a:p>
                <a:endParaRPr lang="zh-CN" altLang="en-US"/>
              </a:p>
            </p:txBody>
          </p:sp>
          <p:sp>
            <p:nvSpPr>
              <p:cNvPr id="129043" name="未知"/>
              <p:cNvSpPr/>
              <p:nvPr/>
            </p:nvSpPr>
            <p:spPr bwMode="auto">
              <a:xfrm>
                <a:off x="691" y="973"/>
                <a:ext cx="2384" cy="118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600"/>
                  <a:gd name="T31" fmla="*/ 0 h 21600"/>
                  <a:gd name="T32" fmla="*/ 21600 w 21600"/>
                  <a:gd name="T33" fmla="*/ 21600 h 216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600" h="21600">
                    <a:moveTo>
                      <a:pt x="0" y="21600"/>
                    </a:moveTo>
                    <a:cubicBezTo>
                      <a:pt x="948" y="21444"/>
                      <a:pt x="3867" y="21522"/>
                      <a:pt x="5691" y="20667"/>
                    </a:cubicBezTo>
                    <a:cubicBezTo>
                      <a:pt x="7516" y="19812"/>
                      <a:pt x="9413" y="18569"/>
                      <a:pt x="10945" y="16471"/>
                    </a:cubicBezTo>
                    <a:cubicBezTo>
                      <a:pt x="12478" y="14374"/>
                      <a:pt x="13889" y="10605"/>
                      <a:pt x="14886" y="8080"/>
                    </a:cubicBezTo>
                    <a:cubicBezTo>
                      <a:pt x="15883" y="5555"/>
                      <a:pt x="16418" y="2641"/>
                      <a:pt x="16929" y="1320"/>
                    </a:cubicBezTo>
                    <a:cubicBezTo>
                      <a:pt x="17440" y="0"/>
                      <a:pt x="17562" y="155"/>
                      <a:pt x="17951" y="155"/>
                    </a:cubicBezTo>
                    <a:cubicBezTo>
                      <a:pt x="18340" y="155"/>
                      <a:pt x="18900" y="815"/>
                      <a:pt x="19264" y="1320"/>
                    </a:cubicBezTo>
                    <a:cubicBezTo>
                      <a:pt x="19629" y="1825"/>
                      <a:pt x="19800" y="2680"/>
                      <a:pt x="20140" y="3185"/>
                    </a:cubicBezTo>
                    <a:cubicBezTo>
                      <a:pt x="20481" y="3690"/>
                      <a:pt x="21064" y="4156"/>
                      <a:pt x="21308" y="4351"/>
                    </a:cubicBezTo>
                    <a:cubicBezTo>
                      <a:pt x="21551" y="4545"/>
                      <a:pt x="21551" y="4351"/>
                      <a:pt x="21600" y="4351"/>
                    </a:cubicBezTo>
                  </a:path>
                </a:pathLst>
              </a:custGeom>
              <a:noFill/>
              <a:ln w="9525" cmpd="sng">
                <a:solidFill>
                  <a:schemeClr val="tx1"/>
                </a:solidFill>
                <a:rou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29044" name="未知"/>
              <p:cNvSpPr/>
              <p:nvPr/>
            </p:nvSpPr>
            <p:spPr bwMode="auto">
              <a:xfrm flipH="1">
                <a:off x="3060" y="974"/>
                <a:ext cx="2470" cy="118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600"/>
                  <a:gd name="T31" fmla="*/ 0 h 21600"/>
                  <a:gd name="T32" fmla="*/ 21600 w 21600"/>
                  <a:gd name="T33" fmla="*/ 21600 h 216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600" h="21600">
                    <a:moveTo>
                      <a:pt x="0" y="21600"/>
                    </a:moveTo>
                    <a:cubicBezTo>
                      <a:pt x="948" y="21444"/>
                      <a:pt x="3867" y="21522"/>
                      <a:pt x="5691" y="20667"/>
                    </a:cubicBezTo>
                    <a:cubicBezTo>
                      <a:pt x="7516" y="19812"/>
                      <a:pt x="9413" y="18569"/>
                      <a:pt x="10945" y="16471"/>
                    </a:cubicBezTo>
                    <a:cubicBezTo>
                      <a:pt x="12478" y="14374"/>
                      <a:pt x="13889" y="10605"/>
                      <a:pt x="14886" y="8080"/>
                    </a:cubicBezTo>
                    <a:cubicBezTo>
                      <a:pt x="15883" y="5555"/>
                      <a:pt x="16418" y="2641"/>
                      <a:pt x="16929" y="1320"/>
                    </a:cubicBezTo>
                    <a:cubicBezTo>
                      <a:pt x="17440" y="0"/>
                      <a:pt x="17562" y="155"/>
                      <a:pt x="17951" y="155"/>
                    </a:cubicBezTo>
                    <a:cubicBezTo>
                      <a:pt x="18340" y="155"/>
                      <a:pt x="18900" y="815"/>
                      <a:pt x="19264" y="1320"/>
                    </a:cubicBezTo>
                    <a:cubicBezTo>
                      <a:pt x="19629" y="1825"/>
                      <a:pt x="19800" y="2680"/>
                      <a:pt x="20140" y="3185"/>
                    </a:cubicBezTo>
                    <a:cubicBezTo>
                      <a:pt x="20481" y="3690"/>
                      <a:pt x="21064" y="4156"/>
                      <a:pt x="21308" y="4351"/>
                    </a:cubicBezTo>
                    <a:cubicBezTo>
                      <a:pt x="21551" y="4545"/>
                      <a:pt x="21551" y="4351"/>
                      <a:pt x="21600" y="4351"/>
                    </a:cubicBezTo>
                  </a:path>
                </a:pathLst>
              </a:custGeom>
              <a:noFill/>
              <a:ln w="9525" cap="flat" cmpd="sng">
                <a:solidFill>
                  <a:schemeClr val="tx1"/>
                </a:solidFill>
                <a:rou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29045" name="Text Box 32"/>
              <p:cNvSpPr txBox="1">
                <a:spLocks noChangeArrowheads="1"/>
              </p:cNvSpPr>
              <p:nvPr/>
            </p:nvSpPr>
            <p:spPr bwMode="auto">
              <a:xfrm>
                <a:off x="5643" y="1517"/>
                <a:ext cx="818" cy="11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None/>
                </a:pPr>
                <a:r>
                  <a:rPr lang="en-US" altLang="zh-CN" sz="2400" i="1" dirty="0">
                    <a:latin typeface="Times New Roman" panose="02020603050405020304" pitchFamily="18" charset="0"/>
                    <a:cs typeface="Times New Roman" panose="02020603050405020304" pitchFamily="18" charset="0"/>
                  </a:rPr>
                  <a:t>x</a:t>
                </a:r>
                <a:endParaRPr lang="zh-CN" altLang="zh-CN" sz="2400" i="1" dirty="0">
                  <a:latin typeface="Times New Roman" panose="02020603050405020304" pitchFamily="18" charset="0"/>
                  <a:cs typeface="Times New Roman" panose="02020603050405020304" pitchFamily="18" charset="0"/>
                </a:endParaRPr>
              </a:p>
              <a:p>
                <a:pPr eaLnBrk="1" hangingPunct="1">
                  <a:spcBef>
                    <a:spcPct val="0"/>
                  </a:spcBef>
                  <a:buFontTx/>
                  <a:buNone/>
                </a:pPr>
                <a:endParaRPr lang="zh-CN" altLang="zh-CN" sz="1800" dirty="0"/>
              </a:p>
            </p:txBody>
          </p:sp>
          <p:sp>
            <p:nvSpPr>
              <p:cNvPr id="129046" name="Text Box 33"/>
              <p:cNvSpPr txBox="1">
                <a:spLocks noChangeArrowheads="1"/>
              </p:cNvSpPr>
              <p:nvPr/>
            </p:nvSpPr>
            <p:spPr bwMode="auto">
              <a:xfrm>
                <a:off x="3114" y="-125"/>
                <a:ext cx="1082" cy="6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zh-CN" sz="2000" i="1" dirty="0">
                    <a:latin typeface="Times New Roman" panose="02020603050405020304" pitchFamily="18" charset="0"/>
                    <a:cs typeface="Times New Roman" panose="02020603050405020304" pitchFamily="18" charset="0"/>
                  </a:rPr>
                  <a:t>B</a:t>
                </a:r>
                <a:r>
                  <a:rPr lang="zh-CN" altLang="zh-CN" sz="2000" i="1" baseline="-25000" dirty="0">
                    <a:latin typeface="Times New Roman" panose="02020603050405020304" pitchFamily="18" charset="0"/>
                    <a:cs typeface="Times New Roman" panose="02020603050405020304" pitchFamily="18" charset="0"/>
                  </a:rPr>
                  <a:t>1x</a:t>
                </a:r>
                <a:endParaRPr lang="zh-CN" altLang="zh-CN" sz="2000" i="1" baseline="-25000" dirty="0">
                  <a:latin typeface="Times New Roman" panose="02020603050405020304" pitchFamily="18" charset="0"/>
                  <a:cs typeface="Times New Roman" panose="02020603050405020304" pitchFamily="18" charset="0"/>
                </a:endParaRPr>
              </a:p>
            </p:txBody>
          </p:sp>
        </p:grpSp>
        <p:sp>
          <p:nvSpPr>
            <p:cNvPr id="129039" name="Line 34"/>
            <p:cNvSpPr>
              <a:spLocks noChangeShapeType="1"/>
            </p:cNvSpPr>
            <p:nvPr/>
          </p:nvSpPr>
          <p:spPr bwMode="auto">
            <a:xfrm flipV="1">
              <a:off x="2722" y="454"/>
              <a:ext cx="0" cy="5894"/>
            </a:xfrm>
            <a:prstGeom prst="line">
              <a:avLst/>
            </a:prstGeom>
            <a:noFill/>
            <a:ln w="9525">
              <a:solidFill>
                <a:schemeClr val="tx1"/>
              </a:solidFill>
              <a:prstDash val="dash"/>
              <a:round/>
            </a:ln>
            <a:extLst>
              <a:ext uri="{909E8E84-426E-40DD-AFC4-6F175D3DCCD1}">
                <a14:hiddenFill xmlns:a14="http://schemas.microsoft.com/office/drawing/2010/main">
                  <a:noFill/>
                </a14:hiddenFill>
              </a:ext>
            </a:extLst>
          </p:spPr>
          <p:txBody>
            <a:bodyPr/>
            <a:lstStyle/>
            <a:p>
              <a:endParaRPr lang="zh-CN" altLang="en-US"/>
            </a:p>
          </p:txBody>
        </p:sp>
        <p:sp>
          <p:nvSpPr>
            <p:cNvPr id="129040" name="Line 35"/>
            <p:cNvSpPr>
              <a:spLocks noChangeShapeType="1"/>
            </p:cNvSpPr>
            <p:nvPr/>
          </p:nvSpPr>
          <p:spPr bwMode="auto">
            <a:xfrm flipV="1">
              <a:off x="3462" y="567"/>
              <a:ext cx="0" cy="5894"/>
            </a:xfrm>
            <a:prstGeom prst="line">
              <a:avLst/>
            </a:prstGeom>
            <a:noFill/>
            <a:ln w="9525">
              <a:solidFill>
                <a:schemeClr val="tx1"/>
              </a:solidFill>
              <a:prstDash val="dash"/>
              <a:round/>
            </a:ln>
            <a:extLst>
              <a:ext uri="{909E8E84-426E-40DD-AFC4-6F175D3DCCD1}">
                <a14:hiddenFill xmlns:a14="http://schemas.microsoft.com/office/drawing/2010/main">
                  <a:noFill/>
                </a14:hiddenFill>
              </a:ext>
            </a:extLst>
          </p:spPr>
          <p:txBody>
            <a:bodyPr/>
            <a:lstStyle/>
            <a:p>
              <a:endParaRPr lang="zh-CN" altLang="en-US"/>
            </a:p>
          </p:txBody>
        </p:sp>
      </p:grpSp>
      <p:sp>
        <p:nvSpPr>
          <p:cNvPr id="129030" name="Text Box 36"/>
          <p:cNvSpPr txBox="1">
            <a:spLocks noChangeArrowheads="1"/>
          </p:cNvSpPr>
          <p:nvPr/>
        </p:nvSpPr>
        <p:spPr bwMode="auto">
          <a:xfrm>
            <a:off x="2672356" y="3478044"/>
            <a:ext cx="503237" cy="5219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zh-CN" sz="2800" i="1" dirty="0">
                <a:latin typeface="Symbol" panose="05050102010706020507" pitchFamily="18" charset="2"/>
              </a:rPr>
              <a:t>e</a:t>
            </a:r>
            <a:endParaRPr lang="zh-CN" altLang="zh-CN" sz="2800" i="1" dirty="0">
              <a:latin typeface="Symbol" panose="05050102010706020507" pitchFamily="18" charset="2"/>
            </a:endParaRPr>
          </a:p>
        </p:txBody>
      </p:sp>
      <p:sp>
        <p:nvSpPr>
          <p:cNvPr id="129031" name="Text Box 37"/>
          <p:cNvSpPr txBox="1">
            <a:spLocks noChangeArrowheads="1"/>
          </p:cNvSpPr>
          <p:nvPr/>
        </p:nvSpPr>
        <p:spPr bwMode="auto">
          <a:xfrm>
            <a:off x="3924300" y="3559175"/>
            <a:ext cx="504825" cy="5219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800" i="1" dirty="0">
                <a:latin typeface="Times New Roman" panose="02020603050405020304" pitchFamily="18" charset="0"/>
                <a:cs typeface="Times New Roman" panose="02020603050405020304" pitchFamily="18" charset="0"/>
              </a:rPr>
              <a:t>a</a:t>
            </a:r>
            <a:endParaRPr lang="zh-CN" altLang="zh-CN" sz="2800" i="1" dirty="0">
              <a:latin typeface="Courier New" panose="02070309020205020404" pitchFamily="49" charset="0"/>
            </a:endParaRPr>
          </a:p>
        </p:txBody>
      </p:sp>
      <p:sp>
        <p:nvSpPr>
          <p:cNvPr id="2" name="Text Box 36"/>
          <p:cNvSpPr txBox="1">
            <a:spLocks noChangeArrowheads="1"/>
          </p:cNvSpPr>
          <p:nvPr/>
        </p:nvSpPr>
        <p:spPr bwMode="auto">
          <a:xfrm>
            <a:off x="2681569" y="4976060"/>
            <a:ext cx="503237" cy="5219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zh-CN" sz="2800" i="1" dirty="0">
                <a:latin typeface="Symbol" panose="05050102010706020507" pitchFamily="18" charset="2"/>
              </a:rPr>
              <a:t>e</a:t>
            </a:r>
            <a:endParaRPr lang="zh-CN" altLang="zh-CN" sz="2800" i="1" dirty="0">
              <a:latin typeface="Symbol" panose="05050102010706020507" pitchFamily="18" charset="2"/>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9" name="标题 155649"/>
          <p:cNvSpPr>
            <a:spLocks noGrp="1"/>
          </p:cNvSpPr>
          <p:nvPr>
            <p:ph type="title"/>
          </p:nvPr>
        </p:nvSpPr>
        <p:spPr/>
        <p:txBody>
          <a:bodyPr anchor="ctr"/>
          <a:lstStyle/>
          <a:p>
            <a:r>
              <a:rPr lang="zh-CN" altLang="en-US" dirty="0"/>
              <a:t>思考题</a:t>
            </a:r>
            <a:endParaRPr lang="zh-CN" altLang="en-US" dirty="0"/>
          </a:p>
        </p:txBody>
      </p:sp>
      <p:sp>
        <p:nvSpPr>
          <p:cNvPr id="27650" name="文本占位符 155650"/>
          <p:cNvSpPr>
            <a:spLocks noGrp="1"/>
          </p:cNvSpPr>
          <p:nvPr>
            <p:ph idx="1"/>
          </p:nvPr>
        </p:nvSpPr>
        <p:spPr>
          <a:xfrm>
            <a:off x="468313" y="1412875"/>
            <a:ext cx="8229600" cy="4525963"/>
          </a:xfrm>
        </p:spPr>
        <p:txBody>
          <a:bodyPr anchor="t"/>
          <a:lstStyle/>
          <a:p>
            <a:r>
              <a:rPr lang="zh-CN" altLang="en-US" sz="2800" dirty="0"/>
              <a:t>自然界中，有哪些等离子体物质？它们的温度、密度的参数范围是什么？试举例说明。</a:t>
            </a:r>
            <a:endParaRPr lang="zh-CN" altLang="en-US" sz="2800" dirty="0"/>
          </a:p>
          <a:p>
            <a:r>
              <a:rPr lang="zh-CN" altLang="en-US" sz="2800" dirty="0"/>
              <a:t>等离子体有哪些描述方式？其中，哪些是自洽的，哪些不是自洽的？</a:t>
            </a:r>
            <a:endParaRPr lang="zh-CN" altLang="en-US" sz="2800" dirty="0"/>
          </a:p>
          <a:p>
            <a:r>
              <a:rPr lang="zh-CN" altLang="en-US" sz="2800" dirty="0"/>
              <a:t>对于流体来说，拉格朗日法和欧拉法是怎样的描述方法？指出其中各自的特点，评论其优缺点。</a:t>
            </a:r>
            <a:endParaRPr lang="zh-CN" altLang="en-US" sz="2800" dirty="0"/>
          </a:p>
        </p:txBody>
      </p:sp>
      <p:sp>
        <p:nvSpPr>
          <p:cNvPr id="27651" name="文本框 155652"/>
          <p:cNvSpPr txBox="1"/>
          <p:nvPr/>
        </p:nvSpPr>
        <p:spPr>
          <a:xfrm>
            <a:off x="7740650" y="6237288"/>
            <a:ext cx="1008063" cy="366712"/>
          </a:xfrm>
          <a:prstGeom prst="rect">
            <a:avLst/>
          </a:prstGeom>
          <a:noFill/>
          <a:ln w="9525">
            <a:noFill/>
          </a:ln>
        </p:spPr>
        <p:txBody>
          <a:bodyPr anchor="t">
            <a:spAutoFit/>
          </a:bodyPr>
          <a:lstStyle/>
          <a:p>
            <a:r>
              <a:rPr lang="zh-CN" altLang="en-US" dirty="0">
                <a:latin typeface="Arial" panose="020B0604020202020204" pitchFamily="34" charset="0"/>
              </a:rPr>
              <a:t>第</a:t>
            </a:r>
            <a:r>
              <a:rPr lang="en-US" altLang="zh-CN" dirty="0">
                <a:latin typeface="Arial" panose="020B0604020202020204" pitchFamily="34" charset="0"/>
              </a:rPr>
              <a:t>1</a:t>
            </a:r>
            <a:r>
              <a:rPr lang="zh-CN" altLang="en-US" dirty="0">
                <a:latin typeface="Arial" panose="020B0604020202020204" pitchFamily="34" charset="0"/>
              </a:rPr>
              <a:t>次课</a:t>
            </a:r>
            <a:endParaRPr lang="zh-CN" altLang="x-none" dirty="0">
              <a:latin typeface="Arial" panose="020B0604020202020204" pitchFamily="34" charset="0"/>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3" name="标题 51201"/>
          <p:cNvSpPr>
            <a:spLocks noGrp="1"/>
          </p:cNvSpPr>
          <p:nvPr>
            <p:ph type="title"/>
          </p:nvPr>
        </p:nvSpPr>
        <p:spPr/>
        <p:txBody>
          <a:bodyPr anchor="ctr"/>
          <a:lstStyle/>
          <a:p>
            <a:r>
              <a:rPr lang="zh-CN" altLang="en-US" sz="4000" dirty="0"/>
              <a:t>动理论方程</a:t>
            </a:r>
            <a:br>
              <a:rPr lang="zh-CN" altLang="en-US" sz="4000" dirty="0"/>
            </a:br>
            <a:r>
              <a:rPr lang="en-US" altLang="zh-CN" sz="2800" dirty="0"/>
              <a:t>——</a:t>
            </a:r>
            <a:r>
              <a:rPr lang="zh-CN" altLang="en-US" sz="2800" dirty="0"/>
              <a:t>相空间的连续性方程</a:t>
            </a:r>
            <a:endParaRPr lang="zh-CN" altLang="en-US" sz="2800" dirty="0"/>
          </a:p>
        </p:txBody>
      </p:sp>
      <mc:AlternateContent xmlns:mc="http://schemas.openxmlformats.org/markup-compatibility/2006">
        <mc:Choice xmlns:a14="http://schemas.microsoft.com/office/drawing/2010/main" Requires="a14">
          <p:sp>
            <p:nvSpPr>
              <p:cNvPr id="28674" name="文本占位符 51202"/>
              <p:cNvSpPr>
                <a:spLocks noGrp="1"/>
              </p:cNvSpPr>
              <p:nvPr>
                <p:ph type="body" sz="half" idx="1"/>
              </p:nvPr>
            </p:nvSpPr>
            <p:spPr>
              <a:xfrm>
                <a:off x="570706" y="1663701"/>
                <a:ext cx="8002587" cy="4525962"/>
              </a:xfrm>
            </p:spPr>
            <p:txBody>
              <a:bodyPr anchor="t"/>
              <a:lstStyle/>
              <a:p>
                <a:r>
                  <a:rPr lang="zh-CN" altLang="en-US" sz="2400" dirty="0"/>
                  <a:t>相空间取空间坐标和速度坐标均为自变量。分布函数 </a:t>
                </a:r>
                <a14:m>
                  <m:oMath xmlns:m="http://schemas.openxmlformats.org/officeDocument/2006/math">
                    <m:r>
                      <a:rPr lang="en-US" altLang="zh-CN" sz="2400" b="0" i="1" smtClean="0">
                        <a:latin typeface="Cambria Math" panose="02040503050406030204" pitchFamily="18" charset="0"/>
                      </a:rPr>
                      <m:t>𝑓</m:t>
                    </m:r>
                    <m:r>
                      <a:rPr lang="en-US" altLang="zh-CN" sz="2400" b="0" i="1" smtClean="0">
                        <a:latin typeface="Cambria Math" panose="02040503050406030204" pitchFamily="18" charset="0"/>
                      </a:rPr>
                      <m:t>(</m:t>
                    </m:r>
                    <m:r>
                      <a:rPr lang="en-US" altLang="zh-CN" sz="2400" b="0" i="1" smtClean="0">
                        <a:latin typeface="Cambria Math" panose="02040503050406030204" pitchFamily="18" charset="0"/>
                      </a:rPr>
                      <m:t>𝑡</m:t>
                    </m:r>
                    <m:r>
                      <a:rPr lang="en-US" altLang="zh-CN" sz="2400" b="0" i="1" smtClean="0">
                        <a:latin typeface="Cambria Math" panose="02040503050406030204" pitchFamily="18" charset="0"/>
                      </a:rPr>
                      <m:t>,</m:t>
                    </m:r>
                    <m:r>
                      <a:rPr lang="en-US" altLang="zh-CN" sz="2400" b="1" i="1" smtClean="0">
                        <a:latin typeface="Cambria Math" panose="02040503050406030204" pitchFamily="18" charset="0"/>
                      </a:rPr>
                      <m:t>𝒙</m:t>
                    </m:r>
                    <m:r>
                      <a:rPr lang="en-US" altLang="zh-CN" sz="2400" b="0" i="1" smtClean="0">
                        <a:latin typeface="Cambria Math" panose="02040503050406030204" pitchFamily="18" charset="0"/>
                      </a:rPr>
                      <m:t>,</m:t>
                    </m:r>
                    <m:r>
                      <a:rPr lang="en-US" altLang="zh-CN" sz="2400" b="1" i="1" smtClean="0">
                        <a:latin typeface="Cambria Math" panose="02040503050406030204" pitchFamily="18" charset="0"/>
                      </a:rPr>
                      <m:t>𝒗</m:t>
                    </m:r>
                    <m:r>
                      <a:rPr lang="en-US" altLang="zh-CN" sz="2400" b="0" i="1" smtClean="0">
                        <a:latin typeface="Cambria Math" panose="02040503050406030204" pitchFamily="18" charset="0"/>
                      </a:rPr>
                      <m:t>)</m:t>
                    </m:r>
                  </m:oMath>
                </a14:m>
                <a:r>
                  <a:rPr lang="zh-CN" altLang="en-US" sz="2400" dirty="0"/>
                  <a:t>是相空间的粒子密度。</a:t>
                </a:r>
                <a:endParaRPr lang="zh-CN" altLang="en-US" sz="2400" dirty="0"/>
              </a:p>
              <a:p>
                <a:r>
                  <a:rPr lang="zh-CN" altLang="en-US" sz="2400" dirty="0"/>
                  <a:t>动理论方程是相空间的连续性方程，</a:t>
                </a:r>
                <a:r>
                  <a:rPr lang="en-US" altLang="zh-CN" sz="2400" b="1" i="1" dirty="0">
                    <a:latin typeface="Times New Roman" panose="02020603050405020304" pitchFamily="18" charset="0"/>
                    <a:cs typeface="Times New Roman" panose="02020603050405020304" pitchFamily="18" charset="0"/>
                  </a:rPr>
                  <a:t>x</a:t>
                </a:r>
                <a:r>
                  <a:rPr lang="zh-CN" altLang="en-US" sz="2400" dirty="0"/>
                  <a:t>、</a:t>
                </a:r>
                <a:r>
                  <a:rPr lang="en-US" altLang="zh-CN" sz="2400" b="1" i="1" dirty="0">
                    <a:latin typeface="Book Antiqua" panose="02040602050305030304" pitchFamily="18" charset="0"/>
                    <a:cs typeface="Times New Roman" panose="02020603050405020304" pitchFamily="18" charset="0"/>
                  </a:rPr>
                  <a:t>v </a:t>
                </a:r>
                <a:r>
                  <a:rPr lang="zh-CN" altLang="en-US" sz="2400" dirty="0"/>
                  <a:t>相互独立：</a:t>
                </a:r>
                <a:endParaRPr lang="zh-CN" altLang="en-US" sz="2400" dirty="0"/>
              </a:p>
              <a:p>
                <a:pPr marL="0" indent="0">
                  <a:buNone/>
                </a:pPr>
                <a14:m>
                  <m:oMathPara xmlns:m="http://schemas.openxmlformats.org/officeDocument/2006/math">
                    <m:oMathParaPr>
                      <m:jc m:val="centerGroup"/>
                    </m:oMathParaPr>
                    <m:oMath xmlns:m="http://schemas.openxmlformats.org/officeDocument/2006/math">
                      <m:f>
                        <m:fPr>
                          <m:ctrlPr>
                            <a:rPr lang="en-US" altLang="zh-CN" sz="2400" i="1" smtClean="0">
                              <a:latin typeface="Cambria Math" panose="02040503050406030204" pitchFamily="18" charset="0"/>
                            </a:rPr>
                          </m:ctrlPr>
                        </m:fPr>
                        <m:num>
                          <m:r>
                            <a:rPr lang="zh-CN" altLang="en-US" sz="2400" i="1" smtClean="0">
                              <a:latin typeface="Cambria Math" panose="02040503050406030204" pitchFamily="18" charset="0"/>
                            </a:rPr>
                            <m:t>𝜕</m:t>
                          </m:r>
                          <m:r>
                            <a:rPr lang="en-US" altLang="zh-CN" sz="2400" b="0" i="1" smtClean="0">
                              <a:latin typeface="Cambria Math" panose="02040503050406030204" pitchFamily="18" charset="0"/>
                            </a:rPr>
                            <m:t>𝑓</m:t>
                          </m:r>
                        </m:num>
                        <m:den>
                          <m:r>
                            <a:rPr lang="zh-CN" altLang="en-US" sz="2400" i="1" smtClean="0">
                              <a:latin typeface="Cambria Math" panose="02040503050406030204" pitchFamily="18" charset="0"/>
                            </a:rPr>
                            <m:t>𝜕</m:t>
                          </m:r>
                          <m:r>
                            <a:rPr lang="en-US" altLang="zh-CN" sz="2400" b="0" i="1" smtClean="0">
                              <a:latin typeface="Cambria Math" panose="02040503050406030204" pitchFamily="18" charset="0"/>
                            </a:rPr>
                            <m:t>𝑡</m:t>
                          </m:r>
                        </m:den>
                      </m:f>
                      <m:r>
                        <a:rPr lang="en-US" altLang="zh-CN" sz="2400" b="0" i="1" smtClean="0">
                          <a:latin typeface="Cambria Math" panose="02040503050406030204" pitchFamily="18" charset="0"/>
                        </a:rPr>
                        <m:t>+</m:t>
                      </m:r>
                      <m:sSub>
                        <m:sSubPr>
                          <m:ctrlPr>
                            <a:rPr lang="en-US" altLang="zh-CN" sz="2400" b="0" i="1" smtClean="0">
                              <a:latin typeface="Cambria Math" panose="02040503050406030204" pitchFamily="18" charset="0"/>
                            </a:rPr>
                          </m:ctrlPr>
                        </m:sSubPr>
                        <m:e>
                          <m:r>
                            <a:rPr lang="en-US" altLang="zh-CN" sz="2400" b="0" i="1" smtClean="0">
                              <a:latin typeface="Cambria Math" panose="02040503050406030204" pitchFamily="18" charset="0"/>
                              <a:ea typeface="Cambria Math" panose="02040503050406030204" pitchFamily="18" charset="0"/>
                            </a:rPr>
                            <m:t>𝛻</m:t>
                          </m:r>
                        </m:e>
                        <m:sub>
                          <m:r>
                            <a:rPr lang="en-US" altLang="zh-CN" sz="2400" b="1" i="1" smtClean="0">
                              <a:latin typeface="Cambria Math" panose="02040503050406030204" pitchFamily="18" charset="0"/>
                            </a:rPr>
                            <m:t>𝒙</m:t>
                          </m:r>
                        </m:sub>
                      </m:sSub>
                      <m:r>
                        <a:rPr lang="en-US" altLang="zh-CN" sz="2400" b="0" i="1" smtClean="0">
                          <a:latin typeface="Cambria Math" panose="02040503050406030204" pitchFamily="18" charset="0"/>
                          <a:ea typeface="Cambria Math" panose="02040503050406030204" pitchFamily="18" charset="0"/>
                        </a:rPr>
                        <m:t>⋅</m:t>
                      </m:r>
                      <m:d>
                        <m:dPr>
                          <m:ctrlPr>
                            <a:rPr lang="en-US" altLang="zh-CN" sz="2400" b="0" i="1" smtClean="0">
                              <a:latin typeface="Cambria Math" panose="02040503050406030204" pitchFamily="18" charset="0"/>
                              <a:ea typeface="Cambria Math" panose="02040503050406030204" pitchFamily="18" charset="0"/>
                            </a:rPr>
                          </m:ctrlPr>
                        </m:dPr>
                        <m:e>
                          <m:r>
                            <a:rPr lang="en-US" altLang="zh-CN" sz="2400" b="0" i="1" smtClean="0">
                              <a:latin typeface="Cambria Math" panose="02040503050406030204" pitchFamily="18" charset="0"/>
                              <a:ea typeface="Cambria Math" panose="02040503050406030204" pitchFamily="18" charset="0"/>
                            </a:rPr>
                            <m:t>𝑓</m:t>
                          </m:r>
                          <m:r>
                            <a:rPr lang="en-US" altLang="zh-CN" sz="2400" b="1" i="1" smtClean="0">
                              <a:latin typeface="Cambria Math" panose="02040503050406030204" pitchFamily="18" charset="0"/>
                            </a:rPr>
                            <m:t>𝒗</m:t>
                          </m:r>
                        </m:e>
                      </m:d>
                      <m:r>
                        <a:rPr lang="en-US" altLang="zh-CN" sz="2400" b="0" i="1" smtClean="0">
                          <a:latin typeface="Cambria Math" panose="02040503050406030204" pitchFamily="18" charset="0"/>
                          <a:ea typeface="Cambria Math" panose="02040503050406030204" pitchFamily="18" charset="0"/>
                        </a:rPr>
                        <m:t>+</m:t>
                      </m:r>
                      <m:sSub>
                        <m:sSubPr>
                          <m:ctrlPr>
                            <a:rPr lang="en-US" altLang="zh-CN" sz="2400" i="1">
                              <a:latin typeface="Cambria Math" panose="02040503050406030204" pitchFamily="18" charset="0"/>
                            </a:rPr>
                          </m:ctrlPr>
                        </m:sSubPr>
                        <m:e>
                          <m:r>
                            <a:rPr lang="en-US" altLang="zh-CN" sz="2400" i="1">
                              <a:latin typeface="Cambria Math" panose="02040503050406030204" pitchFamily="18" charset="0"/>
                              <a:ea typeface="Cambria Math" panose="02040503050406030204" pitchFamily="18" charset="0"/>
                            </a:rPr>
                            <m:t>𝛻</m:t>
                          </m:r>
                        </m:e>
                        <m:sub>
                          <m:r>
                            <a:rPr lang="en-US" altLang="zh-CN" sz="2400" b="1" i="1" smtClean="0">
                              <a:latin typeface="Cambria Math" panose="02040503050406030204" pitchFamily="18" charset="0"/>
                            </a:rPr>
                            <m:t>𝒗</m:t>
                          </m:r>
                        </m:sub>
                      </m:sSub>
                      <m:r>
                        <a:rPr lang="en-US" altLang="zh-CN" sz="2400" i="1">
                          <a:latin typeface="Cambria Math" panose="02040503050406030204" pitchFamily="18" charset="0"/>
                          <a:ea typeface="Cambria Math" panose="02040503050406030204" pitchFamily="18" charset="0"/>
                        </a:rPr>
                        <m:t>⋅</m:t>
                      </m:r>
                      <m:d>
                        <m:dPr>
                          <m:ctrlPr>
                            <a:rPr lang="en-US" altLang="zh-CN" sz="2400" i="1">
                              <a:latin typeface="Cambria Math" panose="02040503050406030204" pitchFamily="18" charset="0"/>
                              <a:ea typeface="Cambria Math" panose="02040503050406030204" pitchFamily="18" charset="0"/>
                            </a:rPr>
                          </m:ctrlPr>
                        </m:dPr>
                        <m:e>
                          <m:r>
                            <a:rPr lang="en-US" altLang="zh-CN" sz="2400" i="1">
                              <a:latin typeface="Cambria Math" panose="02040503050406030204" pitchFamily="18" charset="0"/>
                              <a:ea typeface="Cambria Math" panose="02040503050406030204" pitchFamily="18" charset="0"/>
                            </a:rPr>
                            <m:t>𝑓</m:t>
                          </m:r>
                          <m:r>
                            <a:rPr lang="en-US" altLang="zh-CN" sz="2400" b="1" i="1" smtClean="0">
                              <a:latin typeface="Cambria Math" panose="02040503050406030204" pitchFamily="18" charset="0"/>
                            </a:rPr>
                            <m:t>𝒂</m:t>
                          </m:r>
                        </m:e>
                      </m:d>
                      <m:r>
                        <a:rPr lang="en-US" altLang="zh-CN" sz="2400" b="0" i="1" smtClean="0">
                          <a:latin typeface="Cambria Math" panose="02040503050406030204" pitchFamily="18" charset="0"/>
                        </a:rPr>
                        <m:t>=</m:t>
                      </m:r>
                      <m:f>
                        <m:fPr>
                          <m:ctrlPr>
                            <a:rPr lang="en-US" altLang="zh-CN" sz="2400" i="1">
                              <a:latin typeface="Cambria Math" panose="02040503050406030204" pitchFamily="18" charset="0"/>
                            </a:rPr>
                          </m:ctrlPr>
                        </m:fPr>
                        <m:num>
                          <m:r>
                            <a:rPr lang="zh-CN" altLang="en-US" sz="2400" i="1">
                              <a:latin typeface="Cambria Math" panose="02040503050406030204" pitchFamily="18" charset="0"/>
                            </a:rPr>
                            <m:t>𝜕</m:t>
                          </m:r>
                          <m:r>
                            <a:rPr lang="en-US" altLang="zh-CN" sz="2400" i="1">
                              <a:latin typeface="Cambria Math" panose="02040503050406030204" pitchFamily="18" charset="0"/>
                            </a:rPr>
                            <m:t>𝑓</m:t>
                          </m:r>
                        </m:num>
                        <m:den>
                          <m:r>
                            <a:rPr lang="zh-CN" altLang="en-US" sz="2400" i="1">
                              <a:latin typeface="Cambria Math" panose="02040503050406030204" pitchFamily="18" charset="0"/>
                            </a:rPr>
                            <m:t>𝜕</m:t>
                          </m:r>
                          <m:r>
                            <a:rPr lang="en-US" altLang="zh-CN" sz="2400" i="1">
                              <a:latin typeface="Cambria Math" panose="02040503050406030204" pitchFamily="18" charset="0"/>
                            </a:rPr>
                            <m:t>𝑡</m:t>
                          </m:r>
                        </m:den>
                      </m:f>
                      <m:r>
                        <a:rPr lang="en-US" altLang="zh-CN" sz="2400" i="1">
                          <a:latin typeface="Cambria Math" panose="02040503050406030204" pitchFamily="18" charset="0"/>
                        </a:rPr>
                        <m:t>+</m:t>
                      </m:r>
                      <m:r>
                        <a:rPr lang="en-US" altLang="zh-CN" sz="2400" b="1" i="1">
                          <a:latin typeface="Cambria Math" panose="02040503050406030204" pitchFamily="18" charset="0"/>
                        </a:rPr>
                        <m:t>𝒗</m:t>
                      </m:r>
                      <m:r>
                        <a:rPr lang="en-US" altLang="zh-CN" sz="2400" i="1">
                          <a:latin typeface="Cambria Math" panose="02040503050406030204" pitchFamily="18" charset="0"/>
                          <a:ea typeface="Cambria Math" panose="02040503050406030204" pitchFamily="18" charset="0"/>
                        </a:rPr>
                        <m:t>⋅</m:t>
                      </m:r>
                      <m:sSub>
                        <m:sSubPr>
                          <m:ctrlPr>
                            <a:rPr lang="en-US" altLang="zh-CN" sz="2400" i="1">
                              <a:latin typeface="Cambria Math" panose="02040503050406030204" pitchFamily="18" charset="0"/>
                            </a:rPr>
                          </m:ctrlPr>
                        </m:sSubPr>
                        <m:e>
                          <m:r>
                            <a:rPr lang="en-US" altLang="zh-CN" sz="2400" i="1">
                              <a:latin typeface="Cambria Math" panose="02040503050406030204" pitchFamily="18" charset="0"/>
                              <a:ea typeface="Cambria Math" panose="02040503050406030204" pitchFamily="18" charset="0"/>
                            </a:rPr>
                            <m:t>𝛻</m:t>
                          </m:r>
                        </m:e>
                        <m:sub>
                          <m:r>
                            <a:rPr lang="en-US" altLang="zh-CN" sz="2400" b="1" i="1">
                              <a:latin typeface="Cambria Math" panose="02040503050406030204" pitchFamily="18" charset="0"/>
                            </a:rPr>
                            <m:t>𝒙</m:t>
                          </m:r>
                        </m:sub>
                      </m:sSub>
                      <m:r>
                        <a:rPr lang="en-US" altLang="zh-CN" sz="2400" i="1">
                          <a:latin typeface="Cambria Math" panose="02040503050406030204" pitchFamily="18" charset="0"/>
                          <a:ea typeface="Cambria Math" panose="02040503050406030204" pitchFamily="18" charset="0"/>
                        </a:rPr>
                        <m:t>𝑓</m:t>
                      </m:r>
                      <m:r>
                        <a:rPr lang="en-US" altLang="zh-CN" sz="2400" i="1">
                          <a:latin typeface="Cambria Math" panose="02040503050406030204" pitchFamily="18" charset="0"/>
                          <a:ea typeface="Cambria Math" panose="02040503050406030204" pitchFamily="18" charset="0"/>
                        </a:rPr>
                        <m:t>+</m:t>
                      </m:r>
                      <m:f>
                        <m:fPr>
                          <m:ctrlPr>
                            <a:rPr lang="en-US" altLang="zh-CN" sz="2400" b="1" i="1" smtClean="0">
                              <a:latin typeface="Cambria Math" panose="02040503050406030204" pitchFamily="18" charset="0"/>
                            </a:rPr>
                          </m:ctrlPr>
                        </m:fPr>
                        <m:num>
                          <m:r>
                            <a:rPr lang="en-US" altLang="zh-CN" sz="2400" b="1" i="1" smtClean="0">
                              <a:latin typeface="Cambria Math" panose="02040503050406030204" pitchFamily="18" charset="0"/>
                            </a:rPr>
                            <m:t>𝑭</m:t>
                          </m:r>
                        </m:num>
                        <m:den>
                          <m:r>
                            <a:rPr lang="en-US" altLang="zh-CN" sz="2400" b="0" i="1" smtClean="0">
                              <a:latin typeface="Cambria Math" panose="02040503050406030204" pitchFamily="18" charset="0"/>
                            </a:rPr>
                            <m:t>𝑚</m:t>
                          </m:r>
                        </m:den>
                      </m:f>
                      <m:r>
                        <a:rPr lang="en-US" altLang="zh-CN" sz="2400" i="1">
                          <a:latin typeface="Cambria Math" panose="02040503050406030204" pitchFamily="18" charset="0"/>
                          <a:ea typeface="Cambria Math" panose="02040503050406030204" pitchFamily="18" charset="0"/>
                        </a:rPr>
                        <m:t>⋅</m:t>
                      </m:r>
                      <m:sSub>
                        <m:sSubPr>
                          <m:ctrlPr>
                            <a:rPr lang="en-US" altLang="zh-CN" sz="2400" i="1">
                              <a:latin typeface="Cambria Math" panose="02040503050406030204" pitchFamily="18" charset="0"/>
                            </a:rPr>
                          </m:ctrlPr>
                        </m:sSubPr>
                        <m:e>
                          <m:r>
                            <a:rPr lang="en-US" altLang="zh-CN" sz="2400" i="1">
                              <a:latin typeface="Cambria Math" panose="02040503050406030204" pitchFamily="18" charset="0"/>
                              <a:ea typeface="Cambria Math" panose="02040503050406030204" pitchFamily="18" charset="0"/>
                            </a:rPr>
                            <m:t>𝛻</m:t>
                          </m:r>
                        </m:e>
                        <m:sub>
                          <m:r>
                            <a:rPr lang="en-US" altLang="zh-CN" sz="2400" b="1" i="1">
                              <a:latin typeface="Cambria Math" panose="02040503050406030204" pitchFamily="18" charset="0"/>
                            </a:rPr>
                            <m:t>𝒗</m:t>
                          </m:r>
                        </m:sub>
                      </m:sSub>
                      <m:r>
                        <a:rPr lang="en-US" altLang="zh-CN" sz="2400" b="0" i="1" smtClean="0">
                          <a:latin typeface="Cambria Math" panose="02040503050406030204" pitchFamily="18" charset="0"/>
                          <a:ea typeface="Cambria Math" panose="02040503050406030204" pitchFamily="18" charset="0"/>
                        </a:rPr>
                        <m:t>𝑓</m:t>
                      </m:r>
                      <m:r>
                        <a:rPr lang="en-US" altLang="zh-CN" sz="2400" i="1">
                          <a:latin typeface="Cambria Math" panose="02040503050406030204" pitchFamily="18" charset="0"/>
                        </a:rPr>
                        <m:t>=</m:t>
                      </m:r>
                      <m:r>
                        <a:rPr lang="en-US" altLang="zh-CN" sz="2400" i="1">
                          <a:latin typeface="Cambria Math" panose="02040503050406030204" pitchFamily="18" charset="0"/>
                        </a:rPr>
                        <m:t>0</m:t>
                      </m:r>
                    </m:oMath>
                  </m:oMathPara>
                </a14:m>
                <a:endParaRPr lang="zh-CN" altLang="en-US" sz="2400" dirty="0"/>
              </a:p>
              <a:p>
                <a:pPr marL="0" indent="0">
                  <a:buNone/>
                </a:pPr>
                <a14:m>
                  <m:oMathPara xmlns:m="http://schemas.openxmlformats.org/officeDocument/2006/math">
                    <m:oMathParaPr>
                      <m:jc m:val="centerGroup"/>
                    </m:oMathParaPr>
                    <m:oMath xmlns:m="http://schemas.openxmlformats.org/officeDocument/2006/math">
                      <m:f>
                        <m:fPr>
                          <m:ctrlPr>
                            <a:rPr lang="en-US" altLang="zh-CN" sz="2400" i="1">
                              <a:latin typeface="Cambria Math" panose="02040503050406030204" pitchFamily="18" charset="0"/>
                            </a:rPr>
                          </m:ctrlPr>
                        </m:fPr>
                        <m:num>
                          <m:r>
                            <a:rPr lang="en-US" altLang="zh-CN" sz="2400" b="0" i="1" smtClean="0">
                              <a:latin typeface="Cambria Math" panose="02040503050406030204" pitchFamily="18" charset="0"/>
                            </a:rPr>
                            <m:t>𝐷</m:t>
                          </m:r>
                          <m:r>
                            <a:rPr lang="en-US" altLang="zh-CN" sz="2400" i="1">
                              <a:latin typeface="Cambria Math" panose="02040503050406030204" pitchFamily="18" charset="0"/>
                            </a:rPr>
                            <m:t>𝑓</m:t>
                          </m:r>
                        </m:num>
                        <m:den>
                          <m:r>
                            <a:rPr lang="en-US" altLang="zh-CN" sz="2400" b="0" i="1" smtClean="0">
                              <a:latin typeface="Cambria Math" panose="02040503050406030204" pitchFamily="18" charset="0"/>
                            </a:rPr>
                            <m:t>𝐷</m:t>
                          </m:r>
                          <m:r>
                            <a:rPr lang="en-US" altLang="zh-CN" sz="2400" i="1">
                              <a:latin typeface="Cambria Math" panose="02040503050406030204" pitchFamily="18" charset="0"/>
                            </a:rPr>
                            <m:t>𝑡</m:t>
                          </m:r>
                        </m:den>
                      </m:f>
                      <m:r>
                        <a:rPr lang="en-US" altLang="zh-CN" sz="2400" i="1">
                          <a:latin typeface="Cambria Math" panose="02040503050406030204" pitchFamily="18" charset="0"/>
                        </a:rPr>
                        <m:t>+</m:t>
                      </m:r>
                      <m:r>
                        <a:rPr lang="en-US" altLang="zh-CN" sz="2400" i="1">
                          <a:latin typeface="Cambria Math" panose="02040503050406030204" pitchFamily="18" charset="0"/>
                          <a:ea typeface="Cambria Math" panose="02040503050406030204" pitchFamily="18" charset="0"/>
                        </a:rPr>
                        <m:t>𝑓</m:t>
                      </m:r>
                      <m:d>
                        <m:dPr>
                          <m:ctrlPr>
                            <a:rPr lang="en-US" altLang="zh-CN" sz="2400" b="0" i="1" smtClean="0">
                              <a:latin typeface="Cambria Math" panose="02040503050406030204" pitchFamily="18" charset="0"/>
                              <a:ea typeface="Cambria Math" panose="02040503050406030204" pitchFamily="18" charset="0"/>
                            </a:rPr>
                          </m:ctrlPr>
                        </m:dPr>
                        <m:e>
                          <m:sSub>
                            <m:sSubPr>
                              <m:ctrlPr>
                                <a:rPr lang="en-US" altLang="zh-CN" sz="2400" i="1">
                                  <a:latin typeface="Cambria Math" panose="02040503050406030204" pitchFamily="18" charset="0"/>
                                </a:rPr>
                              </m:ctrlPr>
                            </m:sSubPr>
                            <m:e>
                              <m:r>
                                <a:rPr lang="en-US" altLang="zh-CN" sz="2400" i="1">
                                  <a:latin typeface="Cambria Math" panose="02040503050406030204" pitchFamily="18" charset="0"/>
                                  <a:ea typeface="Cambria Math" panose="02040503050406030204" pitchFamily="18" charset="0"/>
                                </a:rPr>
                                <m:t>𝛻</m:t>
                              </m:r>
                            </m:e>
                            <m:sub>
                              <m:r>
                                <a:rPr lang="en-US" altLang="zh-CN" sz="2400" b="1" i="1">
                                  <a:latin typeface="Cambria Math" panose="02040503050406030204" pitchFamily="18" charset="0"/>
                                </a:rPr>
                                <m:t>𝒙</m:t>
                              </m:r>
                            </m:sub>
                          </m:sSub>
                          <m:r>
                            <a:rPr lang="en-US" altLang="zh-CN" sz="2400" i="1">
                              <a:latin typeface="Cambria Math" panose="02040503050406030204" pitchFamily="18" charset="0"/>
                              <a:ea typeface="Cambria Math" panose="02040503050406030204" pitchFamily="18" charset="0"/>
                            </a:rPr>
                            <m:t>⋅</m:t>
                          </m:r>
                          <m:r>
                            <a:rPr lang="en-US" altLang="zh-CN" sz="2400" b="1" i="1">
                              <a:latin typeface="Cambria Math" panose="02040503050406030204" pitchFamily="18" charset="0"/>
                            </a:rPr>
                            <m:t>𝒗</m:t>
                          </m:r>
                          <m:r>
                            <a:rPr lang="en-US" altLang="zh-CN" sz="2400" i="1">
                              <a:latin typeface="Cambria Math" panose="02040503050406030204" pitchFamily="18" charset="0"/>
                              <a:ea typeface="Cambria Math" panose="02040503050406030204" pitchFamily="18" charset="0"/>
                            </a:rPr>
                            <m:t>+</m:t>
                          </m:r>
                          <m:sSub>
                            <m:sSubPr>
                              <m:ctrlPr>
                                <a:rPr lang="en-US" altLang="zh-CN" sz="2400" i="1">
                                  <a:latin typeface="Cambria Math" panose="02040503050406030204" pitchFamily="18" charset="0"/>
                                </a:rPr>
                              </m:ctrlPr>
                            </m:sSubPr>
                            <m:e>
                              <m:r>
                                <a:rPr lang="en-US" altLang="zh-CN" sz="2400" i="1">
                                  <a:latin typeface="Cambria Math" panose="02040503050406030204" pitchFamily="18" charset="0"/>
                                  <a:ea typeface="Cambria Math" panose="02040503050406030204" pitchFamily="18" charset="0"/>
                                </a:rPr>
                                <m:t>𝛻</m:t>
                              </m:r>
                            </m:e>
                            <m:sub>
                              <m:r>
                                <a:rPr lang="en-US" altLang="zh-CN" sz="2400" b="1" i="1">
                                  <a:latin typeface="Cambria Math" panose="02040503050406030204" pitchFamily="18" charset="0"/>
                                </a:rPr>
                                <m:t>𝒗</m:t>
                              </m:r>
                            </m:sub>
                          </m:sSub>
                          <m:r>
                            <a:rPr lang="en-US" altLang="zh-CN" sz="2400" i="1">
                              <a:latin typeface="Cambria Math" panose="02040503050406030204" pitchFamily="18" charset="0"/>
                              <a:ea typeface="Cambria Math" panose="02040503050406030204" pitchFamily="18" charset="0"/>
                            </a:rPr>
                            <m:t>⋅</m:t>
                          </m:r>
                          <m:f>
                            <m:fPr>
                              <m:ctrlPr>
                                <a:rPr lang="en-US" altLang="zh-CN" sz="2400" b="1" i="1">
                                  <a:latin typeface="Cambria Math" panose="02040503050406030204" pitchFamily="18" charset="0"/>
                                </a:rPr>
                              </m:ctrlPr>
                            </m:fPr>
                            <m:num>
                              <m:r>
                                <a:rPr lang="en-US" altLang="zh-CN" sz="2400" b="1" i="1">
                                  <a:latin typeface="Cambria Math" panose="02040503050406030204" pitchFamily="18" charset="0"/>
                                </a:rPr>
                                <m:t>𝑭</m:t>
                              </m:r>
                            </m:num>
                            <m:den>
                              <m:r>
                                <a:rPr lang="en-US" altLang="zh-CN" sz="2400" i="1">
                                  <a:latin typeface="Cambria Math" panose="02040503050406030204" pitchFamily="18" charset="0"/>
                                </a:rPr>
                                <m:t>𝑚</m:t>
                              </m:r>
                            </m:den>
                          </m:f>
                        </m:e>
                      </m:d>
                      <m:r>
                        <a:rPr lang="en-US" altLang="zh-CN" sz="2400" i="1">
                          <a:latin typeface="Cambria Math" panose="02040503050406030204" pitchFamily="18" charset="0"/>
                        </a:rPr>
                        <m:t>=</m:t>
                      </m:r>
                      <m:f>
                        <m:fPr>
                          <m:ctrlPr>
                            <a:rPr lang="en-US" altLang="zh-CN" sz="2400" i="1">
                              <a:latin typeface="Cambria Math" panose="02040503050406030204" pitchFamily="18" charset="0"/>
                            </a:rPr>
                          </m:ctrlPr>
                        </m:fPr>
                        <m:num>
                          <m:r>
                            <a:rPr lang="en-US" altLang="zh-CN" sz="2400" i="1">
                              <a:latin typeface="Cambria Math" panose="02040503050406030204" pitchFamily="18" charset="0"/>
                            </a:rPr>
                            <m:t>𝐷𝑓</m:t>
                          </m:r>
                        </m:num>
                        <m:den>
                          <m:r>
                            <a:rPr lang="en-US" altLang="zh-CN" sz="2400" i="1">
                              <a:latin typeface="Cambria Math" panose="02040503050406030204" pitchFamily="18" charset="0"/>
                            </a:rPr>
                            <m:t>𝐷𝑡</m:t>
                          </m:r>
                        </m:den>
                      </m:f>
                      <m:r>
                        <a:rPr lang="en-US" altLang="zh-CN" sz="2400" b="0" i="1" smtClean="0">
                          <a:latin typeface="Cambria Math" panose="02040503050406030204" pitchFamily="18" charset="0"/>
                        </a:rPr>
                        <m:t>=</m:t>
                      </m:r>
                      <m:r>
                        <a:rPr lang="en-US" altLang="zh-CN" sz="2400" i="1">
                          <a:latin typeface="Cambria Math" panose="02040503050406030204" pitchFamily="18" charset="0"/>
                        </a:rPr>
                        <m:t>0</m:t>
                      </m:r>
                    </m:oMath>
                  </m:oMathPara>
                </a14:m>
                <a:endParaRPr lang="zh-CN" altLang="en-US" sz="2400" dirty="0"/>
              </a:p>
              <a:p>
                <a:pPr marL="0" indent="0">
                  <a:buNone/>
                </a:pPr>
                <a14:m>
                  <m:oMathPara xmlns:m="http://schemas.openxmlformats.org/officeDocument/2006/math">
                    <m:oMathParaPr>
                      <m:jc m:val="centerGroup"/>
                    </m:oMathParaPr>
                    <m:oMath xmlns:m="http://schemas.openxmlformats.org/officeDocument/2006/math">
                      <m:r>
                        <a:rPr lang="en-US" altLang="zh-CN" sz="2400" b="1" i="1" smtClean="0">
                          <a:latin typeface="Cambria Math" panose="02040503050406030204" pitchFamily="18" charset="0"/>
                        </a:rPr>
                        <m:t>𝑭</m:t>
                      </m:r>
                      <m:r>
                        <a:rPr lang="en-US" altLang="zh-CN" sz="2400" b="0" i="1" smtClean="0">
                          <a:latin typeface="Cambria Math" panose="02040503050406030204" pitchFamily="18" charset="0"/>
                        </a:rPr>
                        <m:t>=</m:t>
                      </m:r>
                      <m:r>
                        <a:rPr lang="en-US" altLang="zh-CN" sz="2400" b="0" i="1" smtClean="0">
                          <a:latin typeface="Cambria Math" panose="02040503050406030204" pitchFamily="18" charset="0"/>
                        </a:rPr>
                        <m:t>𝑞</m:t>
                      </m:r>
                      <m:r>
                        <a:rPr lang="en-US" altLang="zh-CN" sz="2400" b="0" i="1" smtClean="0">
                          <a:latin typeface="Cambria Math" panose="02040503050406030204" pitchFamily="18" charset="0"/>
                        </a:rPr>
                        <m:t>(</m:t>
                      </m:r>
                      <m:r>
                        <a:rPr lang="en-US" altLang="zh-CN" sz="2400" b="1" i="1" smtClean="0">
                          <a:latin typeface="Cambria Math" panose="02040503050406030204" pitchFamily="18" charset="0"/>
                        </a:rPr>
                        <m:t>𝑬</m:t>
                      </m:r>
                      <m:r>
                        <a:rPr lang="en-US" altLang="zh-CN" sz="2400" b="0" i="1" smtClean="0">
                          <a:latin typeface="Cambria Math" panose="02040503050406030204" pitchFamily="18" charset="0"/>
                        </a:rPr>
                        <m:t>+</m:t>
                      </m:r>
                      <m:r>
                        <a:rPr lang="en-US" altLang="zh-CN" sz="2400" b="1" i="1" smtClean="0">
                          <a:latin typeface="Cambria Math" panose="02040503050406030204" pitchFamily="18" charset="0"/>
                        </a:rPr>
                        <m:t>𝒗</m:t>
                      </m:r>
                      <m:r>
                        <a:rPr lang="en-US" altLang="zh-CN" sz="2400" b="0" i="1" smtClean="0">
                          <a:latin typeface="Cambria Math" panose="02040503050406030204" pitchFamily="18" charset="0"/>
                          <a:ea typeface="Cambria Math" panose="02040503050406030204" pitchFamily="18" charset="0"/>
                        </a:rPr>
                        <m:t>×</m:t>
                      </m:r>
                      <m:r>
                        <a:rPr lang="en-US" altLang="zh-CN" sz="2400" b="1" i="1" smtClean="0">
                          <a:latin typeface="Cambria Math" panose="02040503050406030204" pitchFamily="18" charset="0"/>
                        </a:rPr>
                        <m:t>𝑩</m:t>
                      </m:r>
                      <m:r>
                        <a:rPr lang="en-US" altLang="zh-CN" sz="2400" b="0" i="1" smtClean="0">
                          <a:latin typeface="Cambria Math" panose="02040503050406030204" pitchFamily="18" charset="0"/>
                        </a:rPr>
                        <m:t>)</m:t>
                      </m:r>
                    </m:oMath>
                  </m:oMathPara>
                </a14:m>
                <a:endParaRPr lang="zh-CN" altLang="en-US" sz="2400" dirty="0"/>
              </a:p>
              <a:p>
                <a:r>
                  <a:rPr lang="zh-CN" altLang="en-US" sz="2400" dirty="0"/>
                  <a:t>碰撞项。带电粒子紧邻的局部电磁场迥异于平均电磁场，引起碰撞效应。在速度空间分布函数有显著改变，</a:t>
                </a:r>
                <a:endParaRPr lang="zh-CN" altLang="en-US" sz="2400" dirty="0"/>
              </a:p>
              <a:p>
                <a:pPr>
                  <a:spcBef>
                    <a:spcPts val="0"/>
                  </a:spcBef>
                  <a:buNone/>
                </a:pPr>
                <a:r>
                  <a:rPr lang="zh-CN" altLang="en-US" sz="2400" dirty="0"/>
                  <a:t>    记为 </a:t>
                </a:r>
                <a14:m>
                  <m:oMath xmlns:m="http://schemas.openxmlformats.org/officeDocument/2006/math">
                    <m:sSub>
                      <m:sSubPr>
                        <m:ctrlPr>
                          <a:rPr lang="en-US" altLang="zh-CN" sz="2400" i="1" smtClean="0">
                            <a:latin typeface="Cambria Math" panose="02040503050406030204" pitchFamily="18" charset="0"/>
                          </a:rPr>
                        </m:ctrlPr>
                      </m:sSubPr>
                      <m:e>
                        <m:r>
                          <a:rPr lang="en-US" altLang="zh-CN" sz="2400" b="0" i="1" smtClean="0">
                            <a:latin typeface="Cambria Math" panose="02040503050406030204" pitchFamily="18" charset="0"/>
                          </a:rPr>
                          <m:t>(</m:t>
                        </m:r>
                        <m:f>
                          <m:fPr>
                            <m:ctrlPr>
                              <a:rPr lang="en-US" altLang="zh-CN" sz="2400" i="1">
                                <a:latin typeface="Cambria Math" panose="02040503050406030204" pitchFamily="18" charset="0"/>
                              </a:rPr>
                            </m:ctrlPr>
                          </m:fPr>
                          <m:num>
                            <m:r>
                              <a:rPr lang="zh-CN" altLang="en-US" sz="2400" i="1">
                                <a:latin typeface="Cambria Math" panose="02040503050406030204" pitchFamily="18" charset="0"/>
                              </a:rPr>
                              <m:t>𝜕</m:t>
                            </m:r>
                            <m:r>
                              <a:rPr lang="en-US" altLang="zh-CN" sz="2400" i="1">
                                <a:latin typeface="Cambria Math" panose="02040503050406030204" pitchFamily="18" charset="0"/>
                              </a:rPr>
                              <m:t>𝑓</m:t>
                            </m:r>
                          </m:num>
                          <m:den>
                            <m:r>
                              <a:rPr lang="zh-CN" altLang="en-US" sz="2400" i="1">
                                <a:latin typeface="Cambria Math" panose="02040503050406030204" pitchFamily="18" charset="0"/>
                              </a:rPr>
                              <m:t>𝜕</m:t>
                            </m:r>
                            <m:r>
                              <a:rPr lang="en-US" altLang="zh-CN" sz="2400" i="1">
                                <a:latin typeface="Cambria Math" panose="02040503050406030204" pitchFamily="18" charset="0"/>
                              </a:rPr>
                              <m:t>𝑡</m:t>
                            </m:r>
                          </m:den>
                        </m:f>
                        <m:r>
                          <a:rPr lang="en-US" altLang="zh-CN" sz="2400" b="0" i="1" smtClean="0">
                            <a:latin typeface="Cambria Math" panose="02040503050406030204" pitchFamily="18" charset="0"/>
                          </a:rPr>
                          <m:t>)</m:t>
                        </m:r>
                      </m:e>
                      <m:sub>
                        <m:r>
                          <a:rPr lang="en-US" altLang="zh-CN" sz="2400" b="0" i="1" smtClean="0">
                            <a:latin typeface="Cambria Math" panose="02040503050406030204" pitchFamily="18" charset="0"/>
                          </a:rPr>
                          <m:t>𝑐</m:t>
                        </m:r>
                      </m:sub>
                    </m:sSub>
                  </m:oMath>
                </a14:m>
                <a:r>
                  <a:rPr lang="zh-CN" altLang="en-US" sz="2400" dirty="0"/>
                  <a:t>，则：</a:t>
                </a:r>
                <a14:m>
                  <m:oMath xmlns:m="http://schemas.openxmlformats.org/officeDocument/2006/math">
                    <m:f>
                      <m:fPr>
                        <m:ctrlPr>
                          <a:rPr lang="en-US" altLang="zh-CN" sz="2400" i="1">
                            <a:latin typeface="Cambria Math" panose="02040503050406030204" pitchFamily="18" charset="0"/>
                          </a:rPr>
                        </m:ctrlPr>
                      </m:fPr>
                      <m:num>
                        <m:r>
                          <a:rPr lang="zh-CN" altLang="en-US" sz="2400" i="1">
                            <a:latin typeface="Cambria Math" panose="02040503050406030204" pitchFamily="18" charset="0"/>
                          </a:rPr>
                          <m:t>𝜕</m:t>
                        </m:r>
                        <m:r>
                          <a:rPr lang="en-US" altLang="zh-CN" sz="2400" i="1">
                            <a:latin typeface="Cambria Math" panose="02040503050406030204" pitchFamily="18" charset="0"/>
                          </a:rPr>
                          <m:t>𝑓</m:t>
                        </m:r>
                      </m:num>
                      <m:den>
                        <m:r>
                          <a:rPr lang="zh-CN" altLang="en-US" sz="2400" i="1">
                            <a:latin typeface="Cambria Math" panose="02040503050406030204" pitchFamily="18" charset="0"/>
                          </a:rPr>
                          <m:t>𝜕</m:t>
                        </m:r>
                        <m:r>
                          <a:rPr lang="en-US" altLang="zh-CN" sz="2400" i="1">
                            <a:latin typeface="Cambria Math" panose="02040503050406030204" pitchFamily="18" charset="0"/>
                          </a:rPr>
                          <m:t>𝑡</m:t>
                        </m:r>
                      </m:den>
                    </m:f>
                    <m:r>
                      <a:rPr lang="en-US" altLang="zh-CN" sz="2400" i="1">
                        <a:latin typeface="Cambria Math" panose="02040503050406030204" pitchFamily="18" charset="0"/>
                      </a:rPr>
                      <m:t>+</m:t>
                    </m:r>
                    <m:r>
                      <a:rPr lang="en-US" altLang="zh-CN" sz="2400" b="1" i="1">
                        <a:latin typeface="Cambria Math" panose="02040503050406030204" pitchFamily="18" charset="0"/>
                      </a:rPr>
                      <m:t>𝒗</m:t>
                    </m:r>
                    <m:r>
                      <a:rPr lang="en-US" altLang="zh-CN" sz="2400" i="1">
                        <a:latin typeface="Cambria Math" panose="02040503050406030204" pitchFamily="18" charset="0"/>
                        <a:ea typeface="Cambria Math" panose="02040503050406030204" pitchFamily="18" charset="0"/>
                      </a:rPr>
                      <m:t>⋅</m:t>
                    </m:r>
                    <m:sSub>
                      <m:sSubPr>
                        <m:ctrlPr>
                          <a:rPr lang="en-US" altLang="zh-CN" sz="2400" i="1">
                            <a:latin typeface="Cambria Math" panose="02040503050406030204" pitchFamily="18" charset="0"/>
                          </a:rPr>
                        </m:ctrlPr>
                      </m:sSubPr>
                      <m:e>
                        <m:r>
                          <a:rPr lang="en-US" altLang="zh-CN" sz="2400" i="1">
                            <a:latin typeface="Cambria Math" panose="02040503050406030204" pitchFamily="18" charset="0"/>
                            <a:ea typeface="Cambria Math" panose="02040503050406030204" pitchFamily="18" charset="0"/>
                          </a:rPr>
                          <m:t>𝛻</m:t>
                        </m:r>
                      </m:e>
                      <m:sub>
                        <m:r>
                          <a:rPr lang="en-US" altLang="zh-CN" sz="2400" b="1" i="1">
                            <a:latin typeface="Cambria Math" panose="02040503050406030204" pitchFamily="18" charset="0"/>
                          </a:rPr>
                          <m:t>𝒙</m:t>
                        </m:r>
                      </m:sub>
                    </m:sSub>
                    <m:r>
                      <a:rPr lang="en-US" altLang="zh-CN" sz="2400" i="1">
                        <a:latin typeface="Cambria Math" panose="02040503050406030204" pitchFamily="18" charset="0"/>
                        <a:ea typeface="Cambria Math" panose="02040503050406030204" pitchFamily="18" charset="0"/>
                      </a:rPr>
                      <m:t>𝑓</m:t>
                    </m:r>
                    <m:r>
                      <a:rPr lang="en-US" altLang="zh-CN" sz="2400" i="1">
                        <a:latin typeface="Cambria Math" panose="02040503050406030204" pitchFamily="18" charset="0"/>
                        <a:ea typeface="Cambria Math" panose="02040503050406030204" pitchFamily="18" charset="0"/>
                      </a:rPr>
                      <m:t>+</m:t>
                    </m:r>
                    <m:f>
                      <m:fPr>
                        <m:ctrlPr>
                          <a:rPr lang="en-US" altLang="zh-CN" sz="2400" b="1" i="1">
                            <a:latin typeface="Cambria Math" panose="02040503050406030204" pitchFamily="18" charset="0"/>
                          </a:rPr>
                        </m:ctrlPr>
                      </m:fPr>
                      <m:num>
                        <m:r>
                          <a:rPr lang="en-US" altLang="zh-CN" sz="2400" b="1" i="1">
                            <a:latin typeface="Cambria Math" panose="02040503050406030204" pitchFamily="18" charset="0"/>
                          </a:rPr>
                          <m:t>𝑭</m:t>
                        </m:r>
                      </m:num>
                      <m:den>
                        <m:r>
                          <a:rPr lang="en-US" altLang="zh-CN" sz="2400" i="1">
                            <a:latin typeface="Cambria Math" panose="02040503050406030204" pitchFamily="18" charset="0"/>
                          </a:rPr>
                          <m:t>𝑚</m:t>
                        </m:r>
                      </m:den>
                    </m:f>
                    <m:r>
                      <a:rPr lang="en-US" altLang="zh-CN" sz="2400" i="1">
                        <a:latin typeface="Cambria Math" panose="02040503050406030204" pitchFamily="18" charset="0"/>
                        <a:ea typeface="Cambria Math" panose="02040503050406030204" pitchFamily="18" charset="0"/>
                      </a:rPr>
                      <m:t>⋅</m:t>
                    </m:r>
                    <m:sSub>
                      <m:sSubPr>
                        <m:ctrlPr>
                          <a:rPr lang="en-US" altLang="zh-CN" sz="2400" i="1">
                            <a:latin typeface="Cambria Math" panose="02040503050406030204" pitchFamily="18" charset="0"/>
                          </a:rPr>
                        </m:ctrlPr>
                      </m:sSubPr>
                      <m:e>
                        <m:r>
                          <a:rPr lang="en-US" altLang="zh-CN" sz="2400" i="1">
                            <a:latin typeface="Cambria Math" panose="02040503050406030204" pitchFamily="18" charset="0"/>
                            <a:ea typeface="Cambria Math" panose="02040503050406030204" pitchFamily="18" charset="0"/>
                          </a:rPr>
                          <m:t>𝛻</m:t>
                        </m:r>
                      </m:e>
                      <m:sub>
                        <m:r>
                          <a:rPr lang="en-US" altLang="zh-CN" sz="2400" b="1" i="1">
                            <a:latin typeface="Cambria Math" panose="02040503050406030204" pitchFamily="18" charset="0"/>
                          </a:rPr>
                          <m:t>𝒗</m:t>
                        </m:r>
                      </m:sub>
                    </m:sSub>
                    <m:r>
                      <a:rPr lang="en-US" altLang="zh-CN" sz="2400" i="1">
                        <a:latin typeface="Cambria Math" panose="02040503050406030204" pitchFamily="18" charset="0"/>
                        <a:ea typeface="Cambria Math" panose="02040503050406030204" pitchFamily="18" charset="0"/>
                      </a:rPr>
                      <m:t>𝑓</m:t>
                    </m:r>
                    <m:r>
                      <a:rPr lang="en-US" altLang="zh-CN" sz="2400" i="1">
                        <a:latin typeface="Cambria Math" panose="02040503050406030204" pitchFamily="18" charset="0"/>
                      </a:rPr>
                      <m:t>=</m:t>
                    </m:r>
                    <m:sSub>
                      <m:sSubPr>
                        <m:ctrlPr>
                          <a:rPr lang="en-US" altLang="zh-CN" sz="2400" i="1">
                            <a:latin typeface="Cambria Math" panose="02040503050406030204" pitchFamily="18" charset="0"/>
                          </a:rPr>
                        </m:ctrlPr>
                      </m:sSubPr>
                      <m:e>
                        <m:r>
                          <a:rPr lang="en-US" altLang="zh-CN" sz="2400" i="1">
                            <a:latin typeface="Cambria Math" panose="02040503050406030204" pitchFamily="18" charset="0"/>
                          </a:rPr>
                          <m:t>(</m:t>
                        </m:r>
                        <m:f>
                          <m:fPr>
                            <m:ctrlPr>
                              <a:rPr lang="en-US" altLang="zh-CN" sz="2400" i="1">
                                <a:latin typeface="Cambria Math" panose="02040503050406030204" pitchFamily="18" charset="0"/>
                              </a:rPr>
                            </m:ctrlPr>
                          </m:fPr>
                          <m:num>
                            <m:r>
                              <a:rPr lang="zh-CN" altLang="en-US" sz="2400" i="1">
                                <a:latin typeface="Cambria Math" panose="02040503050406030204" pitchFamily="18" charset="0"/>
                              </a:rPr>
                              <m:t>𝜕</m:t>
                            </m:r>
                            <m:r>
                              <a:rPr lang="en-US" altLang="zh-CN" sz="2400" i="1">
                                <a:latin typeface="Cambria Math" panose="02040503050406030204" pitchFamily="18" charset="0"/>
                              </a:rPr>
                              <m:t>𝑓</m:t>
                            </m:r>
                          </m:num>
                          <m:den>
                            <m:r>
                              <a:rPr lang="zh-CN" altLang="en-US" sz="2400" i="1">
                                <a:latin typeface="Cambria Math" panose="02040503050406030204" pitchFamily="18" charset="0"/>
                              </a:rPr>
                              <m:t>𝜕</m:t>
                            </m:r>
                            <m:r>
                              <a:rPr lang="en-US" altLang="zh-CN" sz="2400" i="1">
                                <a:latin typeface="Cambria Math" panose="02040503050406030204" pitchFamily="18" charset="0"/>
                              </a:rPr>
                              <m:t>𝑡</m:t>
                            </m:r>
                          </m:den>
                        </m:f>
                        <m:r>
                          <a:rPr lang="en-US" altLang="zh-CN" sz="2400" i="1">
                            <a:latin typeface="Cambria Math" panose="02040503050406030204" pitchFamily="18" charset="0"/>
                          </a:rPr>
                          <m:t>)</m:t>
                        </m:r>
                      </m:e>
                      <m:sub>
                        <m:r>
                          <a:rPr lang="en-US" altLang="zh-CN" sz="2400" i="1">
                            <a:latin typeface="Cambria Math" panose="02040503050406030204" pitchFamily="18" charset="0"/>
                          </a:rPr>
                          <m:t>𝑐</m:t>
                        </m:r>
                      </m:sub>
                    </m:sSub>
                  </m:oMath>
                </a14:m>
                <a:endParaRPr lang="en-US" altLang="zh-CN" sz="2400" dirty="0"/>
              </a:p>
              <a:p>
                <a:pPr>
                  <a:spcBef>
                    <a:spcPts val="0"/>
                  </a:spcBef>
                  <a:buNone/>
                </a:pPr>
                <a:endParaRPr lang="en-US" altLang="zh-CN" sz="2400" dirty="0"/>
              </a:p>
              <a:p>
                <a:pPr>
                  <a:spcBef>
                    <a:spcPts val="0"/>
                  </a:spcBef>
                  <a:buNone/>
                </a:pPr>
                <a:endParaRPr lang="zh-CN" altLang="en-US" sz="2400" dirty="0"/>
              </a:p>
              <a:p>
                <a:pPr>
                  <a:spcBef>
                    <a:spcPts val="0"/>
                  </a:spcBef>
                  <a:buNone/>
                </a:pPr>
                <a:endParaRPr lang="zh-CN" altLang="en-US" sz="2400" dirty="0"/>
              </a:p>
            </p:txBody>
          </p:sp>
        </mc:Choice>
        <mc:Fallback>
          <p:sp>
            <p:nvSpPr>
              <p:cNvPr id="28674" name="文本占位符 51202"/>
              <p:cNvSpPr>
                <a:spLocks noRot="1" noChangeAspect="1" noMove="1" noResize="1" noEditPoints="1" noAdjustHandles="1" noChangeArrowheads="1" noChangeShapeType="1" noTextEdit="1"/>
              </p:cNvSpPr>
              <p:nvPr>
                <p:ph type="body" sz="half" idx="1"/>
              </p:nvPr>
            </p:nvSpPr>
            <p:spPr>
              <a:xfrm>
                <a:off x="570706" y="1663701"/>
                <a:ext cx="8002587" cy="4525962"/>
              </a:xfrm>
              <a:blipFill rotWithShape="1">
                <a:blip r:embed="rId1"/>
                <a:stretch>
                  <a:fillRect l="-6" r="-641" b="-19327"/>
                </a:stretch>
              </a:blipFill>
            </p:spPr>
            <p:txBody>
              <a:bodyPr/>
              <a:lstStyle/>
              <a:p>
                <a:r>
                  <a:rPr lang="zh-CN" altLang="en-US">
                    <a:noFill/>
                  </a:rPr>
                  <a:t> </a:t>
                </a:r>
              </a:p>
            </p:txBody>
          </p:sp>
        </mc:Fallback>
      </mc:AlternateContent>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7" name="标题 48129"/>
          <p:cNvSpPr>
            <a:spLocks noGrp="1"/>
          </p:cNvSpPr>
          <p:nvPr>
            <p:ph type="title"/>
          </p:nvPr>
        </p:nvSpPr>
        <p:spPr/>
        <p:txBody>
          <a:bodyPr anchor="ctr"/>
          <a:lstStyle/>
          <a:p>
            <a:r>
              <a:rPr lang="zh-CN" altLang="en-US" dirty="0"/>
              <a:t>满足动理论方程的平衡分布</a:t>
            </a:r>
            <a:endParaRPr lang="zh-CN" altLang="en-US" dirty="0"/>
          </a:p>
        </p:txBody>
      </p:sp>
      <mc:AlternateContent xmlns:mc="http://schemas.openxmlformats.org/markup-compatibility/2006">
        <mc:Choice xmlns:a14="http://schemas.microsoft.com/office/drawing/2010/main" Requires="a14">
          <p:sp>
            <p:nvSpPr>
              <p:cNvPr id="29698" name="文本占位符 48130"/>
              <p:cNvSpPr>
                <a:spLocks noGrp="1"/>
              </p:cNvSpPr>
              <p:nvPr>
                <p:ph type="body" sz="half" idx="1"/>
              </p:nvPr>
            </p:nvSpPr>
            <p:spPr>
              <a:xfrm>
                <a:off x="457200" y="1600200"/>
                <a:ext cx="8328025" cy="3700463"/>
              </a:xfrm>
            </p:spPr>
            <p:txBody>
              <a:bodyPr anchor="t"/>
              <a:lstStyle/>
              <a:p>
                <a:pPr>
                  <a:lnSpc>
                    <a:spcPct val="90000"/>
                  </a:lnSpc>
                </a:pPr>
                <a:r>
                  <a:rPr lang="zh-CN" altLang="en-US" sz="2400" dirty="0"/>
                  <a:t>麦克斯韦分布。多次碰撞后，分布趋向于</a:t>
                </a:r>
                <a:endParaRPr lang="zh-CN" altLang="en-US" sz="2400" dirty="0"/>
              </a:p>
              <a:p>
                <a:pPr marL="0" indent="0">
                  <a:lnSpc>
                    <a:spcPct val="90000"/>
                  </a:lnSpc>
                  <a:buNone/>
                </a:pPr>
                <a14:m>
                  <m:oMathPara xmlns:m="http://schemas.openxmlformats.org/officeDocument/2006/math">
                    <m:oMathParaPr>
                      <m:jc m:val="centerGroup"/>
                    </m:oMathParaPr>
                    <m:oMath xmlns:m="http://schemas.openxmlformats.org/officeDocument/2006/math">
                      <m:r>
                        <a:rPr lang="en-US" altLang="zh-CN" sz="2400" i="1">
                          <a:latin typeface="Cambria Math" panose="02040503050406030204" pitchFamily="18" charset="0"/>
                        </a:rPr>
                        <m:t>𝑓</m:t>
                      </m:r>
                      <m:d>
                        <m:dPr>
                          <m:ctrlPr>
                            <a:rPr lang="en-US" altLang="zh-CN" sz="2400" i="1">
                              <a:latin typeface="Cambria Math" panose="02040503050406030204" pitchFamily="18" charset="0"/>
                            </a:rPr>
                          </m:ctrlPr>
                        </m:dPr>
                        <m:e>
                          <m:r>
                            <a:rPr lang="en-US" altLang="zh-CN" sz="2400" b="1" i="1" smtClean="0">
                              <a:latin typeface="Cambria Math" panose="02040503050406030204" pitchFamily="18" charset="0"/>
                            </a:rPr>
                            <m:t>𝒗</m:t>
                          </m:r>
                        </m:e>
                      </m:d>
                      <m:r>
                        <a:rPr lang="en-US" altLang="zh-CN" sz="2400" i="1">
                          <a:latin typeface="Cambria Math" panose="02040503050406030204" pitchFamily="18" charset="0"/>
                        </a:rPr>
                        <m:t>=</m:t>
                      </m:r>
                      <m:r>
                        <a:rPr lang="en-US" altLang="zh-CN" sz="2400" i="1">
                          <a:latin typeface="Cambria Math" panose="02040503050406030204" pitchFamily="18" charset="0"/>
                        </a:rPr>
                        <m:t>𝑛</m:t>
                      </m:r>
                      <m:sSup>
                        <m:sSupPr>
                          <m:ctrlPr>
                            <a:rPr lang="en-US" altLang="zh-CN" sz="2400" i="1">
                              <a:latin typeface="Cambria Math" panose="02040503050406030204" pitchFamily="18" charset="0"/>
                            </a:rPr>
                          </m:ctrlPr>
                        </m:sSupPr>
                        <m:e>
                          <m:d>
                            <m:dPr>
                              <m:ctrlPr>
                                <a:rPr lang="en-US" altLang="zh-CN" sz="2400" i="1">
                                  <a:latin typeface="Cambria Math" panose="02040503050406030204" pitchFamily="18" charset="0"/>
                                </a:rPr>
                              </m:ctrlPr>
                            </m:dPr>
                            <m:e>
                              <m:f>
                                <m:fPr>
                                  <m:ctrlPr>
                                    <a:rPr lang="en-US" altLang="zh-CN" sz="2400" i="1">
                                      <a:latin typeface="Cambria Math" panose="02040503050406030204" pitchFamily="18" charset="0"/>
                                    </a:rPr>
                                  </m:ctrlPr>
                                </m:fPr>
                                <m:num>
                                  <m:r>
                                    <a:rPr lang="en-US" altLang="zh-CN" sz="2400" i="1">
                                      <a:latin typeface="Cambria Math" panose="02040503050406030204" pitchFamily="18" charset="0"/>
                                    </a:rPr>
                                    <m:t>𝑚</m:t>
                                  </m:r>
                                </m:num>
                                <m:den>
                                  <m:r>
                                    <a:rPr lang="en-US" altLang="zh-CN" sz="2400" i="1">
                                      <a:latin typeface="Cambria Math" panose="02040503050406030204" pitchFamily="18" charset="0"/>
                                    </a:rPr>
                                    <m:t>2</m:t>
                                  </m:r>
                                  <m:r>
                                    <a:rPr lang="zh-CN" altLang="en-US" sz="2400" i="1">
                                      <a:latin typeface="Cambria Math" panose="02040503050406030204" pitchFamily="18" charset="0"/>
                                    </a:rPr>
                                    <m:t>𝜋</m:t>
                                  </m:r>
                                  <m:r>
                                    <a:rPr lang="en-US" altLang="zh-CN" sz="2400" i="1">
                                      <a:latin typeface="Cambria Math" panose="02040503050406030204" pitchFamily="18" charset="0"/>
                                    </a:rPr>
                                    <m:t>𝑘𝑇</m:t>
                                  </m:r>
                                </m:den>
                              </m:f>
                            </m:e>
                          </m:d>
                        </m:e>
                        <m:sup>
                          <m:f>
                            <m:fPr>
                              <m:ctrlPr>
                                <a:rPr lang="en-US" altLang="zh-CN" sz="2400" i="1">
                                  <a:latin typeface="Cambria Math" panose="02040503050406030204" pitchFamily="18" charset="0"/>
                                </a:rPr>
                              </m:ctrlPr>
                            </m:fPr>
                            <m:num>
                              <m:r>
                                <a:rPr lang="en-US" altLang="zh-CN" sz="2400" i="1">
                                  <a:latin typeface="Cambria Math" panose="02040503050406030204" pitchFamily="18" charset="0"/>
                                </a:rPr>
                                <m:t>3</m:t>
                              </m:r>
                            </m:num>
                            <m:den>
                              <m:r>
                                <a:rPr lang="en-US" altLang="zh-CN" sz="2400" i="1">
                                  <a:latin typeface="Cambria Math" panose="02040503050406030204" pitchFamily="18" charset="0"/>
                                </a:rPr>
                                <m:t>2</m:t>
                              </m:r>
                            </m:den>
                          </m:f>
                        </m:sup>
                      </m:sSup>
                      <m:sSup>
                        <m:sSupPr>
                          <m:ctrlPr>
                            <a:rPr lang="en-US" altLang="zh-CN" sz="2400" i="1">
                              <a:latin typeface="Cambria Math" panose="02040503050406030204" pitchFamily="18" charset="0"/>
                            </a:rPr>
                          </m:ctrlPr>
                        </m:sSupPr>
                        <m:e>
                          <m:r>
                            <a:rPr lang="en-US" altLang="zh-CN" sz="2400" i="1">
                              <a:latin typeface="Cambria Math" panose="02040503050406030204" pitchFamily="18" charset="0"/>
                            </a:rPr>
                            <m:t>𝑒</m:t>
                          </m:r>
                        </m:e>
                        <m:sup>
                          <m:r>
                            <a:rPr lang="en-US" altLang="zh-CN" sz="2400" i="1">
                              <a:latin typeface="Cambria Math" panose="02040503050406030204" pitchFamily="18" charset="0"/>
                            </a:rPr>
                            <m:t>− </m:t>
                          </m:r>
                          <m:f>
                            <m:fPr>
                              <m:ctrlPr>
                                <a:rPr lang="en-US" altLang="zh-CN" sz="2400" i="1">
                                  <a:latin typeface="Cambria Math" panose="02040503050406030204" pitchFamily="18" charset="0"/>
                                </a:rPr>
                              </m:ctrlPr>
                            </m:fPr>
                            <m:num>
                              <m:r>
                                <a:rPr lang="en-US" altLang="zh-CN" sz="2400" i="1">
                                  <a:latin typeface="Cambria Math" panose="02040503050406030204" pitchFamily="18" charset="0"/>
                                </a:rPr>
                                <m:t>𝑚</m:t>
                              </m:r>
                              <m:sSup>
                                <m:sSupPr>
                                  <m:ctrlPr>
                                    <a:rPr lang="en-US" altLang="zh-CN" sz="2400" i="1" smtClean="0">
                                      <a:latin typeface="Cambria Math" panose="02040503050406030204" pitchFamily="18" charset="0"/>
                                    </a:rPr>
                                  </m:ctrlPr>
                                </m:sSupPr>
                                <m:e>
                                  <m:r>
                                    <a:rPr lang="en-US" altLang="zh-CN" sz="2400" b="1" i="1" smtClean="0">
                                      <a:latin typeface="Cambria Math" panose="02040503050406030204" pitchFamily="18" charset="0"/>
                                    </a:rPr>
                                    <m:t>𝒗</m:t>
                                  </m:r>
                                </m:e>
                                <m:sup>
                                  <m:r>
                                    <a:rPr lang="en-US" altLang="zh-CN" sz="2400" b="0" i="1" smtClean="0">
                                      <a:latin typeface="Cambria Math" panose="02040503050406030204" pitchFamily="18" charset="0"/>
                                    </a:rPr>
                                    <m:t>2</m:t>
                                  </m:r>
                                </m:sup>
                              </m:sSup>
                            </m:num>
                            <m:den>
                              <m:r>
                                <a:rPr lang="en-US" altLang="zh-CN" sz="2400" i="1">
                                  <a:latin typeface="Cambria Math" panose="02040503050406030204" pitchFamily="18" charset="0"/>
                                </a:rPr>
                                <m:t>2</m:t>
                              </m:r>
                              <m:r>
                                <a:rPr lang="en-US" altLang="zh-CN" sz="2400" i="1">
                                  <a:latin typeface="Cambria Math" panose="02040503050406030204" pitchFamily="18" charset="0"/>
                                </a:rPr>
                                <m:t>𝑘𝑇</m:t>
                              </m:r>
                            </m:den>
                          </m:f>
                        </m:sup>
                      </m:sSup>
                    </m:oMath>
                  </m:oMathPara>
                </a14:m>
                <a:endParaRPr lang="zh-CN" altLang="en-US" sz="2400" dirty="0"/>
              </a:p>
              <a:p>
                <a:pPr>
                  <a:lnSpc>
                    <a:spcPct val="90000"/>
                  </a:lnSpc>
                </a:pPr>
                <a:r>
                  <a:rPr lang="zh-CN" altLang="en-US" sz="2400" dirty="0"/>
                  <a:t>显然满足动理论方程。波尔兹曼分布。有静电势时，</a:t>
                </a:r>
                <a:endParaRPr lang="zh-CN" altLang="en-US" sz="2400" dirty="0"/>
              </a:p>
              <a:p>
                <a:pPr marL="0" indent="0">
                  <a:lnSpc>
                    <a:spcPct val="90000"/>
                  </a:lnSpc>
                  <a:buNone/>
                </a:pPr>
                <a14:m>
                  <m:oMathPara xmlns:m="http://schemas.openxmlformats.org/officeDocument/2006/math">
                    <m:oMathParaPr>
                      <m:jc m:val="centerGroup"/>
                    </m:oMathParaPr>
                    <m:oMath xmlns:m="http://schemas.openxmlformats.org/officeDocument/2006/math">
                      <m:r>
                        <a:rPr lang="en-US" altLang="zh-CN" sz="2400" i="1">
                          <a:latin typeface="Cambria Math" panose="02040503050406030204" pitchFamily="18" charset="0"/>
                        </a:rPr>
                        <m:t>𝑓</m:t>
                      </m:r>
                      <m:d>
                        <m:dPr>
                          <m:ctrlPr>
                            <a:rPr lang="en-US" altLang="zh-CN" sz="2400" i="1">
                              <a:latin typeface="Cambria Math" panose="02040503050406030204" pitchFamily="18" charset="0"/>
                            </a:rPr>
                          </m:ctrlPr>
                        </m:dPr>
                        <m:e>
                          <m:r>
                            <a:rPr lang="en-US" altLang="zh-CN" sz="2400" b="1" i="1" smtClean="0">
                              <a:latin typeface="Cambria Math" panose="02040503050406030204" pitchFamily="18" charset="0"/>
                            </a:rPr>
                            <m:t>𝒙</m:t>
                          </m:r>
                          <m:r>
                            <a:rPr lang="en-US" altLang="zh-CN" sz="2400" b="1" i="1" smtClean="0">
                              <a:latin typeface="Cambria Math" panose="02040503050406030204" pitchFamily="18" charset="0"/>
                            </a:rPr>
                            <m:t>,</m:t>
                          </m:r>
                          <m:r>
                            <a:rPr lang="en-US" altLang="zh-CN" sz="2400" b="1" i="1">
                              <a:latin typeface="Cambria Math" panose="02040503050406030204" pitchFamily="18" charset="0"/>
                            </a:rPr>
                            <m:t>𝒗</m:t>
                          </m:r>
                        </m:e>
                      </m:d>
                      <m:r>
                        <a:rPr lang="en-US" altLang="zh-CN" sz="2400" i="1">
                          <a:latin typeface="Cambria Math" panose="02040503050406030204" pitchFamily="18" charset="0"/>
                        </a:rPr>
                        <m:t>=</m:t>
                      </m:r>
                      <m:r>
                        <a:rPr lang="en-US" altLang="zh-CN" sz="2400" i="1">
                          <a:latin typeface="Cambria Math" panose="02040503050406030204" pitchFamily="18" charset="0"/>
                        </a:rPr>
                        <m:t>𝑛</m:t>
                      </m:r>
                      <m:sSup>
                        <m:sSupPr>
                          <m:ctrlPr>
                            <a:rPr lang="en-US" altLang="zh-CN" sz="2400" i="1">
                              <a:latin typeface="Cambria Math" panose="02040503050406030204" pitchFamily="18" charset="0"/>
                            </a:rPr>
                          </m:ctrlPr>
                        </m:sSupPr>
                        <m:e>
                          <m:d>
                            <m:dPr>
                              <m:ctrlPr>
                                <a:rPr lang="en-US" altLang="zh-CN" sz="2400" i="1">
                                  <a:latin typeface="Cambria Math" panose="02040503050406030204" pitchFamily="18" charset="0"/>
                                </a:rPr>
                              </m:ctrlPr>
                            </m:dPr>
                            <m:e>
                              <m:f>
                                <m:fPr>
                                  <m:ctrlPr>
                                    <a:rPr lang="en-US" altLang="zh-CN" sz="2400" i="1">
                                      <a:latin typeface="Cambria Math" panose="02040503050406030204" pitchFamily="18" charset="0"/>
                                    </a:rPr>
                                  </m:ctrlPr>
                                </m:fPr>
                                <m:num>
                                  <m:r>
                                    <a:rPr lang="en-US" altLang="zh-CN" sz="2400" i="1">
                                      <a:latin typeface="Cambria Math" panose="02040503050406030204" pitchFamily="18" charset="0"/>
                                    </a:rPr>
                                    <m:t>𝑚</m:t>
                                  </m:r>
                                </m:num>
                                <m:den>
                                  <m:r>
                                    <a:rPr lang="en-US" altLang="zh-CN" sz="2400" i="1">
                                      <a:latin typeface="Cambria Math" panose="02040503050406030204" pitchFamily="18" charset="0"/>
                                    </a:rPr>
                                    <m:t>2</m:t>
                                  </m:r>
                                  <m:r>
                                    <a:rPr lang="zh-CN" altLang="en-US" sz="2400" i="1">
                                      <a:latin typeface="Cambria Math" panose="02040503050406030204" pitchFamily="18" charset="0"/>
                                    </a:rPr>
                                    <m:t>𝜋</m:t>
                                  </m:r>
                                  <m:r>
                                    <a:rPr lang="en-US" altLang="zh-CN" sz="2400" i="1">
                                      <a:latin typeface="Cambria Math" panose="02040503050406030204" pitchFamily="18" charset="0"/>
                                    </a:rPr>
                                    <m:t>𝑘𝑇</m:t>
                                  </m:r>
                                </m:den>
                              </m:f>
                            </m:e>
                          </m:d>
                        </m:e>
                        <m:sup>
                          <m:f>
                            <m:fPr>
                              <m:ctrlPr>
                                <a:rPr lang="en-US" altLang="zh-CN" sz="2400" i="1">
                                  <a:latin typeface="Cambria Math" panose="02040503050406030204" pitchFamily="18" charset="0"/>
                                </a:rPr>
                              </m:ctrlPr>
                            </m:fPr>
                            <m:num>
                              <m:r>
                                <a:rPr lang="en-US" altLang="zh-CN" sz="2400" i="1">
                                  <a:latin typeface="Cambria Math" panose="02040503050406030204" pitchFamily="18" charset="0"/>
                                </a:rPr>
                                <m:t>3</m:t>
                              </m:r>
                            </m:num>
                            <m:den>
                              <m:r>
                                <a:rPr lang="en-US" altLang="zh-CN" sz="2400" i="1">
                                  <a:latin typeface="Cambria Math" panose="02040503050406030204" pitchFamily="18" charset="0"/>
                                </a:rPr>
                                <m:t>2</m:t>
                              </m:r>
                            </m:den>
                          </m:f>
                        </m:sup>
                      </m:sSup>
                      <m:sSup>
                        <m:sSupPr>
                          <m:ctrlPr>
                            <a:rPr lang="en-US" altLang="zh-CN" sz="2400" i="1">
                              <a:latin typeface="Cambria Math" panose="02040503050406030204" pitchFamily="18" charset="0"/>
                            </a:rPr>
                          </m:ctrlPr>
                        </m:sSupPr>
                        <m:e>
                          <m:r>
                            <a:rPr lang="en-US" altLang="zh-CN" sz="2400" i="1">
                              <a:latin typeface="Cambria Math" panose="02040503050406030204" pitchFamily="18" charset="0"/>
                            </a:rPr>
                            <m:t>𝑒</m:t>
                          </m:r>
                        </m:e>
                        <m:sup>
                          <m:r>
                            <a:rPr lang="en-US" altLang="zh-CN" sz="2400" i="1">
                              <a:latin typeface="Cambria Math" panose="02040503050406030204" pitchFamily="18" charset="0"/>
                            </a:rPr>
                            <m:t>− </m:t>
                          </m:r>
                          <m:f>
                            <m:fPr>
                              <m:ctrlPr>
                                <a:rPr lang="en-US" altLang="zh-CN" sz="2400" i="1">
                                  <a:latin typeface="Cambria Math" panose="02040503050406030204" pitchFamily="18" charset="0"/>
                                </a:rPr>
                              </m:ctrlPr>
                            </m:fPr>
                            <m:num>
                              <m:r>
                                <a:rPr lang="en-US" altLang="zh-CN" sz="2400" i="1" smtClean="0">
                                  <a:latin typeface="Cambria Math" panose="02040503050406030204" pitchFamily="18" charset="0"/>
                                </a:rPr>
                                <m:t>1</m:t>
                              </m:r>
                            </m:num>
                            <m:den>
                              <m:r>
                                <a:rPr lang="en-US" altLang="zh-CN" sz="2400" i="1">
                                  <a:latin typeface="Cambria Math" panose="02040503050406030204" pitchFamily="18" charset="0"/>
                                </a:rPr>
                                <m:t>𝑘𝑇</m:t>
                              </m:r>
                            </m:den>
                          </m:f>
                          <m:r>
                            <a:rPr lang="en-US" altLang="zh-CN" sz="2400" b="0" i="1" smtClean="0">
                              <a:latin typeface="Cambria Math" panose="02040503050406030204" pitchFamily="18" charset="0"/>
                            </a:rPr>
                            <m:t>(</m:t>
                          </m:r>
                          <m:f>
                            <m:fPr>
                              <m:ctrlPr>
                                <a:rPr lang="en-US" altLang="zh-CN" sz="2400" i="1">
                                  <a:latin typeface="Cambria Math" panose="02040503050406030204" pitchFamily="18" charset="0"/>
                                </a:rPr>
                              </m:ctrlPr>
                            </m:fPr>
                            <m:num>
                              <m:r>
                                <a:rPr lang="en-US" altLang="zh-CN" sz="2400" b="0" i="1" smtClean="0">
                                  <a:latin typeface="Cambria Math" panose="02040503050406030204" pitchFamily="18" charset="0"/>
                                </a:rPr>
                                <m:t>1</m:t>
                              </m:r>
                            </m:num>
                            <m:den>
                              <m:r>
                                <a:rPr lang="en-US" altLang="zh-CN" sz="2400" i="1">
                                  <a:latin typeface="Cambria Math" panose="02040503050406030204" pitchFamily="18" charset="0"/>
                                </a:rPr>
                                <m:t>2</m:t>
                              </m:r>
                            </m:den>
                          </m:f>
                          <m:r>
                            <a:rPr lang="en-US" altLang="zh-CN" sz="2400" i="1">
                              <a:latin typeface="Cambria Math" panose="02040503050406030204" pitchFamily="18" charset="0"/>
                            </a:rPr>
                            <m:t>𝑚</m:t>
                          </m:r>
                          <m:sSup>
                            <m:sSupPr>
                              <m:ctrlPr>
                                <a:rPr lang="en-US" altLang="zh-CN" sz="2400" i="1">
                                  <a:latin typeface="Cambria Math" panose="02040503050406030204" pitchFamily="18" charset="0"/>
                                </a:rPr>
                              </m:ctrlPr>
                            </m:sSupPr>
                            <m:e>
                              <m:r>
                                <a:rPr lang="en-US" altLang="zh-CN" sz="2400" b="1" i="1">
                                  <a:latin typeface="Cambria Math" panose="02040503050406030204" pitchFamily="18" charset="0"/>
                                </a:rPr>
                                <m:t>𝒗</m:t>
                              </m:r>
                            </m:e>
                            <m:sup>
                              <m:r>
                                <a:rPr lang="en-US" altLang="zh-CN" sz="2400" i="1">
                                  <a:latin typeface="Cambria Math" panose="02040503050406030204" pitchFamily="18" charset="0"/>
                                </a:rPr>
                                <m:t>2</m:t>
                              </m:r>
                            </m:sup>
                          </m:sSup>
                          <m:r>
                            <a:rPr lang="en-US" altLang="zh-CN" sz="2400" b="0" i="1" smtClean="0">
                              <a:latin typeface="Cambria Math" panose="02040503050406030204" pitchFamily="18" charset="0"/>
                            </a:rPr>
                            <m:t>+</m:t>
                          </m:r>
                          <m:r>
                            <a:rPr lang="en-US" altLang="zh-CN" sz="2400" b="0" i="1" smtClean="0">
                              <a:latin typeface="Cambria Math" panose="02040503050406030204" pitchFamily="18" charset="0"/>
                            </a:rPr>
                            <m:t>𝑞</m:t>
                          </m:r>
                          <m:r>
                            <a:rPr lang="zh-CN" altLang="en-US" sz="2400" b="0" i="1" smtClean="0">
                              <a:latin typeface="Cambria Math" panose="02040503050406030204" pitchFamily="18" charset="0"/>
                            </a:rPr>
                            <m:t>𝜑</m:t>
                          </m:r>
                          <m:r>
                            <a:rPr lang="en-US" altLang="zh-CN" sz="2400" b="0" i="1" smtClean="0">
                              <a:latin typeface="Cambria Math" panose="02040503050406030204" pitchFamily="18" charset="0"/>
                            </a:rPr>
                            <m:t>(</m:t>
                          </m:r>
                          <m:r>
                            <a:rPr lang="en-US" altLang="zh-CN" sz="2400" b="1" i="1">
                              <a:latin typeface="Cambria Math" panose="02040503050406030204" pitchFamily="18" charset="0"/>
                            </a:rPr>
                            <m:t>𝒙</m:t>
                          </m:r>
                          <m:r>
                            <a:rPr lang="en-US" altLang="zh-CN" sz="2400" b="0" i="1" smtClean="0">
                              <a:latin typeface="Cambria Math" panose="02040503050406030204" pitchFamily="18" charset="0"/>
                            </a:rPr>
                            <m:t>))</m:t>
                          </m:r>
                        </m:sup>
                      </m:sSup>
                    </m:oMath>
                  </m:oMathPara>
                </a14:m>
                <a:endParaRPr lang="zh-CN" altLang="en-US" sz="2400" dirty="0"/>
              </a:p>
              <a:p>
                <a:pPr>
                  <a:lnSpc>
                    <a:spcPct val="90000"/>
                  </a:lnSpc>
                </a:pPr>
                <a:r>
                  <a:rPr lang="zh-CN" altLang="en-US" sz="2400" dirty="0"/>
                  <a:t>显然满足动理论方程。一般带电粒子运动时，哈密顿函数</a:t>
                </a:r>
                <a:r>
                  <a:rPr lang="en-US" altLang="zh-CN" sz="2400" i="1" dirty="0">
                    <a:latin typeface="Times New Roman" panose="02020603050405020304" pitchFamily="18" charset="0"/>
                    <a:cs typeface="Times New Roman" panose="02020603050405020304" pitchFamily="18" charset="0"/>
                  </a:rPr>
                  <a:t>H</a:t>
                </a:r>
                <a:r>
                  <a:rPr lang="zh-CN" altLang="en-US" sz="2400" dirty="0"/>
                  <a:t>（一般等于粒子动能和势能之和）守恒的情况下，有</a:t>
                </a:r>
                <a:endParaRPr lang="en-US" altLang="zh-CN" sz="2400" dirty="0"/>
              </a:p>
              <a:p>
                <a:pPr marL="0" indent="0">
                  <a:lnSpc>
                    <a:spcPct val="90000"/>
                  </a:lnSpc>
                  <a:buNone/>
                </a:pPr>
                <a14:m>
                  <m:oMathPara xmlns:m="http://schemas.openxmlformats.org/officeDocument/2006/math">
                    <m:oMathParaPr>
                      <m:jc m:val="centerGroup"/>
                    </m:oMathParaPr>
                    <m:oMath xmlns:m="http://schemas.openxmlformats.org/officeDocument/2006/math">
                      <m:r>
                        <a:rPr lang="en-US" altLang="zh-CN" sz="2400" i="1">
                          <a:latin typeface="Cambria Math" panose="02040503050406030204" pitchFamily="18" charset="0"/>
                        </a:rPr>
                        <m:t>𝑓</m:t>
                      </m:r>
                      <m:d>
                        <m:dPr>
                          <m:ctrlPr>
                            <a:rPr lang="en-US" altLang="zh-CN" sz="2400" i="1">
                              <a:latin typeface="Cambria Math" panose="02040503050406030204" pitchFamily="18" charset="0"/>
                            </a:rPr>
                          </m:ctrlPr>
                        </m:dPr>
                        <m:e>
                          <m:r>
                            <a:rPr lang="en-US" altLang="zh-CN" sz="2400" b="1" i="1">
                              <a:latin typeface="Cambria Math" panose="02040503050406030204" pitchFamily="18" charset="0"/>
                            </a:rPr>
                            <m:t>𝒙</m:t>
                          </m:r>
                          <m:r>
                            <a:rPr lang="en-US" altLang="zh-CN" sz="2400" b="1" i="1">
                              <a:latin typeface="Cambria Math" panose="02040503050406030204" pitchFamily="18" charset="0"/>
                            </a:rPr>
                            <m:t>,</m:t>
                          </m:r>
                          <m:r>
                            <a:rPr lang="en-US" altLang="zh-CN" sz="2400" b="1" i="1">
                              <a:latin typeface="Cambria Math" panose="02040503050406030204" pitchFamily="18" charset="0"/>
                            </a:rPr>
                            <m:t>𝒗</m:t>
                          </m:r>
                        </m:e>
                      </m:d>
                      <m:r>
                        <a:rPr lang="en-US" altLang="zh-CN" sz="2400" i="1">
                          <a:latin typeface="Cambria Math" panose="02040503050406030204" pitchFamily="18" charset="0"/>
                        </a:rPr>
                        <m:t>=</m:t>
                      </m:r>
                      <m:r>
                        <a:rPr lang="en-US" altLang="zh-CN" sz="2400" i="1">
                          <a:latin typeface="Cambria Math" panose="02040503050406030204" pitchFamily="18" charset="0"/>
                        </a:rPr>
                        <m:t>𝑛</m:t>
                      </m:r>
                      <m:sSup>
                        <m:sSupPr>
                          <m:ctrlPr>
                            <a:rPr lang="en-US" altLang="zh-CN" sz="2400" i="1">
                              <a:latin typeface="Cambria Math" panose="02040503050406030204" pitchFamily="18" charset="0"/>
                            </a:rPr>
                          </m:ctrlPr>
                        </m:sSupPr>
                        <m:e>
                          <m:d>
                            <m:dPr>
                              <m:ctrlPr>
                                <a:rPr lang="en-US" altLang="zh-CN" sz="2400" i="1">
                                  <a:latin typeface="Cambria Math" panose="02040503050406030204" pitchFamily="18" charset="0"/>
                                </a:rPr>
                              </m:ctrlPr>
                            </m:dPr>
                            <m:e>
                              <m:f>
                                <m:fPr>
                                  <m:ctrlPr>
                                    <a:rPr lang="en-US" altLang="zh-CN" sz="2400" i="1">
                                      <a:latin typeface="Cambria Math" panose="02040503050406030204" pitchFamily="18" charset="0"/>
                                    </a:rPr>
                                  </m:ctrlPr>
                                </m:fPr>
                                <m:num>
                                  <m:r>
                                    <a:rPr lang="en-US" altLang="zh-CN" sz="2400" i="1">
                                      <a:latin typeface="Cambria Math" panose="02040503050406030204" pitchFamily="18" charset="0"/>
                                    </a:rPr>
                                    <m:t>𝑚</m:t>
                                  </m:r>
                                </m:num>
                                <m:den>
                                  <m:r>
                                    <a:rPr lang="en-US" altLang="zh-CN" sz="2400" i="1">
                                      <a:latin typeface="Cambria Math" panose="02040503050406030204" pitchFamily="18" charset="0"/>
                                    </a:rPr>
                                    <m:t>2</m:t>
                                  </m:r>
                                  <m:r>
                                    <a:rPr lang="zh-CN" altLang="en-US" sz="2400" i="1">
                                      <a:latin typeface="Cambria Math" panose="02040503050406030204" pitchFamily="18" charset="0"/>
                                    </a:rPr>
                                    <m:t>𝜋</m:t>
                                  </m:r>
                                  <m:r>
                                    <a:rPr lang="en-US" altLang="zh-CN" sz="2400" i="1">
                                      <a:latin typeface="Cambria Math" panose="02040503050406030204" pitchFamily="18" charset="0"/>
                                    </a:rPr>
                                    <m:t>𝑘𝑇</m:t>
                                  </m:r>
                                </m:den>
                              </m:f>
                            </m:e>
                          </m:d>
                        </m:e>
                        <m:sup>
                          <m:f>
                            <m:fPr>
                              <m:ctrlPr>
                                <a:rPr lang="en-US" altLang="zh-CN" sz="2400" i="1">
                                  <a:latin typeface="Cambria Math" panose="02040503050406030204" pitchFamily="18" charset="0"/>
                                </a:rPr>
                              </m:ctrlPr>
                            </m:fPr>
                            <m:num>
                              <m:r>
                                <a:rPr lang="en-US" altLang="zh-CN" sz="2400" i="1">
                                  <a:latin typeface="Cambria Math" panose="02040503050406030204" pitchFamily="18" charset="0"/>
                                </a:rPr>
                                <m:t>3</m:t>
                              </m:r>
                            </m:num>
                            <m:den>
                              <m:r>
                                <a:rPr lang="en-US" altLang="zh-CN" sz="2400" i="1">
                                  <a:latin typeface="Cambria Math" panose="02040503050406030204" pitchFamily="18" charset="0"/>
                                </a:rPr>
                                <m:t>2</m:t>
                              </m:r>
                            </m:den>
                          </m:f>
                        </m:sup>
                      </m:sSup>
                      <m:sSup>
                        <m:sSupPr>
                          <m:ctrlPr>
                            <a:rPr lang="en-US" altLang="zh-CN" sz="2400" i="1">
                              <a:latin typeface="Cambria Math" panose="02040503050406030204" pitchFamily="18" charset="0"/>
                            </a:rPr>
                          </m:ctrlPr>
                        </m:sSupPr>
                        <m:e>
                          <m:r>
                            <a:rPr lang="en-US" altLang="zh-CN" sz="2400" i="1">
                              <a:latin typeface="Cambria Math" panose="02040503050406030204" pitchFamily="18" charset="0"/>
                            </a:rPr>
                            <m:t>𝑒</m:t>
                          </m:r>
                        </m:e>
                        <m:sup>
                          <m:r>
                            <a:rPr lang="en-US" altLang="zh-CN" sz="2400" i="1">
                              <a:latin typeface="Cambria Math" panose="02040503050406030204" pitchFamily="18" charset="0"/>
                            </a:rPr>
                            <m:t>− </m:t>
                          </m:r>
                          <m:f>
                            <m:fPr>
                              <m:ctrlPr>
                                <a:rPr lang="en-US" altLang="zh-CN" sz="2400" i="1">
                                  <a:latin typeface="Cambria Math" panose="02040503050406030204" pitchFamily="18" charset="0"/>
                                </a:rPr>
                              </m:ctrlPr>
                            </m:fPr>
                            <m:num>
                              <m:r>
                                <a:rPr lang="en-US" altLang="zh-CN" sz="2400" b="0" i="1" smtClean="0">
                                  <a:latin typeface="Cambria Math" panose="02040503050406030204" pitchFamily="18" charset="0"/>
                                </a:rPr>
                                <m:t>𝐻</m:t>
                              </m:r>
                              <m:d>
                                <m:dPr>
                                  <m:ctrlPr>
                                    <a:rPr lang="en-US" altLang="zh-CN" sz="2400" i="1">
                                      <a:latin typeface="Cambria Math" panose="02040503050406030204" pitchFamily="18" charset="0"/>
                                    </a:rPr>
                                  </m:ctrlPr>
                                </m:dPr>
                                <m:e>
                                  <m:r>
                                    <a:rPr lang="en-US" altLang="zh-CN" sz="2400" b="1" i="1">
                                      <a:latin typeface="Cambria Math" panose="02040503050406030204" pitchFamily="18" charset="0"/>
                                    </a:rPr>
                                    <m:t>𝒙</m:t>
                                  </m:r>
                                  <m:r>
                                    <a:rPr lang="en-US" altLang="zh-CN" sz="2400" b="1" i="1">
                                      <a:latin typeface="Cambria Math" panose="02040503050406030204" pitchFamily="18" charset="0"/>
                                    </a:rPr>
                                    <m:t>,</m:t>
                                  </m:r>
                                  <m:r>
                                    <a:rPr lang="en-US" altLang="zh-CN" sz="2400" b="1" i="1">
                                      <a:latin typeface="Cambria Math" panose="02040503050406030204" pitchFamily="18" charset="0"/>
                                    </a:rPr>
                                    <m:t>𝒗</m:t>
                                  </m:r>
                                </m:e>
                              </m:d>
                            </m:num>
                            <m:den>
                              <m:r>
                                <a:rPr lang="en-US" altLang="zh-CN" sz="2400" i="1">
                                  <a:latin typeface="Cambria Math" panose="02040503050406030204" pitchFamily="18" charset="0"/>
                                </a:rPr>
                                <m:t>𝑘𝑇</m:t>
                              </m:r>
                            </m:den>
                          </m:f>
                        </m:sup>
                      </m:sSup>
                    </m:oMath>
                  </m:oMathPara>
                </a14:m>
                <a:endParaRPr lang="zh-CN" altLang="en-US" sz="2400" dirty="0"/>
              </a:p>
            </p:txBody>
          </p:sp>
        </mc:Choice>
        <mc:Fallback>
          <p:sp>
            <p:nvSpPr>
              <p:cNvPr id="29698" name="文本占位符 48130"/>
              <p:cNvSpPr>
                <a:spLocks noRot="1" noChangeAspect="1" noMove="1" noResize="1" noEditPoints="1" noAdjustHandles="1" noChangeArrowheads="1" noChangeShapeType="1" noTextEdit="1"/>
              </p:cNvSpPr>
              <p:nvPr>
                <p:ph type="body" sz="half" idx="1"/>
              </p:nvPr>
            </p:nvSpPr>
            <p:spPr>
              <a:xfrm>
                <a:off x="457200" y="1600200"/>
                <a:ext cx="8328025" cy="3700463"/>
              </a:xfrm>
              <a:blipFill rotWithShape="1">
                <a:blip r:embed="rId1"/>
                <a:stretch>
                  <a:fillRect b="-1381"/>
                </a:stretch>
              </a:blipFill>
            </p:spPr>
            <p:txBody>
              <a:bodyPr/>
              <a:lstStyle/>
              <a:p>
                <a:r>
                  <a:rPr lang="zh-CN" altLang="en-US">
                    <a:noFill/>
                  </a:rPr>
                  <a:t> </a:t>
                </a:r>
              </a:p>
            </p:txBody>
          </p:sp>
        </mc:Fallback>
      </mc:AlternateContent>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7" name="标题 175105"/>
          <p:cNvSpPr>
            <a:spLocks noGrp="1"/>
          </p:cNvSpPr>
          <p:nvPr>
            <p:ph type="title"/>
          </p:nvPr>
        </p:nvSpPr>
        <p:spPr/>
        <p:txBody>
          <a:bodyPr anchor="ctr"/>
          <a:lstStyle/>
          <a:p>
            <a:r>
              <a:rPr lang="zh-CN" altLang="en-US" dirty="0"/>
              <a:t>电子书籍</a:t>
            </a:r>
            <a:endParaRPr lang="zh-CN" altLang="en-US" dirty="0"/>
          </a:p>
        </p:txBody>
      </p:sp>
      <p:sp>
        <p:nvSpPr>
          <p:cNvPr id="4098" name="文本占位符 175106"/>
          <p:cNvSpPr>
            <a:spLocks noGrp="1"/>
          </p:cNvSpPr>
          <p:nvPr>
            <p:ph idx="1"/>
          </p:nvPr>
        </p:nvSpPr>
        <p:spPr>
          <a:xfrm>
            <a:off x="457200" y="1600200"/>
            <a:ext cx="8075240" cy="4525963"/>
          </a:xfrm>
        </p:spPr>
        <p:txBody>
          <a:bodyPr anchor="t"/>
          <a:lstStyle/>
          <a:p>
            <a:r>
              <a:rPr lang="zh-CN" altLang="en-US" dirty="0"/>
              <a:t>一些等离子体有关的电子书籍，网络收集，可供同学们参考。</a:t>
            </a:r>
            <a:endParaRPr lang="en-US" altLang="zh-CN" dirty="0"/>
          </a:p>
          <a:p>
            <a:r>
              <a:rPr lang="zh-CN" altLang="en-US" dirty="0"/>
              <a:t>有课本的电子版。</a:t>
            </a:r>
            <a:endParaRPr lang="en-US" altLang="zh-CN" dirty="0"/>
          </a:p>
          <a:p>
            <a:r>
              <a:rPr lang="zh-CN" altLang="en-US" dirty="0"/>
              <a:t>有些书籍使用高斯单位制，同学们可接触并有所了解。</a:t>
            </a:r>
            <a:endParaRPr lang="en-US" altLang="zh-CN" dirty="0"/>
          </a:p>
          <a:p>
            <a:r>
              <a:rPr lang="zh-CN" altLang="en-US" dirty="0"/>
              <a:t>未正式出版的讲义请勿外传。</a:t>
            </a:r>
            <a:endParaRPr lang="en-US" altLang="zh-CN" dirty="0"/>
          </a:p>
          <a:p>
            <a:endParaRPr lang="en-US" altLang="zh-CN" dirty="0"/>
          </a:p>
          <a:p>
            <a:endParaRPr lang="en-US" altLang="zh-CN" dirty="0"/>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1" name="标题 32769"/>
          <p:cNvSpPr>
            <a:spLocks noGrp="1"/>
          </p:cNvSpPr>
          <p:nvPr>
            <p:ph type="title"/>
          </p:nvPr>
        </p:nvSpPr>
        <p:spPr/>
        <p:txBody>
          <a:bodyPr anchor="ctr"/>
          <a:lstStyle/>
          <a:p>
            <a:r>
              <a:rPr lang="zh-CN" altLang="en-US" sz="4000" dirty="0"/>
              <a:t>等离子体的基本性质</a:t>
            </a:r>
            <a:br>
              <a:rPr lang="zh-CN" altLang="en-US" sz="4000" dirty="0"/>
            </a:br>
            <a:r>
              <a:rPr lang="en-US" altLang="zh-CN" sz="3200" dirty="0"/>
              <a:t>——</a:t>
            </a:r>
            <a:r>
              <a:rPr lang="zh-CN" altLang="en-US" sz="3200" dirty="0"/>
              <a:t>高导电性和内部电场特性</a:t>
            </a:r>
            <a:endParaRPr lang="zh-CN" altLang="en-US" sz="3200" dirty="0"/>
          </a:p>
        </p:txBody>
      </p:sp>
      <p:sp>
        <p:nvSpPr>
          <p:cNvPr id="30722" name="文本占位符 32770"/>
          <p:cNvSpPr>
            <a:spLocks noGrp="1"/>
          </p:cNvSpPr>
          <p:nvPr>
            <p:ph idx="1"/>
          </p:nvPr>
        </p:nvSpPr>
        <p:spPr/>
        <p:txBody>
          <a:bodyPr anchor="t"/>
          <a:lstStyle/>
          <a:p>
            <a:pPr>
              <a:lnSpc>
                <a:spcPct val="90000"/>
              </a:lnSpc>
            </a:pPr>
            <a:r>
              <a:rPr lang="zh-CN" altLang="en-US" sz="2800" dirty="0"/>
              <a:t>等离子体是良导体。</a:t>
            </a:r>
            <a:endParaRPr lang="zh-CN" altLang="en-US" sz="2800" dirty="0"/>
          </a:p>
          <a:p>
            <a:pPr lvl="1">
              <a:lnSpc>
                <a:spcPct val="90000"/>
              </a:lnSpc>
            </a:pPr>
            <a:r>
              <a:rPr lang="zh-CN" altLang="en-US" sz="2400" dirty="0"/>
              <a:t>等离子体由能够自由移动的带电粒子组成，因而具有很好的导电特性。</a:t>
            </a:r>
            <a:endParaRPr lang="zh-CN" altLang="en-US" sz="2400" dirty="0"/>
          </a:p>
          <a:p>
            <a:pPr>
              <a:lnSpc>
                <a:spcPct val="90000"/>
              </a:lnSpc>
            </a:pPr>
            <a:r>
              <a:rPr lang="zh-CN" altLang="en-US" sz="2800" dirty="0"/>
              <a:t>非磁化等离子体近乎没有内部电场</a:t>
            </a:r>
            <a:endParaRPr lang="zh-CN" altLang="en-US" sz="2800" dirty="0"/>
          </a:p>
          <a:p>
            <a:pPr lvl="1">
              <a:lnSpc>
                <a:spcPct val="90000"/>
              </a:lnSpc>
            </a:pPr>
            <a:r>
              <a:rPr lang="zh-CN" altLang="en-US" sz="2400" dirty="0"/>
              <a:t>如果把等离子体视为电阻很小的良导体，非磁化的等离子体内部则相当于导体内部，电场趋向于</a:t>
            </a:r>
            <a:r>
              <a:rPr lang="en-US" altLang="zh-CN" sz="2400" dirty="0"/>
              <a:t>0</a:t>
            </a:r>
            <a:r>
              <a:rPr lang="zh-CN" altLang="en-US" sz="2400" dirty="0"/>
              <a:t>。</a:t>
            </a:r>
            <a:endParaRPr lang="zh-CN" altLang="en-US" sz="2400" dirty="0"/>
          </a:p>
          <a:p>
            <a:pPr>
              <a:lnSpc>
                <a:spcPct val="90000"/>
              </a:lnSpc>
            </a:pPr>
            <a:r>
              <a:rPr lang="zh-CN" altLang="en-US" sz="2800" dirty="0"/>
              <a:t>磁化等离子体中的电场基本上垂直于磁场</a:t>
            </a:r>
            <a:endParaRPr lang="zh-CN" altLang="en-US" sz="2800" dirty="0"/>
          </a:p>
          <a:p>
            <a:pPr lvl="1">
              <a:lnSpc>
                <a:spcPct val="90000"/>
              </a:lnSpc>
            </a:pPr>
            <a:r>
              <a:rPr lang="zh-CN" altLang="en-US" sz="2400" dirty="0"/>
              <a:t>虽然在有磁场的等离子体中可以有电场（磁场的作用阻碍了带点粒子在垂直磁场方向做自由移动，因而），但电场只有垂直于磁场的分量，平行于磁场的电场分量也很小。 </a:t>
            </a:r>
            <a:endParaRPr lang="zh-CN" altLang="en-US" sz="2400" dirty="0"/>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5" name="标题 33793"/>
          <p:cNvSpPr>
            <a:spLocks noGrp="1"/>
          </p:cNvSpPr>
          <p:nvPr>
            <p:ph type="title"/>
          </p:nvPr>
        </p:nvSpPr>
        <p:spPr/>
        <p:txBody>
          <a:bodyPr anchor="ctr"/>
          <a:lstStyle/>
          <a:p>
            <a:r>
              <a:rPr lang="zh-CN" altLang="en-US" sz="4000" dirty="0"/>
              <a:t>等离子体的基本性质</a:t>
            </a:r>
            <a:br>
              <a:rPr lang="zh-CN" altLang="en-US" sz="4000" dirty="0"/>
            </a:br>
            <a:r>
              <a:rPr lang="en-US" altLang="zh-CN" sz="3200" dirty="0"/>
              <a:t>——</a:t>
            </a:r>
            <a:r>
              <a:rPr lang="zh-CN" altLang="en-US" sz="3200" dirty="0"/>
              <a:t>整体呈准电中性</a:t>
            </a:r>
            <a:endParaRPr lang="zh-CN" altLang="en-US" sz="3200" dirty="0"/>
          </a:p>
        </p:txBody>
      </p:sp>
      <p:sp>
        <p:nvSpPr>
          <p:cNvPr id="31746" name="文本占位符 33794"/>
          <p:cNvSpPr>
            <a:spLocks noGrp="1"/>
          </p:cNvSpPr>
          <p:nvPr>
            <p:ph idx="1"/>
          </p:nvPr>
        </p:nvSpPr>
        <p:spPr>
          <a:xfrm>
            <a:off x="457200" y="1600200"/>
            <a:ext cx="8229600" cy="4924425"/>
          </a:xfrm>
        </p:spPr>
        <p:txBody>
          <a:bodyPr anchor="t"/>
          <a:lstStyle/>
          <a:p>
            <a:pPr>
              <a:lnSpc>
                <a:spcPct val="80000"/>
              </a:lnSpc>
            </a:pPr>
            <a:r>
              <a:rPr lang="zh-CN" altLang="en-US" sz="2800" dirty="0"/>
              <a:t>等离子体整体呈电中性。</a:t>
            </a:r>
            <a:endParaRPr lang="zh-CN" altLang="en-US" sz="2800" dirty="0"/>
          </a:p>
          <a:p>
            <a:pPr lvl="1">
              <a:lnSpc>
                <a:spcPct val="80000"/>
              </a:lnSpc>
            </a:pPr>
            <a:r>
              <a:rPr lang="zh-CN" altLang="en-US" sz="2400" dirty="0"/>
              <a:t>如果等离子体中有净电荷存在的话，会导致静电场产生，这与等离子体中不存在电场的假设相违背。</a:t>
            </a:r>
            <a:endParaRPr lang="zh-CN" altLang="en-US" sz="2400" dirty="0"/>
          </a:p>
          <a:p>
            <a:pPr>
              <a:lnSpc>
                <a:spcPct val="80000"/>
              </a:lnSpc>
            </a:pPr>
            <a:r>
              <a:rPr lang="zh-CN" altLang="en-US" sz="2800" dirty="0"/>
              <a:t>热运动引起电荷的随机涨落，电中性被破坏</a:t>
            </a:r>
            <a:endParaRPr lang="zh-CN" altLang="en-US" sz="2800" dirty="0"/>
          </a:p>
          <a:p>
            <a:pPr lvl="1">
              <a:lnSpc>
                <a:spcPct val="80000"/>
              </a:lnSpc>
            </a:pPr>
            <a:r>
              <a:rPr lang="zh-CN" altLang="en-US" sz="2400" dirty="0"/>
              <a:t>由于等离子体具有一定的温度，带电粒子的热运动会引起电荷的随机涨落，时时会破坏电中性条件，而净电荷产生的静电场不断试图使等离子体保持净电荷分布处处为</a:t>
            </a:r>
            <a:r>
              <a:rPr lang="en-US" altLang="zh-CN" sz="2400" dirty="0"/>
              <a:t>0</a:t>
            </a:r>
            <a:r>
              <a:rPr lang="zh-CN" altLang="en-US" sz="2400" dirty="0"/>
              <a:t>的电中性。</a:t>
            </a:r>
            <a:endParaRPr lang="zh-CN" altLang="en-US" sz="2400" dirty="0"/>
          </a:p>
          <a:p>
            <a:pPr>
              <a:lnSpc>
                <a:spcPct val="80000"/>
              </a:lnSpc>
            </a:pPr>
            <a:r>
              <a:rPr lang="zh-CN" altLang="en-US" sz="2800" dirty="0"/>
              <a:t>准电中性</a:t>
            </a:r>
            <a:endParaRPr lang="zh-CN" altLang="en-US" sz="2800" dirty="0"/>
          </a:p>
          <a:p>
            <a:pPr lvl="1">
              <a:lnSpc>
                <a:spcPct val="80000"/>
              </a:lnSpc>
            </a:pPr>
            <a:r>
              <a:rPr lang="zh-CN" altLang="en-US" sz="2400" dirty="0"/>
              <a:t>等离子体只能在一定空间范围和时间尺度上保持电中性，而小于这个空间范围或时间尺度时，等离子体会在局部或在短暂时间内偏离电中性。从长时间和大尺度范围看，等离子体仍然呈现出电中性的特点。因此，我们称等离子体呈现准中性的特点。</a:t>
            </a:r>
            <a:endParaRPr lang="zh-CN" altLang="en-US" sz="2400" dirty="0"/>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9" name="标题 34817"/>
          <p:cNvSpPr>
            <a:spLocks noGrp="1"/>
          </p:cNvSpPr>
          <p:nvPr>
            <p:ph type="title"/>
          </p:nvPr>
        </p:nvSpPr>
        <p:spPr/>
        <p:txBody>
          <a:bodyPr anchor="ctr"/>
          <a:lstStyle/>
          <a:p>
            <a:r>
              <a:rPr lang="zh-CN" altLang="en-US" dirty="0"/>
              <a:t>准电中性的空间尺度</a:t>
            </a:r>
            <a:endParaRPr lang="zh-CN" altLang="en-US" dirty="0"/>
          </a:p>
        </p:txBody>
      </p:sp>
      <mc:AlternateContent xmlns:mc="http://schemas.openxmlformats.org/markup-compatibility/2006">
        <mc:Choice xmlns:a14="http://schemas.microsoft.com/office/drawing/2010/main" Requires="a14">
          <p:sp>
            <p:nvSpPr>
              <p:cNvPr id="32770" name="文本占位符 34818"/>
              <p:cNvSpPr>
                <a:spLocks noGrp="1"/>
              </p:cNvSpPr>
              <p:nvPr>
                <p:ph type="body" sz="half" idx="1"/>
              </p:nvPr>
            </p:nvSpPr>
            <p:spPr>
              <a:xfrm>
                <a:off x="323850" y="1600200"/>
                <a:ext cx="8640763" cy="4514850"/>
              </a:xfrm>
            </p:spPr>
            <p:txBody>
              <a:bodyPr anchor="t"/>
              <a:lstStyle/>
              <a:p>
                <a:r>
                  <a:rPr lang="zh-CN" altLang="en-US" sz="2400" dirty="0"/>
                  <a:t>等离子体偏离电中性具有一定的空间尺度和时间尺度。</a:t>
                </a:r>
                <a:endParaRPr lang="zh-CN" altLang="en-US" sz="2400" dirty="0"/>
              </a:p>
              <a:p>
                <a:r>
                  <a:rPr lang="zh-CN" altLang="en-US" sz="2400" dirty="0"/>
                  <a:t>考虑在等离子体中放入一个电势为 </a:t>
                </a:r>
                <a14:m>
                  <m:oMath xmlns:m="http://schemas.openxmlformats.org/officeDocument/2006/math">
                    <m:sSub>
                      <m:sSubPr>
                        <m:ctrlPr>
                          <a:rPr lang="en-US" altLang="zh-CN" sz="2400" i="1">
                            <a:latin typeface="Cambria Math" panose="02040503050406030204" pitchFamily="18" charset="0"/>
                          </a:rPr>
                        </m:ctrlPr>
                      </m:sSubPr>
                      <m:e>
                        <m:r>
                          <a:rPr lang="zh-CN" altLang="en-US" sz="2400" i="1">
                            <a:latin typeface="Cambria Math" panose="02040503050406030204" pitchFamily="18" charset="0"/>
                          </a:rPr>
                          <m:t>𝜑</m:t>
                        </m:r>
                      </m:e>
                      <m:sub>
                        <m:r>
                          <a:rPr lang="en-US" altLang="zh-CN" sz="2400" i="1">
                            <a:latin typeface="Cambria Math" panose="02040503050406030204" pitchFamily="18" charset="0"/>
                          </a:rPr>
                          <m:t>0</m:t>
                        </m:r>
                      </m:sub>
                    </m:sSub>
                  </m:oMath>
                </a14:m>
                <a:r>
                  <a:rPr lang="zh-CN" altLang="en-US" sz="2400" dirty="0"/>
                  <a:t> 的无限大平板栅极。这时，假设栅极电位大于</a:t>
                </a:r>
                <a:r>
                  <a:rPr lang="en-US" altLang="zh-CN" sz="2400" dirty="0"/>
                  <a:t>0</a:t>
                </a:r>
                <a:r>
                  <a:rPr lang="zh-CN" altLang="en-US" sz="2400" dirty="0"/>
                  <a:t>，周围的离子被赶走，而电子被吸引，从而产生净电荷。净电荷产生的电场与带电粒子的热运动达到动态平衡。</a:t>
                </a:r>
                <a:endParaRPr lang="zh-CN" altLang="en-US" sz="2400" dirty="0"/>
              </a:p>
              <a:p>
                <a:r>
                  <a:rPr lang="zh-CN" altLang="en-US" sz="2400" dirty="0"/>
                  <a:t>此时，考虑一维静电情况下的等离子体的分布函数 </a:t>
                </a:r>
                <a14:m>
                  <m:oMath xmlns:m="http://schemas.openxmlformats.org/officeDocument/2006/math">
                    <m:r>
                      <a:rPr lang="en-US" altLang="zh-CN" sz="2400" i="1">
                        <a:latin typeface="Cambria Math" panose="02040503050406030204" pitchFamily="18" charset="0"/>
                      </a:rPr>
                      <m:t>𝑓</m:t>
                    </m:r>
                    <m:r>
                      <a:rPr lang="en-US" altLang="zh-CN" sz="2400" i="1">
                        <a:latin typeface="Cambria Math" panose="02040503050406030204" pitchFamily="18" charset="0"/>
                      </a:rPr>
                      <m:t>(</m:t>
                    </m:r>
                    <m:r>
                      <a:rPr lang="en-US" altLang="zh-CN" sz="2400" i="1">
                        <a:latin typeface="Cambria Math" panose="02040503050406030204" pitchFamily="18" charset="0"/>
                      </a:rPr>
                      <m:t>𝑡</m:t>
                    </m:r>
                    <m:r>
                      <a:rPr lang="en-US" altLang="zh-CN" sz="2400" i="1">
                        <a:latin typeface="Cambria Math" panose="02040503050406030204" pitchFamily="18" charset="0"/>
                      </a:rPr>
                      <m:t>,</m:t>
                    </m:r>
                    <m:r>
                      <a:rPr lang="en-US" altLang="zh-CN" sz="2400" b="1" i="1">
                        <a:latin typeface="Cambria Math" panose="02040503050406030204" pitchFamily="18" charset="0"/>
                      </a:rPr>
                      <m:t>𝒙</m:t>
                    </m:r>
                    <m:r>
                      <a:rPr lang="en-US" altLang="zh-CN" sz="2400" i="1">
                        <a:latin typeface="Cambria Math" panose="02040503050406030204" pitchFamily="18" charset="0"/>
                      </a:rPr>
                      <m:t>,</m:t>
                    </m:r>
                    <m:r>
                      <a:rPr lang="en-US" altLang="zh-CN" sz="2400" b="1" i="1">
                        <a:latin typeface="Cambria Math" panose="02040503050406030204" pitchFamily="18" charset="0"/>
                      </a:rPr>
                      <m:t>𝒗</m:t>
                    </m:r>
                    <m:r>
                      <a:rPr lang="en-US" altLang="zh-CN" sz="2400" i="1">
                        <a:latin typeface="Cambria Math" panose="02040503050406030204" pitchFamily="18" charset="0"/>
                      </a:rPr>
                      <m:t>)</m:t>
                    </m:r>
                  </m:oMath>
                </a14:m>
                <a:r>
                  <a:rPr lang="zh-CN" altLang="en-US" sz="2400" dirty="0"/>
                  <a:t>是波尔兹曼分布，满足动力论方程及静电方程：</a:t>
                </a:r>
                <a:endParaRPr lang="en-US" altLang="zh-CN" sz="2400" dirty="0"/>
              </a:p>
              <a:p>
                <a:pPr marL="0" indent="0">
                  <a:buNone/>
                </a:pPr>
                <a14:m>
                  <m:oMathPara xmlns:m="http://schemas.openxmlformats.org/officeDocument/2006/math">
                    <m:oMathParaPr>
                      <m:jc m:val="centerGroup"/>
                    </m:oMathParaPr>
                    <m:oMath xmlns:m="http://schemas.openxmlformats.org/officeDocument/2006/math">
                      <m:r>
                        <a:rPr lang="en-US" altLang="zh-CN" sz="2400" i="1">
                          <a:latin typeface="Cambria Math" panose="02040503050406030204" pitchFamily="18" charset="0"/>
                        </a:rPr>
                        <m:t>𝑓</m:t>
                      </m:r>
                      <m:d>
                        <m:dPr>
                          <m:ctrlPr>
                            <a:rPr lang="en-US" altLang="zh-CN" sz="2400" i="1">
                              <a:latin typeface="Cambria Math" panose="02040503050406030204" pitchFamily="18" charset="0"/>
                            </a:rPr>
                          </m:ctrlPr>
                        </m:dPr>
                        <m:e>
                          <m:r>
                            <a:rPr lang="en-US" altLang="zh-CN" sz="2400" b="0" i="1">
                              <a:latin typeface="Cambria Math" panose="02040503050406030204" pitchFamily="18" charset="0"/>
                            </a:rPr>
                            <m:t>𝑥</m:t>
                          </m:r>
                          <m:r>
                            <a:rPr lang="en-US" altLang="zh-CN" sz="2400" b="1" i="1">
                              <a:latin typeface="Cambria Math" panose="02040503050406030204" pitchFamily="18" charset="0"/>
                            </a:rPr>
                            <m:t>,</m:t>
                          </m:r>
                          <m:r>
                            <a:rPr lang="en-US" altLang="zh-CN" sz="2400" b="1" i="1">
                              <a:latin typeface="Cambria Math" panose="02040503050406030204" pitchFamily="18" charset="0"/>
                            </a:rPr>
                            <m:t>𝒗</m:t>
                          </m:r>
                        </m:e>
                      </m:d>
                      <m:r>
                        <a:rPr lang="en-US" altLang="zh-CN" sz="2400" i="1">
                          <a:latin typeface="Cambria Math" panose="02040503050406030204" pitchFamily="18" charset="0"/>
                        </a:rPr>
                        <m:t>=</m:t>
                      </m:r>
                      <m:r>
                        <a:rPr lang="en-US" altLang="zh-CN" sz="2400" i="1">
                          <a:latin typeface="Cambria Math" panose="02040503050406030204" pitchFamily="18" charset="0"/>
                        </a:rPr>
                        <m:t>𝑛</m:t>
                      </m:r>
                      <m:r>
                        <a:rPr lang="en-US" altLang="zh-CN" sz="2400" i="1">
                          <a:latin typeface="Cambria Math" panose="02040503050406030204" pitchFamily="18" charset="0"/>
                        </a:rPr>
                        <m:t>(</m:t>
                      </m:r>
                      <m:r>
                        <a:rPr lang="en-US" altLang="zh-CN" sz="2400" b="0" i="1">
                          <a:latin typeface="Cambria Math" panose="02040503050406030204" pitchFamily="18" charset="0"/>
                        </a:rPr>
                        <m:t>𝑥</m:t>
                      </m:r>
                      <m:r>
                        <a:rPr lang="en-US" altLang="zh-CN" sz="2400" i="1">
                          <a:latin typeface="Cambria Math" panose="02040503050406030204" pitchFamily="18" charset="0"/>
                        </a:rPr>
                        <m:t>)</m:t>
                      </m:r>
                      <m:sSup>
                        <m:sSupPr>
                          <m:ctrlPr>
                            <a:rPr lang="en-US" altLang="zh-CN" sz="2400" i="1">
                              <a:latin typeface="Cambria Math" panose="02040503050406030204" pitchFamily="18" charset="0"/>
                            </a:rPr>
                          </m:ctrlPr>
                        </m:sSupPr>
                        <m:e>
                          <m:d>
                            <m:dPr>
                              <m:ctrlPr>
                                <a:rPr lang="en-US" altLang="zh-CN" sz="2400" i="1">
                                  <a:latin typeface="Cambria Math" panose="02040503050406030204" pitchFamily="18" charset="0"/>
                                </a:rPr>
                              </m:ctrlPr>
                            </m:dPr>
                            <m:e>
                              <m:f>
                                <m:fPr>
                                  <m:ctrlPr>
                                    <a:rPr lang="en-US" altLang="zh-CN" sz="2400" i="1">
                                      <a:latin typeface="Cambria Math" panose="02040503050406030204" pitchFamily="18" charset="0"/>
                                    </a:rPr>
                                  </m:ctrlPr>
                                </m:fPr>
                                <m:num>
                                  <m:r>
                                    <a:rPr lang="en-US" altLang="zh-CN" sz="2400" i="1">
                                      <a:latin typeface="Cambria Math" panose="02040503050406030204" pitchFamily="18" charset="0"/>
                                    </a:rPr>
                                    <m:t>𝑚</m:t>
                                  </m:r>
                                </m:num>
                                <m:den>
                                  <m:r>
                                    <a:rPr lang="en-US" altLang="zh-CN" sz="2400" i="1">
                                      <a:latin typeface="Cambria Math" panose="02040503050406030204" pitchFamily="18" charset="0"/>
                                    </a:rPr>
                                    <m:t>2</m:t>
                                  </m:r>
                                  <m:r>
                                    <a:rPr lang="zh-CN" altLang="en-US" sz="2400" i="1">
                                      <a:latin typeface="Cambria Math" panose="02040503050406030204" pitchFamily="18" charset="0"/>
                                    </a:rPr>
                                    <m:t>𝜋</m:t>
                                  </m:r>
                                  <m:r>
                                    <a:rPr lang="en-US" altLang="zh-CN" sz="2400" i="1">
                                      <a:latin typeface="Cambria Math" panose="02040503050406030204" pitchFamily="18" charset="0"/>
                                    </a:rPr>
                                    <m:t>𝑘𝑇</m:t>
                                  </m:r>
                                </m:den>
                              </m:f>
                            </m:e>
                          </m:d>
                        </m:e>
                        <m:sup>
                          <m:f>
                            <m:fPr>
                              <m:ctrlPr>
                                <a:rPr lang="en-US" altLang="zh-CN" sz="2400" i="1">
                                  <a:latin typeface="Cambria Math" panose="02040503050406030204" pitchFamily="18" charset="0"/>
                                </a:rPr>
                              </m:ctrlPr>
                            </m:fPr>
                            <m:num>
                              <m:r>
                                <a:rPr lang="en-US" altLang="zh-CN" sz="2400" i="1">
                                  <a:latin typeface="Cambria Math" panose="02040503050406030204" pitchFamily="18" charset="0"/>
                                </a:rPr>
                                <m:t>3</m:t>
                              </m:r>
                            </m:num>
                            <m:den>
                              <m:r>
                                <a:rPr lang="en-US" altLang="zh-CN" sz="2400" i="1">
                                  <a:latin typeface="Cambria Math" panose="02040503050406030204" pitchFamily="18" charset="0"/>
                                </a:rPr>
                                <m:t>2</m:t>
                              </m:r>
                            </m:den>
                          </m:f>
                        </m:sup>
                      </m:sSup>
                      <m:sSup>
                        <m:sSupPr>
                          <m:ctrlPr>
                            <a:rPr lang="en-US" altLang="zh-CN" sz="2400" i="1">
                              <a:latin typeface="Cambria Math" panose="02040503050406030204" pitchFamily="18" charset="0"/>
                            </a:rPr>
                          </m:ctrlPr>
                        </m:sSupPr>
                        <m:e>
                          <m:r>
                            <a:rPr lang="en-US" altLang="zh-CN" sz="2400" i="1">
                              <a:latin typeface="Cambria Math" panose="02040503050406030204" pitchFamily="18" charset="0"/>
                            </a:rPr>
                            <m:t>𝑒</m:t>
                          </m:r>
                        </m:e>
                        <m:sup>
                          <m:r>
                            <a:rPr lang="en-US" altLang="zh-CN" sz="2400" i="1">
                              <a:latin typeface="Cambria Math" panose="02040503050406030204" pitchFamily="18" charset="0"/>
                            </a:rPr>
                            <m:t>− </m:t>
                          </m:r>
                          <m:f>
                            <m:fPr>
                              <m:ctrlPr>
                                <a:rPr lang="en-US" altLang="zh-CN" sz="2400" i="1">
                                  <a:latin typeface="Cambria Math" panose="02040503050406030204" pitchFamily="18" charset="0"/>
                                </a:rPr>
                              </m:ctrlPr>
                            </m:fPr>
                            <m:num>
                              <m:r>
                                <a:rPr lang="en-US" altLang="zh-CN" sz="2400" i="1">
                                  <a:latin typeface="Cambria Math" panose="02040503050406030204" pitchFamily="18" charset="0"/>
                                </a:rPr>
                                <m:t>1</m:t>
                              </m:r>
                            </m:num>
                            <m:den>
                              <m:r>
                                <a:rPr lang="en-US" altLang="zh-CN" sz="2400" i="1">
                                  <a:latin typeface="Cambria Math" panose="02040503050406030204" pitchFamily="18" charset="0"/>
                                </a:rPr>
                                <m:t>𝑘𝑇</m:t>
                              </m:r>
                            </m:den>
                          </m:f>
                          <m:r>
                            <a:rPr lang="en-US" altLang="zh-CN" sz="2400" i="1">
                              <a:latin typeface="Cambria Math" panose="02040503050406030204" pitchFamily="18" charset="0"/>
                            </a:rPr>
                            <m:t>(</m:t>
                          </m:r>
                          <m:f>
                            <m:fPr>
                              <m:ctrlPr>
                                <a:rPr lang="en-US" altLang="zh-CN" sz="2400" i="1">
                                  <a:latin typeface="Cambria Math" panose="02040503050406030204" pitchFamily="18" charset="0"/>
                                </a:rPr>
                              </m:ctrlPr>
                            </m:fPr>
                            <m:num>
                              <m:r>
                                <a:rPr lang="en-US" altLang="zh-CN" sz="2400" i="1">
                                  <a:latin typeface="Cambria Math" panose="02040503050406030204" pitchFamily="18" charset="0"/>
                                </a:rPr>
                                <m:t>1</m:t>
                              </m:r>
                            </m:num>
                            <m:den>
                              <m:r>
                                <a:rPr lang="en-US" altLang="zh-CN" sz="2400" i="1">
                                  <a:latin typeface="Cambria Math" panose="02040503050406030204" pitchFamily="18" charset="0"/>
                                </a:rPr>
                                <m:t>2</m:t>
                              </m:r>
                            </m:den>
                          </m:f>
                          <m:r>
                            <a:rPr lang="en-US" altLang="zh-CN" sz="2400" i="1">
                              <a:latin typeface="Cambria Math" panose="02040503050406030204" pitchFamily="18" charset="0"/>
                            </a:rPr>
                            <m:t>𝑚</m:t>
                          </m:r>
                          <m:sSup>
                            <m:sSupPr>
                              <m:ctrlPr>
                                <a:rPr lang="en-US" altLang="zh-CN" sz="2400" i="1">
                                  <a:latin typeface="Cambria Math" panose="02040503050406030204" pitchFamily="18" charset="0"/>
                                </a:rPr>
                              </m:ctrlPr>
                            </m:sSupPr>
                            <m:e>
                              <m:r>
                                <a:rPr lang="en-US" altLang="zh-CN" sz="2400" b="1" i="1">
                                  <a:latin typeface="Cambria Math" panose="02040503050406030204" pitchFamily="18" charset="0"/>
                                </a:rPr>
                                <m:t>𝒗</m:t>
                              </m:r>
                            </m:e>
                            <m:sup>
                              <m:r>
                                <a:rPr lang="en-US" altLang="zh-CN" sz="2400" i="1">
                                  <a:latin typeface="Cambria Math" panose="02040503050406030204" pitchFamily="18" charset="0"/>
                                </a:rPr>
                                <m:t>2</m:t>
                              </m:r>
                            </m:sup>
                          </m:sSup>
                          <m:r>
                            <a:rPr lang="en-US" altLang="zh-CN" sz="2400" i="1">
                              <a:latin typeface="Cambria Math" panose="02040503050406030204" pitchFamily="18" charset="0"/>
                            </a:rPr>
                            <m:t>+</m:t>
                          </m:r>
                          <m:r>
                            <a:rPr lang="en-US" altLang="zh-CN" sz="2400" i="1">
                              <a:latin typeface="Cambria Math" panose="02040503050406030204" pitchFamily="18" charset="0"/>
                            </a:rPr>
                            <m:t>𝑞</m:t>
                          </m:r>
                          <m:r>
                            <a:rPr lang="zh-CN" altLang="en-US" sz="2400" i="1">
                              <a:latin typeface="Cambria Math" panose="02040503050406030204" pitchFamily="18" charset="0"/>
                            </a:rPr>
                            <m:t>𝜑</m:t>
                          </m:r>
                          <m:r>
                            <a:rPr lang="en-US" altLang="zh-CN" sz="2400" i="1">
                              <a:latin typeface="Cambria Math" panose="02040503050406030204" pitchFamily="18" charset="0"/>
                            </a:rPr>
                            <m:t>(</m:t>
                          </m:r>
                          <m:r>
                            <a:rPr lang="en-US" altLang="zh-CN" sz="2400" b="0" i="1">
                              <a:latin typeface="Cambria Math" panose="02040503050406030204" pitchFamily="18" charset="0"/>
                            </a:rPr>
                            <m:t>𝑥</m:t>
                          </m:r>
                          <m:r>
                            <a:rPr lang="en-US" altLang="zh-CN" sz="2400" i="1">
                              <a:latin typeface="Cambria Math" panose="02040503050406030204" pitchFamily="18" charset="0"/>
                            </a:rPr>
                            <m:t>))</m:t>
                          </m:r>
                        </m:sup>
                      </m:sSup>
                    </m:oMath>
                  </m:oMathPara>
                </a14:m>
                <a:endParaRPr lang="en-US" altLang="zh-CN" sz="2400" dirty="0"/>
              </a:p>
              <a:p>
                <a:pPr marL="0" indent="0">
                  <a:buNone/>
                </a:pPr>
                <a14:m>
                  <m:oMathPara xmlns:m="http://schemas.openxmlformats.org/officeDocument/2006/math">
                    <m:oMathParaPr>
                      <m:jc m:val="centerGroup"/>
                    </m:oMathParaPr>
                    <m:oMath xmlns:m="http://schemas.openxmlformats.org/officeDocument/2006/math">
                      <m:f>
                        <m:fPr>
                          <m:ctrlPr>
                            <a:rPr lang="en-US" altLang="zh-CN" sz="2400" i="1" smtClean="0">
                              <a:latin typeface="Cambria Math" panose="02040503050406030204" pitchFamily="18" charset="0"/>
                            </a:rPr>
                          </m:ctrlPr>
                        </m:fPr>
                        <m:num>
                          <m:sSup>
                            <m:sSupPr>
                              <m:ctrlPr>
                                <a:rPr lang="en-US" altLang="zh-CN" sz="2400" i="1" smtClean="0">
                                  <a:latin typeface="Cambria Math" panose="02040503050406030204" pitchFamily="18" charset="0"/>
                                </a:rPr>
                              </m:ctrlPr>
                            </m:sSupPr>
                            <m:e>
                              <m:r>
                                <a:rPr lang="zh-CN" altLang="en-US" sz="2400" i="1" smtClean="0">
                                  <a:latin typeface="Cambria Math" panose="02040503050406030204" pitchFamily="18" charset="0"/>
                                </a:rPr>
                                <m:t>𝜕</m:t>
                              </m:r>
                            </m:e>
                            <m:sup>
                              <m:r>
                                <a:rPr lang="en-US" altLang="zh-CN" sz="2400" i="1">
                                  <a:latin typeface="Cambria Math" panose="02040503050406030204" pitchFamily="18" charset="0"/>
                                </a:rPr>
                                <m:t>2</m:t>
                              </m:r>
                            </m:sup>
                          </m:sSup>
                          <m:r>
                            <a:rPr lang="zh-CN" altLang="en-US" sz="2400" i="1" smtClean="0">
                              <a:latin typeface="Cambria Math" panose="02040503050406030204" pitchFamily="18" charset="0"/>
                            </a:rPr>
                            <m:t>𝜑</m:t>
                          </m:r>
                        </m:num>
                        <m:den>
                          <m:r>
                            <a:rPr lang="zh-CN" altLang="en-US" sz="2400" i="1" smtClean="0">
                              <a:latin typeface="Cambria Math" panose="02040503050406030204" pitchFamily="18" charset="0"/>
                            </a:rPr>
                            <m:t>𝜕</m:t>
                          </m:r>
                          <m:sSup>
                            <m:sSupPr>
                              <m:ctrlPr>
                                <a:rPr lang="en-US" altLang="zh-CN" sz="2400" i="1">
                                  <a:latin typeface="Cambria Math" panose="02040503050406030204" pitchFamily="18" charset="0"/>
                                </a:rPr>
                              </m:ctrlPr>
                            </m:sSupPr>
                            <m:e>
                              <m:r>
                                <a:rPr lang="en-US" altLang="zh-CN" sz="2400" b="0" i="1" smtClean="0">
                                  <a:latin typeface="Cambria Math" panose="02040503050406030204" pitchFamily="18" charset="0"/>
                                </a:rPr>
                                <m:t>𝑥</m:t>
                              </m:r>
                            </m:e>
                            <m:sup>
                              <m:r>
                                <a:rPr lang="en-US" altLang="zh-CN" sz="2400" i="1">
                                  <a:latin typeface="Cambria Math" panose="02040503050406030204" pitchFamily="18" charset="0"/>
                                </a:rPr>
                                <m:t>2</m:t>
                              </m:r>
                            </m:sup>
                          </m:sSup>
                        </m:den>
                      </m:f>
                      <m:r>
                        <a:rPr lang="en-US" altLang="zh-CN" sz="2400" b="0" i="1" smtClean="0">
                          <a:latin typeface="Cambria Math" panose="02040503050406030204" pitchFamily="18" charset="0"/>
                        </a:rPr>
                        <m:t>=−</m:t>
                      </m:r>
                      <m:f>
                        <m:fPr>
                          <m:ctrlPr>
                            <a:rPr lang="en-US" altLang="zh-CN" sz="2400" b="0" i="1" smtClean="0">
                              <a:latin typeface="Cambria Math" panose="02040503050406030204" pitchFamily="18" charset="0"/>
                            </a:rPr>
                          </m:ctrlPr>
                        </m:fPr>
                        <m:num>
                          <m:r>
                            <a:rPr lang="en-US" altLang="zh-CN" sz="2400" b="0" i="1" smtClean="0">
                              <a:latin typeface="Cambria Math" panose="02040503050406030204" pitchFamily="18" charset="0"/>
                            </a:rPr>
                            <m:t>1</m:t>
                          </m:r>
                        </m:num>
                        <m:den>
                          <m:sSub>
                            <m:sSubPr>
                              <m:ctrlPr>
                                <a:rPr lang="en-US" altLang="zh-CN" sz="2400" b="0" i="1" smtClean="0">
                                  <a:latin typeface="Cambria Math" panose="02040503050406030204" pitchFamily="18" charset="0"/>
                                </a:rPr>
                              </m:ctrlPr>
                            </m:sSubPr>
                            <m:e>
                              <m:r>
                                <a:rPr lang="zh-CN" altLang="en-US" sz="2400" b="0" i="1" smtClean="0">
                                  <a:latin typeface="Cambria Math" panose="02040503050406030204" pitchFamily="18" charset="0"/>
                                </a:rPr>
                                <m:t>𝜀</m:t>
                              </m:r>
                            </m:e>
                            <m:sub>
                              <m:r>
                                <a:rPr lang="en-US" altLang="zh-CN" sz="2400" b="0" i="1" smtClean="0">
                                  <a:latin typeface="Cambria Math" panose="02040503050406030204" pitchFamily="18" charset="0"/>
                                </a:rPr>
                                <m:t>0</m:t>
                              </m:r>
                            </m:sub>
                          </m:sSub>
                        </m:den>
                      </m:f>
                      <m:nary>
                        <m:naryPr>
                          <m:chr m:val="∑"/>
                          <m:supHide m:val="on"/>
                          <m:ctrlPr>
                            <a:rPr lang="en-US" altLang="zh-CN" sz="2400" b="0" i="1" smtClean="0">
                              <a:latin typeface="Cambria Math" panose="02040503050406030204" pitchFamily="18" charset="0"/>
                            </a:rPr>
                          </m:ctrlPr>
                        </m:naryPr>
                        <m:sub>
                          <m:r>
                            <m:rPr>
                              <m:brk m:alnAt="7"/>
                            </m:rPr>
                            <a:rPr lang="zh-CN" altLang="en-US" sz="2400" b="0" i="1" smtClean="0">
                              <a:latin typeface="Cambria Math" panose="02040503050406030204" pitchFamily="18" charset="0"/>
                            </a:rPr>
                            <m:t>𝛼</m:t>
                          </m:r>
                          <m:r>
                            <a:rPr lang="en-US" altLang="zh-CN" sz="2400" b="0" i="1" smtClean="0">
                              <a:latin typeface="Cambria Math" panose="02040503050406030204" pitchFamily="18" charset="0"/>
                            </a:rPr>
                            <m:t>=</m:t>
                          </m:r>
                          <m:r>
                            <a:rPr lang="en-US" altLang="zh-CN" sz="2400" b="0" i="1" smtClean="0">
                              <a:latin typeface="Cambria Math" panose="02040503050406030204" pitchFamily="18" charset="0"/>
                            </a:rPr>
                            <m:t>𝑖</m:t>
                          </m:r>
                          <m:r>
                            <a:rPr lang="en-US" altLang="zh-CN" sz="2400" b="0" i="1" smtClean="0">
                              <a:latin typeface="Cambria Math" panose="02040503050406030204" pitchFamily="18" charset="0"/>
                            </a:rPr>
                            <m:t>,</m:t>
                          </m:r>
                          <m:r>
                            <a:rPr lang="en-US" altLang="zh-CN" sz="2400" b="0" i="1" smtClean="0">
                              <a:latin typeface="Cambria Math" panose="02040503050406030204" pitchFamily="18" charset="0"/>
                            </a:rPr>
                            <m:t>𝑒</m:t>
                          </m:r>
                        </m:sub>
                        <m:sup/>
                        <m:e>
                          <m:sSub>
                            <m:sSubPr>
                              <m:ctrlPr>
                                <a:rPr lang="en-US" altLang="zh-CN" sz="2400" b="0" i="1" smtClean="0">
                                  <a:latin typeface="Cambria Math" panose="02040503050406030204" pitchFamily="18" charset="0"/>
                                </a:rPr>
                              </m:ctrlPr>
                            </m:sSubPr>
                            <m:e>
                              <m:r>
                                <a:rPr lang="en-US" altLang="zh-CN" sz="2400" b="0" i="1" smtClean="0">
                                  <a:latin typeface="Cambria Math" panose="02040503050406030204" pitchFamily="18" charset="0"/>
                                </a:rPr>
                                <m:t>𝑞</m:t>
                              </m:r>
                            </m:e>
                            <m:sub>
                              <m:r>
                                <a:rPr lang="zh-CN" altLang="en-US" sz="2400" b="0" i="1" smtClean="0">
                                  <a:latin typeface="Cambria Math" panose="02040503050406030204" pitchFamily="18" charset="0"/>
                                </a:rPr>
                                <m:t>𝛼</m:t>
                              </m:r>
                            </m:sub>
                          </m:sSub>
                          <m:nary>
                            <m:naryPr>
                              <m:limLoc m:val="undOvr"/>
                              <m:subHide m:val="on"/>
                              <m:supHide m:val="on"/>
                              <m:ctrlPr>
                                <a:rPr lang="en-US" altLang="zh-CN" sz="2400" b="0" i="1" smtClean="0">
                                  <a:latin typeface="Cambria Math" panose="02040503050406030204" pitchFamily="18" charset="0"/>
                                </a:rPr>
                              </m:ctrlPr>
                            </m:naryPr>
                            <m:sub/>
                            <m:sup/>
                            <m:e>
                              <m:sSub>
                                <m:sSubPr>
                                  <m:ctrlPr>
                                    <a:rPr lang="en-US" altLang="zh-CN" sz="2400" b="0" i="1" smtClean="0">
                                      <a:latin typeface="Cambria Math" panose="02040503050406030204" pitchFamily="18" charset="0"/>
                                    </a:rPr>
                                  </m:ctrlPr>
                                </m:sSubPr>
                                <m:e>
                                  <m:r>
                                    <a:rPr lang="en-US" altLang="zh-CN" sz="2400" b="0" i="1" smtClean="0">
                                      <a:latin typeface="Cambria Math" panose="02040503050406030204" pitchFamily="18" charset="0"/>
                                    </a:rPr>
                                    <m:t>𝑓</m:t>
                                  </m:r>
                                </m:e>
                                <m:sub>
                                  <m:r>
                                    <a:rPr lang="zh-CN" altLang="en-US" sz="2400" b="0" i="1" smtClean="0">
                                      <a:latin typeface="Cambria Math" panose="02040503050406030204" pitchFamily="18" charset="0"/>
                                    </a:rPr>
                                    <m:t>𝛼</m:t>
                                  </m:r>
                                </m:sub>
                              </m:sSub>
                              <m:r>
                                <a:rPr lang="en-US" altLang="zh-CN" sz="2400" b="0" i="1" smtClean="0">
                                  <a:latin typeface="Cambria Math" panose="02040503050406030204" pitchFamily="18" charset="0"/>
                                </a:rPr>
                                <m:t>𝑑</m:t>
                              </m:r>
                              <m:r>
                                <a:rPr lang="en-US" altLang="zh-CN" sz="2400" b="1" i="1" smtClean="0">
                                  <a:latin typeface="Cambria Math" panose="02040503050406030204" pitchFamily="18" charset="0"/>
                                </a:rPr>
                                <m:t>𝒗</m:t>
                              </m:r>
                            </m:e>
                          </m:nary>
                        </m:e>
                      </m:nary>
                    </m:oMath>
                  </m:oMathPara>
                </a14:m>
                <a:endParaRPr lang="zh-CN" altLang="en-US" sz="2400" dirty="0"/>
              </a:p>
            </p:txBody>
          </p:sp>
        </mc:Choice>
        <mc:Fallback>
          <p:sp>
            <p:nvSpPr>
              <p:cNvPr id="32770" name="文本占位符 34818"/>
              <p:cNvSpPr>
                <a:spLocks noRot="1" noChangeAspect="1" noMove="1" noResize="1" noEditPoints="1" noAdjustHandles="1" noChangeArrowheads="1" noChangeShapeType="1" noTextEdit="1"/>
              </p:cNvSpPr>
              <p:nvPr>
                <p:ph type="body" sz="half" idx="1"/>
              </p:nvPr>
            </p:nvSpPr>
            <p:spPr>
              <a:xfrm>
                <a:off x="323850" y="1600200"/>
                <a:ext cx="8640763" cy="4514850"/>
              </a:xfrm>
              <a:blipFill rotWithShape="1">
                <a:blip r:embed="rId1"/>
                <a:stretch>
                  <a:fillRect r="4" b="-281"/>
                </a:stretch>
              </a:blipFill>
            </p:spPr>
            <p:txBody>
              <a:bodyPr/>
              <a:lstStyle/>
              <a:p>
                <a:r>
                  <a:rPr lang="zh-CN" altLang="en-US">
                    <a:noFill/>
                  </a:rPr>
                  <a:t> </a:t>
                </a:r>
              </a:p>
            </p:txBody>
          </p:sp>
        </mc:Fallback>
      </mc:AlternateContent>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3" name="标题 53249"/>
          <p:cNvSpPr>
            <a:spLocks noGrp="1"/>
          </p:cNvSpPr>
          <p:nvPr>
            <p:ph type="title"/>
          </p:nvPr>
        </p:nvSpPr>
        <p:spPr/>
        <p:txBody>
          <a:bodyPr anchor="ctr"/>
          <a:lstStyle/>
          <a:p>
            <a:r>
              <a:rPr lang="zh-CN" altLang="en-US" dirty="0"/>
              <a:t>德拜屏蔽和德拜长度</a:t>
            </a:r>
            <a:endParaRPr lang="zh-CN" altLang="en-US" dirty="0"/>
          </a:p>
        </p:txBody>
      </p:sp>
      <mc:AlternateContent xmlns:mc="http://schemas.openxmlformats.org/markup-compatibility/2006">
        <mc:Choice xmlns:a14="http://schemas.microsoft.com/office/drawing/2010/main" Requires="a14">
          <p:sp>
            <p:nvSpPr>
              <p:cNvPr id="33794" name="文本占位符 53250"/>
              <p:cNvSpPr>
                <a:spLocks noGrp="1"/>
              </p:cNvSpPr>
              <p:nvPr>
                <p:ph type="body" sz="half" idx="1"/>
              </p:nvPr>
            </p:nvSpPr>
            <p:spPr>
              <a:xfrm>
                <a:off x="323850" y="1600200"/>
                <a:ext cx="8496300" cy="4708525"/>
              </a:xfrm>
            </p:spPr>
            <p:txBody>
              <a:bodyPr anchor="t"/>
              <a:lstStyle/>
              <a:p>
                <a:pPr>
                  <a:lnSpc>
                    <a:spcPct val="80000"/>
                  </a:lnSpc>
                  <a:spcAft>
                    <a:spcPts val="600"/>
                  </a:spcAft>
                </a:pPr>
                <a:r>
                  <a:rPr lang="zh-CN" altLang="en-US" sz="2400" dirty="0"/>
                  <a:t>考虑等离子体由电子和单一成分离子组成且</a:t>
                </a:r>
                <a14:m>
                  <m:oMath xmlns:m="http://schemas.openxmlformats.org/officeDocument/2006/math">
                    <m:r>
                      <a:rPr lang="en-US" altLang="zh-CN" sz="2400" b="0" i="1" smtClean="0">
                        <a:latin typeface="Cambria Math" panose="02040503050406030204" pitchFamily="18" charset="0"/>
                      </a:rPr>
                      <m:t>𝑞</m:t>
                    </m:r>
                    <m:r>
                      <a:rPr lang="zh-CN" altLang="en-US" sz="2400" b="0" i="1" smtClean="0">
                        <a:latin typeface="Cambria Math" panose="02040503050406030204" pitchFamily="18" charset="0"/>
                      </a:rPr>
                      <m:t>𝜑</m:t>
                    </m:r>
                    <m:r>
                      <a:rPr lang="zh-CN" altLang="en-US" sz="2400" b="0" i="1" smtClean="0">
                        <a:latin typeface="Cambria Math" panose="02040503050406030204" pitchFamily="18" charset="0"/>
                      </a:rPr>
                      <m:t>≪</m:t>
                    </m:r>
                    <m:r>
                      <a:rPr lang="en-US" altLang="zh-CN" sz="2400" b="0" i="1" smtClean="0">
                        <a:latin typeface="Cambria Math" panose="02040503050406030204" pitchFamily="18" charset="0"/>
                      </a:rPr>
                      <m:t>𝑘𝑇</m:t>
                    </m:r>
                  </m:oMath>
                </a14:m>
                <a:r>
                  <a:rPr lang="zh-CN" altLang="en-US" sz="2400" dirty="0"/>
                  <a:t>，</a:t>
                </a:r>
                <a:endParaRPr lang="en-US" altLang="zh-CN" sz="2400" dirty="0"/>
              </a:p>
              <a:p>
                <a:pPr marL="0" indent="0">
                  <a:buNone/>
                </a:pPr>
                <a14:m>
                  <m:oMathPara xmlns:m="http://schemas.openxmlformats.org/officeDocument/2006/math">
                    <m:oMathParaPr>
                      <m:jc m:val="centerGroup"/>
                    </m:oMathParaPr>
                    <m:oMath xmlns:m="http://schemas.openxmlformats.org/officeDocument/2006/math">
                      <m:f>
                        <m:fPr>
                          <m:ctrlPr>
                            <a:rPr lang="en-US" altLang="zh-CN" sz="2400" i="1">
                              <a:latin typeface="Cambria Math" panose="02040503050406030204" pitchFamily="18" charset="0"/>
                            </a:rPr>
                          </m:ctrlPr>
                        </m:fPr>
                        <m:num>
                          <m:sSup>
                            <m:sSupPr>
                              <m:ctrlPr>
                                <a:rPr lang="en-US" altLang="zh-CN" sz="2400" i="1">
                                  <a:latin typeface="Cambria Math" panose="02040503050406030204" pitchFamily="18" charset="0"/>
                                </a:rPr>
                              </m:ctrlPr>
                            </m:sSupPr>
                            <m:e>
                              <m:r>
                                <a:rPr lang="zh-CN" altLang="en-US" sz="2400" i="1">
                                  <a:latin typeface="Cambria Math" panose="02040503050406030204" pitchFamily="18" charset="0"/>
                                </a:rPr>
                                <m:t>𝜕</m:t>
                              </m:r>
                            </m:e>
                            <m:sup>
                              <m:r>
                                <a:rPr lang="en-US" altLang="zh-CN" sz="2400" i="1">
                                  <a:latin typeface="Cambria Math" panose="02040503050406030204" pitchFamily="18" charset="0"/>
                                </a:rPr>
                                <m:t>2</m:t>
                              </m:r>
                            </m:sup>
                          </m:sSup>
                          <m:r>
                            <a:rPr lang="zh-CN" altLang="en-US" sz="2400" i="1">
                              <a:latin typeface="Cambria Math" panose="02040503050406030204" pitchFamily="18" charset="0"/>
                            </a:rPr>
                            <m:t>𝜑</m:t>
                          </m:r>
                        </m:num>
                        <m:den>
                          <m:r>
                            <a:rPr lang="zh-CN" altLang="en-US" sz="2400" i="1">
                              <a:latin typeface="Cambria Math" panose="02040503050406030204" pitchFamily="18" charset="0"/>
                            </a:rPr>
                            <m:t>𝜕</m:t>
                          </m:r>
                          <m:sSup>
                            <m:sSupPr>
                              <m:ctrlPr>
                                <a:rPr lang="en-US" altLang="zh-CN" sz="2400" i="1">
                                  <a:latin typeface="Cambria Math" panose="02040503050406030204" pitchFamily="18" charset="0"/>
                                </a:rPr>
                              </m:ctrlPr>
                            </m:sSupPr>
                            <m:e>
                              <m:r>
                                <a:rPr lang="en-US" altLang="zh-CN" sz="2400" i="1">
                                  <a:latin typeface="Cambria Math" panose="02040503050406030204" pitchFamily="18" charset="0"/>
                                </a:rPr>
                                <m:t>𝑥</m:t>
                              </m:r>
                            </m:e>
                            <m:sup>
                              <m:r>
                                <a:rPr lang="en-US" altLang="zh-CN" sz="2400" i="1">
                                  <a:latin typeface="Cambria Math" panose="02040503050406030204" pitchFamily="18" charset="0"/>
                                </a:rPr>
                                <m:t>2</m:t>
                              </m:r>
                            </m:sup>
                          </m:sSup>
                        </m:den>
                      </m:f>
                      <m:r>
                        <a:rPr lang="en-US" altLang="zh-CN" sz="2400" i="1">
                          <a:latin typeface="Cambria Math" panose="02040503050406030204" pitchFamily="18" charset="0"/>
                        </a:rPr>
                        <m:t>=−</m:t>
                      </m:r>
                      <m:f>
                        <m:fPr>
                          <m:ctrlPr>
                            <a:rPr lang="en-US" altLang="zh-CN" sz="2400" i="1">
                              <a:latin typeface="Cambria Math" panose="02040503050406030204" pitchFamily="18" charset="0"/>
                            </a:rPr>
                          </m:ctrlPr>
                        </m:fPr>
                        <m:num>
                          <m:r>
                            <a:rPr lang="en-US" altLang="zh-CN" sz="2400" i="1">
                              <a:latin typeface="Cambria Math" panose="02040503050406030204" pitchFamily="18" charset="0"/>
                            </a:rPr>
                            <m:t>1</m:t>
                          </m:r>
                        </m:num>
                        <m:den>
                          <m:sSub>
                            <m:sSubPr>
                              <m:ctrlPr>
                                <a:rPr lang="en-US" altLang="zh-CN" sz="2400" i="1">
                                  <a:latin typeface="Cambria Math" panose="02040503050406030204" pitchFamily="18" charset="0"/>
                                </a:rPr>
                              </m:ctrlPr>
                            </m:sSubPr>
                            <m:e>
                              <m:r>
                                <a:rPr lang="zh-CN" altLang="en-US" sz="2400" i="1">
                                  <a:latin typeface="Cambria Math" panose="02040503050406030204" pitchFamily="18" charset="0"/>
                                </a:rPr>
                                <m:t>𝜀</m:t>
                              </m:r>
                            </m:e>
                            <m:sub>
                              <m:r>
                                <a:rPr lang="en-US" altLang="zh-CN" sz="2400" i="1">
                                  <a:latin typeface="Cambria Math" panose="02040503050406030204" pitchFamily="18" charset="0"/>
                                </a:rPr>
                                <m:t>0</m:t>
                              </m:r>
                            </m:sub>
                          </m:sSub>
                        </m:den>
                      </m:f>
                      <m:nary>
                        <m:naryPr>
                          <m:chr m:val="∑"/>
                          <m:supHide m:val="on"/>
                          <m:ctrlPr>
                            <a:rPr lang="en-US" altLang="zh-CN" sz="2400" i="1">
                              <a:latin typeface="Cambria Math" panose="02040503050406030204" pitchFamily="18" charset="0"/>
                            </a:rPr>
                          </m:ctrlPr>
                        </m:naryPr>
                        <m:sub>
                          <m:r>
                            <m:rPr>
                              <m:brk m:alnAt="7"/>
                            </m:rPr>
                            <a:rPr lang="zh-CN" altLang="en-US" sz="2400" i="1">
                              <a:latin typeface="Cambria Math" panose="02040503050406030204" pitchFamily="18" charset="0"/>
                            </a:rPr>
                            <m:t>𝛼</m:t>
                          </m:r>
                        </m:sub>
                        <m:sup/>
                        <m:e>
                          <m:sSub>
                            <m:sSubPr>
                              <m:ctrlPr>
                                <a:rPr lang="en-US" altLang="zh-CN" sz="2400" i="1">
                                  <a:latin typeface="Cambria Math" panose="02040503050406030204" pitchFamily="18" charset="0"/>
                                </a:rPr>
                              </m:ctrlPr>
                            </m:sSubPr>
                            <m:e>
                              <m:r>
                                <a:rPr lang="en-US" altLang="zh-CN" sz="2400" i="1">
                                  <a:latin typeface="Cambria Math" panose="02040503050406030204" pitchFamily="18" charset="0"/>
                                </a:rPr>
                                <m:t>𝑞</m:t>
                              </m:r>
                            </m:e>
                            <m:sub>
                              <m:r>
                                <a:rPr lang="zh-CN" altLang="en-US" sz="2400" i="1">
                                  <a:latin typeface="Cambria Math" panose="02040503050406030204" pitchFamily="18" charset="0"/>
                                </a:rPr>
                                <m:t>𝛼</m:t>
                              </m:r>
                            </m:sub>
                          </m:sSub>
                          <m:sSub>
                            <m:sSubPr>
                              <m:ctrlPr>
                                <a:rPr lang="en-US" altLang="zh-CN" sz="2400" i="1">
                                  <a:latin typeface="Cambria Math" panose="02040503050406030204" pitchFamily="18" charset="0"/>
                                </a:rPr>
                              </m:ctrlPr>
                            </m:sSubPr>
                            <m:e>
                              <m:r>
                                <a:rPr lang="en-US" altLang="zh-CN" sz="2400" i="1">
                                  <a:latin typeface="Cambria Math" panose="02040503050406030204" pitchFamily="18" charset="0"/>
                                </a:rPr>
                                <m:t>𝑛</m:t>
                              </m:r>
                            </m:e>
                            <m:sub>
                              <m:r>
                                <a:rPr lang="zh-CN" altLang="en-US" sz="2400" i="1">
                                  <a:latin typeface="Cambria Math" panose="02040503050406030204" pitchFamily="18" charset="0"/>
                                </a:rPr>
                                <m:t>𝛼</m:t>
                              </m:r>
                            </m:sub>
                          </m:sSub>
                        </m:e>
                      </m:nary>
                      <m:sSup>
                        <m:sSupPr>
                          <m:ctrlPr>
                            <a:rPr lang="en-US" altLang="zh-CN" sz="2400" i="1">
                              <a:latin typeface="Cambria Math" panose="02040503050406030204" pitchFamily="18" charset="0"/>
                            </a:rPr>
                          </m:ctrlPr>
                        </m:sSupPr>
                        <m:e>
                          <m:r>
                            <a:rPr lang="en-US" altLang="zh-CN" sz="2400" i="1">
                              <a:latin typeface="Cambria Math" panose="02040503050406030204" pitchFamily="18" charset="0"/>
                            </a:rPr>
                            <m:t>𝑒</m:t>
                          </m:r>
                        </m:e>
                        <m:sup>
                          <m:r>
                            <a:rPr lang="en-US" altLang="zh-CN" sz="2400" i="1">
                              <a:latin typeface="Cambria Math" panose="02040503050406030204" pitchFamily="18" charset="0"/>
                            </a:rPr>
                            <m:t>−</m:t>
                          </m:r>
                          <m:r>
                            <a:rPr lang="en-US" altLang="zh-CN" sz="2400" b="0" i="1" smtClean="0">
                              <a:latin typeface="Cambria Math" panose="02040503050406030204" pitchFamily="18" charset="0"/>
                            </a:rPr>
                            <m:t> </m:t>
                          </m:r>
                          <m:f>
                            <m:fPr>
                              <m:ctrlPr>
                                <a:rPr lang="en-US" altLang="zh-CN" sz="2400" i="1">
                                  <a:latin typeface="Cambria Math" panose="02040503050406030204" pitchFamily="18" charset="0"/>
                                </a:rPr>
                              </m:ctrlPr>
                            </m:fPr>
                            <m:num>
                              <m:sSub>
                                <m:sSubPr>
                                  <m:ctrlPr>
                                    <a:rPr lang="en-US" altLang="zh-CN" sz="2400" i="1">
                                      <a:latin typeface="Cambria Math" panose="02040503050406030204" pitchFamily="18" charset="0"/>
                                    </a:rPr>
                                  </m:ctrlPr>
                                </m:sSubPr>
                                <m:e>
                                  <m:r>
                                    <a:rPr lang="en-US" altLang="zh-CN" sz="2400" i="1">
                                      <a:latin typeface="Cambria Math" panose="02040503050406030204" pitchFamily="18" charset="0"/>
                                    </a:rPr>
                                    <m:t>𝑞</m:t>
                                  </m:r>
                                </m:e>
                                <m:sub>
                                  <m:r>
                                    <a:rPr lang="zh-CN" altLang="en-US" sz="2400" i="1">
                                      <a:latin typeface="Cambria Math" panose="02040503050406030204" pitchFamily="18" charset="0"/>
                                    </a:rPr>
                                    <m:t>𝛼</m:t>
                                  </m:r>
                                </m:sub>
                              </m:sSub>
                              <m:r>
                                <a:rPr lang="zh-CN" altLang="en-US" sz="2400" i="1">
                                  <a:latin typeface="Cambria Math" panose="02040503050406030204" pitchFamily="18" charset="0"/>
                                </a:rPr>
                                <m:t>𝜑</m:t>
                              </m:r>
                            </m:num>
                            <m:den>
                              <m:r>
                                <a:rPr lang="en-US" altLang="zh-CN" sz="2400" i="1">
                                  <a:latin typeface="Cambria Math" panose="02040503050406030204" pitchFamily="18" charset="0"/>
                                </a:rPr>
                                <m:t>𝑘</m:t>
                              </m:r>
                              <m:sSub>
                                <m:sSubPr>
                                  <m:ctrlPr>
                                    <a:rPr lang="en-US" altLang="zh-CN" sz="2400" i="1">
                                      <a:latin typeface="Cambria Math" panose="02040503050406030204" pitchFamily="18" charset="0"/>
                                    </a:rPr>
                                  </m:ctrlPr>
                                </m:sSubPr>
                                <m:e>
                                  <m:r>
                                    <a:rPr lang="en-US" altLang="zh-CN" sz="2400" b="0" i="1" smtClean="0">
                                      <a:latin typeface="Cambria Math" panose="02040503050406030204" pitchFamily="18" charset="0"/>
                                    </a:rPr>
                                    <m:t>𝑇</m:t>
                                  </m:r>
                                </m:e>
                                <m:sub>
                                  <m:r>
                                    <a:rPr lang="zh-CN" altLang="en-US" sz="2400" i="1">
                                      <a:latin typeface="Cambria Math" panose="02040503050406030204" pitchFamily="18" charset="0"/>
                                    </a:rPr>
                                    <m:t>𝛼</m:t>
                                  </m:r>
                                </m:sub>
                              </m:sSub>
                            </m:den>
                          </m:f>
                        </m:sup>
                      </m:sSup>
                      <m:r>
                        <a:rPr lang="en-US" altLang="zh-CN" sz="2400" i="1">
                          <a:latin typeface="Cambria Math" panose="02040503050406030204" pitchFamily="18" charset="0"/>
                          <a:ea typeface="Cambria Math" panose="02040503050406030204" pitchFamily="18" charset="0"/>
                        </a:rPr>
                        <m:t>≈</m:t>
                      </m:r>
                      <m:r>
                        <a:rPr lang="en-US" altLang="zh-CN" sz="2400" i="1">
                          <a:latin typeface="Cambria Math" panose="02040503050406030204" pitchFamily="18" charset="0"/>
                        </a:rPr>
                        <m:t>−</m:t>
                      </m:r>
                      <m:f>
                        <m:fPr>
                          <m:ctrlPr>
                            <a:rPr lang="en-US" altLang="zh-CN" sz="2400" i="1">
                              <a:latin typeface="Cambria Math" panose="02040503050406030204" pitchFamily="18" charset="0"/>
                            </a:rPr>
                          </m:ctrlPr>
                        </m:fPr>
                        <m:num>
                          <m:r>
                            <a:rPr lang="en-US" altLang="zh-CN" sz="2400" i="1">
                              <a:latin typeface="Cambria Math" panose="02040503050406030204" pitchFamily="18" charset="0"/>
                            </a:rPr>
                            <m:t>1</m:t>
                          </m:r>
                        </m:num>
                        <m:den>
                          <m:sSub>
                            <m:sSubPr>
                              <m:ctrlPr>
                                <a:rPr lang="en-US" altLang="zh-CN" sz="2400" i="1">
                                  <a:latin typeface="Cambria Math" panose="02040503050406030204" pitchFamily="18" charset="0"/>
                                </a:rPr>
                              </m:ctrlPr>
                            </m:sSubPr>
                            <m:e>
                              <m:r>
                                <a:rPr lang="zh-CN" altLang="en-US" sz="2400" i="1">
                                  <a:latin typeface="Cambria Math" panose="02040503050406030204" pitchFamily="18" charset="0"/>
                                </a:rPr>
                                <m:t>𝜀</m:t>
                              </m:r>
                            </m:e>
                            <m:sub>
                              <m:r>
                                <a:rPr lang="en-US" altLang="zh-CN" sz="2400" i="1">
                                  <a:latin typeface="Cambria Math" panose="02040503050406030204" pitchFamily="18" charset="0"/>
                                </a:rPr>
                                <m:t>0</m:t>
                              </m:r>
                            </m:sub>
                          </m:sSub>
                        </m:den>
                      </m:f>
                      <m:nary>
                        <m:naryPr>
                          <m:chr m:val="∑"/>
                          <m:supHide m:val="on"/>
                          <m:ctrlPr>
                            <a:rPr lang="en-US" altLang="zh-CN" sz="2400" i="1">
                              <a:latin typeface="Cambria Math" panose="02040503050406030204" pitchFamily="18" charset="0"/>
                            </a:rPr>
                          </m:ctrlPr>
                        </m:naryPr>
                        <m:sub>
                          <m:r>
                            <m:rPr>
                              <m:brk m:alnAt="7"/>
                            </m:rPr>
                            <a:rPr lang="zh-CN" altLang="en-US" sz="2400" i="1">
                              <a:latin typeface="Cambria Math" panose="02040503050406030204" pitchFamily="18" charset="0"/>
                            </a:rPr>
                            <m:t>𝛼</m:t>
                          </m:r>
                        </m:sub>
                        <m:sup/>
                        <m:e>
                          <m:sSub>
                            <m:sSubPr>
                              <m:ctrlPr>
                                <a:rPr lang="en-US" altLang="zh-CN" sz="2400" i="1">
                                  <a:latin typeface="Cambria Math" panose="02040503050406030204" pitchFamily="18" charset="0"/>
                                </a:rPr>
                              </m:ctrlPr>
                            </m:sSubPr>
                            <m:e>
                              <m:r>
                                <a:rPr lang="en-US" altLang="zh-CN" sz="2400" i="1">
                                  <a:latin typeface="Cambria Math" panose="02040503050406030204" pitchFamily="18" charset="0"/>
                                </a:rPr>
                                <m:t>𝑞</m:t>
                              </m:r>
                            </m:e>
                            <m:sub>
                              <m:r>
                                <a:rPr lang="zh-CN" altLang="en-US" sz="2400" i="1">
                                  <a:latin typeface="Cambria Math" panose="02040503050406030204" pitchFamily="18" charset="0"/>
                                </a:rPr>
                                <m:t>𝛼</m:t>
                              </m:r>
                            </m:sub>
                          </m:sSub>
                          <m:sSub>
                            <m:sSubPr>
                              <m:ctrlPr>
                                <a:rPr lang="en-US" altLang="zh-CN" sz="2400" i="1">
                                  <a:latin typeface="Cambria Math" panose="02040503050406030204" pitchFamily="18" charset="0"/>
                                </a:rPr>
                              </m:ctrlPr>
                            </m:sSubPr>
                            <m:e>
                              <m:r>
                                <a:rPr lang="en-US" altLang="zh-CN" sz="2400" i="1">
                                  <a:latin typeface="Cambria Math" panose="02040503050406030204" pitchFamily="18" charset="0"/>
                                </a:rPr>
                                <m:t>𝑛</m:t>
                              </m:r>
                            </m:e>
                            <m:sub>
                              <m:r>
                                <a:rPr lang="zh-CN" altLang="en-US" sz="2400" i="1">
                                  <a:latin typeface="Cambria Math" panose="02040503050406030204" pitchFamily="18" charset="0"/>
                                </a:rPr>
                                <m:t>𝛼</m:t>
                              </m:r>
                            </m:sub>
                          </m:sSub>
                          <m:d>
                            <m:dPr>
                              <m:ctrlPr>
                                <a:rPr lang="en-US" altLang="zh-CN" sz="2400" i="1">
                                  <a:latin typeface="Cambria Math" panose="02040503050406030204" pitchFamily="18" charset="0"/>
                                </a:rPr>
                              </m:ctrlPr>
                            </m:dPr>
                            <m:e>
                              <m:r>
                                <a:rPr lang="en-US" altLang="zh-CN" sz="2400" i="1">
                                  <a:latin typeface="Cambria Math" panose="02040503050406030204" pitchFamily="18" charset="0"/>
                                </a:rPr>
                                <m:t>1</m:t>
                              </m:r>
                              <m:r>
                                <a:rPr lang="en-US" altLang="zh-CN" sz="2400" i="1">
                                  <a:latin typeface="Cambria Math" panose="02040503050406030204" pitchFamily="18" charset="0"/>
                                </a:rPr>
                                <m:t>− </m:t>
                              </m:r>
                              <m:f>
                                <m:fPr>
                                  <m:ctrlPr>
                                    <a:rPr lang="en-US" altLang="zh-CN" sz="2400" i="1">
                                      <a:latin typeface="Cambria Math" panose="02040503050406030204" pitchFamily="18" charset="0"/>
                                    </a:rPr>
                                  </m:ctrlPr>
                                </m:fPr>
                                <m:num>
                                  <m:sSub>
                                    <m:sSubPr>
                                      <m:ctrlPr>
                                        <a:rPr lang="en-US" altLang="zh-CN" sz="2400" i="1">
                                          <a:latin typeface="Cambria Math" panose="02040503050406030204" pitchFamily="18" charset="0"/>
                                        </a:rPr>
                                      </m:ctrlPr>
                                    </m:sSubPr>
                                    <m:e>
                                      <m:r>
                                        <a:rPr lang="en-US" altLang="zh-CN" sz="2400" i="1">
                                          <a:latin typeface="Cambria Math" panose="02040503050406030204" pitchFamily="18" charset="0"/>
                                        </a:rPr>
                                        <m:t>𝑞</m:t>
                                      </m:r>
                                    </m:e>
                                    <m:sub>
                                      <m:r>
                                        <a:rPr lang="zh-CN" altLang="en-US" sz="2400" i="1">
                                          <a:latin typeface="Cambria Math" panose="02040503050406030204" pitchFamily="18" charset="0"/>
                                        </a:rPr>
                                        <m:t>𝛼</m:t>
                                      </m:r>
                                    </m:sub>
                                  </m:sSub>
                                  <m:r>
                                    <a:rPr lang="zh-CN" altLang="en-US" sz="2400" i="1">
                                      <a:latin typeface="Cambria Math" panose="02040503050406030204" pitchFamily="18" charset="0"/>
                                    </a:rPr>
                                    <m:t>𝜑</m:t>
                                  </m:r>
                                </m:num>
                                <m:den>
                                  <m:r>
                                    <a:rPr lang="en-US" altLang="zh-CN" sz="2400" i="1">
                                      <a:latin typeface="Cambria Math" panose="02040503050406030204" pitchFamily="18" charset="0"/>
                                    </a:rPr>
                                    <m:t>𝑘</m:t>
                                  </m:r>
                                  <m:sSub>
                                    <m:sSubPr>
                                      <m:ctrlPr>
                                        <a:rPr lang="en-US" altLang="zh-CN" sz="2400" i="1">
                                          <a:latin typeface="Cambria Math" panose="02040503050406030204" pitchFamily="18" charset="0"/>
                                        </a:rPr>
                                      </m:ctrlPr>
                                    </m:sSubPr>
                                    <m:e>
                                      <m:r>
                                        <a:rPr lang="en-US" altLang="zh-CN" sz="2400" i="1">
                                          <a:latin typeface="Cambria Math" panose="02040503050406030204" pitchFamily="18" charset="0"/>
                                        </a:rPr>
                                        <m:t>𝑇</m:t>
                                      </m:r>
                                    </m:e>
                                    <m:sub>
                                      <m:r>
                                        <a:rPr lang="zh-CN" altLang="en-US" sz="2400" i="1">
                                          <a:latin typeface="Cambria Math" panose="02040503050406030204" pitchFamily="18" charset="0"/>
                                        </a:rPr>
                                        <m:t>𝛼</m:t>
                                      </m:r>
                                    </m:sub>
                                  </m:sSub>
                                </m:den>
                              </m:f>
                            </m:e>
                          </m:d>
                          <m:r>
                            <m:rPr>
                              <m:nor/>
                            </m:rPr>
                            <a:rPr lang="en-US" altLang="zh-CN" sz="2400" dirty="0">
                              <a:latin typeface="Cambria Math" panose="02040503050406030204" pitchFamily="18" charset="0"/>
                            </a:rPr>
                            <m:t> </m:t>
                          </m:r>
                        </m:e>
                      </m:nary>
                      <m:r>
                        <a:rPr lang="en-US" altLang="zh-CN" sz="2400" i="1">
                          <a:latin typeface="Cambria Math" panose="02040503050406030204" pitchFamily="18" charset="0"/>
                          <a:ea typeface="Cambria Math" panose="02040503050406030204" pitchFamily="18" charset="0"/>
                        </a:rPr>
                        <m:t>≈</m:t>
                      </m:r>
                      <m:nary>
                        <m:naryPr>
                          <m:chr m:val="∑"/>
                          <m:supHide m:val="on"/>
                          <m:ctrlPr>
                            <a:rPr lang="en-US" altLang="zh-CN" sz="2400" i="1">
                              <a:latin typeface="Cambria Math" panose="02040503050406030204" pitchFamily="18" charset="0"/>
                            </a:rPr>
                          </m:ctrlPr>
                        </m:naryPr>
                        <m:sub>
                          <m:r>
                            <m:rPr>
                              <m:brk m:alnAt="7"/>
                            </m:rPr>
                            <a:rPr lang="zh-CN" altLang="en-US" sz="2400" i="1">
                              <a:latin typeface="Cambria Math" panose="02040503050406030204" pitchFamily="18" charset="0"/>
                            </a:rPr>
                            <m:t>𝛼</m:t>
                          </m:r>
                        </m:sub>
                        <m:sup/>
                        <m:e>
                          <m:f>
                            <m:fPr>
                              <m:ctrlPr>
                                <a:rPr lang="en-US" altLang="zh-CN" sz="2400" i="1">
                                  <a:latin typeface="Cambria Math" panose="02040503050406030204" pitchFamily="18" charset="0"/>
                                </a:rPr>
                              </m:ctrlPr>
                            </m:fPr>
                            <m:num>
                              <m:sSub>
                                <m:sSubPr>
                                  <m:ctrlPr>
                                    <a:rPr lang="en-US" altLang="zh-CN" sz="2400" i="1">
                                      <a:latin typeface="Cambria Math" panose="02040503050406030204" pitchFamily="18" charset="0"/>
                                    </a:rPr>
                                  </m:ctrlPr>
                                </m:sSubPr>
                                <m:e>
                                  <m:r>
                                    <a:rPr lang="en-US" altLang="zh-CN" sz="2400" i="1">
                                      <a:latin typeface="Cambria Math" panose="02040503050406030204" pitchFamily="18" charset="0"/>
                                    </a:rPr>
                                    <m:t>𝑛</m:t>
                                  </m:r>
                                </m:e>
                                <m:sub>
                                  <m:r>
                                    <a:rPr lang="zh-CN" altLang="en-US" sz="2400" i="1">
                                      <a:latin typeface="Cambria Math" panose="02040503050406030204" pitchFamily="18" charset="0"/>
                                    </a:rPr>
                                    <m:t>𝛼</m:t>
                                  </m:r>
                                </m:sub>
                              </m:sSub>
                              <m:sSubSup>
                                <m:sSubSupPr>
                                  <m:ctrlPr>
                                    <a:rPr lang="en-US" altLang="zh-CN" sz="2400" i="1" smtClean="0">
                                      <a:latin typeface="Cambria Math" panose="02040503050406030204" pitchFamily="18" charset="0"/>
                                    </a:rPr>
                                  </m:ctrlPr>
                                </m:sSubSupPr>
                                <m:e>
                                  <m:r>
                                    <a:rPr lang="en-US" altLang="zh-CN" sz="2400" b="0" i="1" smtClean="0">
                                      <a:latin typeface="Cambria Math" panose="02040503050406030204" pitchFamily="18" charset="0"/>
                                    </a:rPr>
                                    <m:t>𝑞</m:t>
                                  </m:r>
                                </m:e>
                                <m:sub>
                                  <m:r>
                                    <a:rPr lang="zh-CN" altLang="en-US" sz="2400" i="1" smtClean="0">
                                      <a:latin typeface="Cambria Math" panose="02040503050406030204" pitchFamily="18" charset="0"/>
                                    </a:rPr>
                                    <m:t>𝛼</m:t>
                                  </m:r>
                                </m:sub>
                                <m:sup>
                                  <m:r>
                                    <a:rPr lang="en-US" altLang="zh-CN" sz="2400" b="0" i="1" smtClean="0">
                                      <a:latin typeface="Cambria Math" panose="02040503050406030204" pitchFamily="18" charset="0"/>
                                    </a:rPr>
                                    <m:t>2</m:t>
                                  </m:r>
                                </m:sup>
                              </m:sSubSup>
                            </m:num>
                            <m:den>
                              <m:r>
                                <a:rPr lang="en-US" altLang="zh-CN" sz="2400" i="1">
                                  <a:latin typeface="Cambria Math" panose="02040503050406030204" pitchFamily="18" charset="0"/>
                                </a:rPr>
                                <m:t>𝑘</m:t>
                              </m:r>
                              <m:sSub>
                                <m:sSubPr>
                                  <m:ctrlPr>
                                    <a:rPr lang="en-US" altLang="zh-CN" sz="2400" i="1">
                                      <a:latin typeface="Cambria Math" panose="02040503050406030204" pitchFamily="18" charset="0"/>
                                    </a:rPr>
                                  </m:ctrlPr>
                                </m:sSubPr>
                                <m:e>
                                  <m:r>
                                    <a:rPr lang="en-US" altLang="zh-CN" sz="2400" i="1">
                                      <a:latin typeface="Cambria Math" panose="02040503050406030204" pitchFamily="18" charset="0"/>
                                    </a:rPr>
                                    <m:t>𝑇</m:t>
                                  </m:r>
                                </m:e>
                                <m:sub>
                                  <m:r>
                                    <a:rPr lang="zh-CN" altLang="en-US" sz="2400" i="1">
                                      <a:latin typeface="Cambria Math" panose="02040503050406030204" pitchFamily="18" charset="0"/>
                                    </a:rPr>
                                    <m:t>𝛼</m:t>
                                  </m:r>
                                </m:sub>
                              </m:sSub>
                              <m:sSub>
                                <m:sSubPr>
                                  <m:ctrlPr>
                                    <a:rPr lang="en-US" altLang="zh-CN" sz="2400" i="1">
                                      <a:latin typeface="Cambria Math" panose="02040503050406030204" pitchFamily="18" charset="0"/>
                                    </a:rPr>
                                  </m:ctrlPr>
                                </m:sSubPr>
                                <m:e>
                                  <m:r>
                                    <a:rPr lang="zh-CN" altLang="en-US" sz="2400" i="1">
                                      <a:latin typeface="Cambria Math" panose="02040503050406030204" pitchFamily="18" charset="0"/>
                                    </a:rPr>
                                    <m:t>𝜀</m:t>
                                  </m:r>
                                </m:e>
                                <m:sub>
                                  <m:r>
                                    <a:rPr lang="en-US" altLang="zh-CN" sz="2400" i="1">
                                      <a:latin typeface="Cambria Math" panose="02040503050406030204" pitchFamily="18" charset="0"/>
                                    </a:rPr>
                                    <m:t>0</m:t>
                                  </m:r>
                                </m:sub>
                              </m:sSub>
                            </m:den>
                          </m:f>
                        </m:e>
                      </m:nary>
                      <m:r>
                        <a:rPr lang="zh-CN" altLang="en-US" sz="2400" i="1">
                          <a:latin typeface="Cambria Math" panose="02040503050406030204" pitchFamily="18" charset="0"/>
                        </a:rPr>
                        <m:t>𝜑</m:t>
                      </m:r>
                      <m:r>
                        <a:rPr lang="en-US" altLang="zh-CN" sz="2400" b="0" i="1" smtClean="0">
                          <a:latin typeface="Cambria Math" panose="02040503050406030204" pitchFamily="18" charset="0"/>
                        </a:rPr>
                        <m:t>=</m:t>
                      </m:r>
                      <m:nary>
                        <m:naryPr>
                          <m:chr m:val="∑"/>
                          <m:supHide m:val="on"/>
                          <m:ctrlPr>
                            <a:rPr lang="en-US" altLang="zh-CN" sz="2400" i="1">
                              <a:latin typeface="Cambria Math" panose="02040503050406030204" pitchFamily="18" charset="0"/>
                            </a:rPr>
                          </m:ctrlPr>
                        </m:naryPr>
                        <m:sub>
                          <m:r>
                            <m:rPr>
                              <m:brk m:alnAt="7"/>
                            </m:rPr>
                            <a:rPr lang="zh-CN" altLang="en-US" sz="2400" i="1">
                              <a:latin typeface="Cambria Math" panose="02040503050406030204" pitchFamily="18" charset="0"/>
                            </a:rPr>
                            <m:t>𝛼</m:t>
                          </m:r>
                        </m:sub>
                        <m:sup/>
                        <m:e>
                          <m:f>
                            <m:fPr>
                              <m:ctrlPr>
                                <a:rPr lang="en-US" altLang="zh-CN" sz="2400" i="1" smtClean="0">
                                  <a:latin typeface="Cambria Math" panose="02040503050406030204" pitchFamily="18" charset="0"/>
                                </a:rPr>
                              </m:ctrlPr>
                            </m:fPr>
                            <m:num>
                              <m:r>
                                <a:rPr lang="zh-CN" altLang="en-US" sz="2400" i="1">
                                  <a:latin typeface="Cambria Math" panose="02040503050406030204" pitchFamily="18" charset="0"/>
                                </a:rPr>
                                <m:t>𝜑</m:t>
                              </m:r>
                            </m:num>
                            <m:den>
                              <m:sSubSup>
                                <m:sSubSupPr>
                                  <m:ctrlPr>
                                    <a:rPr lang="en-US" altLang="zh-CN" sz="2400" i="1" smtClean="0">
                                      <a:latin typeface="Cambria Math" panose="02040503050406030204" pitchFamily="18" charset="0"/>
                                    </a:rPr>
                                  </m:ctrlPr>
                                </m:sSubSupPr>
                                <m:e>
                                  <m:r>
                                    <a:rPr lang="zh-CN" altLang="en-US" sz="2400" i="1" smtClean="0">
                                      <a:latin typeface="Cambria Math" panose="02040503050406030204" pitchFamily="18" charset="0"/>
                                    </a:rPr>
                                    <m:t>𝜆</m:t>
                                  </m:r>
                                </m:e>
                                <m:sub>
                                  <m:r>
                                    <a:rPr lang="en-US" altLang="zh-CN" sz="2400" b="0" i="1" smtClean="0">
                                      <a:latin typeface="Cambria Math" panose="02040503050406030204" pitchFamily="18" charset="0"/>
                                    </a:rPr>
                                    <m:t>𝐷</m:t>
                                  </m:r>
                                  <m:r>
                                    <a:rPr lang="zh-CN" altLang="en-US" sz="2400" i="1" smtClean="0">
                                      <a:latin typeface="Cambria Math" panose="02040503050406030204" pitchFamily="18" charset="0"/>
                                    </a:rPr>
                                    <m:t>𝛼</m:t>
                                  </m:r>
                                </m:sub>
                                <m:sup>
                                  <m:r>
                                    <a:rPr lang="en-US" altLang="zh-CN" sz="2400" b="0" i="1" smtClean="0">
                                      <a:latin typeface="Cambria Math" panose="02040503050406030204" pitchFamily="18" charset="0"/>
                                    </a:rPr>
                                    <m:t>2</m:t>
                                  </m:r>
                                </m:sup>
                              </m:sSubSup>
                            </m:den>
                          </m:f>
                        </m:e>
                      </m:nary>
                      <m:r>
                        <a:rPr lang="en-US" altLang="zh-CN" sz="2400" b="0" i="1" smtClean="0">
                          <a:latin typeface="Cambria Math" panose="02040503050406030204" pitchFamily="18" charset="0"/>
                        </a:rPr>
                        <m:t>=</m:t>
                      </m:r>
                      <m:f>
                        <m:fPr>
                          <m:ctrlPr>
                            <a:rPr lang="en-US" altLang="zh-CN" sz="2400" i="1">
                              <a:latin typeface="Cambria Math" panose="02040503050406030204" pitchFamily="18" charset="0"/>
                            </a:rPr>
                          </m:ctrlPr>
                        </m:fPr>
                        <m:num>
                          <m:r>
                            <a:rPr lang="zh-CN" altLang="en-US" sz="2400" i="1">
                              <a:latin typeface="Cambria Math" panose="02040503050406030204" pitchFamily="18" charset="0"/>
                            </a:rPr>
                            <m:t>𝜑</m:t>
                          </m:r>
                        </m:num>
                        <m:den>
                          <m:sSubSup>
                            <m:sSubSupPr>
                              <m:ctrlPr>
                                <a:rPr lang="en-US" altLang="zh-CN" sz="2400" b="0" i="1" smtClean="0">
                                  <a:latin typeface="Cambria Math" panose="02040503050406030204" pitchFamily="18" charset="0"/>
                                </a:rPr>
                              </m:ctrlPr>
                            </m:sSubSupPr>
                            <m:e>
                              <m:r>
                                <a:rPr lang="zh-CN" altLang="en-US" sz="2400" i="1">
                                  <a:latin typeface="Cambria Math" panose="02040503050406030204" pitchFamily="18" charset="0"/>
                                </a:rPr>
                                <m:t>𝜆</m:t>
                              </m:r>
                            </m:e>
                            <m:sub>
                              <m:r>
                                <a:rPr lang="en-US" altLang="zh-CN" sz="2400" b="0" i="1" smtClean="0">
                                  <a:latin typeface="Cambria Math" panose="02040503050406030204" pitchFamily="18" charset="0"/>
                                </a:rPr>
                                <m:t>𝐷</m:t>
                              </m:r>
                            </m:sub>
                            <m:sup>
                              <m:r>
                                <a:rPr lang="en-US" altLang="zh-CN" sz="2400" b="0" i="1" smtClean="0">
                                  <a:latin typeface="Cambria Math" panose="02040503050406030204" pitchFamily="18" charset="0"/>
                                </a:rPr>
                                <m:t>2</m:t>
                              </m:r>
                            </m:sup>
                          </m:sSubSup>
                        </m:den>
                      </m:f>
                    </m:oMath>
                  </m:oMathPara>
                </a14:m>
                <a:endParaRPr lang="en-US" altLang="zh-CN" sz="2400" dirty="0"/>
              </a:p>
              <a:p>
                <a:pPr>
                  <a:lnSpc>
                    <a:spcPct val="80000"/>
                  </a:lnSpc>
                </a:pPr>
                <a:r>
                  <a:rPr lang="zh-CN" altLang="en-US" sz="2400" dirty="0"/>
                  <a:t>其中，定义德拜长度 </a:t>
                </a:r>
                <a:r>
                  <a:rPr lang="en-US" altLang="zh-CN" sz="2400" i="1" dirty="0" err="1">
                    <a:latin typeface="Symbol" panose="05050102010706020507" pitchFamily="18" charset="2"/>
                  </a:rPr>
                  <a:t>l</a:t>
                </a:r>
                <a:r>
                  <a:rPr lang="en-US" altLang="zh-CN" sz="2400" i="1" baseline="-25000" dirty="0" err="1"/>
                  <a:t>D</a:t>
                </a:r>
                <a:r>
                  <a:rPr lang="en-US" altLang="zh-CN" sz="2400" dirty="0"/>
                  <a:t> </a:t>
                </a:r>
                <a:r>
                  <a:rPr lang="zh-CN" altLang="en-US" sz="2400" dirty="0"/>
                  <a:t>满足</a:t>
                </a:r>
                <a:endParaRPr lang="zh-CN" altLang="en-US" sz="2400" dirty="0"/>
              </a:p>
              <a:p>
                <a:pPr marL="0" indent="0">
                  <a:buNone/>
                </a:pPr>
                <a14:m>
                  <m:oMathPara xmlns:m="http://schemas.openxmlformats.org/officeDocument/2006/math">
                    <m:oMathParaPr>
                      <m:jc m:val="centerGroup"/>
                    </m:oMathParaPr>
                    <m:oMath xmlns:m="http://schemas.openxmlformats.org/officeDocument/2006/math">
                      <m:sSub>
                        <m:sSubPr>
                          <m:ctrlPr>
                            <a:rPr lang="en-US" altLang="zh-CN" sz="2400" i="1">
                              <a:latin typeface="Cambria Math" panose="02040503050406030204" pitchFamily="18" charset="0"/>
                            </a:rPr>
                          </m:ctrlPr>
                        </m:sSubPr>
                        <m:e>
                          <m:r>
                            <a:rPr lang="zh-CN" altLang="en-US" sz="2400" i="1">
                              <a:latin typeface="Cambria Math" panose="02040503050406030204" pitchFamily="18" charset="0"/>
                            </a:rPr>
                            <m:t>𝜆</m:t>
                          </m:r>
                        </m:e>
                        <m:sub>
                          <m:r>
                            <a:rPr lang="en-US" altLang="zh-CN" sz="2400" i="1">
                              <a:latin typeface="Cambria Math" panose="02040503050406030204" pitchFamily="18" charset="0"/>
                            </a:rPr>
                            <m:t>𝐷</m:t>
                          </m:r>
                          <m:r>
                            <a:rPr lang="zh-CN" altLang="en-US" sz="2400" i="1">
                              <a:latin typeface="Cambria Math" panose="02040503050406030204" pitchFamily="18" charset="0"/>
                            </a:rPr>
                            <m:t>𝛼</m:t>
                          </m:r>
                        </m:sub>
                      </m:sSub>
                      <m:r>
                        <a:rPr lang="en-US" altLang="zh-CN" sz="2400" i="1">
                          <a:latin typeface="Cambria Math" panose="02040503050406030204" pitchFamily="18" charset="0"/>
                        </a:rPr>
                        <m:t>=</m:t>
                      </m:r>
                      <m:rad>
                        <m:radPr>
                          <m:degHide m:val="on"/>
                          <m:ctrlPr>
                            <a:rPr lang="en-US" altLang="zh-CN" sz="2400" i="1">
                              <a:latin typeface="Cambria Math" panose="02040503050406030204" pitchFamily="18" charset="0"/>
                            </a:rPr>
                          </m:ctrlPr>
                        </m:radPr>
                        <m:deg/>
                        <m:e>
                          <m:f>
                            <m:fPr>
                              <m:ctrlPr>
                                <a:rPr lang="en-US" altLang="zh-CN" sz="2400" i="1">
                                  <a:latin typeface="Cambria Math" panose="02040503050406030204" pitchFamily="18" charset="0"/>
                                </a:rPr>
                              </m:ctrlPr>
                            </m:fPr>
                            <m:num>
                              <m:r>
                                <a:rPr lang="en-US" altLang="zh-CN" sz="2400" i="1">
                                  <a:latin typeface="Cambria Math" panose="02040503050406030204" pitchFamily="18" charset="0"/>
                                </a:rPr>
                                <m:t>𝑘</m:t>
                              </m:r>
                              <m:sSub>
                                <m:sSubPr>
                                  <m:ctrlPr>
                                    <a:rPr lang="en-US" altLang="zh-CN" sz="2400" i="1">
                                      <a:latin typeface="Cambria Math" panose="02040503050406030204" pitchFamily="18" charset="0"/>
                                    </a:rPr>
                                  </m:ctrlPr>
                                </m:sSubPr>
                                <m:e>
                                  <m:r>
                                    <a:rPr lang="en-US" altLang="zh-CN" sz="2400" i="1">
                                      <a:latin typeface="Cambria Math" panose="02040503050406030204" pitchFamily="18" charset="0"/>
                                    </a:rPr>
                                    <m:t>𝑇</m:t>
                                  </m:r>
                                </m:e>
                                <m:sub>
                                  <m:r>
                                    <a:rPr lang="zh-CN" altLang="en-US" sz="2400" i="1">
                                      <a:latin typeface="Cambria Math" panose="02040503050406030204" pitchFamily="18" charset="0"/>
                                    </a:rPr>
                                    <m:t>𝛼</m:t>
                                  </m:r>
                                </m:sub>
                              </m:sSub>
                              <m:sSub>
                                <m:sSubPr>
                                  <m:ctrlPr>
                                    <a:rPr lang="en-US" altLang="zh-CN" sz="2400" i="1">
                                      <a:latin typeface="Cambria Math" panose="02040503050406030204" pitchFamily="18" charset="0"/>
                                    </a:rPr>
                                  </m:ctrlPr>
                                </m:sSubPr>
                                <m:e>
                                  <m:r>
                                    <a:rPr lang="zh-CN" altLang="en-US" sz="2400" i="1">
                                      <a:latin typeface="Cambria Math" panose="02040503050406030204" pitchFamily="18" charset="0"/>
                                    </a:rPr>
                                    <m:t>𝜀</m:t>
                                  </m:r>
                                </m:e>
                                <m:sub>
                                  <m:r>
                                    <a:rPr lang="en-US" altLang="zh-CN" sz="2400" i="1">
                                      <a:latin typeface="Cambria Math" panose="02040503050406030204" pitchFamily="18" charset="0"/>
                                    </a:rPr>
                                    <m:t>0</m:t>
                                  </m:r>
                                </m:sub>
                              </m:sSub>
                            </m:num>
                            <m:den>
                              <m:sSub>
                                <m:sSubPr>
                                  <m:ctrlPr>
                                    <a:rPr lang="en-US" altLang="zh-CN" sz="2400" i="1">
                                      <a:latin typeface="Cambria Math" panose="02040503050406030204" pitchFamily="18" charset="0"/>
                                    </a:rPr>
                                  </m:ctrlPr>
                                </m:sSubPr>
                                <m:e>
                                  <m:r>
                                    <a:rPr lang="en-US" altLang="zh-CN" sz="2400" i="1">
                                      <a:latin typeface="Cambria Math" panose="02040503050406030204" pitchFamily="18" charset="0"/>
                                    </a:rPr>
                                    <m:t>𝑛</m:t>
                                  </m:r>
                                </m:e>
                                <m:sub>
                                  <m:r>
                                    <a:rPr lang="zh-CN" altLang="en-US" sz="2400" i="1">
                                      <a:latin typeface="Cambria Math" panose="02040503050406030204" pitchFamily="18" charset="0"/>
                                    </a:rPr>
                                    <m:t>𝛼</m:t>
                                  </m:r>
                                </m:sub>
                              </m:sSub>
                              <m:sSubSup>
                                <m:sSubSupPr>
                                  <m:ctrlPr>
                                    <a:rPr lang="en-US" altLang="zh-CN" sz="2400" i="1">
                                      <a:latin typeface="Cambria Math" panose="02040503050406030204" pitchFamily="18" charset="0"/>
                                    </a:rPr>
                                  </m:ctrlPr>
                                </m:sSubSupPr>
                                <m:e>
                                  <m:r>
                                    <a:rPr lang="en-US" altLang="zh-CN" sz="2400" i="1">
                                      <a:latin typeface="Cambria Math" panose="02040503050406030204" pitchFamily="18" charset="0"/>
                                    </a:rPr>
                                    <m:t>𝑞</m:t>
                                  </m:r>
                                </m:e>
                                <m:sub>
                                  <m:r>
                                    <a:rPr lang="zh-CN" altLang="en-US" sz="2400" i="1">
                                      <a:latin typeface="Cambria Math" panose="02040503050406030204" pitchFamily="18" charset="0"/>
                                    </a:rPr>
                                    <m:t>𝛼</m:t>
                                  </m:r>
                                </m:sub>
                                <m:sup>
                                  <m:r>
                                    <a:rPr lang="en-US" altLang="zh-CN" sz="2400" i="1">
                                      <a:latin typeface="Cambria Math" panose="02040503050406030204" pitchFamily="18" charset="0"/>
                                    </a:rPr>
                                    <m:t>2</m:t>
                                  </m:r>
                                </m:sup>
                              </m:sSubSup>
                            </m:den>
                          </m:f>
                        </m:e>
                      </m:rad>
                      <m:r>
                        <a:rPr lang="zh-CN" altLang="en-US" sz="2400" i="1">
                          <a:latin typeface="Cambria Math" panose="02040503050406030204" pitchFamily="18" charset="0"/>
                        </a:rPr>
                        <m:t>，</m:t>
                      </m:r>
                      <m:r>
                        <a:rPr lang="en-US" altLang="zh-CN" sz="2400" b="0" i="1" smtClean="0">
                          <a:latin typeface="Cambria Math" panose="02040503050406030204" pitchFamily="18" charset="0"/>
                        </a:rPr>
                        <m:t>      </m:t>
                      </m:r>
                      <m:sSubSup>
                        <m:sSubSupPr>
                          <m:ctrlPr>
                            <a:rPr lang="en-US" altLang="zh-CN" sz="2400" i="1">
                              <a:latin typeface="Cambria Math" panose="02040503050406030204" pitchFamily="18" charset="0"/>
                            </a:rPr>
                          </m:ctrlPr>
                        </m:sSubSupPr>
                        <m:e>
                          <m:r>
                            <a:rPr lang="zh-CN" altLang="en-US" sz="2400" i="1">
                              <a:latin typeface="Cambria Math" panose="02040503050406030204" pitchFamily="18" charset="0"/>
                            </a:rPr>
                            <m:t>𝜆</m:t>
                          </m:r>
                        </m:e>
                        <m:sub>
                          <m:r>
                            <a:rPr lang="en-US" altLang="zh-CN" sz="2400" i="1">
                              <a:latin typeface="Cambria Math" panose="02040503050406030204" pitchFamily="18" charset="0"/>
                            </a:rPr>
                            <m:t>𝐷</m:t>
                          </m:r>
                        </m:sub>
                        <m:sup>
                          <m:r>
                            <a:rPr lang="en-US" altLang="zh-CN" sz="2400" i="1">
                              <a:latin typeface="Cambria Math" panose="02040503050406030204" pitchFamily="18" charset="0"/>
                            </a:rPr>
                            <m:t>−</m:t>
                          </m:r>
                          <m:r>
                            <a:rPr lang="en-US" altLang="zh-CN" sz="2400" i="1">
                              <a:latin typeface="Cambria Math" panose="02040503050406030204" pitchFamily="18" charset="0"/>
                            </a:rPr>
                            <m:t>2</m:t>
                          </m:r>
                        </m:sup>
                      </m:sSubSup>
                      <m:r>
                        <a:rPr lang="en-US" altLang="zh-CN" sz="2400" i="1">
                          <a:latin typeface="Cambria Math" panose="02040503050406030204" pitchFamily="18" charset="0"/>
                        </a:rPr>
                        <m:t>=</m:t>
                      </m:r>
                      <m:nary>
                        <m:naryPr>
                          <m:chr m:val="∑"/>
                          <m:supHide m:val="on"/>
                          <m:ctrlPr>
                            <a:rPr lang="en-US" altLang="zh-CN" sz="2400" i="1">
                              <a:latin typeface="Cambria Math" panose="02040503050406030204" pitchFamily="18" charset="0"/>
                            </a:rPr>
                          </m:ctrlPr>
                        </m:naryPr>
                        <m:sub>
                          <m:r>
                            <m:rPr>
                              <m:brk m:alnAt="7"/>
                            </m:rPr>
                            <a:rPr lang="zh-CN" altLang="en-US" sz="2400" i="1">
                              <a:latin typeface="Cambria Math" panose="02040503050406030204" pitchFamily="18" charset="0"/>
                            </a:rPr>
                            <m:t>𝛼</m:t>
                          </m:r>
                        </m:sub>
                        <m:sup/>
                        <m:e>
                          <m:sSubSup>
                            <m:sSubSupPr>
                              <m:ctrlPr>
                                <a:rPr lang="en-US" altLang="zh-CN" sz="2400" i="1">
                                  <a:latin typeface="Cambria Math" panose="02040503050406030204" pitchFamily="18" charset="0"/>
                                </a:rPr>
                              </m:ctrlPr>
                            </m:sSubSupPr>
                            <m:e>
                              <m:r>
                                <a:rPr lang="zh-CN" altLang="en-US" sz="2400" i="1">
                                  <a:latin typeface="Cambria Math" panose="02040503050406030204" pitchFamily="18" charset="0"/>
                                </a:rPr>
                                <m:t>𝜆</m:t>
                              </m:r>
                            </m:e>
                            <m:sub>
                              <m:r>
                                <a:rPr lang="en-US" altLang="zh-CN" sz="2400" i="1">
                                  <a:latin typeface="Cambria Math" panose="02040503050406030204" pitchFamily="18" charset="0"/>
                                </a:rPr>
                                <m:t>𝐷</m:t>
                              </m:r>
                              <m:r>
                                <a:rPr lang="zh-CN" altLang="en-US" sz="2400" i="1">
                                  <a:latin typeface="Cambria Math" panose="02040503050406030204" pitchFamily="18" charset="0"/>
                                </a:rPr>
                                <m:t>𝛼</m:t>
                              </m:r>
                            </m:sub>
                            <m:sup>
                              <m:r>
                                <a:rPr lang="en-US" altLang="zh-CN" sz="2400" i="1">
                                  <a:latin typeface="Cambria Math" panose="02040503050406030204" pitchFamily="18" charset="0"/>
                                </a:rPr>
                                <m:t>−</m:t>
                              </m:r>
                              <m:r>
                                <a:rPr lang="en-US" altLang="zh-CN" sz="2400" i="1">
                                  <a:latin typeface="Cambria Math" panose="02040503050406030204" pitchFamily="18" charset="0"/>
                                </a:rPr>
                                <m:t>2</m:t>
                              </m:r>
                            </m:sup>
                          </m:sSubSup>
                        </m:e>
                      </m:nary>
                    </m:oMath>
                  </m:oMathPara>
                </a14:m>
                <a:endParaRPr lang="zh-CN" altLang="en-US" sz="2400" dirty="0"/>
              </a:p>
              <a:p>
                <a:pPr>
                  <a:lnSpc>
                    <a:spcPct val="80000"/>
                  </a:lnSpc>
                </a:pPr>
                <a:r>
                  <a:rPr lang="zh-CN" altLang="en-US" sz="2400" dirty="0"/>
                  <a:t>而此时静电势为：</a:t>
                </a:r>
                <a:endParaRPr lang="en-US" altLang="zh-CN" sz="2400" dirty="0"/>
              </a:p>
              <a:p>
                <a:pPr marL="0" indent="0">
                  <a:lnSpc>
                    <a:spcPct val="80000"/>
                  </a:lnSpc>
                  <a:buNone/>
                </a:pPr>
                <a14:m>
                  <m:oMathPara xmlns:m="http://schemas.openxmlformats.org/officeDocument/2006/math">
                    <m:oMathParaPr>
                      <m:jc m:val="centerGroup"/>
                    </m:oMathParaPr>
                    <m:oMath xmlns:m="http://schemas.openxmlformats.org/officeDocument/2006/math">
                      <m:r>
                        <a:rPr lang="zh-CN" altLang="en-US" sz="2400" i="1">
                          <a:latin typeface="Cambria Math" panose="02040503050406030204" pitchFamily="18" charset="0"/>
                        </a:rPr>
                        <m:t>𝜑</m:t>
                      </m:r>
                      <m:d>
                        <m:dPr>
                          <m:ctrlPr>
                            <a:rPr lang="en-US" altLang="zh-CN" sz="2400" b="0" i="1" smtClean="0">
                              <a:latin typeface="Cambria Math" panose="02040503050406030204" pitchFamily="18" charset="0"/>
                            </a:rPr>
                          </m:ctrlPr>
                        </m:dPr>
                        <m:e>
                          <m:r>
                            <a:rPr lang="en-US" altLang="zh-CN" sz="2400" b="0" i="1" smtClean="0">
                              <a:latin typeface="Cambria Math" panose="02040503050406030204" pitchFamily="18" charset="0"/>
                            </a:rPr>
                            <m:t>𝑥</m:t>
                          </m:r>
                        </m:e>
                      </m:d>
                      <m:r>
                        <a:rPr lang="en-US" altLang="zh-CN" sz="2400" b="0" i="1" smtClean="0">
                          <a:latin typeface="Cambria Math" panose="02040503050406030204" pitchFamily="18" charset="0"/>
                        </a:rPr>
                        <m:t>=</m:t>
                      </m:r>
                      <m:sSub>
                        <m:sSubPr>
                          <m:ctrlPr>
                            <a:rPr lang="en-US" altLang="zh-CN" sz="2400" b="0" i="1" smtClean="0">
                              <a:latin typeface="Cambria Math" panose="02040503050406030204" pitchFamily="18" charset="0"/>
                            </a:rPr>
                          </m:ctrlPr>
                        </m:sSubPr>
                        <m:e>
                          <m:r>
                            <a:rPr lang="zh-CN" altLang="en-US" sz="2400" b="0" i="1" smtClean="0">
                              <a:latin typeface="Cambria Math" panose="02040503050406030204" pitchFamily="18" charset="0"/>
                            </a:rPr>
                            <m:t>𝜑</m:t>
                          </m:r>
                        </m:e>
                        <m:sub>
                          <m:r>
                            <a:rPr lang="en-US" altLang="zh-CN" sz="2400" b="0" i="1" smtClean="0">
                              <a:latin typeface="Cambria Math" panose="02040503050406030204" pitchFamily="18" charset="0"/>
                            </a:rPr>
                            <m:t>0</m:t>
                          </m:r>
                        </m:sub>
                      </m:sSub>
                      <m:sSup>
                        <m:sSupPr>
                          <m:ctrlPr>
                            <a:rPr lang="en-US" altLang="zh-CN" sz="2400" b="0" i="1" smtClean="0">
                              <a:latin typeface="Cambria Math" panose="02040503050406030204" pitchFamily="18" charset="0"/>
                            </a:rPr>
                          </m:ctrlPr>
                        </m:sSupPr>
                        <m:e>
                          <m:r>
                            <a:rPr lang="en-US" altLang="zh-CN" sz="2400" b="0" i="1" smtClean="0">
                              <a:latin typeface="Cambria Math" panose="02040503050406030204" pitchFamily="18" charset="0"/>
                            </a:rPr>
                            <m:t>𝑒</m:t>
                          </m:r>
                        </m:e>
                        <m:sup>
                          <m:r>
                            <a:rPr lang="en-US" altLang="zh-CN" sz="2400" b="0" i="1" smtClean="0">
                              <a:latin typeface="Cambria Math" panose="02040503050406030204" pitchFamily="18" charset="0"/>
                            </a:rPr>
                            <m:t>− </m:t>
                          </m:r>
                          <m:f>
                            <m:fPr>
                              <m:ctrlPr>
                                <a:rPr lang="en-US" altLang="zh-CN" sz="2400" b="0" i="1" smtClean="0">
                                  <a:latin typeface="Cambria Math" panose="02040503050406030204" pitchFamily="18" charset="0"/>
                                </a:rPr>
                              </m:ctrlPr>
                            </m:fPr>
                            <m:num>
                              <m:r>
                                <a:rPr lang="en-US" altLang="zh-CN" sz="2400" b="0" i="1" smtClean="0">
                                  <a:latin typeface="Cambria Math" panose="02040503050406030204" pitchFamily="18" charset="0"/>
                                </a:rPr>
                                <m:t>|</m:t>
                              </m:r>
                              <m:r>
                                <a:rPr lang="en-US" altLang="zh-CN" sz="2400" b="0" i="1" smtClean="0">
                                  <a:latin typeface="Cambria Math" panose="02040503050406030204" pitchFamily="18" charset="0"/>
                                </a:rPr>
                                <m:t>𝑥</m:t>
                              </m:r>
                              <m:r>
                                <a:rPr lang="en-US" altLang="zh-CN" sz="2400" b="0" i="1" smtClean="0">
                                  <a:latin typeface="Cambria Math" panose="02040503050406030204" pitchFamily="18" charset="0"/>
                                </a:rPr>
                                <m:t>|</m:t>
                              </m:r>
                            </m:num>
                            <m:den>
                              <m:sSub>
                                <m:sSubPr>
                                  <m:ctrlPr>
                                    <a:rPr lang="en-US" altLang="zh-CN" sz="2400" i="1">
                                      <a:latin typeface="Cambria Math" panose="02040503050406030204" pitchFamily="18" charset="0"/>
                                    </a:rPr>
                                  </m:ctrlPr>
                                </m:sSubPr>
                                <m:e>
                                  <m:r>
                                    <a:rPr lang="zh-CN" altLang="en-US" sz="2400" i="1">
                                      <a:latin typeface="Cambria Math" panose="02040503050406030204" pitchFamily="18" charset="0"/>
                                    </a:rPr>
                                    <m:t>𝜆</m:t>
                                  </m:r>
                                </m:e>
                                <m:sub>
                                  <m:r>
                                    <a:rPr lang="en-US" altLang="zh-CN" sz="2400" i="1">
                                      <a:latin typeface="Cambria Math" panose="02040503050406030204" pitchFamily="18" charset="0"/>
                                    </a:rPr>
                                    <m:t>𝐷</m:t>
                                  </m:r>
                                </m:sub>
                              </m:sSub>
                            </m:den>
                          </m:f>
                        </m:sup>
                      </m:sSup>
                    </m:oMath>
                  </m:oMathPara>
                </a14:m>
                <a:endParaRPr lang="zh-CN" altLang="en-US" sz="2400" dirty="0"/>
              </a:p>
            </p:txBody>
          </p:sp>
        </mc:Choice>
        <mc:Fallback>
          <p:sp>
            <p:nvSpPr>
              <p:cNvPr id="33794" name="文本占位符 53250"/>
              <p:cNvSpPr>
                <a:spLocks noRot="1" noChangeAspect="1" noMove="1" noResize="1" noEditPoints="1" noAdjustHandles="1" noChangeArrowheads="1" noChangeShapeType="1" noTextEdit="1"/>
              </p:cNvSpPr>
              <p:nvPr>
                <p:ph type="body" sz="half" idx="1"/>
              </p:nvPr>
            </p:nvSpPr>
            <p:spPr>
              <a:xfrm>
                <a:off x="323850" y="1600200"/>
                <a:ext cx="8496300" cy="4708525"/>
              </a:xfrm>
              <a:blipFill rotWithShape="1">
                <a:blip r:embed="rId1"/>
                <a:stretch>
                  <a:fillRect t="-229"/>
                </a:stretch>
              </a:blipFill>
            </p:spPr>
            <p:txBody>
              <a:bodyPr/>
              <a:lstStyle/>
              <a:p>
                <a:r>
                  <a:rPr lang="zh-CN" altLang="en-US">
                    <a:noFill/>
                  </a:rPr>
                  <a:t> </a:t>
                </a:r>
              </a:p>
            </p:txBody>
          </p:sp>
        </mc:Fallback>
      </mc:AlternateContent>
      <p:grpSp>
        <p:nvGrpSpPr>
          <p:cNvPr id="33799" name="组合 53276"/>
          <p:cNvGrpSpPr/>
          <p:nvPr/>
        </p:nvGrpSpPr>
        <p:grpSpPr>
          <a:xfrm>
            <a:off x="5328084" y="2780928"/>
            <a:ext cx="2808288" cy="1301750"/>
            <a:chOff x="3787" y="2432"/>
            <a:chExt cx="1769" cy="820"/>
          </a:xfrm>
        </p:grpSpPr>
        <p:sp>
          <p:nvSpPr>
            <p:cNvPr id="33800" name="矩形 53273"/>
            <p:cNvSpPr/>
            <p:nvPr/>
          </p:nvSpPr>
          <p:spPr>
            <a:xfrm>
              <a:off x="3787" y="2659"/>
              <a:ext cx="1769" cy="590"/>
            </a:xfrm>
            <a:prstGeom prst="rect">
              <a:avLst/>
            </a:prstGeom>
            <a:gradFill rotWithShape="1">
              <a:gsLst>
                <a:gs pos="0">
                  <a:srgbClr val="576869">
                    <a:alpha val="0"/>
                  </a:srgbClr>
                </a:gs>
                <a:gs pos="50000">
                  <a:schemeClr val="accent1">
                    <a:alpha val="75000"/>
                  </a:schemeClr>
                </a:gs>
                <a:gs pos="100000">
                  <a:srgbClr val="576869">
                    <a:alpha val="0"/>
                  </a:srgbClr>
                </a:gs>
              </a:gsLst>
              <a:lin ang="0" scaled="1"/>
              <a:tileRect/>
            </a:gradFill>
            <a:ln w="9525">
              <a:noFill/>
            </a:ln>
          </p:spPr>
          <p:txBody>
            <a:bodyPr anchor="t"/>
            <a:lstStyle/>
            <a:p>
              <a:pPr algn="ctr"/>
              <a:endParaRPr lang="zh-CN" altLang="en-US">
                <a:latin typeface="Arial" panose="020B0604020202020204" pitchFamily="34" charset="0"/>
              </a:endParaRPr>
            </a:p>
          </p:txBody>
        </p:sp>
        <p:sp>
          <p:nvSpPr>
            <p:cNvPr id="33801" name="直接连接符 53258"/>
            <p:cNvSpPr/>
            <p:nvPr/>
          </p:nvSpPr>
          <p:spPr>
            <a:xfrm>
              <a:off x="4559" y="2662"/>
              <a:ext cx="0" cy="590"/>
            </a:xfrm>
            <a:prstGeom prst="line">
              <a:avLst/>
            </a:prstGeom>
            <a:ln w="9525" cap="flat" cmpd="sng">
              <a:solidFill>
                <a:schemeClr val="tx1"/>
              </a:solidFill>
              <a:prstDash val="dash"/>
              <a:round/>
              <a:headEnd type="none" w="med" len="med"/>
              <a:tailEnd type="none" w="med" len="med"/>
            </a:ln>
          </p:spPr>
        </p:sp>
        <p:sp>
          <p:nvSpPr>
            <p:cNvPr id="33802" name="直接连接符 53259"/>
            <p:cNvSpPr/>
            <p:nvPr/>
          </p:nvSpPr>
          <p:spPr>
            <a:xfrm>
              <a:off x="4604" y="2662"/>
              <a:ext cx="0" cy="590"/>
            </a:xfrm>
            <a:prstGeom prst="line">
              <a:avLst/>
            </a:prstGeom>
            <a:ln w="9525" cap="flat" cmpd="sng">
              <a:solidFill>
                <a:schemeClr val="tx1"/>
              </a:solidFill>
              <a:prstDash val="dash"/>
              <a:round/>
              <a:headEnd type="none" w="med" len="med"/>
              <a:tailEnd type="none" w="med" len="med"/>
            </a:ln>
          </p:spPr>
        </p:sp>
        <p:sp>
          <p:nvSpPr>
            <p:cNvPr id="33803" name="直接连接符 53260"/>
            <p:cNvSpPr/>
            <p:nvPr/>
          </p:nvSpPr>
          <p:spPr>
            <a:xfrm>
              <a:off x="4468" y="2662"/>
              <a:ext cx="0" cy="590"/>
            </a:xfrm>
            <a:prstGeom prst="line">
              <a:avLst/>
            </a:prstGeom>
            <a:ln w="9525" cap="flat" cmpd="sng">
              <a:solidFill>
                <a:schemeClr val="tx1"/>
              </a:solidFill>
              <a:prstDash val="dash"/>
              <a:round/>
              <a:headEnd type="none" w="med" len="med"/>
              <a:tailEnd type="none" w="med" len="med"/>
            </a:ln>
          </p:spPr>
        </p:sp>
        <p:sp>
          <p:nvSpPr>
            <p:cNvPr id="33804" name="直接连接符 53261"/>
            <p:cNvSpPr/>
            <p:nvPr/>
          </p:nvSpPr>
          <p:spPr>
            <a:xfrm>
              <a:off x="4286" y="2662"/>
              <a:ext cx="0" cy="590"/>
            </a:xfrm>
            <a:prstGeom prst="line">
              <a:avLst/>
            </a:prstGeom>
            <a:ln w="9525" cap="flat" cmpd="sng">
              <a:solidFill>
                <a:schemeClr val="tx1"/>
              </a:solidFill>
              <a:prstDash val="dash"/>
              <a:round/>
              <a:headEnd type="none" w="med" len="med"/>
              <a:tailEnd type="none" w="med" len="med"/>
            </a:ln>
          </p:spPr>
        </p:sp>
        <p:sp>
          <p:nvSpPr>
            <p:cNvPr id="33805" name="直接连接符 53262"/>
            <p:cNvSpPr/>
            <p:nvPr/>
          </p:nvSpPr>
          <p:spPr>
            <a:xfrm>
              <a:off x="4014" y="2662"/>
              <a:ext cx="0" cy="590"/>
            </a:xfrm>
            <a:prstGeom prst="line">
              <a:avLst/>
            </a:prstGeom>
            <a:ln w="9525" cap="flat" cmpd="sng">
              <a:solidFill>
                <a:schemeClr val="tx1"/>
              </a:solidFill>
              <a:prstDash val="dash"/>
              <a:round/>
              <a:headEnd type="none" w="med" len="med"/>
              <a:tailEnd type="none" w="med" len="med"/>
            </a:ln>
          </p:spPr>
        </p:sp>
        <p:sp>
          <p:nvSpPr>
            <p:cNvPr id="33806" name="矩形 53263"/>
            <p:cNvSpPr/>
            <p:nvPr/>
          </p:nvSpPr>
          <p:spPr>
            <a:xfrm rot="10800000">
              <a:off x="4648" y="2662"/>
              <a:ext cx="45" cy="590"/>
            </a:xfrm>
            <a:prstGeom prst="rect">
              <a:avLst/>
            </a:prstGeom>
            <a:solidFill>
              <a:schemeClr val="bg2"/>
            </a:solidFill>
            <a:ln w="9525" cap="flat" cmpd="sng">
              <a:solidFill>
                <a:schemeClr val="tx1"/>
              </a:solidFill>
              <a:prstDash val="solid"/>
              <a:miter/>
              <a:headEnd type="none" w="med" len="med"/>
              <a:tailEnd type="none" w="med" len="med"/>
            </a:ln>
          </p:spPr>
          <p:txBody>
            <a:bodyPr anchor="t"/>
            <a:lstStyle/>
            <a:p>
              <a:pPr algn="ctr"/>
              <a:endParaRPr lang="zh-CN" altLang="en-US">
                <a:latin typeface="Arial" panose="020B0604020202020204" pitchFamily="34" charset="0"/>
              </a:endParaRPr>
            </a:p>
          </p:txBody>
        </p:sp>
        <p:sp>
          <p:nvSpPr>
            <p:cNvPr id="33807" name="直接连接符 53264"/>
            <p:cNvSpPr/>
            <p:nvPr/>
          </p:nvSpPr>
          <p:spPr>
            <a:xfrm rot="10800000">
              <a:off x="4784" y="2659"/>
              <a:ext cx="0" cy="590"/>
            </a:xfrm>
            <a:prstGeom prst="line">
              <a:avLst/>
            </a:prstGeom>
            <a:ln w="9525" cap="flat" cmpd="sng">
              <a:solidFill>
                <a:schemeClr val="tx1"/>
              </a:solidFill>
              <a:prstDash val="dash"/>
              <a:round/>
              <a:headEnd type="none" w="med" len="med"/>
              <a:tailEnd type="none" w="med" len="med"/>
            </a:ln>
          </p:spPr>
        </p:sp>
        <p:sp>
          <p:nvSpPr>
            <p:cNvPr id="33808" name="直接连接符 53265"/>
            <p:cNvSpPr/>
            <p:nvPr/>
          </p:nvSpPr>
          <p:spPr>
            <a:xfrm rot="10800000">
              <a:off x="4739" y="2659"/>
              <a:ext cx="0" cy="590"/>
            </a:xfrm>
            <a:prstGeom prst="line">
              <a:avLst/>
            </a:prstGeom>
            <a:ln w="9525" cap="flat" cmpd="sng">
              <a:solidFill>
                <a:schemeClr val="tx1"/>
              </a:solidFill>
              <a:prstDash val="dash"/>
              <a:round/>
              <a:headEnd type="none" w="med" len="med"/>
              <a:tailEnd type="none" w="med" len="med"/>
            </a:ln>
          </p:spPr>
        </p:sp>
        <p:sp>
          <p:nvSpPr>
            <p:cNvPr id="33809" name="直接连接符 53266"/>
            <p:cNvSpPr/>
            <p:nvPr/>
          </p:nvSpPr>
          <p:spPr>
            <a:xfrm rot="10800000">
              <a:off x="4875" y="2659"/>
              <a:ext cx="0" cy="590"/>
            </a:xfrm>
            <a:prstGeom prst="line">
              <a:avLst/>
            </a:prstGeom>
            <a:ln w="9525" cap="flat" cmpd="sng">
              <a:solidFill>
                <a:schemeClr val="tx1"/>
              </a:solidFill>
              <a:prstDash val="dash"/>
              <a:round/>
              <a:headEnd type="none" w="med" len="med"/>
              <a:tailEnd type="none" w="med" len="med"/>
            </a:ln>
          </p:spPr>
        </p:sp>
        <p:sp>
          <p:nvSpPr>
            <p:cNvPr id="33810" name="直接连接符 53267"/>
            <p:cNvSpPr/>
            <p:nvPr/>
          </p:nvSpPr>
          <p:spPr>
            <a:xfrm rot="10800000">
              <a:off x="5057" y="2659"/>
              <a:ext cx="0" cy="590"/>
            </a:xfrm>
            <a:prstGeom prst="line">
              <a:avLst/>
            </a:prstGeom>
            <a:ln w="9525" cap="flat" cmpd="sng">
              <a:solidFill>
                <a:schemeClr val="tx1"/>
              </a:solidFill>
              <a:prstDash val="dash"/>
              <a:round/>
              <a:headEnd type="none" w="med" len="med"/>
              <a:tailEnd type="none" w="med" len="med"/>
            </a:ln>
          </p:spPr>
        </p:sp>
        <p:sp>
          <p:nvSpPr>
            <p:cNvPr id="33811" name="直接连接符 53268"/>
            <p:cNvSpPr/>
            <p:nvPr/>
          </p:nvSpPr>
          <p:spPr>
            <a:xfrm rot="10800000">
              <a:off x="5329" y="2659"/>
              <a:ext cx="0" cy="590"/>
            </a:xfrm>
            <a:prstGeom prst="line">
              <a:avLst/>
            </a:prstGeom>
            <a:ln w="9525" cap="flat" cmpd="sng">
              <a:solidFill>
                <a:schemeClr val="tx1"/>
              </a:solidFill>
              <a:prstDash val="dash"/>
              <a:round/>
              <a:headEnd type="none" w="med" len="med"/>
              <a:tailEnd type="none" w="med" len="med"/>
            </a:ln>
          </p:spPr>
        </p:sp>
        <p:sp>
          <p:nvSpPr>
            <p:cNvPr id="33812" name="文本框 53271"/>
            <p:cNvSpPr txBox="1"/>
            <p:nvPr/>
          </p:nvSpPr>
          <p:spPr>
            <a:xfrm>
              <a:off x="4558" y="2432"/>
              <a:ext cx="544" cy="231"/>
            </a:xfrm>
            <a:prstGeom prst="rect">
              <a:avLst/>
            </a:prstGeom>
            <a:noFill/>
            <a:ln w="9525">
              <a:noFill/>
            </a:ln>
          </p:spPr>
          <p:txBody>
            <a:bodyPr anchor="t">
              <a:spAutoFit/>
            </a:bodyPr>
            <a:lstStyle/>
            <a:p>
              <a:pPr>
                <a:spcBef>
                  <a:spcPct val="50000"/>
                </a:spcBef>
              </a:pPr>
              <a:r>
                <a:rPr lang="en-US" altLang="zh-CN">
                  <a:latin typeface="Symbol" panose="05050102010706020507" pitchFamily="18" charset="2"/>
                </a:rPr>
                <a:t>j</a:t>
              </a:r>
              <a:r>
                <a:rPr lang="en-US" altLang="zh-CN" baseline="-25000">
                  <a:latin typeface="Arial" panose="020B0604020202020204" pitchFamily="34" charset="0"/>
                </a:rPr>
                <a:t>0</a:t>
              </a:r>
              <a:endParaRPr lang="en-US" altLang="zh-CN" baseline="-25000">
                <a:latin typeface="Arial" panose="020B0604020202020204" pitchFamily="34" charset="0"/>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7" name="标题 54273"/>
          <p:cNvSpPr>
            <a:spLocks noGrp="1"/>
          </p:cNvSpPr>
          <p:nvPr>
            <p:ph type="title"/>
          </p:nvPr>
        </p:nvSpPr>
        <p:spPr/>
        <p:txBody>
          <a:bodyPr anchor="ctr"/>
          <a:lstStyle/>
          <a:p>
            <a:r>
              <a:rPr lang="zh-CN" altLang="en-US" dirty="0"/>
              <a:t>点电荷的德拜屏蔽</a:t>
            </a:r>
            <a:endParaRPr lang="zh-CN" altLang="en-US" dirty="0"/>
          </a:p>
        </p:txBody>
      </p:sp>
      <mc:AlternateContent xmlns:mc="http://schemas.openxmlformats.org/markup-compatibility/2006">
        <mc:Choice xmlns:a14="http://schemas.microsoft.com/office/drawing/2010/main" Requires="a14">
          <p:sp>
            <p:nvSpPr>
              <p:cNvPr id="34818" name="文本占位符 54274"/>
              <p:cNvSpPr>
                <a:spLocks noGrp="1"/>
              </p:cNvSpPr>
              <p:nvPr>
                <p:ph type="body" sz="half" idx="1"/>
              </p:nvPr>
            </p:nvSpPr>
            <p:spPr>
              <a:xfrm>
                <a:off x="323850" y="1600200"/>
                <a:ext cx="8496300" cy="4708525"/>
              </a:xfrm>
            </p:spPr>
            <p:txBody>
              <a:bodyPr anchor="t"/>
              <a:lstStyle/>
              <a:p>
                <a:r>
                  <a:rPr lang="zh-CN" altLang="en-US" sz="2400" dirty="0"/>
                  <a:t>这里电势衰减的特征长度正是德拜长度。也是等离子体在空间上能够偏离中性条件的尺度。</a:t>
                </a:r>
                <a:endParaRPr lang="zh-CN" altLang="en-US" sz="2400" dirty="0"/>
              </a:p>
              <a:p>
                <a:r>
                  <a:rPr lang="zh-CN" altLang="en-US" sz="2400" dirty="0"/>
                  <a:t>考虑等离子体中的一个点电荷周围的电势。</a:t>
                </a:r>
                <a:endParaRPr lang="zh-CN" altLang="en-US" sz="2400" dirty="0"/>
              </a:p>
              <a:p>
                <a:pPr marL="0" indent="0">
                  <a:buNone/>
                </a:pPr>
                <a:r>
                  <a:rPr lang="zh-CN" altLang="en-US" sz="2400" dirty="0"/>
                  <a:t>    由于球对称性，电势 </a:t>
                </a:r>
                <a:r>
                  <a:rPr lang="en-US" altLang="zh-CN" sz="2400" i="1" dirty="0">
                    <a:latin typeface="Symbol" panose="05050102010706020507" pitchFamily="18" charset="2"/>
                  </a:rPr>
                  <a:t>j </a:t>
                </a:r>
                <a:r>
                  <a:rPr lang="zh-CN" altLang="en-US" sz="2400" dirty="0"/>
                  <a:t>是 </a:t>
                </a:r>
                <a:r>
                  <a:rPr lang="en-US" altLang="zh-CN" sz="2400" i="1" dirty="0">
                    <a:latin typeface="Times New Roman" panose="02020603050405020304" pitchFamily="18" charset="0"/>
                    <a:cs typeface="Times New Roman" panose="02020603050405020304" pitchFamily="18" charset="0"/>
                  </a:rPr>
                  <a:t>r </a:t>
                </a:r>
                <a:r>
                  <a:rPr lang="zh-CN" altLang="en-US" sz="2400" dirty="0"/>
                  <a:t>的函数。</a:t>
                </a:r>
                <a:endParaRPr lang="en-US" altLang="zh-CN" sz="2400" dirty="0"/>
              </a:p>
              <a:p>
                <a:pPr marL="0" indent="0">
                  <a:buNone/>
                </a:pPr>
                <a:r>
                  <a:rPr lang="en-US" altLang="zh-CN" sz="2400" dirty="0"/>
                  <a:t>    </a:t>
                </a:r>
                <a:r>
                  <a:rPr lang="zh-CN" altLang="en-US" sz="2400" dirty="0"/>
                  <a:t>对点电荷周围的电荷做类似处理，有</a:t>
                </a:r>
                <a:endParaRPr lang="en-US" altLang="zh-CN" sz="2400" dirty="0"/>
              </a:p>
              <a:p>
                <a:pPr marL="0" indent="0">
                  <a:spcBef>
                    <a:spcPts val="0"/>
                  </a:spcBef>
                  <a:buNone/>
                </a:pPr>
                <a:r>
                  <a:rPr lang="en-US" altLang="zh-CN" sz="2400" dirty="0"/>
                  <a:t>	  </a:t>
                </a:r>
                <a14:m>
                  <m:oMath xmlns:m="http://schemas.openxmlformats.org/officeDocument/2006/math">
                    <m:sSup>
                      <m:sSupPr>
                        <m:ctrlPr>
                          <a:rPr lang="en-US" altLang="zh-CN" sz="2400" i="1" smtClean="0">
                            <a:latin typeface="Cambria Math" panose="02040503050406030204" pitchFamily="18" charset="0"/>
                          </a:rPr>
                        </m:ctrlPr>
                      </m:sSupPr>
                      <m:e>
                        <m:r>
                          <a:rPr lang="en-US" altLang="zh-CN" sz="2400" i="1" smtClean="0">
                            <a:latin typeface="Cambria Math" panose="02040503050406030204" pitchFamily="18" charset="0"/>
                            <a:ea typeface="Cambria Math" panose="02040503050406030204" pitchFamily="18" charset="0"/>
                          </a:rPr>
                          <m:t>𝛻</m:t>
                        </m:r>
                      </m:e>
                      <m:sup>
                        <m:r>
                          <a:rPr lang="en-US" altLang="zh-CN" sz="2400" b="0" i="1" smtClean="0">
                            <a:latin typeface="Cambria Math" panose="02040503050406030204" pitchFamily="18" charset="0"/>
                          </a:rPr>
                          <m:t>2</m:t>
                        </m:r>
                      </m:sup>
                    </m:sSup>
                    <m:r>
                      <a:rPr lang="zh-CN" altLang="en-US" sz="2400" i="1" smtClean="0">
                        <a:latin typeface="Cambria Math" panose="02040503050406030204" pitchFamily="18" charset="0"/>
                      </a:rPr>
                      <m:t>𝜑</m:t>
                    </m:r>
                    <m:r>
                      <a:rPr lang="en-US" altLang="zh-CN" sz="2400" b="0" i="1" smtClean="0">
                        <a:latin typeface="Cambria Math" panose="02040503050406030204" pitchFamily="18" charset="0"/>
                      </a:rPr>
                      <m:t>=</m:t>
                    </m:r>
                    <m:f>
                      <m:fPr>
                        <m:ctrlPr>
                          <a:rPr lang="en-US" altLang="zh-CN" sz="2400" b="0" i="1" smtClean="0">
                            <a:latin typeface="Cambria Math" panose="02040503050406030204" pitchFamily="18" charset="0"/>
                          </a:rPr>
                        </m:ctrlPr>
                      </m:fPr>
                      <m:num>
                        <m:r>
                          <a:rPr lang="en-US" altLang="zh-CN" sz="2400" b="0" i="1" smtClean="0">
                            <a:latin typeface="Cambria Math" panose="02040503050406030204" pitchFamily="18" charset="0"/>
                          </a:rPr>
                          <m:t>1</m:t>
                        </m:r>
                      </m:num>
                      <m:den>
                        <m:sSup>
                          <m:sSupPr>
                            <m:ctrlPr>
                              <a:rPr lang="en-US" altLang="zh-CN" sz="2400" b="0" i="1" smtClean="0">
                                <a:latin typeface="Cambria Math" panose="02040503050406030204" pitchFamily="18" charset="0"/>
                              </a:rPr>
                            </m:ctrlPr>
                          </m:sSupPr>
                          <m:e>
                            <m:r>
                              <a:rPr lang="en-US" altLang="zh-CN" sz="2400" b="0" i="1" smtClean="0">
                                <a:latin typeface="Cambria Math" panose="02040503050406030204" pitchFamily="18" charset="0"/>
                              </a:rPr>
                              <m:t>𝑟</m:t>
                            </m:r>
                          </m:e>
                          <m:sup>
                            <m:r>
                              <a:rPr lang="en-US" altLang="zh-CN" sz="2400" b="0" i="1" smtClean="0">
                                <a:latin typeface="Cambria Math" panose="02040503050406030204" pitchFamily="18" charset="0"/>
                              </a:rPr>
                              <m:t>2</m:t>
                            </m:r>
                          </m:sup>
                        </m:sSup>
                      </m:den>
                    </m:f>
                    <m:f>
                      <m:fPr>
                        <m:ctrlPr>
                          <a:rPr lang="en-US" altLang="zh-CN" sz="2400" b="0" i="1" smtClean="0">
                            <a:latin typeface="Cambria Math" panose="02040503050406030204" pitchFamily="18" charset="0"/>
                          </a:rPr>
                        </m:ctrlPr>
                      </m:fPr>
                      <m:num>
                        <m:r>
                          <a:rPr lang="en-US" altLang="zh-CN" sz="2400" b="0" i="1" smtClean="0">
                            <a:latin typeface="Cambria Math" panose="02040503050406030204" pitchFamily="18" charset="0"/>
                          </a:rPr>
                          <m:t>𝑑</m:t>
                        </m:r>
                      </m:num>
                      <m:den>
                        <m:r>
                          <a:rPr lang="en-US" altLang="zh-CN" sz="2400" b="0" i="1" smtClean="0">
                            <a:latin typeface="Cambria Math" panose="02040503050406030204" pitchFamily="18" charset="0"/>
                          </a:rPr>
                          <m:t>𝑑𝑟</m:t>
                        </m:r>
                      </m:den>
                    </m:f>
                    <m:r>
                      <a:rPr lang="en-US" altLang="zh-CN" sz="2400" b="0" i="1" smtClean="0">
                        <a:latin typeface="Cambria Math" panose="02040503050406030204" pitchFamily="18" charset="0"/>
                      </a:rPr>
                      <m:t>(</m:t>
                    </m:r>
                    <m:sSup>
                      <m:sSupPr>
                        <m:ctrlPr>
                          <a:rPr lang="en-US" altLang="zh-CN" sz="2400" i="1">
                            <a:latin typeface="Cambria Math" panose="02040503050406030204" pitchFamily="18" charset="0"/>
                          </a:rPr>
                        </m:ctrlPr>
                      </m:sSupPr>
                      <m:e>
                        <m:r>
                          <a:rPr lang="en-US" altLang="zh-CN" sz="2400" i="1">
                            <a:latin typeface="Cambria Math" panose="02040503050406030204" pitchFamily="18" charset="0"/>
                          </a:rPr>
                          <m:t>𝑟</m:t>
                        </m:r>
                      </m:e>
                      <m:sup>
                        <m:r>
                          <a:rPr lang="en-US" altLang="zh-CN" sz="2400" i="1">
                            <a:latin typeface="Cambria Math" panose="02040503050406030204" pitchFamily="18" charset="0"/>
                          </a:rPr>
                          <m:t>2</m:t>
                        </m:r>
                      </m:sup>
                    </m:sSup>
                    <m:f>
                      <m:fPr>
                        <m:ctrlPr>
                          <a:rPr lang="en-US" altLang="zh-CN" sz="2400" i="1">
                            <a:latin typeface="Cambria Math" panose="02040503050406030204" pitchFamily="18" charset="0"/>
                          </a:rPr>
                        </m:ctrlPr>
                      </m:fPr>
                      <m:num>
                        <m:r>
                          <a:rPr lang="en-US" altLang="zh-CN" sz="2400" i="1">
                            <a:latin typeface="Cambria Math" panose="02040503050406030204" pitchFamily="18" charset="0"/>
                          </a:rPr>
                          <m:t>𝑑</m:t>
                        </m:r>
                        <m:r>
                          <a:rPr lang="zh-CN" altLang="en-US" sz="2400" i="1">
                            <a:latin typeface="Cambria Math" panose="02040503050406030204" pitchFamily="18" charset="0"/>
                          </a:rPr>
                          <m:t>𝜑</m:t>
                        </m:r>
                      </m:num>
                      <m:den>
                        <m:r>
                          <a:rPr lang="en-US" altLang="zh-CN" sz="2400" i="1">
                            <a:latin typeface="Cambria Math" panose="02040503050406030204" pitchFamily="18" charset="0"/>
                          </a:rPr>
                          <m:t>𝑑𝑟</m:t>
                        </m:r>
                      </m:den>
                    </m:f>
                    <m:r>
                      <a:rPr lang="en-US" altLang="zh-CN" sz="2400" b="0" i="1" smtClean="0">
                        <a:latin typeface="Cambria Math" panose="02040503050406030204" pitchFamily="18" charset="0"/>
                      </a:rPr>
                      <m:t>)=</m:t>
                    </m:r>
                    <m:f>
                      <m:fPr>
                        <m:ctrlPr>
                          <a:rPr lang="en-US" altLang="zh-CN" sz="2400" b="0" i="1" smtClean="0">
                            <a:latin typeface="Cambria Math" panose="02040503050406030204" pitchFamily="18" charset="0"/>
                          </a:rPr>
                        </m:ctrlPr>
                      </m:fPr>
                      <m:num>
                        <m:r>
                          <a:rPr lang="zh-CN" altLang="en-US" sz="2400" b="0" i="1" smtClean="0">
                            <a:latin typeface="Cambria Math" panose="02040503050406030204" pitchFamily="18" charset="0"/>
                          </a:rPr>
                          <m:t>𝜑</m:t>
                        </m:r>
                      </m:num>
                      <m:den>
                        <m:sSubSup>
                          <m:sSubSupPr>
                            <m:ctrlPr>
                              <a:rPr lang="en-US" altLang="zh-CN" sz="2400" b="0" i="1" smtClean="0">
                                <a:latin typeface="Cambria Math" panose="02040503050406030204" pitchFamily="18" charset="0"/>
                              </a:rPr>
                            </m:ctrlPr>
                          </m:sSubSupPr>
                          <m:e>
                            <m:r>
                              <a:rPr lang="zh-CN" altLang="en-US" sz="2400" b="0" i="1" smtClean="0">
                                <a:latin typeface="Cambria Math" panose="02040503050406030204" pitchFamily="18" charset="0"/>
                              </a:rPr>
                              <m:t>𝜆</m:t>
                            </m:r>
                          </m:e>
                          <m:sub>
                            <m:r>
                              <a:rPr lang="en-US" altLang="zh-CN" sz="2400" b="0" i="1" smtClean="0">
                                <a:latin typeface="Cambria Math" panose="02040503050406030204" pitchFamily="18" charset="0"/>
                              </a:rPr>
                              <m:t>𝐷</m:t>
                            </m:r>
                          </m:sub>
                          <m:sup>
                            <m:r>
                              <a:rPr lang="en-US" altLang="zh-CN" sz="2400" b="0" i="1" smtClean="0">
                                <a:latin typeface="Cambria Math" panose="02040503050406030204" pitchFamily="18" charset="0"/>
                              </a:rPr>
                              <m:t>2</m:t>
                            </m:r>
                          </m:sup>
                        </m:sSubSup>
                      </m:den>
                    </m:f>
                  </m:oMath>
                </a14:m>
                <a:r>
                  <a:rPr lang="zh-CN" altLang="en-US" sz="2400" dirty="0"/>
                  <a:t> </a:t>
                </a:r>
                <a:endParaRPr lang="zh-CN" altLang="en-US" sz="2400" dirty="0"/>
              </a:p>
              <a:p>
                <a:r>
                  <a:rPr lang="zh-CN" altLang="en-US" sz="2400" dirty="0"/>
                  <a:t>令 </a:t>
                </a:r>
                <a14:m>
                  <m:oMath xmlns:m="http://schemas.openxmlformats.org/officeDocument/2006/math">
                    <m:r>
                      <a:rPr lang="zh-CN" altLang="en-US" sz="2400" b="0" i="1" smtClean="0">
                        <a:latin typeface="Cambria Math" panose="02040503050406030204" pitchFamily="18" charset="0"/>
                      </a:rPr>
                      <m:t>𝜓</m:t>
                    </m:r>
                    <m:r>
                      <a:rPr lang="en-US" altLang="zh-CN" sz="2400" b="0" i="1" smtClean="0">
                        <a:latin typeface="Cambria Math" panose="02040503050406030204" pitchFamily="18" charset="0"/>
                      </a:rPr>
                      <m:t>=</m:t>
                    </m:r>
                    <m:r>
                      <a:rPr lang="en-US" altLang="zh-CN" sz="2400" b="0" i="1" smtClean="0">
                        <a:latin typeface="Cambria Math" panose="02040503050406030204" pitchFamily="18" charset="0"/>
                      </a:rPr>
                      <m:t>𝑟</m:t>
                    </m:r>
                    <m:r>
                      <a:rPr lang="zh-CN" altLang="en-US" sz="2400" i="1">
                        <a:latin typeface="Cambria Math" panose="02040503050406030204" pitchFamily="18" charset="0"/>
                      </a:rPr>
                      <m:t>𝜑</m:t>
                    </m:r>
                  </m:oMath>
                </a14:m>
                <a:r>
                  <a:rPr lang="zh-CN" altLang="en-US" sz="2400" dirty="0"/>
                  <a:t>，方程成为  </a:t>
                </a:r>
                <a14:m>
                  <m:oMath xmlns:m="http://schemas.openxmlformats.org/officeDocument/2006/math">
                    <m:f>
                      <m:fPr>
                        <m:ctrlPr>
                          <a:rPr lang="en-US" altLang="zh-CN" sz="2400" i="1">
                            <a:latin typeface="Cambria Math" panose="02040503050406030204" pitchFamily="18" charset="0"/>
                          </a:rPr>
                        </m:ctrlPr>
                      </m:fPr>
                      <m:num>
                        <m:sSup>
                          <m:sSupPr>
                            <m:ctrlPr>
                              <a:rPr lang="en-US" altLang="zh-CN" sz="2400" i="1">
                                <a:latin typeface="Cambria Math" panose="02040503050406030204" pitchFamily="18" charset="0"/>
                              </a:rPr>
                            </m:ctrlPr>
                          </m:sSupPr>
                          <m:e>
                            <m:r>
                              <a:rPr lang="en-US" altLang="zh-CN" sz="2400" b="0" i="1" smtClean="0">
                                <a:latin typeface="Cambria Math" panose="02040503050406030204" pitchFamily="18" charset="0"/>
                              </a:rPr>
                              <m:t>𝑑</m:t>
                            </m:r>
                          </m:e>
                          <m:sup>
                            <m:r>
                              <a:rPr lang="en-US" altLang="zh-CN" sz="2400" i="1">
                                <a:latin typeface="Cambria Math" panose="02040503050406030204" pitchFamily="18" charset="0"/>
                              </a:rPr>
                              <m:t>2</m:t>
                            </m:r>
                          </m:sup>
                        </m:sSup>
                        <m:r>
                          <a:rPr lang="zh-CN" altLang="en-US" sz="2400" i="1">
                            <a:latin typeface="Cambria Math" panose="02040503050406030204" pitchFamily="18" charset="0"/>
                          </a:rPr>
                          <m:t>𝜓</m:t>
                        </m:r>
                      </m:num>
                      <m:den>
                        <m:r>
                          <a:rPr lang="en-US" altLang="zh-CN" sz="2400" i="1">
                            <a:latin typeface="Cambria Math" panose="02040503050406030204" pitchFamily="18" charset="0"/>
                          </a:rPr>
                          <m:t>𝑑</m:t>
                        </m:r>
                        <m:sSup>
                          <m:sSupPr>
                            <m:ctrlPr>
                              <a:rPr lang="en-US" altLang="zh-CN" sz="2400" i="1">
                                <a:latin typeface="Cambria Math" panose="02040503050406030204" pitchFamily="18" charset="0"/>
                              </a:rPr>
                            </m:ctrlPr>
                          </m:sSupPr>
                          <m:e>
                            <m:r>
                              <a:rPr lang="en-US" altLang="zh-CN" sz="2400" i="1">
                                <a:latin typeface="Cambria Math" panose="02040503050406030204" pitchFamily="18" charset="0"/>
                              </a:rPr>
                              <m:t>𝑟</m:t>
                            </m:r>
                          </m:e>
                          <m:sup>
                            <m:r>
                              <a:rPr lang="en-US" altLang="zh-CN" sz="2400" i="1">
                                <a:latin typeface="Cambria Math" panose="02040503050406030204" pitchFamily="18" charset="0"/>
                              </a:rPr>
                              <m:t>2</m:t>
                            </m:r>
                          </m:sup>
                        </m:sSup>
                      </m:den>
                    </m:f>
                    <m:r>
                      <a:rPr lang="en-US" altLang="zh-CN" sz="2400" i="1">
                        <a:latin typeface="Cambria Math" panose="02040503050406030204" pitchFamily="18" charset="0"/>
                      </a:rPr>
                      <m:t>=</m:t>
                    </m:r>
                    <m:f>
                      <m:fPr>
                        <m:ctrlPr>
                          <a:rPr lang="en-US" altLang="zh-CN" sz="2400" i="1">
                            <a:latin typeface="Cambria Math" panose="02040503050406030204" pitchFamily="18" charset="0"/>
                          </a:rPr>
                        </m:ctrlPr>
                      </m:fPr>
                      <m:num>
                        <m:r>
                          <a:rPr lang="zh-CN" altLang="en-US" sz="2400" i="1">
                            <a:latin typeface="Cambria Math" panose="02040503050406030204" pitchFamily="18" charset="0"/>
                          </a:rPr>
                          <m:t>𝜓</m:t>
                        </m:r>
                      </m:num>
                      <m:den>
                        <m:sSubSup>
                          <m:sSubSupPr>
                            <m:ctrlPr>
                              <a:rPr lang="en-US" altLang="zh-CN" sz="2400" i="1">
                                <a:latin typeface="Cambria Math" panose="02040503050406030204" pitchFamily="18" charset="0"/>
                              </a:rPr>
                            </m:ctrlPr>
                          </m:sSubSupPr>
                          <m:e>
                            <m:r>
                              <a:rPr lang="zh-CN" altLang="en-US" sz="2400" i="1">
                                <a:latin typeface="Cambria Math" panose="02040503050406030204" pitchFamily="18" charset="0"/>
                              </a:rPr>
                              <m:t>𝜆</m:t>
                            </m:r>
                          </m:e>
                          <m:sub>
                            <m:r>
                              <a:rPr lang="en-US" altLang="zh-CN" sz="2400" i="1">
                                <a:latin typeface="Cambria Math" panose="02040503050406030204" pitchFamily="18" charset="0"/>
                              </a:rPr>
                              <m:t>𝐷</m:t>
                            </m:r>
                          </m:sub>
                          <m:sup>
                            <m:r>
                              <a:rPr lang="en-US" altLang="zh-CN" sz="2400" i="1">
                                <a:latin typeface="Cambria Math" panose="02040503050406030204" pitchFamily="18" charset="0"/>
                              </a:rPr>
                              <m:t>2</m:t>
                            </m:r>
                          </m:sup>
                        </m:sSubSup>
                      </m:den>
                    </m:f>
                  </m:oMath>
                </a14:m>
                <a:r>
                  <a:rPr lang="zh-CN" altLang="en-US" sz="2400" dirty="0"/>
                  <a:t>，解为 </a:t>
                </a:r>
                <a14:m>
                  <m:oMath xmlns:m="http://schemas.openxmlformats.org/officeDocument/2006/math">
                    <m:r>
                      <a:rPr lang="zh-CN" altLang="en-US" sz="2400" i="1">
                        <a:latin typeface="Cambria Math" panose="02040503050406030204" pitchFamily="18" charset="0"/>
                      </a:rPr>
                      <m:t>𝜓</m:t>
                    </m:r>
                    <m:r>
                      <a:rPr lang="en-US" altLang="zh-CN" sz="2400" i="1">
                        <a:latin typeface="Cambria Math" panose="02040503050406030204" pitchFamily="18" charset="0"/>
                      </a:rPr>
                      <m:t>=</m:t>
                    </m:r>
                    <m:sSub>
                      <m:sSubPr>
                        <m:ctrlPr>
                          <a:rPr lang="en-US" altLang="zh-CN" sz="2400" i="1">
                            <a:latin typeface="Cambria Math" panose="02040503050406030204" pitchFamily="18" charset="0"/>
                          </a:rPr>
                        </m:ctrlPr>
                      </m:sSubPr>
                      <m:e>
                        <m:r>
                          <a:rPr lang="zh-CN" altLang="en-US" sz="2400" i="1">
                            <a:latin typeface="Cambria Math" panose="02040503050406030204" pitchFamily="18" charset="0"/>
                          </a:rPr>
                          <m:t>𝜓</m:t>
                        </m:r>
                      </m:e>
                      <m:sub>
                        <m:r>
                          <a:rPr lang="en-US" altLang="zh-CN" sz="2400" i="1">
                            <a:latin typeface="Cambria Math" panose="02040503050406030204" pitchFamily="18" charset="0"/>
                          </a:rPr>
                          <m:t>0</m:t>
                        </m:r>
                      </m:sub>
                    </m:sSub>
                    <m:sSup>
                      <m:sSupPr>
                        <m:ctrlPr>
                          <a:rPr lang="en-US" altLang="zh-CN" sz="2400" i="1">
                            <a:latin typeface="Cambria Math" panose="02040503050406030204" pitchFamily="18" charset="0"/>
                          </a:rPr>
                        </m:ctrlPr>
                      </m:sSupPr>
                      <m:e>
                        <m:r>
                          <a:rPr lang="en-US" altLang="zh-CN" sz="2400" i="1">
                            <a:latin typeface="Cambria Math" panose="02040503050406030204" pitchFamily="18" charset="0"/>
                          </a:rPr>
                          <m:t>𝑒</m:t>
                        </m:r>
                      </m:e>
                      <m:sup>
                        <m:r>
                          <a:rPr lang="en-US" altLang="zh-CN" sz="2400" i="1">
                            <a:latin typeface="Cambria Math" panose="02040503050406030204" pitchFamily="18" charset="0"/>
                          </a:rPr>
                          <m:t>− </m:t>
                        </m:r>
                        <m:f>
                          <m:fPr>
                            <m:ctrlPr>
                              <a:rPr lang="en-US" altLang="zh-CN" sz="2400" i="1">
                                <a:latin typeface="Cambria Math" panose="02040503050406030204" pitchFamily="18" charset="0"/>
                              </a:rPr>
                            </m:ctrlPr>
                          </m:fPr>
                          <m:num>
                            <m:r>
                              <a:rPr lang="en-US" altLang="zh-CN" sz="2400" b="0" i="1" smtClean="0">
                                <a:latin typeface="Cambria Math" panose="02040503050406030204" pitchFamily="18" charset="0"/>
                              </a:rPr>
                              <m:t>𝑟</m:t>
                            </m:r>
                          </m:num>
                          <m:den>
                            <m:sSub>
                              <m:sSubPr>
                                <m:ctrlPr>
                                  <a:rPr lang="en-US" altLang="zh-CN" sz="2400" i="1">
                                    <a:latin typeface="Cambria Math" panose="02040503050406030204" pitchFamily="18" charset="0"/>
                                  </a:rPr>
                                </m:ctrlPr>
                              </m:sSubPr>
                              <m:e>
                                <m:r>
                                  <a:rPr lang="zh-CN" altLang="en-US" sz="2400" i="1">
                                    <a:latin typeface="Cambria Math" panose="02040503050406030204" pitchFamily="18" charset="0"/>
                                  </a:rPr>
                                  <m:t>𝜆</m:t>
                                </m:r>
                              </m:e>
                              <m:sub>
                                <m:r>
                                  <a:rPr lang="en-US" altLang="zh-CN" sz="2400" i="1">
                                    <a:latin typeface="Cambria Math" panose="02040503050406030204" pitchFamily="18" charset="0"/>
                                  </a:rPr>
                                  <m:t>𝐷</m:t>
                                </m:r>
                              </m:sub>
                            </m:sSub>
                          </m:den>
                        </m:f>
                      </m:sup>
                    </m:sSup>
                  </m:oMath>
                </a14:m>
                <a:r>
                  <a:rPr lang="zh-CN" altLang="en-US" sz="2400" dirty="0"/>
                  <a:t>，即有</a:t>
                </a:r>
                <a:endParaRPr lang="zh-CN" altLang="en-US" sz="2400" dirty="0"/>
              </a:p>
              <a:p>
                <a:pPr marL="0" indent="0">
                  <a:spcBef>
                    <a:spcPts val="0"/>
                  </a:spcBef>
                  <a:buNone/>
                </a:pPr>
                <a14:m>
                  <m:oMathPara xmlns:m="http://schemas.openxmlformats.org/officeDocument/2006/math">
                    <m:oMathParaPr>
                      <m:jc m:val="centerGroup"/>
                    </m:oMathParaPr>
                    <m:oMath xmlns:m="http://schemas.openxmlformats.org/officeDocument/2006/math">
                      <m:r>
                        <a:rPr lang="zh-CN" altLang="en-US" sz="2400" i="1">
                          <a:latin typeface="Cambria Math" panose="02040503050406030204" pitchFamily="18" charset="0"/>
                        </a:rPr>
                        <m:t>𝜑</m:t>
                      </m:r>
                      <m:d>
                        <m:dPr>
                          <m:ctrlPr>
                            <a:rPr lang="en-US" altLang="zh-CN" sz="2400" i="1">
                              <a:latin typeface="Cambria Math" panose="02040503050406030204" pitchFamily="18" charset="0"/>
                            </a:rPr>
                          </m:ctrlPr>
                        </m:dPr>
                        <m:e>
                          <m:r>
                            <a:rPr lang="en-US" altLang="zh-CN" sz="2400" b="0" i="1" smtClean="0">
                              <a:latin typeface="Cambria Math" panose="02040503050406030204" pitchFamily="18" charset="0"/>
                            </a:rPr>
                            <m:t>𝑟</m:t>
                          </m:r>
                        </m:e>
                      </m:d>
                      <m:r>
                        <a:rPr lang="en-US" altLang="zh-CN" sz="2400" i="1">
                          <a:latin typeface="Cambria Math" panose="02040503050406030204" pitchFamily="18" charset="0"/>
                        </a:rPr>
                        <m:t>=</m:t>
                      </m:r>
                      <m:f>
                        <m:fPr>
                          <m:ctrlPr>
                            <a:rPr lang="en-US" altLang="zh-CN" sz="2400" i="1" smtClean="0">
                              <a:latin typeface="Cambria Math" panose="02040503050406030204" pitchFamily="18" charset="0"/>
                            </a:rPr>
                          </m:ctrlPr>
                        </m:fPr>
                        <m:num>
                          <m:sSub>
                            <m:sSubPr>
                              <m:ctrlPr>
                                <a:rPr lang="en-US" altLang="zh-CN" sz="2400" i="1">
                                  <a:latin typeface="Cambria Math" panose="02040503050406030204" pitchFamily="18" charset="0"/>
                                </a:rPr>
                              </m:ctrlPr>
                            </m:sSubPr>
                            <m:e>
                              <m:r>
                                <a:rPr lang="zh-CN" altLang="en-US" sz="2400" i="1">
                                  <a:latin typeface="Cambria Math" panose="02040503050406030204" pitchFamily="18" charset="0"/>
                                </a:rPr>
                                <m:t>𝜑</m:t>
                              </m:r>
                            </m:e>
                            <m:sub>
                              <m:r>
                                <a:rPr lang="en-US" altLang="zh-CN" sz="2400" i="1">
                                  <a:latin typeface="Cambria Math" panose="02040503050406030204" pitchFamily="18" charset="0"/>
                                </a:rPr>
                                <m:t>0</m:t>
                              </m:r>
                            </m:sub>
                          </m:sSub>
                        </m:num>
                        <m:den>
                          <m:r>
                            <a:rPr lang="en-US" altLang="zh-CN" sz="2400" b="0" i="1" smtClean="0">
                              <a:latin typeface="Cambria Math" panose="02040503050406030204" pitchFamily="18" charset="0"/>
                            </a:rPr>
                            <m:t>𝑟</m:t>
                          </m:r>
                        </m:den>
                      </m:f>
                      <m:sSup>
                        <m:sSupPr>
                          <m:ctrlPr>
                            <a:rPr lang="en-US" altLang="zh-CN" sz="2400" i="1">
                              <a:latin typeface="Cambria Math" panose="02040503050406030204" pitchFamily="18" charset="0"/>
                            </a:rPr>
                          </m:ctrlPr>
                        </m:sSupPr>
                        <m:e>
                          <m:r>
                            <a:rPr lang="en-US" altLang="zh-CN" sz="2400" i="1">
                              <a:latin typeface="Cambria Math" panose="02040503050406030204" pitchFamily="18" charset="0"/>
                            </a:rPr>
                            <m:t>𝑒</m:t>
                          </m:r>
                        </m:e>
                        <m:sup>
                          <m:r>
                            <a:rPr lang="en-US" altLang="zh-CN" sz="2400" i="1">
                              <a:latin typeface="Cambria Math" panose="02040503050406030204" pitchFamily="18" charset="0"/>
                            </a:rPr>
                            <m:t>− </m:t>
                          </m:r>
                          <m:f>
                            <m:fPr>
                              <m:ctrlPr>
                                <a:rPr lang="en-US" altLang="zh-CN" sz="2400" i="1">
                                  <a:latin typeface="Cambria Math" panose="02040503050406030204" pitchFamily="18" charset="0"/>
                                </a:rPr>
                              </m:ctrlPr>
                            </m:fPr>
                            <m:num>
                              <m:r>
                                <a:rPr lang="en-US" altLang="zh-CN" sz="2400" b="0" i="1" smtClean="0">
                                  <a:latin typeface="Cambria Math" panose="02040503050406030204" pitchFamily="18" charset="0"/>
                                </a:rPr>
                                <m:t>𝑟</m:t>
                              </m:r>
                            </m:num>
                            <m:den>
                              <m:sSub>
                                <m:sSubPr>
                                  <m:ctrlPr>
                                    <a:rPr lang="en-US" altLang="zh-CN" sz="2400" i="1">
                                      <a:latin typeface="Cambria Math" panose="02040503050406030204" pitchFamily="18" charset="0"/>
                                    </a:rPr>
                                  </m:ctrlPr>
                                </m:sSubPr>
                                <m:e>
                                  <m:r>
                                    <a:rPr lang="zh-CN" altLang="en-US" sz="2400" i="1">
                                      <a:latin typeface="Cambria Math" panose="02040503050406030204" pitchFamily="18" charset="0"/>
                                    </a:rPr>
                                    <m:t>𝜆</m:t>
                                  </m:r>
                                </m:e>
                                <m:sub>
                                  <m:r>
                                    <a:rPr lang="en-US" altLang="zh-CN" sz="2400" i="1">
                                      <a:latin typeface="Cambria Math" panose="02040503050406030204" pitchFamily="18" charset="0"/>
                                    </a:rPr>
                                    <m:t>𝐷</m:t>
                                  </m:r>
                                </m:sub>
                              </m:sSub>
                            </m:den>
                          </m:f>
                        </m:sup>
                      </m:sSup>
                      <m:r>
                        <a:rPr lang="en-US" altLang="zh-CN" sz="2400" b="0" i="1" smtClean="0">
                          <a:latin typeface="Cambria Math" panose="02040503050406030204" pitchFamily="18" charset="0"/>
                        </a:rPr>
                        <m:t>=</m:t>
                      </m:r>
                      <m:f>
                        <m:fPr>
                          <m:ctrlPr>
                            <a:rPr lang="en-US" altLang="zh-CN" sz="2400" i="1">
                              <a:latin typeface="Cambria Math" panose="02040503050406030204" pitchFamily="18" charset="0"/>
                            </a:rPr>
                          </m:ctrlPr>
                        </m:fPr>
                        <m:num>
                          <m:r>
                            <a:rPr lang="en-US" altLang="zh-CN" sz="2400" b="0" i="1" smtClean="0">
                              <a:latin typeface="Cambria Math" panose="02040503050406030204" pitchFamily="18" charset="0"/>
                            </a:rPr>
                            <m:t>𝑄</m:t>
                          </m:r>
                        </m:num>
                        <m:den>
                          <m:r>
                            <a:rPr lang="en-US" altLang="zh-CN" sz="2400" b="0" i="1" smtClean="0">
                              <a:latin typeface="Cambria Math" panose="02040503050406030204" pitchFamily="18" charset="0"/>
                            </a:rPr>
                            <m:t>4</m:t>
                          </m:r>
                          <m:r>
                            <a:rPr lang="zh-CN" altLang="en-US" sz="2400" b="0" i="1" smtClean="0">
                              <a:latin typeface="Cambria Math" panose="02040503050406030204" pitchFamily="18" charset="0"/>
                            </a:rPr>
                            <m:t>𝜋</m:t>
                          </m:r>
                          <m:sSub>
                            <m:sSubPr>
                              <m:ctrlPr>
                                <a:rPr lang="en-US" altLang="zh-CN" sz="2400" i="1">
                                  <a:latin typeface="Cambria Math" panose="02040503050406030204" pitchFamily="18" charset="0"/>
                                </a:rPr>
                              </m:ctrlPr>
                            </m:sSubPr>
                            <m:e>
                              <m:r>
                                <a:rPr lang="zh-CN" altLang="en-US" sz="2400" i="1" smtClean="0">
                                  <a:latin typeface="Cambria Math" panose="02040503050406030204" pitchFamily="18" charset="0"/>
                                </a:rPr>
                                <m:t>𝜀</m:t>
                              </m:r>
                            </m:e>
                            <m:sub>
                              <m:r>
                                <a:rPr lang="en-US" altLang="zh-CN" sz="2400" i="1">
                                  <a:latin typeface="Cambria Math" panose="02040503050406030204" pitchFamily="18" charset="0"/>
                                </a:rPr>
                                <m:t>0</m:t>
                              </m:r>
                            </m:sub>
                          </m:sSub>
                          <m:r>
                            <a:rPr lang="en-US" altLang="zh-CN" sz="2400" i="1">
                              <a:latin typeface="Cambria Math" panose="02040503050406030204" pitchFamily="18" charset="0"/>
                            </a:rPr>
                            <m:t>𝑟</m:t>
                          </m:r>
                        </m:den>
                      </m:f>
                      <m:sSup>
                        <m:sSupPr>
                          <m:ctrlPr>
                            <a:rPr lang="en-US" altLang="zh-CN" sz="2400" i="1">
                              <a:latin typeface="Cambria Math" panose="02040503050406030204" pitchFamily="18" charset="0"/>
                            </a:rPr>
                          </m:ctrlPr>
                        </m:sSupPr>
                        <m:e>
                          <m:r>
                            <a:rPr lang="en-US" altLang="zh-CN" sz="2400" i="1">
                              <a:latin typeface="Cambria Math" panose="02040503050406030204" pitchFamily="18" charset="0"/>
                            </a:rPr>
                            <m:t>𝑒</m:t>
                          </m:r>
                        </m:e>
                        <m:sup>
                          <m:r>
                            <a:rPr lang="en-US" altLang="zh-CN" sz="2400" i="1">
                              <a:latin typeface="Cambria Math" panose="02040503050406030204" pitchFamily="18" charset="0"/>
                            </a:rPr>
                            <m:t>− </m:t>
                          </m:r>
                          <m:f>
                            <m:fPr>
                              <m:ctrlPr>
                                <a:rPr lang="en-US" altLang="zh-CN" sz="2400" i="1">
                                  <a:latin typeface="Cambria Math" panose="02040503050406030204" pitchFamily="18" charset="0"/>
                                </a:rPr>
                              </m:ctrlPr>
                            </m:fPr>
                            <m:num>
                              <m:r>
                                <a:rPr lang="en-US" altLang="zh-CN" sz="2400" i="1">
                                  <a:latin typeface="Cambria Math" panose="02040503050406030204" pitchFamily="18" charset="0"/>
                                </a:rPr>
                                <m:t>𝑟</m:t>
                              </m:r>
                            </m:num>
                            <m:den>
                              <m:sSub>
                                <m:sSubPr>
                                  <m:ctrlPr>
                                    <a:rPr lang="en-US" altLang="zh-CN" sz="2400" i="1">
                                      <a:latin typeface="Cambria Math" panose="02040503050406030204" pitchFamily="18" charset="0"/>
                                    </a:rPr>
                                  </m:ctrlPr>
                                </m:sSubPr>
                                <m:e>
                                  <m:r>
                                    <a:rPr lang="zh-CN" altLang="en-US" sz="2400" i="1">
                                      <a:latin typeface="Cambria Math" panose="02040503050406030204" pitchFamily="18" charset="0"/>
                                    </a:rPr>
                                    <m:t>𝜆</m:t>
                                  </m:r>
                                </m:e>
                                <m:sub>
                                  <m:r>
                                    <a:rPr lang="en-US" altLang="zh-CN" sz="2400" i="1">
                                      <a:latin typeface="Cambria Math" panose="02040503050406030204" pitchFamily="18" charset="0"/>
                                    </a:rPr>
                                    <m:t>𝐷</m:t>
                                  </m:r>
                                </m:sub>
                              </m:sSub>
                            </m:den>
                          </m:f>
                        </m:sup>
                      </m:sSup>
                    </m:oMath>
                  </m:oMathPara>
                </a14:m>
                <a:endParaRPr lang="en-US" altLang="zh-CN" sz="2400" dirty="0"/>
              </a:p>
            </p:txBody>
          </p:sp>
        </mc:Choice>
        <mc:Fallback>
          <p:sp>
            <p:nvSpPr>
              <p:cNvPr id="34818" name="文本占位符 54274"/>
              <p:cNvSpPr>
                <a:spLocks noRot="1" noChangeAspect="1" noMove="1" noResize="1" noEditPoints="1" noAdjustHandles="1" noChangeArrowheads="1" noChangeShapeType="1" noTextEdit="1"/>
              </p:cNvSpPr>
              <p:nvPr>
                <p:ph type="body" sz="half" idx="1"/>
              </p:nvPr>
            </p:nvSpPr>
            <p:spPr>
              <a:xfrm>
                <a:off x="323850" y="1600200"/>
                <a:ext cx="8496300" cy="4708525"/>
              </a:xfrm>
              <a:blipFill rotWithShape="1">
                <a:blip r:embed="rId1"/>
                <a:stretch>
                  <a:fillRect/>
                </a:stretch>
              </a:blipFill>
            </p:spPr>
            <p:txBody>
              <a:bodyPr/>
              <a:lstStyle/>
              <a:p>
                <a:r>
                  <a:rPr lang="zh-CN" altLang="en-US">
                    <a:noFill/>
                  </a:rPr>
                  <a:t> </a:t>
                </a:r>
              </a:p>
            </p:txBody>
          </p:sp>
        </mc:Fallback>
      </mc:AlternateContent>
      <p:grpSp>
        <p:nvGrpSpPr>
          <p:cNvPr id="34821" name="组合 54287"/>
          <p:cNvGrpSpPr/>
          <p:nvPr/>
        </p:nvGrpSpPr>
        <p:grpSpPr>
          <a:xfrm>
            <a:off x="6363059" y="2024844"/>
            <a:ext cx="2447925" cy="2447925"/>
            <a:chOff x="3833" y="1344"/>
            <a:chExt cx="1542" cy="1542"/>
          </a:xfrm>
        </p:grpSpPr>
        <p:sp>
          <p:nvSpPr>
            <p:cNvPr id="34822" name="椭圆 54286"/>
            <p:cNvSpPr/>
            <p:nvPr/>
          </p:nvSpPr>
          <p:spPr>
            <a:xfrm>
              <a:off x="3833" y="1344"/>
              <a:ext cx="1542" cy="1542"/>
            </a:xfrm>
            <a:prstGeom prst="ellipse">
              <a:avLst/>
            </a:prstGeom>
            <a:gradFill rotWithShape="1">
              <a:gsLst>
                <a:gs pos="0">
                  <a:schemeClr val="accent1">
                    <a:alpha val="75000"/>
                  </a:schemeClr>
                </a:gs>
                <a:gs pos="100000">
                  <a:srgbClr val="576869">
                    <a:alpha val="0"/>
                  </a:srgbClr>
                </a:gs>
              </a:gsLst>
              <a:path path="shape">
                <a:fillToRect l="50000" t="50000" r="50000" b="50000"/>
              </a:path>
              <a:tileRect/>
            </a:gradFill>
            <a:ln w="9525">
              <a:noFill/>
            </a:ln>
          </p:spPr>
          <p:txBody>
            <a:bodyPr anchor="t"/>
            <a:lstStyle/>
            <a:p>
              <a:pPr algn="ctr"/>
              <a:endParaRPr lang="zh-CN" altLang="en-US">
                <a:latin typeface="Arial" panose="020B0604020202020204" pitchFamily="34" charset="0"/>
              </a:endParaRPr>
            </a:p>
          </p:txBody>
        </p:sp>
        <p:grpSp>
          <p:nvGrpSpPr>
            <p:cNvPr id="34823" name="组合 54284"/>
            <p:cNvGrpSpPr/>
            <p:nvPr/>
          </p:nvGrpSpPr>
          <p:grpSpPr>
            <a:xfrm>
              <a:off x="4059" y="1570"/>
              <a:ext cx="1089" cy="1089"/>
              <a:chOff x="4059" y="1570"/>
              <a:chExt cx="1089" cy="1089"/>
            </a:xfrm>
          </p:grpSpPr>
          <p:sp>
            <p:nvSpPr>
              <p:cNvPr id="34824" name="椭圆 54279"/>
              <p:cNvSpPr/>
              <p:nvPr/>
            </p:nvSpPr>
            <p:spPr>
              <a:xfrm>
                <a:off x="4558" y="2069"/>
                <a:ext cx="91" cy="91"/>
              </a:xfrm>
              <a:prstGeom prst="ellipse">
                <a:avLst/>
              </a:prstGeom>
              <a:solidFill>
                <a:schemeClr val="tx1"/>
              </a:solidFill>
              <a:ln w="9525" cap="flat" cmpd="sng">
                <a:solidFill>
                  <a:schemeClr val="tx1"/>
                </a:solidFill>
                <a:prstDash val="solid"/>
                <a:round/>
                <a:headEnd type="none" w="med" len="med"/>
                <a:tailEnd type="none" w="med" len="med"/>
              </a:ln>
            </p:spPr>
            <p:txBody>
              <a:bodyPr anchor="t"/>
              <a:lstStyle/>
              <a:p>
                <a:pPr algn="ctr"/>
                <a:endParaRPr lang="zh-CN" altLang="en-US">
                  <a:latin typeface="Arial" panose="020B0604020202020204" pitchFamily="34" charset="0"/>
                </a:endParaRPr>
              </a:p>
            </p:txBody>
          </p:sp>
          <p:sp>
            <p:nvSpPr>
              <p:cNvPr id="34825" name="文本框 54280"/>
              <p:cNvSpPr txBox="1"/>
              <p:nvPr/>
            </p:nvSpPr>
            <p:spPr>
              <a:xfrm>
                <a:off x="4604" y="1979"/>
                <a:ext cx="409" cy="231"/>
              </a:xfrm>
              <a:prstGeom prst="rect">
                <a:avLst/>
              </a:prstGeom>
              <a:noFill/>
              <a:ln w="9525">
                <a:noFill/>
              </a:ln>
            </p:spPr>
            <p:txBody>
              <a:bodyPr anchor="t">
                <a:spAutoFit/>
              </a:bodyPr>
              <a:lstStyle/>
              <a:p>
                <a:pPr>
                  <a:spcBef>
                    <a:spcPct val="50000"/>
                  </a:spcBef>
                </a:pPr>
                <a:r>
                  <a:rPr lang="en-US" altLang="zh-CN">
                    <a:latin typeface="Arial" panose="020B0604020202020204" pitchFamily="34" charset="0"/>
                  </a:rPr>
                  <a:t>Q</a:t>
                </a:r>
                <a:endParaRPr lang="en-US" altLang="zh-CN">
                  <a:latin typeface="Arial" panose="020B0604020202020204" pitchFamily="34" charset="0"/>
                </a:endParaRPr>
              </a:p>
            </p:txBody>
          </p:sp>
          <p:sp>
            <p:nvSpPr>
              <p:cNvPr id="34826" name="椭圆 54281"/>
              <p:cNvSpPr/>
              <p:nvPr/>
            </p:nvSpPr>
            <p:spPr>
              <a:xfrm>
                <a:off x="4377" y="1888"/>
                <a:ext cx="453" cy="453"/>
              </a:xfrm>
              <a:prstGeom prst="ellipse">
                <a:avLst/>
              </a:prstGeom>
              <a:noFill/>
              <a:ln w="9525" cap="flat" cmpd="sng">
                <a:solidFill>
                  <a:schemeClr val="tx1"/>
                </a:solidFill>
                <a:prstDash val="dash"/>
                <a:round/>
                <a:headEnd type="none" w="med" len="med"/>
                <a:tailEnd type="none" w="med" len="med"/>
              </a:ln>
            </p:spPr>
            <p:txBody>
              <a:bodyPr anchor="t"/>
              <a:lstStyle/>
              <a:p>
                <a:pPr algn="ctr"/>
                <a:endParaRPr lang="zh-CN" altLang="en-US">
                  <a:latin typeface="Arial" panose="020B0604020202020204" pitchFamily="34" charset="0"/>
                </a:endParaRPr>
              </a:p>
            </p:txBody>
          </p:sp>
          <p:sp>
            <p:nvSpPr>
              <p:cNvPr id="34827" name="椭圆 54282"/>
              <p:cNvSpPr/>
              <p:nvPr/>
            </p:nvSpPr>
            <p:spPr>
              <a:xfrm>
                <a:off x="4241" y="1752"/>
                <a:ext cx="725" cy="726"/>
              </a:xfrm>
              <a:prstGeom prst="ellipse">
                <a:avLst/>
              </a:prstGeom>
              <a:noFill/>
              <a:ln w="9525" cap="flat" cmpd="sng">
                <a:solidFill>
                  <a:schemeClr val="tx1"/>
                </a:solidFill>
                <a:prstDash val="dash"/>
                <a:round/>
                <a:headEnd type="none" w="med" len="med"/>
                <a:tailEnd type="none" w="med" len="med"/>
              </a:ln>
            </p:spPr>
            <p:txBody>
              <a:bodyPr anchor="t"/>
              <a:lstStyle/>
              <a:p>
                <a:pPr algn="ctr"/>
                <a:endParaRPr lang="zh-CN" altLang="en-US">
                  <a:latin typeface="Arial" panose="020B0604020202020204" pitchFamily="34" charset="0"/>
                </a:endParaRPr>
              </a:p>
            </p:txBody>
          </p:sp>
          <p:sp>
            <p:nvSpPr>
              <p:cNvPr id="34828" name="椭圆 54283"/>
              <p:cNvSpPr/>
              <p:nvPr/>
            </p:nvSpPr>
            <p:spPr>
              <a:xfrm>
                <a:off x="4059" y="1570"/>
                <a:ext cx="1089" cy="1089"/>
              </a:xfrm>
              <a:prstGeom prst="ellipse">
                <a:avLst/>
              </a:prstGeom>
              <a:noFill/>
              <a:ln w="9525" cap="flat" cmpd="sng">
                <a:solidFill>
                  <a:schemeClr val="tx1"/>
                </a:solidFill>
                <a:prstDash val="dash"/>
                <a:round/>
                <a:headEnd type="none" w="med" len="med"/>
                <a:tailEnd type="none" w="med" len="med"/>
              </a:ln>
            </p:spPr>
            <p:txBody>
              <a:bodyPr anchor="t"/>
              <a:lstStyle/>
              <a:p>
                <a:pPr algn="ctr"/>
                <a:endParaRPr lang="zh-CN" altLang="en-US">
                  <a:latin typeface="Arial" panose="020B0604020202020204" pitchFamily="34" charset="0"/>
                </a:endParaRPr>
              </a:p>
            </p:txBody>
          </p:sp>
        </p:gr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7" name="标题 54273"/>
          <p:cNvSpPr>
            <a:spLocks noGrp="1"/>
          </p:cNvSpPr>
          <p:nvPr>
            <p:ph type="title"/>
          </p:nvPr>
        </p:nvSpPr>
        <p:spPr/>
        <p:txBody>
          <a:bodyPr anchor="ctr"/>
          <a:lstStyle/>
          <a:p>
            <a:r>
              <a:rPr lang="zh-CN" altLang="en-US" dirty="0"/>
              <a:t>点电荷的德拜屏蔽</a:t>
            </a:r>
            <a:endParaRPr lang="zh-CN" altLang="en-US" dirty="0"/>
          </a:p>
        </p:txBody>
      </p:sp>
      <mc:AlternateContent xmlns:mc="http://schemas.openxmlformats.org/markup-compatibility/2006">
        <mc:Choice xmlns:a14="http://schemas.microsoft.com/office/drawing/2010/main" Requires="a14">
          <p:sp>
            <p:nvSpPr>
              <p:cNvPr id="34818" name="文本占位符 54274"/>
              <p:cNvSpPr>
                <a:spLocks noGrp="1"/>
              </p:cNvSpPr>
              <p:nvPr>
                <p:ph type="body" sz="half" idx="1"/>
              </p:nvPr>
            </p:nvSpPr>
            <p:spPr>
              <a:xfrm>
                <a:off x="323850" y="1600200"/>
                <a:ext cx="8496300" cy="4708525"/>
              </a:xfrm>
            </p:spPr>
            <p:txBody>
              <a:bodyPr anchor="t"/>
              <a:lstStyle/>
              <a:p>
                <a:r>
                  <a:rPr lang="zh-CN" altLang="en-US" sz="2400" dirty="0"/>
                  <a:t>其中 </a:t>
                </a:r>
                <a:r>
                  <a:rPr lang="en-US" altLang="zh-CN" sz="2400" i="1" dirty="0">
                    <a:latin typeface="Times New Roman" panose="02020603050405020304" pitchFamily="18" charset="0"/>
                    <a:cs typeface="Times New Roman" panose="02020603050405020304" pitchFamily="18" charset="0"/>
                  </a:rPr>
                  <a:t>Q </a:t>
                </a:r>
                <a:r>
                  <a:rPr lang="zh-CN" altLang="en-US" sz="2400" dirty="0"/>
                  <a:t>为点电荷的电荷量。待定常数 </a:t>
                </a:r>
                <a14:m>
                  <m:oMath xmlns:m="http://schemas.openxmlformats.org/officeDocument/2006/math">
                    <m:sSub>
                      <m:sSubPr>
                        <m:ctrlPr>
                          <a:rPr lang="en-US" altLang="zh-CN" sz="2400" i="1">
                            <a:latin typeface="Cambria Math" panose="02040503050406030204" pitchFamily="18" charset="0"/>
                          </a:rPr>
                        </m:ctrlPr>
                      </m:sSubPr>
                      <m:e>
                        <m:r>
                          <a:rPr lang="zh-CN" altLang="en-US" sz="2400" i="1">
                            <a:latin typeface="Cambria Math" panose="02040503050406030204" pitchFamily="18" charset="0"/>
                          </a:rPr>
                          <m:t>𝜑</m:t>
                        </m:r>
                      </m:e>
                      <m:sub>
                        <m:r>
                          <a:rPr lang="en-US" altLang="zh-CN" sz="2400" i="1">
                            <a:latin typeface="Cambria Math" panose="02040503050406030204" pitchFamily="18" charset="0"/>
                          </a:rPr>
                          <m:t>0</m:t>
                        </m:r>
                      </m:sub>
                    </m:sSub>
                  </m:oMath>
                </a14:m>
                <a:r>
                  <a:rPr lang="zh-CN" altLang="en-US" sz="2400" dirty="0"/>
                  <a:t> 的取值，是使当等离子体密度趋于</a:t>
                </a:r>
                <a:r>
                  <a:rPr lang="en-US" altLang="zh-CN" sz="2400" dirty="0"/>
                  <a:t>0</a:t>
                </a:r>
                <a:r>
                  <a:rPr lang="zh-CN" altLang="en-US" sz="2400" dirty="0"/>
                  <a:t>时，所求的电势表达式与点电荷在真空中的电势一致。</a:t>
                </a:r>
                <a:endParaRPr lang="en-US" altLang="zh-CN" sz="2400" dirty="0"/>
              </a:p>
              <a:p>
                <a:r>
                  <a:rPr lang="zh-CN" altLang="en-US" sz="2400" dirty="0"/>
                  <a:t>等离子体中的电势比真空的显著减小，随着距离增加，以德拜长度为特征长度电势做指数衰减。</a:t>
                </a:r>
                <a:endParaRPr lang="en-US" altLang="zh-CN" sz="2400" dirty="0"/>
              </a:p>
              <a:p>
                <a:r>
                  <a:rPr lang="zh-CN" altLang="en-US" sz="2400" dirty="0"/>
                  <a:t>德拜长度是等离子体中的一个空间尺度，粗略地说，在这个尺度内，电势可以不为</a:t>
                </a:r>
                <a:r>
                  <a:rPr lang="en-US" altLang="zh-CN" sz="2400" dirty="0"/>
                  <a:t>0</a:t>
                </a:r>
                <a:r>
                  <a:rPr lang="zh-CN" altLang="en-US" sz="2400" dirty="0"/>
                  <a:t>，等离子体偏离电中性；而在比这个尺度更大的范围内，等离子体仍然可以被认为保持了电中性。等离子体中带电粒子的热运动通常在小尺度范围（即徳拜尺度内）造成电中性被破坏。从德拜长度的表达式可知，热运动使得屏蔽效果变差，而电荷密度越大则屏蔽效果越好。</a:t>
                </a:r>
                <a:endParaRPr lang="en-US" altLang="zh-CN" sz="2400" dirty="0"/>
              </a:p>
              <a:p>
                <a:endParaRPr lang="en-US" altLang="zh-CN" sz="2400" dirty="0"/>
              </a:p>
              <a:p>
                <a:endParaRPr lang="zh-CN" altLang="en-US" sz="2400" dirty="0"/>
              </a:p>
              <a:p>
                <a:endParaRPr lang="zh-CN" altLang="en-US" sz="2400" dirty="0"/>
              </a:p>
              <a:p>
                <a:endParaRPr lang="zh-CN" altLang="en-US" sz="2400" dirty="0"/>
              </a:p>
              <a:p>
                <a:endParaRPr lang="zh-CN" altLang="en-US" sz="2400" dirty="0"/>
              </a:p>
            </p:txBody>
          </p:sp>
        </mc:Choice>
        <mc:Fallback>
          <p:sp>
            <p:nvSpPr>
              <p:cNvPr id="34818" name="文本占位符 54274"/>
              <p:cNvSpPr>
                <a:spLocks noRot="1" noChangeAspect="1" noMove="1" noResize="1" noEditPoints="1" noAdjustHandles="1" noChangeArrowheads="1" noChangeShapeType="1" noTextEdit="1"/>
              </p:cNvSpPr>
              <p:nvPr>
                <p:ph type="body" sz="half" idx="1"/>
              </p:nvPr>
            </p:nvSpPr>
            <p:spPr>
              <a:xfrm>
                <a:off x="323850" y="1600200"/>
                <a:ext cx="8496300" cy="4708525"/>
              </a:xfrm>
              <a:blipFill rotWithShape="1">
                <a:blip r:embed="rId1"/>
                <a:stretch>
                  <a:fillRect r="-1973" b="-36116"/>
                </a:stretch>
              </a:blipFill>
            </p:spPr>
            <p:txBody>
              <a:bodyPr/>
              <a:lstStyle/>
              <a:p>
                <a:r>
                  <a:rPr lang="zh-CN" altLang="en-US">
                    <a:noFill/>
                  </a:rPr>
                  <a:t> </a:t>
                </a:r>
              </a:p>
            </p:txBody>
          </p:sp>
        </mc:Fallback>
      </mc:AlternateContent>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1" name="标题 56321"/>
          <p:cNvSpPr>
            <a:spLocks noGrp="1"/>
          </p:cNvSpPr>
          <p:nvPr>
            <p:ph type="title"/>
          </p:nvPr>
        </p:nvSpPr>
        <p:spPr>
          <a:xfrm>
            <a:off x="457200" y="274638"/>
            <a:ext cx="8362950" cy="1143000"/>
          </a:xfrm>
        </p:spPr>
        <p:txBody>
          <a:bodyPr anchor="ctr"/>
          <a:lstStyle/>
          <a:p>
            <a:r>
              <a:rPr lang="zh-CN" altLang="en-US" dirty="0"/>
              <a:t>德拜球内的电子数</a:t>
            </a:r>
            <a:endParaRPr lang="zh-CN" altLang="en-US" dirty="0"/>
          </a:p>
        </p:txBody>
      </p:sp>
      <mc:AlternateContent xmlns:mc="http://schemas.openxmlformats.org/markup-compatibility/2006">
        <mc:Choice xmlns:a14="http://schemas.microsoft.com/office/drawing/2010/main" Requires="a14">
          <p:sp>
            <p:nvSpPr>
              <p:cNvPr id="35842" name="文本占位符 56322"/>
              <p:cNvSpPr>
                <a:spLocks noGrp="1"/>
              </p:cNvSpPr>
              <p:nvPr>
                <p:ph type="body" sz="half" idx="1"/>
              </p:nvPr>
            </p:nvSpPr>
            <p:spPr>
              <a:xfrm>
                <a:off x="539750" y="1484313"/>
                <a:ext cx="8208963" cy="4932362"/>
              </a:xfrm>
            </p:spPr>
            <p:txBody>
              <a:bodyPr anchor="t"/>
              <a:lstStyle/>
              <a:p>
                <a:pPr>
                  <a:lnSpc>
                    <a:spcPct val="90000"/>
                  </a:lnSpc>
                </a:pPr>
                <a:r>
                  <a:rPr lang="zh-CN" altLang="en-US" sz="2800" dirty="0"/>
                  <a:t>计算一下以德拜长度为尺度的等离子中的电子个数（等离子体参量的倒数）：</a:t>
                </a:r>
                <a:endParaRPr lang="zh-CN" altLang="en-US" sz="2800" dirty="0"/>
              </a:p>
              <a:p>
                <a:pPr marL="0" indent="0">
                  <a:lnSpc>
                    <a:spcPct val="90000"/>
                  </a:lnSpc>
                  <a:buNone/>
                </a:pPr>
                <a14:m>
                  <m:oMathPara xmlns:m="http://schemas.openxmlformats.org/officeDocument/2006/math">
                    <m:oMathParaPr>
                      <m:jc m:val="centerGroup"/>
                    </m:oMathParaPr>
                    <m:oMath xmlns:m="http://schemas.openxmlformats.org/officeDocument/2006/math">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𝑁</m:t>
                          </m:r>
                        </m:e>
                        <m:sub>
                          <m:r>
                            <a:rPr lang="en-US" altLang="zh-CN" sz="2800" i="1">
                              <a:latin typeface="Cambria Math" panose="02040503050406030204" pitchFamily="18" charset="0"/>
                            </a:rPr>
                            <m:t>𝑒</m:t>
                          </m:r>
                        </m:sub>
                      </m:sSub>
                      <m:r>
                        <a:rPr lang="en-US" altLang="zh-CN" sz="2800" b="0" i="1" smtClean="0">
                          <a:latin typeface="Cambria Math" panose="02040503050406030204" pitchFamily="18" charset="0"/>
                        </a:rPr>
                        <m:t>=</m:t>
                      </m:r>
                      <m:f>
                        <m:fPr>
                          <m:ctrlPr>
                            <a:rPr lang="en-US" altLang="zh-CN" sz="2800" b="0" i="1" smtClean="0">
                              <a:latin typeface="Cambria Math" panose="02040503050406030204" pitchFamily="18" charset="0"/>
                            </a:rPr>
                          </m:ctrlPr>
                        </m:fPr>
                        <m:num>
                          <m:r>
                            <a:rPr lang="en-US" altLang="zh-CN" sz="2800" b="0" i="1" smtClean="0">
                              <a:latin typeface="Cambria Math" panose="02040503050406030204" pitchFamily="18" charset="0"/>
                            </a:rPr>
                            <m:t>4</m:t>
                          </m:r>
                          <m:r>
                            <a:rPr lang="zh-CN" altLang="en-US" sz="2800" b="0" i="1" smtClean="0">
                              <a:latin typeface="Cambria Math" panose="02040503050406030204" pitchFamily="18" charset="0"/>
                            </a:rPr>
                            <m:t>𝜋</m:t>
                          </m:r>
                        </m:num>
                        <m:den>
                          <m:r>
                            <a:rPr lang="en-US" altLang="zh-CN" sz="2800" b="0" i="1" smtClean="0">
                              <a:latin typeface="Cambria Math" panose="02040503050406030204" pitchFamily="18" charset="0"/>
                            </a:rPr>
                            <m:t>3</m:t>
                          </m:r>
                        </m:den>
                      </m:f>
                      <m:sSubSup>
                        <m:sSubSupPr>
                          <m:ctrlPr>
                            <a:rPr lang="en-US" altLang="zh-CN" sz="2800" b="0" i="1" smtClean="0">
                              <a:latin typeface="Cambria Math" panose="02040503050406030204" pitchFamily="18" charset="0"/>
                            </a:rPr>
                          </m:ctrlPr>
                        </m:sSubSupPr>
                        <m:e>
                          <m:r>
                            <a:rPr lang="zh-CN" altLang="en-US" sz="2800" b="0" i="1" smtClean="0">
                              <a:latin typeface="Cambria Math" panose="02040503050406030204" pitchFamily="18" charset="0"/>
                            </a:rPr>
                            <m:t>𝜆</m:t>
                          </m:r>
                        </m:e>
                        <m:sub>
                          <m:r>
                            <a:rPr lang="en-US" altLang="zh-CN" sz="2800" b="0" i="1" smtClean="0">
                              <a:latin typeface="Cambria Math" panose="02040503050406030204" pitchFamily="18" charset="0"/>
                            </a:rPr>
                            <m:t>𝐷𝑒</m:t>
                          </m:r>
                        </m:sub>
                        <m:sup>
                          <m:r>
                            <a:rPr lang="en-US" altLang="zh-CN" sz="2800" b="0" i="1" smtClean="0">
                              <a:latin typeface="Cambria Math" panose="02040503050406030204" pitchFamily="18" charset="0"/>
                            </a:rPr>
                            <m:t>3</m:t>
                          </m:r>
                        </m:sup>
                      </m:sSubSup>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𝑛</m:t>
                          </m:r>
                        </m:e>
                        <m:sub>
                          <m:r>
                            <a:rPr lang="en-US" altLang="zh-CN" sz="2800" i="1">
                              <a:latin typeface="Cambria Math" panose="02040503050406030204" pitchFamily="18" charset="0"/>
                            </a:rPr>
                            <m:t>𝑒</m:t>
                          </m:r>
                        </m:sub>
                      </m:sSub>
                      <m:r>
                        <a:rPr lang="en-US" altLang="zh-CN" sz="2800" b="0" i="1" smtClean="0">
                          <a:latin typeface="Cambria Math" panose="02040503050406030204" pitchFamily="18" charset="0"/>
                        </a:rPr>
                        <m:t>=</m:t>
                      </m:r>
                      <m:f>
                        <m:fPr>
                          <m:ctrlPr>
                            <a:rPr lang="en-US" altLang="zh-CN" sz="2800" i="1">
                              <a:latin typeface="Cambria Math" panose="02040503050406030204" pitchFamily="18" charset="0"/>
                            </a:rPr>
                          </m:ctrlPr>
                        </m:fPr>
                        <m:num>
                          <m:r>
                            <a:rPr lang="en-US" altLang="zh-CN" sz="2800" i="1">
                              <a:latin typeface="Cambria Math" panose="02040503050406030204" pitchFamily="18" charset="0"/>
                            </a:rPr>
                            <m:t>4</m:t>
                          </m:r>
                          <m:r>
                            <a:rPr lang="zh-CN" altLang="en-US" sz="2800" i="1">
                              <a:latin typeface="Cambria Math" panose="02040503050406030204" pitchFamily="18" charset="0"/>
                            </a:rPr>
                            <m:t>𝜋</m:t>
                          </m:r>
                        </m:num>
                        <m:den>
                          <m:r>
                            <a:rPr lang="en-US" altLang="zh-CN" sz="2800" i="1">
                              <a:latin typeface="Cambria Math" panose="02040503050406030204" pitchFamily="18" charset="0"/>
                            </a:rPr>
                            <m:t>3</m:t>
                          </m:r>
                        </m:den>
                      </m:f>
                      <m:sSup>
                        <m:sSupPr>
                          <m:ctrlPr>
                            <a:rPr lang="en-US" altLang="zh-CN" sz="2800" i="1" smtClean="0">
                              <a:latin typeface="Cambria Math" panose="02040503050406030204" pitchFamily="18" charset="0"/>
                            </a:rPr>
                          </m:ctrlPr>
                        </m:sSupPr>
                        <m:e>
                          <m:r>
                            <a:rPr lang="en-US" altLang="zh-CN" sz="2800" b="0" i="1" smtClean="0">
                              <a:latin typeface="Cambria Math" panose="02040503050406030204" pitchFamily="18" charset="0"/>
                            </a:rPr>
                            <m:t>(</m:t>
                          </m:r>
                          <m:f>
                            <m:fPr>
                              <m:ctrlPr>
                                <a:rPr lang="en-US" altLang="zh-CN" sz="2800" i="1">
                                  <a:latin typeface="Cambria Math" panose="02040503050406030204" pitchFamily="18" charset="0"/>
                                </a:rPr>
                              </m:ctrlPr>
                            </m:fPr>
                            <m:num>
                              <m:r>
                                <a:rPr lang="en-US" altLang="zh-CN" sz="2800" i="1">
                                  <a:latin typeface="Cambria Math" panose="02040503050406030204" pitchFamily="18" charset="0"/>
                                </a:rPr>
                                <m:t>𝑘</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𝑇</m:t>
                                  </m:r>
                                </m:e>
                                <m:sub>
                                  <m:r>
                                    <a:rPr lang="en-US" altLang="zh-CN" sz="2800" b="0" i="1" smtClean="0">
                                      <a:latin typeface="Cambria Math" panose="02040503050406030204" pitchFamily="18" charset="0"/>
                                    </a:rPr>
                                    <m:t>𝑒</m:t>
                                  </m:r>
                                </m:sub>
                              </m:sSub>
                              <m:sSub>
                                <m:sSubPr>
                                  <m:ctrlPr>
                                    <a:rPr lang="en-US" altLang="zh-CN" sz="2800" i="1">
                                      <a:latin typeface="Cambria Math" panose="02040503050406030204" pitchFamily="18" charset="0"/>
                                    </a:rPr>
                                  </m:ctrlPr>
                                </m:sSubPr>
                                <m:e>
                                  <m:r>
                                    <a:rPr lang="zh-CN" altLang="en-US" sz="2800" i="1">
                                      <a:latin typeface="Cambria Math" panose="02040503050406030204" pitchFamily="18" charset="0"/>
                                    </a:rPr>
                                    <m:t>𝜀</m:t>
                                  </m:r>
                                </m:e>
                                <m:sub>
                                  <m:r>
                                    <a:rPr lang="en-US" altLang="zh-CN" sz="2800" i="1">
                                      <a:latin typeface="Cambria Math" panose="02040503050406030204" pitchFamily="18" charset="0"/>
                                    </a:rPr>
                                    <m:t>0</m:t>
                                  </m:r>
                                </m:sub>
                              </m:sSub>
                            </m:num>
                            <m:den>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𝑛</m:t>
                                  </m:r>
                                </m:e>
                                <m:sub>
                                  <m:r>
                                    <a:rPr lang="en-US" altLang="zh-CN" sz="2800" b="0" i="1" smtClean="0">
                                      <a:latin typeface="Cambria Math" panose="02040503050406030204" pitchFamily="18" charset="0"/>
                                    </a:rPr>
                                    <m:t>𝑒</m:t>
                                  </m:r>
                                </m:sub>
                              </m:sSub>
                              <m:sSup>
                                <m:sSupPr>
                                  <m:ctrlPr>
                                    <a:rPr lang="en-US" altLang="zh-CN" sz="2800" i="1" smtClean="0">
                                      <a:latin typeface="Cambria Math" panose="02040503050406030204" pitchFamily="18" charset="0"/>
                                    </a:rPr>
                                  </m:ctrlPr>
                                </m:sSupPr>
                                <m:e>
                                  <m:r>
                                    <a:rPr lang="en-US" altLang="zh-CN" sz="2800" b="0" i="1" smtClean="0">
                                      <a:latin typeface="Cambria Math" panose="02040503050406030204" pitchFamily="18" charset="0"/>
                                    </a:rPr>
                                    <m:t>𝑒</m:t>
                                  </m:r>
                                </m:e>
                                <m:sup>
                                  <m:r>
                                    <a:rPr lang="en-US" altLang="zh-CN" sz="2800" b="0" i="1" smtClean="0">
                                      <a:latin typeface="Cambria Math" panose="02040503050406030204" pitchFamily="18" charset="0"/>
                                    </a:rPr>
                                    <m:t>2</m:t>
                                  </m:r>
                                </m:sup>
                              </m:sSup>
                            </m:den>
                          </m:f>
                          <m:r>
                            <a:rPr lang="en-US" altLang="zh-CN" sz="2800" b="0" i="1" smtClean="0">
                              <a:latin typeface="Cambria Math" panose="02040503050406030204" pitchFamily="18" charset="0"/>
                            </a:rPr>
                            <m:t>)</m:t>
                          </m:r>
                        </m:e>
                        <m:sup>
                          <m:f>
                            <m:fPr>
                              <m:ctrlPr>
                                <a:rPr lang="en-US" altLang="zh-CN" sz="2800" i="1" smtClean="0">
                                  <a:latin typeface="Cambria Math" panose="02040503050406030204" pitchFamily="18" charset="0"/>
                                </a:rPr>
                              </m:ctrlPr>
                            </m:fPr>
                            <m:num>
                              <m:r>
                                <a:rPr lang="en-US" altLang="zh-CN" sz="2800" b="0" i="1" smtClean="0">
                                  <a:latin typeface="Cambria Math" panose="02040503050406030204" pitchFamily="18" charset="0"/>
                                </a:rPr>
                                <m:t>3</m:t>
                              </m:r>
                            </m:num>
                            <m:den>
                              <m:r>
                                <a:rPr lang="en-US" altLang="zh-CN" sz="2800" b="0" i="1" smtClean="0">
                                  <a:latin typeface="Cambria Math" panose="02040503050406030204" pitchFamily="18" charset="0"/>
                                </a:rPr>
                                <m:t>2</m:t>
                              </m:r>
                            </m:den>
                          </m:f>
                        </m:sup>
                      </m:sSup>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𝑛</m:t>
                          </m:r>
                        </m:e>
                        <m:sub>
                          <m:r>
                            <a:rPr lang="en-US" altLang="zh-CN" sz="2800" i="1">
                              <a:latin typeface="Cambria Math" panose="02040503050406030204" pitchFamily="18" charset="0"/>
                            </a:rPr>
                            <m:t>𝑒</m:t>
                          </m:r>
                        </m:sub>
                      </m:sSub>
                      <m:r>
                        <a:rPr lang="en-US" altLang="zh-CN" sz="2800" b="0" i="1" smtClean="0">
                          <a:latin typeface="Cambria Math" panose="02040503050406030204" pitchFamily="18" charset="0"/>
                        </a:rPr>
                        <m:t>=</m:t>
                      </m:r>
                      <m:f>
                        <m:fPr>
                          <m:ctrlPr>
                            <a:rPr lang="en-US" altLang="zh-CN" sz="2800" i="1">
                              <a:latin typeface="Cambria Math" panose="02040503050406030204" pitchFamily="18" charset="0"/>
                            </a:rPr>
                          </m:ctrlPr>
                        </m:fPr>
                        <m:num>
                          <m:r>
                            <a:rPr lang="en-US" altLang="zh-CN" sz="2800" i="1">
                              <a:latin typeface="Cambria Math" panose="02040503050406030204" pitchFamily="18" charset="0"/>
                            </a:rPr>
                            <m:t>4</m:t>
                          </m:r>
                          <m:r>
                            <a:rPr lang="zh-CN" altLang="en-US" sz="2800" i="1">
                              <a:latin typeface="Cambria Math" panose="02040503050406030204" pitchFamily="18" charset="0"/>
                            </a:rPr>
                            <m:t>𝜋</m:t>
                          </m:r>
                        </m:num>
                        <m:den>
                          <m:r>
                            <a:rPr lang="en-US" altLang="zh-CN" sz="2800" i="1">
                              <a:latin typeface="Cambria Math" panose="02040503050406030204" pitchFamily="18" charset="0"/>
                            </a:rPr>
                            <m:t>3</m:t>
                          </m:r>
                        </m:den>
                      </m:f>
                      <m:sSup>
                        <m:sSupPr>
                          <m:ctrlPr>
                            <a:rPr lang="en-US" altLang="zh-CN" sz="2800" i="1">
                              <a:latin typeface="Cambria Math" panose="02040503050406030204" pitchFamily="18" charset="0"/>
                            </a:rPr>
                          </m:ctrlPr>
                        </m:sSupPr>
                        <m:e>
                          <m:r>
                            <a:rPr lang="en-US" altLang="zh-CN" sz="2800" i="1" smtClean="0">
                              <a:latin typeface="Cambria Math" panose="02040503050406030204" pitchFamily="18" charset="0"/>
                            </a:rPr>
                            <m:t> </m:t>
                          </m:r>
                          <m:r>
                            <a:rPr lang="en-US" altLang="zh-CN" sz="2800" i="1">
                              <a:latin typeface="Cambria Math" panose="02040503050406030204" pitchFamily="18" charset="0"/>
                            </a:rPr>
                            <m:t>(</m:t>
                          </m:r>
                          <m:f>
                            <m:fPr>
                              <m:ctrlPr>
                                <a:rPr lang="en-US" altLang="zh-CN" sz="2800" i="1">
                                  <a:latin typeface="Cambria Math" panose="02040503050406030204" pitchFamily="18" charset="0"/>
                                </a:rPr>
                              </m:ctrlPr>
                            </m:fPr>
                            <m:num>
                              <m:r>
                                <a:rPr lang="en-US" altLang="zh-CN" sz="2800" i="1">
                                  <a:latin typeface="Cambria Math" panose="02040503050406030204" pitchFamily="18" charset="0"/>
                                </a:rPr>
                                <m:t>𝑘</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𝑇</m:t>
                                  </m:r>
                                </m:e>
                                <m:sub>
                                  <m:r>
                                    <a:rPr lang="en-US" altLang="zh-CN" sz="2800" i="1">
                                      <a:latin typeface="Cambria Math" panose="02040503050406030204" pitchFamily="18" charset="0"/>
                                    </a:rPr>
                                    <m:t>𝑒</m:t>
                                  </m:r>
                                </m:sub>
                              </m:sSub>
                              <m:sSub>
                                <m:sSubPr>
                                  <m:ctrlPr>
                                    <a:rPr lang="en-US" altLang="zh-CN" sz="2800" i="1">
                                      <a:latin typeface="Cambria Math" panose="02040503050406030204" pitchFamily="18" charset="0"/>
                                    </a:rPr>
                                  </m:ctrlPr>
                                </m:sSubPr>
                                <m:e>
                                  <m:r>
                                    <a:rPr lang="zh-CN" altLang="en-US" sz="2800" i="1">
                                      <a:latin typeface="Cambria Math" panose="02040503050406030204" pitchFamily="18" charset="0"/>
                                    </a:rPr>
                                    <m:t>𝜀</m:t>
                                  </m:r>
                                </m:e>
                                <m:sub>
                                  <m:r>
                                    <a:rPr lang="en-US" altLang="zh-CN" sz="2800" i="1">
                                      <a:latin typeface="Cambria Math" panose="02040503050406030204" pitchFamily="18" charset="0"/>
                                    </a:rPr>
                                    <m:t>0</m:t>
                                  </m:r>
                                </m:sub>
                              </m:sSub>
                              <m:r>
                                <a:rPr lang="en-US" altLang="zh-CN" sz="2800" i="1">
                                  <a:latin typeface="Cambria Math" panose="02040503050406030204" pitchFamily="18" charset="0"/>
                                </a:rPr>
                                <m:t>𝐿</m:t>
                              </m:r>
                            </m:num>
                            <m:den>
                              <m:sSup>
                                <m:sSupPr>
                                  <m:ctrlPr>
                                    <a:rPr lang="en-US" altLang="zh-CN" sz="2800" i="1">
                                      <a:latin typeface="Cambria Math" panose="02040503050406030204" pitchFamily="18" charset="0"/>
                                    </a:rPr>
                                  </m:ctrlPr>
                                </m:sSupPr>
                                <m:e>
                                  <m:r>
                                    <a:rPr lang="en-US" altLang="zh-CN" sz="2800" i="1">
                                      <a:latin typeface="Cambria Math" panose="02040503050406030204" pitchFamily="18" charset="0"/>
                                    </a:rPr>
                                    <m:t>𝑒</m:t>
                                  </m:r>
                                </m:e>
                                <m:sup>
                                  <m:r>
                                    <a:rPr lang="en-US" altLang="zh-CN" sz="2800" i="1">
                                      <a:latin typeface="Cambria Math" panose="02040503050406030204" pitchFamily="18" charset="0"/>
                                    </a:rPr>
                                    <m:t>2</m:t>
                                  </m:r>
                                </m:sup>
                              </m:sSup>
                            </m:den>
                          </m:f>
                          <m:r>
                            <a:rPr lang="en-US" altLang="zh-CN" sz="2800" i="1">
                              <a:latin typeface="Cambria Math" panose="02040503050406030204" pitchFamily="18" charset="0"/>
                            </a:rPr>
                            <m:t>)</m:t>
                          </m:r>
                        </m:e>
                        <m:sup>
                          <m:f>
                            <m:fPr>
                              <m:ctrlPr>
                                <a:rPr lang="en-US" altLang="zh-CN" sz="2800" i="1">
                                  <a:latin typeface="Cambria Math" panose="02040503050406030204" pitchFamily="18" charset="0"/>
                                </a:rPr>
                              </m:ctrlPr>
                            </m:fPr>
                            <m:num>
                              <m:r>
                                <a:rPr lang="en-US" altLang="zh-CN" sz="2800" i="1">
                                  <a:latin typeface="Cambria Math" panose="02040503050406030204" pitchFamily="18" charset="0"/>
                                </a:rPr>
                                <m:t>3</m:t>
                              </m:r>
                            </m:num>
                            <m:den>
                              <m:r>
                                <a:rPr lang="en-US" altLang="zh-CN" sz="2800" i="1">
                                  <a:latin typeface="Cambria Math" panose="02040503050406030204" pitchFamily="18" charset="0"/>
                                </a:rPr>
                                <m:t>2</m:t>
                              </m:r>
                            </m:den>
                          </m:f>
                        </m:sup>
                      </m:sSup>
                      <m:r>
                        <a:rPr lang="en-US" altLang="zh-CN" sz="2800" b="0" i="1" smtClean="0">
                          <a:latin typeface="Cambria Math" panose="02040503050406030204" pitchFamily="18" charset="0"/>
                        </a:rPr>
                        <m:t>=</m:t>
                      </m:r>
                      <m:f>
                        <m:fPr>
                          <m:ctrlPr>
                            <a:rPr lang="en-US" altLang="zh-CN" sz="2800" i="1">
                              <a:latin typeface="Cambria Math" panose="02040503050406030204" pitchFamily="18" charset="0"/>
                            </a:rPr>
                          </m:ctrlPr>
                        </m:fPr>
                        <m:num>
                          <m:r>
                            <a:rPr lang="en-US" altLang="zh-CN" sz="2800" b="0" i="1" smtClean="0">
                              <a:latin typeface="Cambria Math" panose="02040503050406030204" pitchFamily="18" charset="0"/>
                            </a:rPr>
                            <m:t>1</m:t>
                          </m:r>
                        </m:num>
                        <m:den>
                          <m:r>
                            <a:rPr lang="en-US" altLang="zh-CN" sz="2800" b="0" i="1" smtClean="0">
                              <a:latin typeface="Cambria Math" panose="02040503050406030204" pitchFamily="18" charset="0"/>
                            </a:rPr>
                            <m:t>6</m:t>
                          </m:r>
                          <m:rad>
                            <m:radPr>
                              <m:degHide m:val="on"/>
                              <m:ctrlPr>
                                <a:rPr lang="en-US" altLang="zh-CN" sz="2800" b="0" i="1" smtClean="0">
                                  <a:latin typeface="Cambria Math" panose="02040503050406030204" pitchFamily="18" charset="0"/>
                                </a:rPr>
                              </m:ctrlPr>
                            </m:radPr>
                            <m:deg/>
                            <m:e>
                              <m:r>
                                <a:rPr lang="zh-CN" altLang="en-US" sz="2800" i="1">
                                  <a:latin typeface="Cambria Math" panose="02040503050406030204" pitchFamily="18" charset="0"/>
                                </a:rPr>
                                <m:t>𝜋</m:t>
                              </m:r>
                            </m:e>
                          </m:rad>
                        </m:den>
                      </m:f>
                      <m:sSup>
                        <m:sSupPr>
                          <m:ctrlPr>
                            <a:rPr lang="en-US" altLang="zh-CN" sz="2800" i="1">
                              <a:latin typeface="Cambria Math" panose="02040503050406030204" pitchFamily="18" charset="0"/>
                            </a:rPr>
                          </m:ctrlPr>
                        </m:sSupPr>
                        <m:e>
                          <m:r>
                            <a:rPr lang="en-US" altLang="zh-CN" sz="2800" i="1">
                              <a:latin typeface="Cambria Math" panose="02040503050406030204" pitchFamily="18" charset="0"/>
                            </a:rPr>
                            <m:t> (</m:t>
                          </m:r>
                          <m:f>
                            <m:fPr>
                              <m:ctrlPr>
                                <a:rPr lang="en-US" altLang="zh-CN" sz="2800" i="1">
                                  <a:latin typeface="Cambria Math" panose="02040503050406030204" pitchFamily="18" charset="0"/>
                                </a:rPr>
                              </m:ctrlPr>
                            </m:fPr>
                            <m:num>
                              <m:r>
                                <a:rPr lang="en-US" altLang="zh-CN" sz="2800" i="1">
                                  <a:latin typeface="Cambria Math" panose="02040503050406030204" pitchFamily="18" charset="0"/>
                                </a:rPr>
                                <m:t>𝑘</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𝑇</m:t>
                                  </m:r>
                                </m:e>
                                <m:sub>
                                  <m:r>
                                    <a:rPr lang="en-US" altLang="zh-CN" sz="2800" i="1">
                                      <a:latin typeface="Cambria Math" panose="02040503050406030204" pitchFamily="18" charset="0"/>
                                    </a:rPr>
                                    <m:t>𝑒</m:t>
                                  </m:r>
                                </m:sub>
                              </m:sSub>
                            </m:num>
                            <m:den>
                              <m:r>
                                <a:rPr lang="en-US" altLang="zh-CN" sz="2800" b="0" i="1" smtClean="0">
                                  <a:latin typeface="Cambria Math" panose="02040503050406030204" pitchFamily="18" charset="0"/>
                                </a:rPr>
                                <m:t>𝑈</m:t>
                              </m:r>
                            </m:den>
                          </m:f>
                          <m:r>
                            <a:rPr lang="en-US" altLang="zh-CN" sz="2800" i="1">
                              <a:latin typeface="Cambria Math" panose="02040503050406030204" pitchFamily="18" charset="0"/>
                            </a:rPr>
                            <m:t>)</m:t>
                          </m:r>
                        </m:e>
                        <m:sup>
                          <m:f>
                            <m:fPr>
                              <m:ctrlPr>
                                <a:rPr lang="en-US" altLang="zh-CN" sz="2800" i="1">
                                  <a:latin typeface="Cambria Math" panose="02040503050406030204" pitchFamily="18" charset="0"/>
                                </a:rPr>
                              </m:ctrlPr>
                            </m:fPr>
                            <m:num>
                              <m:r>
                                <a:rPr lang="en-US" altLang="zh-CN" sz="2800" i="1">
                                  <a:latin typeface="Cambria Math" panose="02040503050406030204" pitchFamily="18" charset="0"/>
                                </a:rPr>
                                <m:t>3</m:t>
                              </m:r>
                            </m:num>
                            <m:den>
                              <m:r>
                                <a:rPr lang="en-US" altLang="zh-CN" sz="2800" i="1">
                                  <a:latin typeface="Cambria Math" panose="02040503050406030204" pitchFamily="18" charset="0"/>
                                </a:rPr>
                                <m:t>2</m:t>
                              </m:r>
                            </m:den>
                          </m:f>
                        </m:sup>
                      </m:sSup>
                      <m:r>
                        <a:rPr lang="zh-CN" altLang="en-US" sz="2800" i="1">
                          <a:latin typeface="Cambria Math" panose="02040503050406030204" pitchFamily="18" charset="0"/>
                        </a:rPr>
                        <m:t>，</m:t>
                      </m:r>
                      <m:r>
                        <a:rPr lang="en-US" altLang="zh-CN" sz="2800" b="0" i="1" smtClean="0">
                          <a:latin typeface="Cambria Math" panose="02040503050406030204" pitchFamily="18" charset="0"/>
                        </a:rPr>
                        <m:t>       </m:t>
                      </m:r>
                      <m:r>
                        <a:rPr lang="en-US" altLang="zh-CN" sz="2800" i="1">
                          <a:latin typeface="Cambria Math" panose="02040503050406030204" pitchFamily="18" charset="0"/>
                        </a:rPr>
                        <m:t>𝐿</m:t>
                      </m:r>
                      <m:r>
                        <a:rPr lang="en-US" altLang="zh-CN" sz="2800" i="1">
                          <a:latin typeface="Cambria Math" panose="02040503050406030204" pitchFamily="18" charset="0"/>
                        </a:rPr>
                        <m:t>=</m:t>
                      </m:r>
                      <m:sSup>
                        <m:sSupPr>
                          <m:ctrlPr>
                            <a:rPr lang="en-US" altLang="zh-CN" sz="2800" i="1">
                              <a:latin typeface="Cambria Math" panose="02040503050406030204" pitchFamily="18" charset="0"/>
                            </a:rPr>
                          </m:ctrlPr>
                        </m:sSupPr>
                        <m:e>
                          <m:r>
                            <a:rPr lang="en-US" altLang="zh-CN" sz="2800" i="1">
                              <a:latin typeface="Cambria Math" panose="02040503050406030204" pitchFamily="18" charset="0"/>
                            </a:rPr>
                            <m:t>𝑛</m:t>
                          </m:r>
                        </m:e>
                        <m:sup>
                          <m:r>
                            <a:rPr lang="en-US" altLang="zh-CN" sz="2800" i="1">
                              <a:latin typeface="Cambria Math" panose="02040503050406030204" pitchFamily="18" charset="0"/>
                            </a:rPr>
                            <m:t>− </m:t>
                          </m:r>
                          <m:f>
                            <m:fPr>
                              <m:ctrlPr>
                                <a:rPr lang="en-US" altLang="zh-CN" sz="2800" i="1">
                                  <a:latin typeface="Cambria Math" panose="02040503050406030204" pitchFamily="18" charset="0"/>
                                </a:rPr>
                              </m:ctrlPr>
                            </m:fPr>
                            <m:num>
                              <m:r>
                                <a:rPr lang="en-US" altLang="zh-CN" sz="2800" i="1">
                                  <a:latin typeface="Cambria Math" panose="02040503050406030204" pitchFamily="18" charset="0"/>
                                </a:rPr>
                                <m:t>1</m:t>
                              </m:r>
                            </m:num>
                            <m:den>
                              <m:r>
                                <a:rPr lang="en-US" altLang="zh-CN" sz="2800" i="1">
                                  <a:latin typeface="Cambria Math" panose="02040503050406030204" pitchFamily="18" charset="0"/>
                                </a:rPr>
                                <m:t>3</m:t>
                              </m:r>
                            </m:den>
                          </m:f>
                        </m:sup>
                      </m:sSup>
                      <m:r>
                        <a:rPr lang="zh-CN" altLang="en-US" sz="2800" i="1" smtClean="0">
                          <a:latin typeface="Cambria Math" panose="02040503050406030204" pitchFamily="18" charset="0"/>
                        </a:rPr>
                        <m:t>，</m:t>
                      </m:r>
                      <m:r>
                        <a:rPr lang="en-US" altLang="zh-CN" sz="2800" i="1">
                          <a:latin typeface="Cambria Math" panose="02040503050406030204" pitchFamily="18" charset="0"/>
                        </a:rPr>
                        <m:t>𝑈</m:t>
                      </m:r>
                      <m:r>
                        <a:rPr lang="en-US" altLang="zh-CN" sz="2800" i="1">
                          <a:latin typeface="Cambria Math" panose="02040503050406030204" pitchFamily="18" charset="0"/>
                        </a:rPr>
                        <m:t>=</m:t>
                      </m:r>
                      <m:f>
                        <m:fPr>
                          <m:ctrlPr>
                            <a:rPr lang="en-US" altLang="zh-CN" sz="2800" i="1">
                              <a:latin typeface="Cambria Math" panose="02040503050406030204" pitchFamily="18" charset="0"/>
                            </a:rPr>
                          </m:ctrlPr>
                        </m:fPr>
                        <m:num>
                          <m:sSup>
                            <m:sSupPr>
                              <m:ctrlPr>
                                <a:rPr lang="en-US" altLang="zh-CN" sz="2800" i="1">
                                  <a:latin typeface="Cambria Math" panose="02040503050406030204" pitchFamily="18" charset="0"/>
                                </a:rPr>
                              </m:ctrlPr>
                            </m:sSupPr>
                            <m:e>
                              <m:r>
                                <a:rPr lang="en-US" altLang="zh-CN" sz="2800" i="1">
                                  <a:latin typeface="Cambria Math" panose="02040503050406030204" pitchFamily="18" charset="0"/>
                                </a:rPr>
                                <m:t>𝑒</m:t>
                              </m:r>
                            </m:e>
                            <m:sup>
                              <m:r>
                                <a:rPr lang="en-US" altLang="zh-CN" sz="2800" i="1">
                                  <a:latin typeface="Cambria Math" panose="02040503050406030204" pitchFamily="18" charset="0"/>
                                </a:rPr>
                                <m:t>2</m:t>
                              </m:r>
                            </m:sup>
                          </m:sSup>
                        </m:num>
                        <m:den>
                          <m:r>
                            <a:rPr lang="en-US" altLang="zh-CN" sz="2800" i="1">
                              <a:latin typeface="Cambria Math" panose="02040503050406030204" pitchFamily="18" charset="0"/>
                            </a:rPr>
                            <m:t>4</m:t>
                          </m:r>
                          <m:r>
                            <a:rPr lang="zh-CN" altLang="en-US" sz="2800" i="1">
                              <a:latin typeface="Cambria Math" panose="02040503050406030204" pitchFamily="18" charset="0"/>
                            </a:rPr>
                            <m:t>𝜋</m:t>
                          </m:r>
                          <m:sSub>
                            <m:sSubPr>
                              <m:ctrlPr>
                                <a:rPr lang="en-US" altLang="zh-CN" sz="2800" i="1">
                                  <a:latin typeface="Cambria Math" panose="02040503050406030204" pitchFamily="18" charset="0"/>
                                </a:rPr>
                              </m:ctrlPr>
                            </m:sSubPr>
                            <m:e>
                              <m:r>
                                <a:rPr lang="zh-CN" altLang="en-US" sz="2800" i="1">
                                  <a:latin typeface="Cambria Math" panose="02040503050406030204" pitchFamily="18" charset="0"/>
                                </a:rPr>
                                <m:t>𝜀</m:t>
                              </m:r>
                            </m:e>
                            <m:sub>
                              <m:r>
                                <a:rPr lang="en-US" altLang="zh-CN" sz="2800" i="1">
                                  <a:latin typeface="Cambria Math" panose="02040503050406030204" pitchFamily="18" charset="0"/>
                                </a:rPr>
                                <m:t>0</m:t>
                              </m:r>
                            </m:sub>
                          </m:sSub>
                          <m:r>
                            <a:rPr lang="en-US" altLang="zh-CN" sz="2800" i="1">
                              <a:latin typeface="Cambria Math" panose="02040503050406030204" pitchFamily="18" charset="0"/>
                            </a:rPr>
                            <m:t>𝐿</m:t>
                          </m:r>
                        </m:den>
                      </m:f>
                    </m:oMath>
                  </m:oMathPara>
                </a14:m>
                <a:endParaRPr lang="zh-CN" altLang="en-US" sz="2800" dirty="0"/>
              </a:p>
              <a:p>
                <a:pPr>
                  <a:lnSpc>
                    <a:spcPct val="90000"/>
                  </a:lnSpc>
                </a:pPr>
                <a:r>
                  <a:rPr lang="zh-CN" altLang="en-US" sz="2800" dirty="0"/>
                  <a:t>以上的体积为球体，也有用立方体计算的。</a:t>
                </a:r>
                <a:endParaRPr lang="zh-CN" altLang="en-US" sz="2800" dirty="0"/>
              </a:p>
              <a:p>
                <a:pPr>
                  <a:lnSpc>
                    <a:spcPct val="90000"/>
                  </a:lnSpc>
                </a:pPr>
                <a:r>
                  <a:rPr lang="zh-CN" altLang="en-US" sz="2800" dirty="0"/>
                  <a:t>这里 </a:t>
                </a:r>
                <a:r>
                  <a:rPr lang="en-US" altLang="zh-CN" sz="2800" i="1" dirty="0">
                    <a:latin typeface="Times New Roman" panose="02020603050405020304" pitchFamily="18" charset="0"/>
                    <a:cs typeface="Times New Roman" panose="02020603050405020304" pitchFamily="18" charset="0"/>
                  </a:rPr>
                  <a:t>L </a:t>
                </a:r>
                <a:r>
                  <a:rPr lang="zh-CN" altLang="en-US" sz="2800" dirty="0"/>
                  <a:t>是电子之间的平均距离。</a:t>
                </a:r>
                <a:r>
                  <a:rPr lang="en-US" altLang="zh-CN" sz="2800" i="1" dirty="0">
                    <a:latin typeface="Times New Roman" panose="02020603050405020304" pitchFamily="18" charset="0"/>
                    <a:cs typeface="Times New Roman" panose="02020603050405020304" pitchFamily="18" charset="0"/>
                  </a:rPr>
                  <a:t>U </a:t>
                </a:r>
                <a:r>
                  <a:rPr lang="zh-CN" altLang="en-US" sz="2800" dirty="0"/>
                  <a:t>是在平均距离下的电势能。等离子体有热运动动能远大于势能的性质，即 </a:t>
                </a:r>
                <a14:m>
                  <m:oMath xmlns:m="http://schemas.openxmlformats.org/officeDocument/2006/math">
                    <m:r>
                      <a:rPr lang="en-US" altLang="zh-CN" sz="2800" i="1">
                        <a:latin typeface="Cambria Math" panose="02040503050406030204" pitchFamily="18" charset="0"/>
                      </a:rPr>
                      <m:t>𝑘</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𝑇</m:t>
                        </m:r>
                      </m:e>
                      <m:sub>
                        <m:r>
                          <a:rPr lang="en-US" altLang="zh-CN" sz="2800" i="1">
                            <a:latin typeface="Cambria Math" panose="02040503050406030204" pitchFamily="18" charset="0"/>
                          </a:rPr>
                          <m:t>𝑒</m:t>
                        </m:r>
                      </m:sub>
                    </m:sSub>
                    <m:r>
                      <a:rPr lang="en-US" altLang="zh-CN" sz="2800" i="1" smtClean="0">
                        <a:latin typeface="Cambria Math" panose="02040503050406030204" pitchFamily="18" charset="0"/>
                        <a:ea typeface="Cambria Math" panose="02040503050406030204" pitchFamily="18" charset="0"/>
                      </a:rPr>
                      <m:t>≫</m:t>
                    </m:r>
                    <m:r>
                      <a:rPr lang="en-US" altLang="zh-CN" sz="2800" i="1">
                        <a:latin typeface="Cambria Math" panose="02040503050406030204" pitchFamily="18" charset="0"/>
                      </a:rPr>
                      <m:t>𝑈</m:t>
                    </m:r>
                  </m:oMath>
                </a14:m>
                <a:r>
                  <a:rPr lang="zh-CN" altLang="en-US" sz="2800" dirty="0"/>
                  <a:t>，因而德拜球中的电子个数远大于</a:t>
                </a:r>
                <a:r>
                  <a:rPr lang="en-US" altLang="zh-CN" sz="2800" dirty="0"/>
                  <a:t>1</a:t>
                </a:r>
                <a:r>
                  <a:rPr lang="zh-CN" altLang="en-US" sz="2800" dirty="0"/>
                  <a:t>，即</a:t>
                </a:r>
                <a14:m>
                  <m:oMath xmlns:m="http://schemas.openxmlformats.org/officeDocument/2006/math">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𝑁</m:t>
                        </m:r>
                      </m:e>
                      <m:sub>
                        <m:r>
                          <a:rPr lang="en-US" altLang="zh-CN" sz="2800" i="1">
                            <a:latin typeface="Cambria Math" panose="02040503050406030204" pitchFamily="18" charset="0"/>
                          </a:rPr>
                          <m:t>𝑒</m:t>
                        </m:r>
                      </m:sub>
                    </m:sSub>
                    <m:r>
                      <a:rPr lang="en-US" altLang="zh-CN" sz="2800" i="0" smtClean="0">
                        <a:latin typeface="Cambria Math" panose="02040503050406030204" pitchFamily="18" charset="0"/>
                        <a:ea typeface="Cambria Math" panose="02040503050406030204" pitchFamily="18" charset="0"/>
                      </a:rPr>
                      <m:t>≫</m:t>
                    </m:r>
                    <m:r>
                      <a:rPr lang="en-US" altLang="zh-CN" sz="2800" i="0">
                        <a:latin typeface="Cambria Math" panose="02040503050406030204" pitchFamily="18" charset="0"/>
                        <a:ea typeface="Cambria Math" panose="02040503050406030204" pitchFamily="18" charset="0"/>
                      </a:rPr>
                      <m:t>1</m:t>
                    </m:r>
                  </m:oMath>
                </a14:m>
                <a:r>
                  <a:rPr lang="zh-CN" altLang="en-US" sz="2800" dirty="0"/>
                  <a:t>，正是这样才能起屏蔽作用。</a:t>
                </a:r>
                <a:endParaRPr lang="zh-CN" altLang="en-US" sz="2800" dirty="0"/>
              </a:p>
            </p:txBody>
          </p:sp>
        </mc:Choice>
        <mc:Fallback>
          <p:sp>
            <p:nvSpPr>
              <p:cNvPr id="35842" name="文本占位符 56322"/>
              <p:cNvSpPr>
                <a:spLocks noRot="1" noChangeAspect="1" noMove="1" noResize="1" noEditPoints="1" noAdjustHandles="1" noChangeArrowheads="1" noChangeShapeType="1" noTextEdit="1"/>
              </p:cNvSpPr>
              <p:nvPr>
                <p:ph type="body" sz="half" idx="1"/>
              </p:nvPr>
            </p:nvSpPr>
            <p:spPr>
              <a:xfrm>
                <a:off x="539750" y="1484313"/>
                <a:ext cx="8208963" cy="4932362"/>
              </a:xfrm>
              <a:blipFill rotWithShape="1">
                <a:blip r:embed="rId1"/>
                <a:stretch>
                  <a:fillRect t="-6" r="4"/>
                </a:stretch>
              </a:blipFill>
            </p:spPr>
            <p:txBody>
              <a:bodyPr/>
              <a:lstStyle/>
              <a:p>
                <a:r>
                  <a:rPr lang="zh-CN" altLang="en-US">
                    <a:noFill/>
                  </a:rPr>
                  <a:t> </a:t>
                </a:r>
              </a:p>
            </p:txBody>
          </p:sp>
        </mc:Fallback>
      </mc:AlternateContent>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5" name="标题 55297"/>
          <p:cNvSpPr>
            <a:spLocks noGrp="1"/>
          </p:cNvSpPr>
          <p:nvPr>
            <p:ph type="title"/>
          </p:nvPr>
        </p:nvSpPr>
        <p:spPr/>
        <p:txBody>
          <a:bodyPr anchor="ctr"/>
          <a:lstStyle/>
          <a:p>
            <a:r>
              <a:rPr lang="zh-CN" altLang="en-US" dirty="0"/>
              <a:t>准电中性的时间尺度</a:t>
            </a:r>
            <a:endParaRPr lang="zh-CN" altLang="en-US" dirty="0"/>
          </a:p>
        </p:txBody>
      </p:sp>
      <mc:AlternateContent xmlns:mc="http://schemas.openxmlformats.org/markup-compatibility/2006">
        <mc:Choice xmlns:a14="http://schemas.microsoft.com/office/drawing/2010/main" Requires="a14">
          <p:sp>
            <p:nvSpPr>
              <p:cNvPr id="36866" name="文本占位符 55298"/>
              <p:cNvSpPr>
                <a:spLocks noGrp="1"/>
              </p:cNvSpPr>
              <p:nvPr>
                <p:ph type="body" sz="half" idx="1"/>
              </p:nvPr>
            </p:nvSpPr>
            <p:spPr>
              <a:xfrm>
                <a:off x="539750" y="1341438"/>
                <a:ext cx="8208963" cy="4895874"/>
              </a:xfrm>
            </p:spPr>
            <p:txBody>
              <a:bodyPr anchor="t"/>
              <a:lstStyle/>
              <a:p>
                <a:r>
                  <a:rPr lang="zh-CN" altLang="en-US" sz="2400" dirty="0"/>
                  <a:t>考虑等离子体偏离电中性的时间尺度。带电粒子的热运动也会引起电荷分布的涨落，从而短时间内产生的非电中性和电场。电场试图回复等离子体的电中性，但在电荷分布回复中性时，带电粒子又具有了运动的动能，会引起新的电荷分布不均匀，结果成为振荡运动。特别对于电子振荡引起的波动，我们称电子的这种振荡为电子静电波，也叫</a:t>
                </a:r>
                <a:r>
                  <a:rPr lang="en-US" altLang="zh-CN" sz="2400" dirty="0"/>
                  <a:t>Langmuir</a:t>
                </a:r>
                <a:r>
                  <a:rPr lang="zh-CN" altLang="en-US" sz="2400" dirty="0"/>
                  <a:t>波。简单来说，假设电子整体移动了</a:t>
                </a:r>
                <a:r>
                  <a:rPr lang="en-US" altLang="zh-CN" sz="2800" i="1" dirty="0">
                    <a:latin typeface="Times New Roman" panose="02020603050405020304" pitchFamily="18" charset="0"/>
                    <a:cs typeface="Times New Roman" panose="02020603050405020304" pitchFamily="18" charset="0"/>
                  </a:rPr>
                  <a:t>x</a:t>
                </a:r>
                <a:r>
                  <a:rPr lang="zh-CN" altLang="en-US" sz="2400" dirty="0"/>
                  <a:t>，内部产生电场为 </a:t>
                </a:r>
                <a:r>
                  <a:rPr lang="en-US" altLang="zh-CN" sz="2800" i="1" dirty="0">
                    <a:latin typeface="Times New Roman" panose="02020603050405020304" pitchFamily="18" charset="0"/>
                    <a:cs typeface="Times New Roman" panose="02020603050405020304" pitchFamily="18" charset="0"/>
                  </a:rPr>
                  <a:t>E</a:t>
                </a:r>
                <a:r>
                  <a:rPr lang="zh-CN" altLang="en-US" sz="2400" dirty="0"/>
                  <a:t>，结合电子运动方程，有</a:t>
                </a:r>
                <a:endParaRPr lang="en-US" altLang="zh-CN" sz="2400" dirty="0"/>
              </a:p>
              <a:p>
                <a:pPr marL="0" indent="0">
                  <a:spcBef>
                    <a:spcPts val="0"/>
                  </a:spcBef>
                  <a:buNone/>
                </a:pPr>
                <a:r>
                  <a:rPr lang="en-US" altLang="zh-CN" sz="2400" b="0" dirty="0"/>
                  <a:t>                </a:t>
                </a:r>
                <a14:m>
                  <m:oMath xmlns:m="http://schemas.openxmlformats.org/officeDocument/2006/math">
                    <m:r>
                      <a:rPr lang="en-US" altLang="zh-CN" sz="2400" b="0" i="1" smtClean="0">
                        <a:latin typeface="Cambria Math" panose="02040503050406030204" pitchFamily="18" charset="0"/>
                      </a:rPr>
                      <m:t>𝐸</m:t>
                    </m:r>
                    <m:r>
                      <a:rPr lang="en-US" altLang="zh-CN" sz="2400" b="0" i="1" smtClean="0">
                        <a:latin typeface="Cambria Math" panose="02040503050406030204" pitchFamily="18" charset="0"/>
                      </a:rPr>
                      <m:t>=</m:t>
                    </m:r>
                    <m:f>
                      <m:fPr>
                        <m:ctrlPr>
                          <a:rPr lang="en-US" altLang="zh-CN" sz="2400" i="1" smtClean="0">
                            <a:latin typeface="Cambria Math" panose="02040503050406030204" pitchFamily="18" charset="0"/>
                          </a:rPr>
                        </m:ctrlPr>
                      </m:fPr>
                      <m:num>
                        <m:r>
                          <a:rPr lang="en-US" altLang="zh-CN" sz="2400" b="0" i="1" smtClean="0">
                            <a:latin typeface="Cambria Math" panose="02040503050406030204" pitchFamily="18" charset="0"/>
                          </a:rPr>
                          <m:t>𝑒</m:t>
                        </m:r>
                        <m:sSub>
                          <m:sSubPr>
                            <m:ctrlPr>
                              <a:rPr lang="en-US" altLang="zh-CN" sz="2400" i="1">
                                <a:latin typeface="Cambria Math" panose="02040503050406030204" pitchFamily="18" charset="0"/>
                              </a:rPr>
                            </m:ctrlPr>
                          </m:sSubPr>
                          <m:e>
                            <m:r>
                              <a:rPr lang="en-US" altLang="zh-CN" sz="2400" b="0" i="1" smtClean="0">
                                <a:latin typeface="Cambria Math" panose="02040503050406030204" pitchFamily="18" charset="0"/>
                              </a:rPr>
                              <m:t>𝑛</m:t>
                            </m:r>
                          </m:e>
                          <m:sub>
                            <m:r>
                              <a:rPr lang="en-US" altLang="zh-CN" sz="2400" b="0" i="1" smtClean="0">
                                <a:latin typeface="Cambria Math" panose="02040503050406030204" pitchFamily="18" charset="0"/>
                              </a:rPr>
                              <m:t>𝑒</m:t>
                            </m:r>
                          </m:sub>
                        </m:sSub>
                        <m:r>
                          <a:rPr lang="en-US" altLang="zh-CN" sz="2400" b="0" i="1" smtClean="0">
                            <a:latin typeface="Cambria Math" panose="02040503050406030204" pitchFamily="18" charset="0"/>
                          </a:rPr>
                          <m:t>𝑥</m:t>
                        </m:r>
                      </m:num>
                      <m:den>
                        <m:sSub>
                          <m:sSubPr>
                            <m:ctrlPr>
                              <a:rPr lang="en-US" altLang="zh-CN" sz="2400" i="1" smtClean="0">
                                <a:latin typeface="Cambria Math" panose="02040503050406030204" pitchFamily="18" charset="0"/>
                              </a:rPr>
                            </m:ctrlPr>
                          </m:sSubPr>
                          <m:e>
                            <m:r>
                              <a:rPr lang="zh-CN" altLang="en-US" sz="2400" i="1" smtClean="0">
                                <a:latin typeface="Cambria Math" panose="02040503050406030204" pitchFamily="18" charset="0"/>
                              </a:rPr>
                              <m:t>𝜀</m:t>
                            </m:r>
                          </m:e>
                          <m:sub>
                            <m:r>
                              <a:rPr lang="en-US" altLang="zh-CN" sz="2400" b="0" i="1" smtClean="0">
                                <a:latin typeface="Cambria Math" panose="02040503050406030204" pitchFamily="18" charset="0"/>
                              </a:rPr>
                              <m:t>0</m:t>
                            </m:r>
                          </m:sub>
                        </m:sSub>
                      </m:den>
                    </m:f>
                  </m:oMath>
                </a14:m>
                <a:r>
                  <a:rPr lang="zh-CN" altLang="en-US" sz="2400" dirty="0"/>
                  <a:t>，</a:t>
                </a:r>
                <a14:m>
                  <m:oMath xmlns:m="http://schemas.openxmlformats.org/officeDocument/2006/math">
                    <m:sSub>
                      <m:sSubPr>
                        <m:ctrlPr>
                          <a:rPr lang="en-US" altLang="zh-CN" sz="2400" i="1" dirty="0" smtClean="0">
                            <a:latin typeface="Cambria Math" panose="02040503050406030204" pitchFamily="18" charset="0"/>
                          </a:rPr>
                        </m:ctrlPr>
                      </m:sSubPr>
                      <m:e>
                        <m:r>
                          <a:rPr lang="en-US" altLang="zh-CN" sz="2400" b="0" i="1" dirty="0" smtClean="0">
                            <a:latin typeface="Cambria Math" panose="02040503050406030204" pitchFamily="18" charset="0"/>
                          </a:rPr>
                          <m:t>𝑚</m:t>
                        </m:r>
                      </m:e>
                      <m:sub>
                        <m:r>
                          <a:rPr lang="en-US" altLang="zh-CN" sz="2400" b="0" i="1" dirty="0" smtClean="0">
                            <a:latin typeface="Cambria Math" panose="02040503050406030204" pitchFamily="18" charset="0"/>
                          </a:rPr>
                          <m:t>𝑒</m:t>
                        </m:r>
                      </m:sub>
                    </m:sSub>
                    <m:acc>
                      <m:accPr>
                        <m:chr m:val="̈"/>
                        <m:ctrlPr>
                          <a:rPr lang="en-US" altLang="zh-CN" sz="2400" i="1" dirty="0" smtClean="0">
                            <a:latin typeface="Cambria Math" panose="02040503050406030204" pitchFamily="18" charset="0"/>
                          </a:rPr>
                        </m:ctrlPr>
                      </m:accPr>
                      <m:e>
                        <m:r>
                          <a:rPr lang="en-US" altLang="zh-CN" sz="2400" b="0" i="1" dirty="0" smtClean="0">
                            <a:latin typeface="Cambria Math" panose="02040503050406030204" pitchFamily="18" charset="0"/>
                          </a:rPr>
                          <m:t>𝑥</m:t>
                        </m:r>
                      </m:e>
                    </m:acc>
                    <m:r>
                      <a:rPr lang="en-US" altLang="zh-CN" sz="2400" b="0" i="1" dirty="0" smtClean="0">
                        <a:latin typeface="Cambria Math" panose="02040503050406030204" pitchFamily="18" charset="0"/>
                      </a:rPr>
                      <m:t>=−</m:t>
                    </m:r>
                    <m:r>
                      <a:rPr lang="en-US" altLang="zh-CN" sz="2400" b="0" i="1" dirty="0" smtClean="0">
                        <a:latin typeface="Cambria Math" panose="02040503050406030204" pitchFamily="18" charset="0"/>
                      </a:rPr>
                      <m:t>𝑒𝐸</m:t>
                    </m:r>
                  </m:oMath>
                </a14:m>
                <a:endParaRPr lang="en-US" altLang="zh-CN" sz="2400" dirty="0"/>
              </a:p>
              <a:p>
                <a:pPr marL="0" indent="0">
                  <a:spcBef>
                    <a:spcPts val="0"/>
                  </a:spcBef>
                  <a:buNone/>
                </a:pPr>
                <a:r>
                  <a:rPr lang="zh-CN" altLang="en-US" sz="2400" dirty="0"/>
                  <a:t>    即  </a:t>
                </a:r>
                <a14:m>
                  <m:oMath xmlns:m="http://schemas.openxmlformats.org/officeDocument/2006/math">
                    <m:acc>
                      <m:accPr>
                        <m:chr m:val="̈"/>
                        <m:ctrlPr>
                          <a:rPr lang="en-US" altLang="zh-CN" sz="2400" i="1" dirty="0">
                            <a:latin typeface="Cambria Math" panose="02040503050406030204" pitchFamily="18" charset="0"/>
                          </a:rPr>
                        </m:ctrlPr>
                      </m:accPr>
                      <m:e>
                        <m:r>
                          <a:rPr lang="en-US" altLang="zh-CN" sz="2400" i="1" dirty="0">
                            <a:latin typeface="Cambria Math" panose="02040503050406030204" pitchFamily="18" charset="0"/>
                          </a:rPr>
                          <m:t>𝑥</m:t>
                        </m:r>
                      </m:e>
                    </m:acc>
                    <m:r>
                      <a:rPr lang="en-US" altLang="zh-CN" sz="2400" i="1" dirty="0" smtClean="0">
                        <a:latin typeface="Cambria Math" panose="02040503050406030204" pitchFamily="18" charset="0"/>
                      </a:rPr>
                      <m:t>+</m:t>
                    </m:r>
                    <m:sSubSup>
                      <m:sSubSupPr>
                        <m:ctrlPr>
                          <a:rPr lang="en-US" altLang="zh-CN" sz="2400" i="1" dirty="0" smtClean="0">
                            <a:latin typeface="Cambria Math" panose="02040503050406030204" pitchFamily="18" charset="0"/>
                          </a:rPr>
                        </m:ctrlPr>
                      </m:sSubSupPr>
                      <m:e>
                        <m:r>
                          <a:rPr lang="zh-CN" altLang="en-US" sz="2400" i="1" dirty="0" smtClean="0">
                            <a:latin typeface="Cambria Math" panose="02040503050406030204" pitchFamily="18" charset="0"/>
                          </a:rPr>
                          <m:t>𝜔</m:t>
                        </m:r>
                      </m:e>
                      <m:sub>
                        <m:r>
                          <a:rPr lang="en-US" altLang="zh-CN" sz="2400" b="0" i="1" dirty="0" smtClean="0">
                            <a:latin typeface="Cambria Math" panose="02040503050406030204" pitchFamily="18" charset="0"/>
                          </a:rPr>
                          <m:t>𝑝𝑒</m:t>
                        </m:r>
                      </m:sub>
                      <m:sup>
                        <m:r>
                          <a:rPr lang="en-US" altLang="zh-CN" sz="2400" b="0" i="1" dirty="0" smtClean="0">
                            <a:latin typeface="Cambria Math" panose="02040503050406030204" pitchFamily="18" charset="0"/>
                          </a:rPr>
                          <m:t>2</m:t>
                        </m:r>
                      </m:sup>
                    </m:sSubSup>
                    <m:r>
                      <a:rPr lang="en-US" altLang="zh-CN" sz="2400" b="0" i="1" dirty="0" smtClean="0">
                        <a:latin typeface="Cambria Math" panose="02040503050406030204" pitchFamily="18" charset="0"/>
                      </a:rPr>
                      <m:t>𝑥</m:t>
                    </m:r>
                    <m:r>
                      <a:rPr lang="en-US" altLang="zh-CN" sz="2400" i="1" dirty="0">
                        <a:latin typeface="Cambria Math" panose="02040503050406030204" pitchFamily="18" charset="0"/>
                      </a:rPr>
                      <m:t>=</m:t>
                    </m:r>
                    <m:r>
                      <a:rPr lang="en-US" altLang="zh-CN" sz="2400" b="0" i="1" dirty="0" smtClean="0">
                        <a:latin typeface="Cambria Math" panose="02040503050406030204" pitchFamily="18" charset="0"/>
                      </a:rPr>
                      <m:t>0</m:t>
                    </m:r>
                  </m:oMath>
                </a14:m>
                <a:r>
                  <a:rPr lang="zh-CN" altLang="en-US" sz="2400" dirty="0"/>
                  <a:t>，</a:t>
                </a:r>
                <a14:m>
                  <m:oMath xmlns:m="http://schemas.openxmlformats.org/officeDocument/2006/math">
                    <m:sSub>
                      <m:sSubPr>
                        <m:ctrlPr>
                          <a:rPr lang="en-US" altLang="zh-CN" sz="2400" i="1" dirty="0" smtClean="0">
                            <a:latin typeface="Cambria Math" panose="02040503050406030204" pitchFamily="18" charset="0"/>
                          </a:rPr>
                        </m:ctrlPr>
                      </m:sSubPr>
                      <m:e>
                        <m:r>
                          <a:rPr lang="zh-CN" altLang="en-US" sz="2400" i="1" dirty="0" smtClean="0">
                            <a:latin typeface="Cambria Math" panose="02040503050406030204" pitchFamily="18" charset="0"/>
                          </a:rPr>
                          <m:t>𝜔</m:t>
                        </m:r>
                      </m:e>
                      <m:sub>
                        <m:r>
                          <a:rPr lang="en-US" altLang="zh-CN" sz="2400" b="0" i="1" dirty="0" smtClean="0">
                            <a:latin typeface="Cambria Math" panose="02040503050406030204" pitchFamily="18" charset="0"/>
                          </a:rPr>
                          <m:t>𝑝𝑒</m:t>
                        </m:r>
                      </m:sub>
                    </m:sSub>
                    <m:r>
                      <a:rPr lang="en-US" altLang="zh-CN" sz="2400" i="1" dirty="0" smtClean="0">
                        <a:latin typeface="Cambria Math" panose="02040503050406030204" pitchFamily="18" charset="0"/>
                      </a:rPr>
                      <m:t>=</m:t>
                    </m:r>
                    <m:rad>
                      <m:radPr>
                        <m:degHide m:val="on"/>
                        <m:ctrlPr>
                          <a:rPr lang="en-US" altLang="zh-CN" sz="2400" i="1" dirty="0" smtClean="0">
                            <a:latin typeface="Cambria Math" panose="02040503050406030204" pitchFamily="18" charset="0"/>
                          </a:rPr>
                        </m:ctrlPr>
                      </m:radPr>
                      <m:deg/>
                      <m:e>
                        <m:f>
                          <m:fPr>
                            <m:ctrlPr>
                              <a:rPr lang="en-US" altLang="zh-CN" sz="2400" i="1" dirty="0" smtClean="0">
                                <a:latin typeface="Cambria Math" panose="02040503050406030204" pitchFamily="18" charset="0"/>
                              </a:rPr>
                            </m:ctrlPr>
                          </m:fPr>
                          <m:num>
                            <m:sSub>
                              <m:sSubPr>
                                <m:ctrlPr>
                                  <a:rPr lang="en-US" altLang="zh-CN" sz="2400" i="1">
                                    <a:latin typeface="Cambria Math" panose="02040503050406030204" pitchFamily="18" charset="0"/>
                                  </a:rPr>
                                </m:ctrlPr>
                              </m:sSubPr>
                              <m:e>
                                <m:r>
                                  <a:rPr lang="en-US" altLang="zh-CN" sz="2400" i="1">
                                    <a:latin typeface="Cambria Math" panose="02040503050406030204" pitchFamily="18" charset="0"/>
                                  </a:rPr>
                                  <m:t>𝑛</m:t>
                                </m:r>
                              </m:e>
                              <m:sub>
                                <m:r>
                                  <a:rPr lang="en-US" altLang="zh-CN" sz="2400" i="1">
                                    <a:latin typeface="Cambria Math" panose="02040503050406030204" pitchFamily="18" charset="0"/>
                                  </a:rPr>
                                  <m:t>𝑒</m:t>
                                </m:r>
                              </m:sub>
                            </m:sSub>
                            <m:sSup>
                              <m:sSupPr>
                                <m:ctrlPr>
                                  <a:rPr lang="en-US" altLang="zh-CN" sz="2400" i="1" smtClean="0">
                                    <a:latin typeface="Cambria Math" panose="02040503050406030204" pitchFamily="18" charset="0"/>
                                  </a:rPr>
                                </m:ctrlPr>
                              </m:sSupPr>
                              <m:e>
                                <m:r>
                                  <a:rPr lang="en-US" altLang="zh-CN" sz="2400" b="0" i="1" smtClean="0">
                                    <a:latin typeface="Cambria Math" panose="02040503050406030204" pitchFamily="18" charset="0"/>
                                  </a:rPr>
                                  <m:t>𝑒</m:t>
                                </m:r>
                              </m:e>
                              <m:sup>
                                <m:r>
                                  <a:rPr lang="en-US" altLang="zh-CN" sz="2400" b="0" i="1" smtClean="0">
                                    <a:latin typeface="Cambria Math" panose="02040503050406030204" pitchFamily="18" charset="0"/>
                                  </a:rPr>
                                  <m:t>2</m:t>
                                </m:r>
                              </m:sup>
                            </m:sSup>
                          </m:num>
                          <m:den>
                            <m:sSub>
                              <m:sSubPr>
                                <m:ctrlPr>
                                  <a:rPr lang="en-US" altLang="zh-CN" sz="2400" i="1" dirty="0" smtClean="0">
                                    <a:latin typeface="Cambria Math" panose="02040503050406030204" pitchFamily="18" charset="0"/>
                                  </a:rPr>
                                </m:ctrlPr>
                              </m:sSubPr>
                              <m:e>
                                <m:r>
                                  <a:rPr lang="en-US" altLang="zh-CN" sz="2400" b="0" i="1" dirty="0" smtClean="0">
                                    <a:latin typeface="Cambria Math" panose="02040503050406030204" pitchFamily="18" charset="0"/>
                                  </a:rPr>
                                  <m:t>𝑚</m:t>
                                </m:r>
                              </m:e>
                              <m:sub>
                                <m:r>
                                  <a:rPr lang="en-US" altLang="zh-CN" sz="2400" b="0" i="1" dirty="0" smtClean="0">
                                    <a:latin typeface="Cambria Math" panose="02040503050406030204" pitchFamily="18" charset="0"/>
                                  </a:rPr>
                                  <m:t>𝑒</m:t>
                                </m:r>
                              </m:sub>
                            </m:sSub>
                            <m:sSub>
                              <m:sSubPr>
                                <m:ctrlPr>
                                  <a:rPr lang="en-US" altLang="zh-CN" sz="2400" i="1" dirty="0" smtClean="0">
                                    <a:latin typeface="Cambria Math" panose="02040503050406030204" pitchFamily="18" charset="0"/>
                                  </a:rPr>
                                </m:ctrlPr>
                              </m:sSubPr>
                              <m:e>
                                <m:r>
                                  <a:rPr lang="zh-CN" altLang="en-US" sz="2400" i="1" dirty="0" smtClean="0">
                                    <a:latin typeface="Cambria Math" panose="02040503050406030204" pitchFamily="18" charset="0"/>
                                  </a:rPr>
                                  <m:t>𝜀</m:t>
                                </m:r>
                              </m:e>
                              <m:sub>
                                <m:r>
                                  <a:rPr lang="en-US" altLang="zh-CN" sz="2400" b="0" i="1" dirty="0" smtClean="0">
                                    <a:latin typeface="Cambria Math" panose="02040503050406030204" pitchFamily="18" charset="0"/>
                                  </a:rPr>
                                  <m:t>0</m:t>
                                </m:r>
                              </m:sub>
                            </m:sSub>
                          </m:den>
                        </m:f>
                      </m:e>
                    </m:rad>
                  </m:oMath>
                </a14:m>
                <a:endParaRPr lang="en-US" altLang="zh-CN" sz="2400" dirty="0"/>
              </a:p>
              <a:p>
                <a:pPr marL="0" indent="0">
                  <a:spcBef>
                    <a:spcPts val="0"/>
                  </a:spcBef>
                  <a:buNone/>
                </a:pPr>
                <a:r>
                  <a:rPr lang="en-US" altLang="zh-CN" sz="2400" dirty="0"/>
                  <a:t>    </a:t>
                </a:r>
                <a:r>
                  <a:rPr lang="zh-CN" altLang="en-US" sz="2400" dirty="0"/>
                  <a:t>解得  </a:t>
                </a:r>
                <a14:m>
                  <m:oMath xmlns:m="http://schemas.openxmlformats.org/officeDocument/2006/math">
                    <m:r>
                      <a:rPr lang="en-US" altLang="zh-CN" sz="2400" i="1" dirty="0">
                        <a:latin typeface="Cambria Math" panose="02040503050406030204" pitchFamily="18" charset="0"/>
                      </a:rPr>
                      <m:t>𝑥</m:t>
                    </m:r>
                    <m:r>
                      <a:rPr lang="en-US" altLang="zh-CN" sz="2400" i="1" dirty="0">
                        <a:latin typeface="Cambria Math" panose="02040503050406030204" pitchFamily="18" charset="0"/>
                      </a:rPr>
                      <m:t>=</m:t>
                    </m:r>
                    <m:r>
                      <a:rPr lang="en-US" altLang="zh-CN" sz="2400" b="0" i="1" dirty="0" smtClean="0">
                        <a:latin typeface="Cambria Math" panose="02040503050406030204" pitchFamily="18" charset="0"/>
                      </a:rPr>
                      <m:t>𝐴</m:t>
                    </m:r>
                    <m:r>
                      <a:rPr lang="en-US" altLang="zh-CN" sz="2400" b="0" i="1" dirty="0" smtClean="0">
                        <a:latin typeface="Cambria Math" panose="02040503050406030204" pitchFamily="18" charset="0"/>
                      </a:rPr>
                      <m:t> </m:t>
                    </m:r>
                    <m:r>
                      <m:rPr>
                        <m:sty m:val="p"/>
                      </m:rPr>
                      <a:rPr lang="en-US" altLang="zh-CN" sz="2400" b="0" i="0" dirty="0" smtClean="0">
                        <a:latin typeface="Cambria Math" panose="02040503050406030204" pitchFamily="18" charset="0"/>
                      </a:rPr>
                      <m:t>cos</m:t>
                    </m:r>
                    <m:r>
                      <a:rPr lang="en-US" altLang="zh-CN" sz="2400" b="0" i="1" dirty="0" smtClean="0">
                        <a:latin typeface="Cambria Math" panose="02040503050406030204" pitchFamily="18" charset="0"/>
                      </a:rPr>
                      <m:t>⁡(</m:t>
                    </m:r>
                    <m:sSub>
                      <m:sSubPr>
                        <m:ctrlPr>
                          <a:rPr lang="en-US" altLang="zh-CN" sz="2400" i="1" dirty="0">
                            <a:latin typeface="Cambria Math" panose="02040503050406030204" pitchFamily="18" charset="0"/>
                          </a:rPr>
                        </m:ctrlPr>
                      </m:sSubPr>
                      <m:e>
                        <m:r>
                          <a:rPr lang="zh-CN" altLang="en-US" sz="2400" i="1" dirty="0">
                            <a:latin typeface="Cambria Math" panose="02040503050406030204" pitchFamily="18" charset="0"/>
                          </a:rPr>
                          <m:t>𝜔</m:t>
                        </m:r>
                      </m:e>
                      <m:sub>
                        <m:r>
                          <a:rPr lang="en-US" altLang="zh-CN" sz="2400" i="1" dirty="0">
                            <a:latin typeface="Cambria Math" panose="02040503050406030204" pitchFamily="18" charset="0"/>
                          </a:rPr>
                          <m:t>𝑝𝑒</m:t>
                        </m:r>
                      </m:sub>
                    </m:sSub>
                    <m:r>
                      <a:rPr lang="en-US" altLang="zh-CN" sz="2400" b="0" i="1" dirty="0" smtClean="0">
                        <a:latin typeface="Cambria Math" panose="02040503050406030204" pitchFamily="18" charset="0"/>
                      </a:rPr>
                      <m:t>𝑡</m:t>
                    </m:r>
                    <m:r>
                      <a:rPr lang="en-US" altLang="zh-CN" sz="2400" b="0" i="1" dirty="0" smtClean="0">
                        <a:latin typeface="Cambria Math" panose="02040503050406030204" pitchFamily="18" charset="0"/>
                      </a:rPr>
                      <m:t>+</m:t>
                    </m:r>
                    <m:r>
                      <a:rPr lang="zh-CN" altLang="en-US" sz="2400" b="0" i="1" dirty="0" smtClean="0">
                        <a:latin typeface="Cambria Math" panose="02040503050406030204" pitchFamily="18" charset="0"/>
                      </a:rPr>
                      <m:t>𝛼</m:t>
                    </m:r>
                    <m:r>
                      <a:rPr lang="en-US" altLang="zh-CN" sz="2400" b="0" i="1" dirty="0" smtClean="0">
                        <a:latin typeface="Cambria Math" panose="02040503050406030204" pitchFamily="18" charset="0"/>
                      </a:rPr>
                      <m:t>)</m:t>
                    </m:r>
                  </m:oMath>
                </a14:m>
                <a:endParaRPr lang="zh-CN" altLang="en-US" sz="2400" dirty="0"/>
              </a:p>
            </p:txBody>
          </p:sp>
        </mc:Choice>
        <mc:Fallback>
          <p:sp>
            <p:nvSpPr>
              <p:cNvPr id="36866" name="文本占位符 55298"/>
              <p:cNvSpPr>
                <a:spLocks noRot="1" noChangeAspect="1" noMove="1" noResize="1" noEditPoints="1" noAdjustHandles="1" noChangeArrowheads="1" noChangeShapeType="1" noTextEdit="1"/>
              </p:cNvSpPr>
              <p:nvPr>
                <p:ph type="body" sz="half" idx="1"/>
              </p:nvPr>
            </p:nvSpPr>
            <p:spPr>
              <a:xfrm>
                <a:off x="539750" y="1341438"/>
                <a:ext cx="8208963" cy="4895874"/>
              </a:xfrm>
              <a:blipFill rotWithShape="1">
                <a:blip r:embed="rId1"/>
                <a:stretch>
                  <a:fillRect t="-6" r="4" b="7"/>
                </a:stretch>
              </a:blipFill>
            </p:spPr>
            <p:txBody>
              <a:bodyPr/>
              <a:lstStyle/>
              <a:p>
                <a:r>
                  <a:rPr lang="zh-CN" altLang="en-US">
                    <a:noFill/>
                  </a:rPr>
                  <a:t> </a:t>
                </a:r>
              </a:p>
            </p:txBody>
          </p:sp>
        </mc:Fallback>
      </mc:AlternateContent>
      <p:grpSp>
        <p:nvGrpSpPr>
          <p:cNvPr id="36868" name="组合 55319"/>
          <p:cNvGrpSpPr/>
          <p:nvPr/>
        </p:nvGrpSpPr>
        <p:grpSpPr>
          <a:xfrm>
            <a:off x="6155531" y="4473116"/>
            <a:ext cx="2449513" cy="1584325"/>
            <a:chOff x="4059" y="2795"/>
            <a:chExt cx="1543" cy="998"/>
          </a:xfrm>
        </p:grpSpPr>
        <p:sp>
          <p:nvSpPr>
            <p:cNvPr id="36869" name="矩形 55303"/>
            <p:cNvSpPr/>
            <p:nvPr/>
          </p:nvSpPr>
          <p:spPr>
            <a:xfrm>
              <a:off x="4060" y="2795"/>
              <a:ext cx="1542" cy="998"/>
            </a:xfrm>
            <a:prstGeom prst="rect">
              <a:avLst/>
            </a:prstGeom>
            <a:solidFill>
              <a:srgbClr val="FF00FF"/>
            </a:solidFill>
            <a:ln w="9525" cap="flat" cmpd="sng">
              <a:solidFill>
                <a:schemeClr val="tx1"/>
              </a:solidFill>
              <a:prstDash val="solid"/>
              <a:miter/>
              <a:headEnd type="none" w="med" len="med"/>
              <a:tailEnd type="none" w="med" len="med"/>
            </a:ln>
          </p:spPr>
          <p:txBody>
            <a:bodyPr anchor="t"/>
            <a:lstStyle/>
            <a:p>
              <a:pPr algn="ctr"/>
              <a:endParaRPr lang="zh-CN" altLang="en-US">
                <a:latin typeface="Arial" panose="020B0604020202020204" pitchFamily="34" charset="0"/>
              </a:endParaRPr>
            </a:p>
          </p:txBody>
        </p:sp>
        <p:sp>
          <p:nvSpPr>
            <p:cNvPr id="36870" name="矩形 55304"/>
            <p:cNvSpPr/>
            <p:nvPr/>
          </p:nvSpPr>
          <p:spPr>
            <a:xfrm>
              <a:off x="4059" y="2795"/>
              <a:ext cx="1542" cy="998"/>
            </a:xfrm>
            <a:prstGeom prst="rect">
              <a:avLst/>
            </a:prstGeom>
            <a:solidFill>
              <a:srgbClr val="00FF00">
                <a:alpha val="67000"/>
              </a:srgbClr>
            </a:solidFill>
            <a:ln w="9525" cap="flat" cmpd="sng">
              <a:solidFill>
                <a:schemeClr val="tx1"/>
              </a:solidFill>
              <a:prstDash val="solid"/>
              <a:miter/>
              <a:headEnd type="none" w="med" len="med"/>
              <a:tailEnd type="none" w="med" len="med"/>
            </a:ln>
          </p:spPr>
          <p:txBody>
            <a:bodyPr anchor="t"/>
            <a:lstStyle/>
            <a:p>
              <a:pPr algn="ctr"/>
              <a:endParaRPr lang="zh-CN" altLang="en-US">
                <a:latin typeface="Arial" panose="020B0604020202020204" pitchFamily="34" charset="0"/>
              </a:endParaRPr>
            </a:p>
          </p:txBody>
        </p:sp>
        <p:sp>
          <p:nvSpPr>
            <p:cNvPr id="36871" name="矩形 55301"/>
            <p:cNvSpPr/>
            <p:nvPr/>
          </p:nvSpPr>
          <p:spPr>
            <a:xfrm>
              <a:off x="4242" y="2976"/>
              <a:ext cx="1043" cy="590"/>
            </a:xfrm>
            <a:prstGeom prst="rect">
              <a:avLst/>
            </a:prstGeom>
            <a:solidFill>
              <a:srgbClr val="FF00FF"/>
            </a:solidFill>
            <a:ln w="9525" cap="flat" cmpd="sng">
              <a:solidFill>
                <a:schemeClr val="tx1"/>
              </a:solidFill>
              <a:prstDash val="solid"/>
              <a:miter/>
              <a:headEnd type="none" w="med" len="med"/>
              <a:tailEnd type="none" w="med" len="med"/>
            </a:ln>
          </p:spPr>
          <p:txBody>
            <a:bodyPr anchor="t"/>
            <a:lstStyle/>
            <a:p>
              <a:pPr algn="ctr"/>
              <a:endParaRPr lang="zh-CN" altLang="en-US">
                <a:latin typeface="Arial" panose="020B0604020202020204" pitchFamily="34" charset="0"/>
              </a:endParaRPr>
            </a:p>
          </p:txBody>
        </p:sp>
        <p:sp>
          <p:nvSpPr>
            <p:cNvPr id="36872" name="矩形 55302"/>
            <p:cNvSpPr/>
            <p:nvPr/>
          </p:nvSpPr>
          <p:spPr>
            <a:xfrm>
              <a:off x="4422" y="2976"/>
              <a:ext cx="1043" cy="590"/>
            </a:xfrm>
            <a:prstGeom prst="rect">
              <a:avLst/>
            </a:prstGeom>
            <a:solidFill>
              <a:srgbClr val="00FF00">
                <a:alpha val="67000"/>
              </a:srgbClr>
            </a:solidFill>
            <a:ln w="9525" cap="flat" cmpd="sng">
              <a:solidFill>
                <a:schemeClr val="tx1"/>
              </a:solidFill>
              <a:prstDash val="solid"/>
              <a:miter/>
              <a:headEnd type="none" w="med" len="med"/>
              <a:tailEnd type="none" w="med" len="med"/>
            </a:ln>
          </p:spPr>
          <p:txBody>
            <a:bodyPr anchor="t"/>
            <a:lstStyle/>
            <a:p>
              <a:pPr algn="ctr"/>
              <a:endParaRPr lang="zh-CN" altLang="en-US">
                <a:latin typeface="Arial" panose="020B0604020202020204" pitchFamily="34" charset="0"/>
              </a:endParaRPr>
            </a:p>
          </p:txBody>
        </p:sp>
        <p:grpSp>
          <p:nvGrpSpPr>
            <p:cNvPr id="36873" name="组合 55308"/>
            <p:cNvGrpSpPr/>
            <p:nvPr/>
          </p:nvGrpSpPr>
          <p:grpSpPr>
            <a:xfrm>
              <a:off x="4286" y="3430"/>
              <a:ext cx="91" cy="91"/>
              <a:chOff x="4195" y="3884"/>
              <a:chExt cx="182" cy="181"/>
            </a:xfrm>
          </p:grpSpPr>
          <p:sp>
            <p:nvSpPr>
              <p:cNvPr id="36874" name="直接连接符 55306"/>
              <p:cNvSpPr/>
              <p:nvPr/>
            </p:nvSpPr>
            <p:spPr>
              <a:xfrm flipV="1">
                <a:off x="4195" y="3974"/>
                <a:ext cx="182" cy="0"/>
              </a:xfrm>
              <a:prstGeom prst="line">
                <a:avLst/>
              </a:prstGeom>
              <a:ln w="9525" cap="flat" cmpd="sng">
                <a:solidFill>
                  <a:schemeClr val="tx1"/>
                </a:solidFill>
                <a:prstDash val="solid"/>
                <a:round/>
                <a:headEnd type="none" w="med" len="med"/>
                <a:tailEnd type="none" w="med" len="med"/>
              </a:ln>
            </p:spPr>
          </p:sp>
          <p:sp>
            <p:nvSpPr>
              <p:cNvPr id="36875" name="直接连接符 55307"/>
              <p:cNvSpPr/>
              <p:nvPr/>
            </p:nvSpPr>
            <p:spPr>
              <a:xfrm>
                <a:off x="4286" y="3884"/>
                <a:ext cx="0" cy="181"/>
              </a:xfrm>
              <a:prstGeom prst="line">
                <a:avLst/>
              </a:prstGeom>
              <a:ln w="9525" cap="flat" cmpd="sng">
                <a:solidFill>
                  <a:schemeClr val="tx1"/>
                </a:solidFill>
                <a:prstDash val="solid"/>
                <a:round/>
                <a:headEnd type="none" w="med" len="med"/>
                <a:tailEnd type="none" w="med" len="med"/>
              </a:ln>
            </p:spPr>
          </p:sp>
        </p:grpSp>
        <p:grpSp>
          <p:nvGrpSpPr>
            <p:cNvPr id="36876" name="组合 55309"/>
            <p:cNvGrpSpPr/>
            <p:nvPr/>
          </p:nvGrpSpPr>
          <p:grpSpPr>
            <a:xfrm>
              <a:off x="4286" y="3249"/>
              <a:ext cx="91" cy="91"/>
              <a:chOff x="4195" y="3884"/>
              <a:chExt cx="182" cy="181"/>
            </a:xfrm>
          </p:grpSpPr>
          <p:sp>
            <p:nvSpPr>
              <p:cNvPr id="36877" name="直接连接符 55310"/>
              <p:cNvSpPr/>
              <p:nvPr/>
            </p:nvSpPr>
            <p:spPr>
              <a:xfrm flipV="1">
                <a:off x="4195" y="3974"/>
                <a:ext cx="182" cy="0"/>
              </a:xfrm>
              <a:prstGeom prst="line">
                <a:avLst/>
              </a:prstGeom>
              <a:ln w="9525" cap="flat" cmpd="sng">
                <a:solidFill>
                  <a:schemeClr val="tx1"/>
                </a:solidFill>
                <a:prstDash val="solid"/>
                <a:round/>
                <a:headEnd type="none" w="med" len="med"/>
                <a:tailEnd type="none" w="med" len="med"/>
              </a:ln>
            </p:spPr>
          </p:sp>
          <p:sp>
            <p:nvSpPr>
              <p:cNvPr id="36878" name="直接连接符 55311"/>
              <p:cNvSpPr/>
              <p:nvPr/>
            </p:nvSpPr>
            <p:spPr>
              <a:xfrm>
                <a:off x="4286" y="3884"/>
                <a:ext cx="0" cy="181"/>
              </a:xfrm>
              <a:prstGeom prst="line">
                <a:avLst/>
              </a:prstGeom>
              <a:ln w="9525" cap="flat" cmpd="sng">
                <a:solidFill>
                  <a:schemeClr val="tx1"/>
                </a:solidFill>
                <a:prstDash val="solid"/>
                <a:round/>
                <a:headEnd type="none" w="med" len="med"/>
                <a:tailEnd type="none" w="med" len="med"/>
              </a:ln>
            </p:spPr>
          </p:sp>
        </p:grpSp>
        <p:grpSp>
          <p:nvGrpSpPr>
            <p:cNvPr id="36879" name="组合 55312"/>
            <p:cNvGrpSpPr/>
            <p:nvPr/>
          </p:nvGrpSpPr>
          <p:grpSpPr>
            <a:xfrm>
              <a:off x="4286" y="3067"/>
              <a:ext cx="91" cy="91"/>
              <a:chOff x="4195" y="3884"/>
              <a:chExt cx="182" cy="181"/>
            </a:xfrm>
          </p:grpSpPr>
          <p:sp>
            <p:nvSpPr>
              <p:cNvPr id="36880" name="直接连接符 55313"/>
              <p:cNvSpPr/>
              <p:nvPr/>
            </p:nvSpPr>
            <p:spPr>
              <a:xfrm flipV="1">
                <a:off x="4195" y="3974"/>
                <a:ext cx="182" cy="0"/>
              </a:xfrm>
              <a:prstGeom prst="line">
                <a:avLst/>
              </a:prstGeom>
              <a:ln w="9525" cap="flat" cmpd="sng">
                <a:solidFill>
                  <a:schemeClr val="tx1"/>
                </a:solidFill>
                <a:prstDash val="solid"/>
                <a:round/>
                <a:headEnd type="none" w="med" len="med"/>
                <a:tailEnd type="none" w="med" len="med"/>
              </a:ln>
            </p:spPr>
          </p:sp>
          <p:sp>
            <p:nvSpPr>
              <p:cNvPr id="36881" name="直接连接符 55314"/>
              <p:cNvSpPr/>
              <p:nvPr/>
            </p:nvSpPr>
            <p:spPr>
              <a:xfrm>
                <a:off x="4286" y="3884"/>
                <a:ext cx="0" cy="181"/>
              </a:xfrm>
              <a:prstGeom prst="line">
                <a:avLst/>
              </a:prstGeom>
              <a:ln w="9525" cap="flat" cmpd="sng">
                <a:solidFill>
                  <a:schemeClr val="tx1"/>
                </a:solidFill>
                <a:prstDash val="solid"/>
                <a:round/>
                <a:headEnd type="none" w="med" len="med"/>
                <a:tailEnd type="none" w="med" len="med"/>
              </a:ln>
            </p:spPr>
          </p:sp>
        </p:grpSp>
        <p:sp>
          <p:nvSpPr>
            <p:cNvPr id="36882" name="直接连接符 55316"/>
            <p:cNvSpPr/>
            <p:nvPr/>
          </p:nvSpPr>
          <p:spPr>
            <a:xfrm>
              <a:off x="5329" y="3249"/>
              <a:ext cx="45" cy="0"/>
            </a:xfrm>
            <a:prstGeom prst="line">
              <a:avLst/>
            </a:prstGeom>
            <a:ln w="9525" cap="flat" cmpd="sng">
              <a:solidFill>
                <a:schemeClr val="tx1"/>
              </a:solidFill>
              <a:prstDash val="solid"/>
              <a:round/>
              <a:headEnd type="none" w="med" len="med"/>
              <a:tailEnd type="none" w="med" len="med"/>
            </a:ln>
          </p:spPr>
        </p:sp>
        <p:sp>
          <p:nvSpPr>
            <p:cNvPr id="36883" name="直接连接符 55317"/>
            <p:cNvSpPr/>
            <p:nvPr/>
          </p:nvSpPr>
          <p:spPr>
            <a:xfrm>
              <a:off x="5329" y="3430"/>
              <a:ext cx="45" cy="0"/>
            </a:xfrm>
            <a:prstGeom prst="line">
              <a:avLst/>
            </a:prstGeom>
            <a:ln w="9525" cap="flat" cmpd="sng">
              <a:solidFill>
                <a:schemeClr val="tx1"/>
              </a:solidFill>
              <a:prstDash val="solid"/>
              <a:round/>
              <a:headEnd type="none" w="med" len="med"/>
              <a:tailEnd type="none" w="med" len="med"/>
            </a:ln>
          </p:spPr>
        </p:sp>
        <p:sp>
          <p:nvSpPr>
            <p:cNvPr id="36884" name="直接连接符 55318"/>
            <p:cNvSpPr/>
            <p:nvPr/>
          </p:nvSpPr>
          <p:spPr>
            <a:xfrm>
              <a:off x="5329" y="3067"/>
              <a:ext cx="45" cy="0"/>
            </a:xfrm>
            <a:prstGeom prst="line">
              <a:avLst/>
            </a:prstGeom>
            <a:ln w="9525" cap="flat" cmpd="sng">
              <a:solidFill>
                <a:schemeClr val="tx1"/>
              </a:solidFill>
              <a:prstDash val="solid"/>
              <a:round/>
              <a:headEnd type="none" w="med" len="med"/>
              <a:tailEnd type="none" w="med" len="med"/>
            </a:ln>
          </p:spPr>
        </p:sp>
      </p:grpSp>
      <p:sp>
        <p:nvSpPr>
          <p:cNvPr id="36885" name="直接连接符 55320"/>
          <p:cNvSpPr/>
          <p:nvPr/>
        </p:nvSpPr>
        <p:spPr>
          <a:xfrm>
            <a:off x="7451725" y="4868863"/>
            <a:ext cx="757238" cy="0"/>
          </a:xfrm>
          <a:prstGeom prst="line">
            <a:avLst/>
          </a:prstGeom>
          <a:ln w="9525" cap="flat" cmpd="sng">
            <a:solidFill>
              <a:schemeClr val="tx1"/>
            </a:solidFill>
            <a:prstDash val="solid"/>
            <a:round/>
            <a:headEnd type="none" w="med" len="med"/>
            <a:tailEnd type="triangle" w="med" len="med"/>
          </a:ln>
        </p:spPr>
      </p:sp>
      <p:sp>
        <p:nvSpPr>
          <p:cNvPr id="36886" name="椭圆 55321"/>
          <p:cNvSpPr/>
          <p:nvPr/>
        </p:nvSpPr>
        <p:spPr>
          <a:xfrm>
            <a:off x="7200900" y="4760913"/>
            <a:ext cx="179388" cy="180975"/>
          </a:xfrm>
          <a:prstGeom prst="ellipse">
            <a:avLst/>
          </a:prstGeom>
          <a:noFill/>
          <a:ln w="9525" cap="flat" cmpd="sng">
            <a:solidFill>
              <a:schemeClr val="tx1"/>
            </a:solidFill>
            <a:prstDash val="solid"/>
            <a:round/>
            <a:headEnd type="none" w="med" len="med"/>
            <a:tailEnd type="none" w="med" len="med"/>
          </a:ln>
        </p:spPr>
        <p:txBody>
          <a:bodyPr anchor="t"/>
          <a:lstStyle/>
          <a:p>
            <a:pPr algn="ctr"/>
            <a:endParaRPr lang="zh-CN" altLang="en-US">
              <a:latin typeface="Arial" panose="020B0604020202020204" pitchFamily="34" charset="0"/>
            </a:endParaRPr>
          </a:p>
        </p:txBody>
      </p:sp>
      <p:sp>
        <p:nvSpPr>
          <p:cNvPr id="36887" name="直接连接符 55322"/>
          <p:cNvSpPr/>
          <p:nvPr/>
        </p:nvSpPr>
        <p:spPr>
          <a:xfrm flipV="1">
            <a:off x="7235825" y="4846638"/>
            <a:ext cx="107950" cy="0"/>
          </a:xfrm>
          <a:prstGeom prst="line">
            <a:avLst/>
          </a:prstGeom>
          <a:ln w="9525" cap="flat" cmpd="sng">
            <a:solidFill>
              <a:schemeClr val="tx1"/>
            </a:solidFill>
            <a:prstDash val="solid"/>
            <a:round/>
            <a:headEnd type="none" w="med" len="med"/>
            <a:tailEnd type="none" w="med" len="med"/>
          </a:ln>
        </p:spPr>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9" name="标题 57345"/>
          <p:cNvSpPr>
            <a:spLocks noGrp="1"/>
          </p:cNvSpPr>
          <p:nvPr>
            <p:ph type="title"/>
          </p:nvPr>
        </p:nvSpPr>
        <p:spPr/>
        <p:txBody>
          <a:bodyPr anchor="ctr"/>
          <a:lstStyle/>
          <a:p>
            <a:r>
              <a:rPr lang="zh-CN" altLang="en-US" dirty="0"/>
              <a:t>离子与电子同时振动的情况</a:t>
            </a:r>
            <a:endParaRPr lang="zh-CN" altLang="en-US" dirty="0"/>
          </a:p>
        </p:txBody>
      </p:sp>
      <mc:AlternateContent xmlns:mc="http://schemas.openxmlformats.org/markup-compatibility/2006">
        <mc:Choice xmlns:a14="http://schemas.microsoft.com/office/drawing/2010/main" Requires="a14">
          <p:sp>
            <p:nvSpPr>
              <p:cNvPr id="37890" name="文本占位符 57346"/>
              <p:cNvSpPr>
                <a:spLocks noGrp="1"/>
              </p:cNvSpPr>
              <p:nvPr>
                <p:ph type="body" sz="half" idx="1"/>
              </p:nvPr>
            </p:nvSpPr>
            <p:spPr>
              <a:xfrm>
                <a:off x="539750" y="1341438"/>
                <a:ext cx="8064500" cy="4608512"/>
              </a:xfrm>
            </p:spPr>
            <p:txBody>
              <a:bodyPr anchor="t"/>
              <a:lstStyle/>
              <a:p>
                <a:pPr>
                  <a:spcBef>
                    <a:spcPts val="0"/>
                  </a:spcBef>
                </a:pPr>
                <a:r>
                  <a:rPr lang="zh-CN" altLang="en-US" sz="2800" dirty="0"/>
                  <a:t>等离子体中，既有电子的热运</a:t>
                </a:r>
                <a:endParaRPr lang="en-US" altLang="zh-CN" sz="2800" dirty="0"/>
              </a:p>
              <a:p>
                <a:pPr marL="0" indent="0">
                  <a:spcBef>
                    <a:spcPts val="0"/>
                  </a:spcBef>
                  <a:buNone/>
                </a:pPr>
                <a:r>
                  <a:rPr lang="zh-CN" altLang="en-US" sz="2800" dirty="0"/>
                  <a:t>    动，也有离子的热运动。简单</a:t>
                </a:r>
                <a:endParaRPr lang="en-US" altLang="zh-CN" sz="2800" dirty="0"/>
              </a:p>
              <a:p>
                <a:pPr marL="0" indent="0">
                  <a:spcBef>
                    <a:spcPts val="0"/>
                  </a:spcBef>
                  <a:buNone/>
                </a:pPr>
                <a:r>
                  <a:rPr lang="zh-CN" altLang="en-US" sz="2800" dirty="0"/>
                  <a:t>    来说，假设电子整体向右移动</a:t>
                </a:r>
                <a:endParaRPr lang="en-US" altLang="zh-CN" sz="2800" dirty="0"/>
              </a:p>
              <a:p>
                <a:pPr marL="0" indent="0">
                  <a:spcBef>
                    <a:spcPts val="0"/>
                  </a:spcBef>
                  <a:buNone/>
                </a:pPr>
                <a:r>
                  <a:rPr lang="en-US" altLang="zh-CN" sz="2800" dirty="0"/>
                  <a:t>   </a:t>
                </a:r>
                <a:r>
                  <a:rPr lang="zh-CN" altLang="en-US" sz="2800" dirty="0"/>
                  <a:t>了</a:t>
                </a:r>
                <a:r>
                  <a:rPr lang="en-US" altLang="zh-CN" sz="2800" i="1" dirty="0" err="1">
                    <a:latin typeface="Times New Roman" panose="02020603050405020304" pitchFamily="18" charset="0"/>
                    <a:cs typeface="Times New Roman" panose="02020603050405020304" pitchFamily="18" charset="0"/>
                  </a:rPr>
                  <a:t>x</a:t>
                </a:r>
                <a:r>
                  <a:rPr lang="en-US" altLang="zh-CN" sz="2800" i="1" baseline="-25000" dirty="0" err="1">
                    <a:latin typeface="Times New Roman" panose="02020603050405020304" pitchFamily="18" charset="0"/>
                    <a:cs typeface="Times New Roman" panose="02020603050405020304" pitchFamily="18" charset="0"/>
                  </a:rPr>
                  <a:t>e</a:t>
                </a:r>
                <a:r>
                  <a:rPr lang="zh-CN" altLang="en-US" sz="2800" dirty="0"/>
                  <a:t>，离子整体向右移动了</a:t>
                </a:r>
                <a:r>
                  <a:rPr lang="en-US" altLang="zh-CN" sz="2800" i="1" dirty="0">
                    <a:latin typeface="Times New Roman" panose="02020603050405020304" pitchFamily="18" charset="0"/>
                    <a:cs typeface="Times New Roman" panose="02020603050405020304" pitchFamily="18" charset="0"/>
                  </a:rPr>
                  <a:t>x</a:t>
                </a:r>
                <a:r>
                  <a:rPr lang="en-US" altLang="zh-CN" sz="2800" i="1" baseline="-25000" dirty="0">
                    <a:latin typeface="Times New Roman" panose="02020603050405020304" pitchFamily="18" charset="0"/>
                    <a:cs typeface="Times New Roman" panose="02020603050405020304" pitchFamily="18" charset="0"/>
                  </a:rPr>
                  <a:t>i</a:t>
                </a:r>
                <a:r>
                  <a:rPr lang="zh-CN" altLang="en-US" sz="2800" dirty="0"/>
                  <a:t>，</a:t>
                </a:r>
                <a:endParaRPr lang="en-US" altLang="zh-CN" sz="2800" dirty="0"/>
              </a:p>
              <a:p>
                <a:pPr marL="0" indent="0">
                  <a:spcBef>
                    <a:spcPts val="0"/>
                  </a:spcBef>
                  <a:buNone/>
                </a:pPr>
                <a:r>
                  <a:rPr lang="zh-CN" altLang="en-US" sz="2800" dirty="0"/>
                  <a:t>   内部产生电场 </a:t>
                </a:r>
                <a:r>
                  <a:rPr lang="en-US" altLang="zh-CN" sz="2800" i="1" dirty="0">
                    <a:latin typeface="Times New Roman" panose="02020603050405020304" pitchFamily="18" charset="0"/>
                    <a:cs typeface="Times New Roman" panose="02020603050405020304" pitchFamily="18" charset="0"/>
                  </a:rPr>
                  <a:t>E </a:t>
                </a:r>
                <a:r>
                  <a:rPr lang="zh-CN" altLang="en-US" sz="2800" dirty="0"/>
                  <a:t>及各种带电粒子运动为</a:t>
                </a:r>
                <a:endParaRPr lang="zh-CN" altLang="en-US" sz="2800" dirty="0"/>
              </a:p>
              <a:p>
                <a:pPr marL="0" indent="0">
                  <a:buNone/>
                </a:pPr>
                <a14:m>
                  <m:oMathPara xmlns:m="http://schemas.openxmlformats.org/officeDocument/2006/math">
                    <m:oMathParaPr>
                      <m:jc m:val="centerGroup"/>
                    </m:oMathParaPr>
                    <m:oMath xmlns:m="http://schemas.openxmlformats.org/officeDocument/2006/math">
                      <m:r>
                        <a:rPr lang="en-US" altLang="zh-CN" sz="2800" i="1">
                          <a:latin typeface="Cambria Math" panose="02040503050406030204" pitchFamily="18" charset="0"/>
                        </a:rPr>
                        <m:t>𝐸</m:t>
                      </m:r>
                      <m:r>
                        <a:rPr lang="en-US" altLang="zh-CN" sz="2800" i="1">
                          <a:latin typeface="Cambria Math" panose="02040503050406030204" pitchFamily="18" charset="0"/>
                        </a:rPr>
                        <m:t>=− </m:t>
                      </m:r>
                      <m:f>
                        <m:fPr>
                          <m:ctrlPr>
                            <a:rPr lang="en-US" altLang="zh-CN" sz="2800" i="1">
                              <a:latin typeface="Cambria Math" panose="02040503050406030204" pitchFamily="18" charset="0"/>
                            </a:rPr>
                          </m:ctrlPr>
                        </m:fPr>
                        <m:num>
                          <m:r>
                            <a:rPr lang="en-US" altLang="zh-CN" sz="2800" b="0" i="1" smtClean="0">
                              <a:latin typeface="Cambria Math" panose="02040503050406030204" pitchFamily="18" charset="0"/>
                            </a:rPr>
                            <m:t>1</m:t>
                          </m:r>
                        </m:num>
                        <m:den>
                          <m:sSub>
                            <m:sSubPr>
                              <m:ctrlPr>
                                <a:rPr lang="en-US" altLang="zh-CN" sz="2800" i="1">
                                  <a:latin typeface="Cambria Math" panose="02040503050406030204" pitchFamily="18" charset="0"/>
                                </a:rPr>
                              </m:ctrlPr>
                            </m:sSubPr>
                            <m:e>
                              <m:r>
                                <a:rPr lang="zh-CN" altLang="en-US" sz="2800" i="1">
                                  <a:latin typeface="Cambria Math" panose="02040503050406030204" pitchFamily="18" charset="0"/>
                                </a:rPr>
                                <m:t>𝜀</m:t>
                              </m:r>
                            </m:e>
                            <m:sub>
                              <m:r>
                                <a:rPr lang="en-US" altLang="zh-CN" sz="2800" i="1">
                                  <a:latin typeface="Cambria Math" panose="02040503050406030204" pitchFamily="18" charset="0"/>
                                </a:rPr>
                                <m:t>0</m:t>
                              </m:r>
                            </m:sub>
                          </m:sSub>
                        </m:den>
                      </m:f>
                      <m:nary>
                        <m:naryPr>
                          <m:chr m:val="∑"/>
                          <m:supHide m:val="on"/>
                          <m:ctrlPr>
                            <a:rPr lang="en-US" altLang="zh-CN" sz="2800" i="1" smtClean="0">
                              <a:latin typeface="Cambria Math" panose="02040503050406030204" pitchFamily="18" charset="0"/>
                            </a:rPr>
                          </m:ctrlPr>
                        </m:naryPr>
                        <m:sub>
                          <m:r>
                            <m:rPr>
                              <m:brk m:alnAt="7"/>
                            </m:rPr>
                            <a:rPr lang="zh-CN" altLang="en-US" sz="2800" i="1" smtClean="0">
                              <a:latin typeface="Cambria Math" panose="02040503050406030204" pitchFamily="18" charset="0"/>
                            </a:rPr>
                            <m:t>𝛼</m:t>
                          </m:r>
                        </m:sub>
                        <m:sup/>
                        <m:e>
                          <m:sSub>
                            <m:sSubPr>
                              <m:ctrlPr>
                                <a:rPr lang="en-US" altLang="zh-CN" sz="2800" i="1" dirty="0">
                                  <a:latin typeface="Cambria Math" panose="02040503050406030204" pitchFamily="18" charset="0"/>
                                </a:rPr>
                              </m:ctrlPr>
                            </m:sSubPr>
                            <m:e>
                              <m:r>
                                <a:rPr lang="en-US" altLang="zh-CN" sz="2800" b="0" i="1" dirty="0" smtClean="0">
                                  <a:latin typeface="Cambria Math" panose="02040503050406030204" pitchFamily="18" charset="0"/>
                                </a:rPr>
                                <m:t>𝑞</m:t>
                              </m:r>
                            </m:e>
                            <m:sub>
                              <m:r>
                                <a:rPr lang="zh-CN" altLang="en-US" sz="2800" i="1" dirty="0" smtClean="0">
                                  <a:latin typeface="Cambria Math" panose="02040503050406030204" pitchFamily="18" charset="0"/>
                                </a:rPr>
                                <m:t>𝛼</m:t>
                              </m:r>
                            </m:sub>
                          </m:sSub>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𝑛</m:t>
                              </m:r>
                            </m:e>
                            <m:sub>
                              <m:r>
                                <a:rPr lang="zh-CN" altLang="en-US" sz="2800" i="1">
                                  <a:latin typeface="Cambria Math" panose="02040503050406030204" pitchFamily="18" charset="0"/>
                                </a:rPr>
                                <m:t>𝛼</m:t>
                              </m:r>
                            </m:sub>
                          </m:sSub>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𝑥</m:t>
                              </m:r>
                            </m:e>
                            <m:sub>
                              <m:r>
                                <a:rPr lang="zh-CN" altLang="en-US" sz="2800" i="1" smtClean="0">
                                  <a:latin typeface="Cambria Math" panose="02040503050406030204" pitchFamily="18" charset="0"/>
                                </a:rPr>
                                <m:t>𝛼</m:t>
                              </m:r>
                            </m:sub>
                          </m:sSub>
                        </m:e>
                      </m:nary>
                      <m:r>
                        <a:rPr lang="zh-CN" altLang="en-US" sz="2800" i="1">
                          <a:latin typeface="Cambria Math" panose="02040503050406030204" pitchFamily="18" charset="0"/>
                        </a:rPr>
                        <m:t>，</m:t>
                      </m:r>
                      <m:sSub>
                        <m:sSubPr>
                          <m:ctrlPr>
                            <a:rPr lang="en-US" altLang="zh-CN" sz="2800" i="1" dirty="0">
                              <a:latin typeface="Cambria Math" panose="02040503050406030204" pitchFamily="18" charset="0"/>
                            </a:rPr>
                          </m:ctrlPr>
                        </m:sSubPr>
                        <m:e>
                          <m:r>
                            <a:rPr lang="en-US" altLang="zh-CN" sz="2800" i="1" dirty="0">
                              <a:latin typeface="Cambria Math" panose="02040503050406030204" pitchFamily="18" charset="0"/>
                            </a:rPr>
                            <m:t>𝑚</m:t>
                          </m:r>
                        </m:e>
                        <m:sub>
                          <m:r>
                            <a:rPr lang="zh-CN" altLang="en-US" sz="2800" i="1" dirty="0" smtClean="0">
                              <a:latin typeface="Cambria Math" panose="02040503050406030204" pitchFamily="18" charset="0"/>
                            </a:rPr>
                            <m:t>𝛼</m:t>
                          </m:r>
                        </m:sub>
                      </m:sSub>
                      <m:sSub>
                        <m:sSubPr>
                          <m:ctrlPr>
                            <a:rPr lang="en-US" altLang="zh-CN" sz="2800" i="1">
                              <a:latin typeface="Cambria Math" panose="02040503050406030204" pitchFamily="18" charset="0"/>
                            </a:rPr>
                          </m:ctrlPr>
                        </m:sSubPr>
                        <m:e>
                          <m:acc>
                            <m:accPr>
                              <m:chr m:val="̈"/>
                              <m:ctrlPr>
                                <a:rPr lang="en-US" altLang="zh-CN" sz="2800" i="1" dirty="0">
                                  <a:latin typeface="Cambria Math" panose="02040503050406030204" pitchFamily="18" charset="0"/>
                                </a:rPr>
                              </m:ctrlPr>
                            </m:accPr>
                            <m:e>
                              <m:r>
                                <a:rPr lang="en-US" altLang="zh-CN" sz="2800" i="1" dirty="0">
                                  <a:latin typeface="Cambria Math" panose="02040503050406030204" pitchFamily="18" charset="0"/>
                                </a:rPr>
                                <m:t>𝑥</m:t>
                              </m:r>
                            </m:e>
                          </m:acc>
                        </m:e>
                        <m:sub>
                          <m:r>
                            <a:rPr lang="zh-CN" altLang="en-US" sz="2800" i="1" smtClean="0">
                              <a:latin typeface="Cambria Math" panose="02040503050406030204" pitchFamily="18" charset="0"/>
                            </a:rPr>
                            <m:t>𝛼</m:t>
                          </m:r>
                        </m:sub>
                      </m:sSub>
                      <m:r>
                        <a:rPr lang="en-US" altLang="zh-CN" sz="2800" i="1" dirty="0">
                          <a:latin typeface="Cambria Math" panose="02040503050406030204" pitchFamily="18" charset="0"/>
                        </a:rPr>
                        <m:t>=</m:t>
                      </m:r>
                      <m:sSub>
                        <m:sSubPr>
                          <m:ctrlPr>
                            <a:rPr lang="en-US" altLang="zh-CN" sz="2800" i="1" dirty="0">
                              <a:latin typeface="Cambria Math" panose="02040503050406030204" pitchFamily="18" charset="0"/>
                            </a:rPr>
                          </m:ctrlPr>
                        </m:sSubPr>
                        <m:e>
                          <m:r>
                            <a:rPr lang="en-US" altLang="zh-CN" sz="2800" i="1" dirty="0">
                              <a:latin typeface="Cambria Math" panose="02040503050406030204" pitchFamily="18" charset="0"/>
                            </a:rPr>
                            <m:t>𝑞</m:t>
                          </m:r>
                        </m:e>
                        <m:sub>
                          <m:r>
                            <a:rPr lang="zh-CN" altLang="en-US" sz="2800" i="1" dirty="0">
                              <a:latin typeface="Cambria Math" panose="02040503050406030204" pitchFamily="18" charset="0"/>
                            </a:rPr>
                            <m:t>𝛼</m:t>
                          </m:r>
                        </m:sub>
                      </m:sSub>
                      <m:r>
                        <a:rPr lang="en-US" altLang="zh-CN" sz="2800" i="1" dirty="0">
                          <a:latin typeface="Cambria Math" panose="02040503050406030204" pitchFamily="18" charset="0"/>
                        </a:rPr>
                        <m:t>𝐸</m:t>
                      </m:r>
                    </m:oMath>
                  </m:oMathPara>
                </a14:m>
                <a:endParaRPr lang="zh-CN" altLang="en-US" sz="2800" dirty="0"/>
              </a:p>
              <a:p>
                <a:pPr>
                  <a:spcBef>
                    <a:spcPts val="0"/>
                  </a:spcBef>
                </a:pPr>
                <a:r>
                  <a:rPr lang="zh-CN" altLang="en-US" sz="2800" dirty="0"/>
                  <a:t>将各个成分相加，得</a:t>
                </a:r>
                <a:endParaRPr lang="en-US" altLang="zh-CN" sz="2800" dirty="0"/>
              </a:p>
              <a:p>
                <a:pPr marL="0" indent="0">
                  <a:buNone/>
                </a:pPr>
                <a14:m>
                  <m:oMathPara xmlns:m="http://schemas.openxmlformats.org/officeDocument/2006/math">
                    <m:oMathParaPr>
                      <m:jc m:val="centerGroup"/>
                    </m:oMathParaPr>
                    <m:oMath xmlns:m="http://schemas.openxmlformats.org/officeDocument/2006/math">
                      <m:acc>
                        <m:accPr>
                          <m:chr m:val="̈"/>
                          <m:ctrlPr>
                            <a:rPr lang="en-US" altLang="zh-CN" sz="2800" i="1" smtClean="0">
                              <a:latin typeface="Cambria Math" panose="02040503050406030204" pitchFamily="18" charset="0"/>
                            </a:rPr>
                          </m:ctrlPr>
                        </m:accPr>
                        <m:e>
                          <m:r>
                            <a:rPr lang="en-US" altLang="zh-CN" sz="2800" b="0" i="1" smtClean="0">
                              <a:latin typeface="Cambria Math" panose="02040503050406030204" pitchFamily="18" charset="0"/>
                            </a:rPr>
                            <m:t>𝐸</m:t>
                          </m:r>
                        </m:e>
                      </m:acc>
                      <m:r>
                        <a:rPr lang="en-US" altLang="zh-CN" sz="2800" b="0" i="1" smtClean="0">
                          <a:latin typeface="Cambria Math" panose="02040503050406030204" pitchFamily="18" charset="0"/>
                        </a:rPr>
                        <m:t>=</m:t>
                      </m:r>
                      <m:r>
                        <a:rPr lang="en-US" altLang="zh-CN" sz="2800" i="1">
                          <a:latin typeface="Cambria Math" panose="02040503050406030204" pitchFamily="18" charset="0"/>
                        </a:rPr>
                        <m:t>− </m:t>
                      </m:r>
                      <m:f>
                        <m:fPr>
                          <m:ctrlPr>
                            <a:rPr lang="en-US" altLang="zh-CN" sz="2800" i="1">
                              <a:latin typeface="Cambria Math" panose="02040503050406030204" pitchFamily="18" charset="0"/>
                            </a:rPr>
                          </m:ctrlPr>
                        </m:fPr>
                        <m:num>
                          <m:r>
                            <a:rPr lang="en-US" altLang="zh-CN" sz="2800" i="1">
                              <a:latin typeface="Cambria Math" panose="02040503050406030204" pitchFamily="18" charset="0"/>
                            </a:rPr>
                            <m:t>1</m:t>
                          </m:r>
                        </m:num>
                        <m:den>
                          <m:sSub>
                            <m:sSubPr>
                              <m:ctrlPr>
                                <a:rPr lang="en-US" altLang="zh-CN" sz="2800" i="1">
                                  <a:latin typeface="Cambria Math" panose="02040503050406030204" pitchFamily="18" charset="0"/>
                                </a:rPr>
                              </m:ctrlPr>
                            </m:sSubPr>
                            <m:e>
                              <m:r>
                                <a:rPr lang="zh-CN" altLang="en-US" sz="2800" i="1">
                                  <a:latin typeface="Cambria Math" panose="02040503050406030204" pitchFamily="18" charset="0"/>
                                </a:rPr>
                                <m:t>𝜀</m:t>
                              </m:r>
                            </m:e>
                            <m:sub>
                              <m:r>
                                <a:rPr lang="en-US" altLang="zh-CN" sz="2800" i="1">
                                  <a:latin typeface="Cambria Math" panose="02040503050406030204" pitchFamily="18" charset="0"/>
                                </a:rPr>
                                <m:t>0</m:t>
                              </m:r>
                            </m:sub>
                          </m:sSub>
                        </m:den>
                      </m:f>
                      <m:nary>
                        <m:naryPr>
                          <m:chr m:val="∑"/>
                          <m:supHide m:val="on"/>
                          <m:ctrlPr>
                            <a:rPr lang="en-US" altLang="zh-CN" sz="2800" i="1">
                              <a:latin typeface="Cambria Math" panose="02040503050406030204" pitchFamily="18" charset="0"/>
                            </a:rPr>
                          </m:ctrlPr>
                        </m:naryPr>
                        <m:sub>
                          <m:r>
                            <m:rPr>
                              <m:brk m:alnAt="7"/>
                            </m:rPr>
                            <a:rPr lang="zh-CN" altLang="en-US" sz="2800" i="1">
                              <a:latin typeface="Cambria Math" panose="02040503050406030204" pitchFamily="18" charset="0"/>
                            </a:rPr>
                            <m:t>𝛼</m:t>
                          </m:r>
                        </m:sub>
                        <m:sup/>
                        <m:e>
                          <m:sSub>
                            <m:sSubPr>
                              <m:ctrlPr>
                                <a:rPr lang="en-US" altLang="zh-CN" sz="2800" i="1" dirty="0">
                                  <a:latin typeface="Cambria Math" panose="02040503050406030204" pitchFamily="18" charset="0"/>
                                </a:rPr>
                              </m:ctrlPr>
                            </m:sSubPr>
                            <m:e>
                              <m:r>
                                <a:rPr lang="en-US" altLang="zh-CN" sz="2800" i="1" dirty="0">
                                  <a:latin typeface="Cambria Math" panose="02040503050406030204" pitchFamily="18" charset="0"/>
                                </a:rPr>
                                <m:t>𝑞</m:t>
                              </m:r>
                            </m:e>
                            <m:sub>
                              <m:r>
                                <a:rPr lang="zh-CN" altLang="en-US" sz="2800" i="1" dirty="0">
                                  <a:latin typeface="Cambria Math" panose="02040503050406030204" pitchFamily="18" charset="0"/>
                                </a:rPr>
                                <m:t>𝛼</m:t>
                              </m:r>
                            </m:sub>
                          </m:sSub>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𝑛</m:t>
                              </m:r>
                            </m:e>
                            <m:sub>
                              <m:r>
                                <a:rPr lang="zh-CN" altLang="en-US" sz="2800" i="1">
                                  <a:latin typeface="Cambria Math" panose="02040503050406030204" pitchFamily="18" charset="0"/>
                                </a:rPr>
                                <m:t>𝛼</m:t>
                              </m:r>
                            </m:sub>
                          </m:sSub>
                          <m:sSub>
                            <m:sSubPr>
                              <m:ctrlPr>
                                <a:rPr lang="en-US" altLang="zh-CN" sz="2800" i="1">
                                  <a:latin typeface="Cambria Math" panose="02040503050406030204" pitchFamily="18" charset="0"/>
                                </a:rPr>
                              </m:ctrlPr>
                            </m:sSubPr>
                            <m:e>
                              <m:acc>
                                <m:accPr>
                                  <m:chr m:val="̈"/>
                                  <m:ctrlPr>
                                    <a:rPr lang="en-US" altLang="zh-CN" sz="2800" i="1" dirty="0">
                                      <a:latin typeface="Cambria Math" panose="02040503050406030204" pitchFamily="18" charset="0"/>
                                    </a:rPr>
                                  </m:ctrlPr>
                                </m:accPr>
                                <m:e>
                                  <m:r>
                                    <a:rPr lang="en-US" altLang="zh-CN" sz="2800" i="1" dirty="0">
                                      <a:latin typeface="Cambria Math" panose="02040503050406030204" pitchFamily="18" charset="0"/>
                                    </a:rPr>
                                    <m:t>𝑥</m:t>
                                  </m:r>
                                </m:e>
                              </m:acc>
                            </m:e>
                            <m:sub>
                              <m:r>
                                <a:rPr lang="zh-CN" altLang="en-US" sz="2800" i="1">
                                  <a:latin typeface="Cambria Math" panose="02040503050406030204" pitchFamily="18" charset="0"/>
                                </a:rPr>
                                <m:t>𝛼</m:t>
                              </m:r>
                            </m:sub>
                          </m:sSub>
                        </m:e>
                      </m:nary>
                      <m:r>
                        <a:rPr lang="en-US" altLang="zh-CN" sz="2800" b="0" i="1" dirty="0" smtClean="0">
                          <a:latin typeface="Cambria Math" panose="02040503050406030204" pitchFamily="18" charset="0"/>
                        </a:rPr>
                        <m:t>=−</m:t>
                      </m:r>
                      <m:nary>
                        <m:naryPr>
                          <m:chr m:val="∑"/>
                          <m:supHide m:val="on"/>
                          <m:ctrlPr>
                            <a:rPr lang="en-US" altLang="zh-CN" sz="2800" i="1">
                              <a:latin typeface="Cambria Math" panose="02040503050406030204" pitchFamily="18" charset="0"/>
                            </a:rPr>
                          </m:ctrlPr>
                        </m:naryPr>
                        <m:sub>
                          <m:r>
                            <m:rPr>
                              <m:brk m:alnAt="7"/>
                            </m:rPr>
                            <a:rPr lang="zh-CN" altLang="en-US" sz="2800" i="1">
                              <a:latin typeface="Cambria Math" panose="02040503050406030204" pitchFamily="18" charset="0"/>
                            </a:rPr>
                            <m:t>𝛼</m:t>
                          </m:r>
                        </m:sub>
                        <m:sup/>
                        <m:e>
                          <m:sSubSup>
                            <m:sSubSupPr>
                              <m:ctrlPr>
                                <a:rPr lang="en-US" altLang="zh-CN" sz="2800" i="1" dirty="0">
                                  <a:latin typeface="Cambria Math" panose="02040503050406030204" pitchFamily="18" charset="0"/>
                                </a:rPr>
                              </m:ctrlPr>
                            </m:sSubSupPr>
                            <m:e>
                              <m:r>
                                <a:rPr lang="zh-CN" altLang="en-US" sz="2800" i="1" dirty="0">
                                  <a:latin typeface="Cambria Math" panose="02040503050406030204" pitchFamily="18" charset="0"/>
                                </a:rPr>
                                <m:t>𝜔</m:t>
                              </m:r>
                            </m:e>
                            <m:sub>
                              <m:r>
                                <a:rPr lang="en-US" altLang="zh-CN" sz="2800" i="1" dirty="0">
                                  <a:latin typeface="Cambria Math" panose="02040503050406030204" pitchFamily="18" charset="0"/>
                                </a:rPr>
                                <m:t>𝑝</m:t>
                              </m:r>
                              <m:r>
                                <a:rPr lang="zh-CN" altLang="en-US" sz="2800" i="1" dirty="0" smtClean="0">
                                  <a:latin typeface="Cambria Math" panose="02040503050406030204" pitchFamily="18" charset="0"/>
                                </a:rPr>
                                <m:t>𝛼</m:t>
                              </m:r>
                            </m:sub>
                            <m:sup>
                              <m:r>
                                <a:rPr lang="en-US" altLang="zh-CN" sz="2800" i="1" dirty="0">
                                  <a:latin typeface="Cambria Math" panose="02040503050406030204" pitchFamily="18" charset="0"/>
                                </a:rPr>
                                <m:t>2</m:t>
                              </m:r>
                            </m:sup>
                          </m:sSubSup>
                        </m:e>
                      </m:nary>
                      <m:r>
                        <a:rPr lang="en-US" altLang="zh-CN" sz="2800" i="1">
                          <a:latin typeface="Cambria Math" panose="02040503050406030204" pitchFamily="18" charset="0"/>
                        </a:rPr>
                        <m:t>𝐸</m:t>
                      </m:r>
                      <m:r>
                        <a:rPr lang="en-US" altLang="zh-CN" sz="2800" b="0" i="1" smtClean="0">
                          <a:latin typeface="Cambria Math" panose="02040503050406030204" pitchFamily="18" charset="0"/>
                        </a:rPr>
                        <m:t>=−</m:t>
                      </m:r>
                      <m:sSubSup>
                        <m:sSubSupPr>
                          <m:ctrlPr>
                            <a:rPr lang="en-US" altLang="zh-CN" sz="2800" i="1" dirty="0">
                              <a:latin typeface="Cambria Math" panose="02040503050406030204" pitchFamily="18" charset="0"/>
                            </a:rPr>
                          </m:ctrlPr>
                        </m:sSubSupPr>
                        <m:e>
                          <m:r>
                            <a:rPr lang="zh-CN" altLang="en-US" sz="2800" i="1" dirty="0">
                              <a:latin typeface="Cambria Math" panose="02040503050406030204" pitchFamily="18" charset="0"/>
                            </a:rPr>
                            <m:t>𝜔</m:t>
                          </m:r>
                        </m:e>
                        <m:sub>
                          <m:r>
                            <a:rPr lang="en-US" altLang="zh-CN" sz="2800" i="1" dirty="0">
                              <a:latin typeface="Cambria Math" panose="02040503050406030204" pitchFamily="18" charset="0"/>
                            </a:rPr>
                            <m:t>𝑝</m:t>
                          </m:r>
                        </m:sub>
                        <m:sup>
                          <m:r>
                            <a:rPr lang="en-US" altLang="zh-CN" sz="2800" i="1" dirty="0">
                              <a:latin typeface="Cambria Math" panose="02040503050406030204" pitchFamily="18" charset="0"/>
                            </a:rPr>
                            <m:t>2</m:t>
                          </m:r>
                        </m:sup>
                      </m:sSubSup>
                      <m:r>
                        <a:rPr lang="en-US" altLang="zh-CN" sz="2800" i="1">
                          <a:latin typeface="Cambria Math" panose="02040503050406030204" pitchFamily="18" charset="0"/>
                        </a:rPr>
                        <m:t>𝐸</m:t>
                      </m:r>
                    </m:oMath>
                  </m:oMathPara>
                </a14:m>
                <a:endParaRPr lang="zh-CN" altLang="en-US" sz="2800" dirty="0"/>
              </a:p>
            </p:txBody>
          </p:sp>
        </mc:Choice>
        <mc:Fallback>
          <p:sp>
            <p:nvSpPr>
              <p:cNvPr id="37890" name="文本占位符 57346"/>
              <p:cNvSpPr>
                <a:spLocks noRot="1" noChangeAspect="1" noMove="1" noResize="1" noEditPoints="1" noAdjustHandles="1" noChangeArrowheads="1" noChangeShapeType="1" noTextEdit="1"/>
              </p:cNvSpPr>
              <p:nvPr>
                <p:ph type="body" sz="half" idx="1"/>
              </p:nvPr>
            </p:nvSpPr>
            <p:spPr>
              <a:xfrm>
                <a:off x="539750" y="1341438"/>
                <a:ext cx="8064500" cy="4608512"/>
              </a:xfrm>
              <a:blipFill rotWithShape="1">
                <a:blip r:embed="rId1"/>
                <a:stretch>
                  <a:fillRect t="-7"/>
                </a:stretch>
              </a:blipFill>
            </p:spPr>
            <p:txBody>
              <a:bodyPr/>
              <a:lstStyle/>
              <a:p>
                <a:r>
                  <a:rPr lang="zh-CN" altLang="en-US">
                    <a:noFill/>
                  </a:rPr>
                  <a:t> </a:t>
                </a:r>
              </a:p>
            </p:txBody>
          </p:sp>
        </mc:Fallback>
      </mc:AlternateContent>
      <p:grpSp>
        <p:nvGrpSpPr>
          <p:cNvPr id="2" name="组合 1"/>
          <p:cNvGrpSpPr/>
          <p:nvPr/>
        </p:nvGrpSpPr>
        <p:grpSpPr>
          <a:xfrm flipH="1">
            <a:off x="5908675" y="1417638"/>
            <a:ext cx="2736850" cy="1584325"/>
            <a:chOff x="5580063" y="3500438"/>
            <a:chExt cx="2736850" cy="1584325"/>
          </a:xfrm>
        </p:grpSpPr>
        <p:sp>
          <p:nvSpPr>
            <p:cNvPr id="37892" name="矩形 57349"/>
            <p:cNvSpPr/>
            <p:nvPr/>
          </p:nvSpPr>
          <p:spPr>
            <a:xfrm>
              <a:off x="5580063" y="3500438"/>
              <a:ext cx="2736850" cy="1584325"/>
            </a:xfrm>
            <a:prstGeom prst="rect">
              <a:avLst/>
            </a:prstGeom>
            <a:solidFill>
              <a:srgbClr val="FF00FF"/>
            </a:solidFill>
            <a:ln w="9525" cap="flat" cmpd="sng">
              <a:solidFill>
                <a:schemeClr val="tx1"/>
              </a:solidFill>
              <a:prstDash val="solid"/>
              <a:miter/>
              <a:headEnd type="none" w="med" len="med"/>
              <a:tailEnd type="none" w="med" len="med"/>
            </a:ln>
          </p:spPr>
          <p:txBody>
            <a:bodyPr anchor="t"/>
            <a:lstStyle/>
            <a:p>
              <a:pPr algn="ctr"/>
              <a:endParaRPr lang="zh-CN" altLang="en-US">
                <a:latin typeface="Arial" panose="020B0604020202020204" pitchFamily="34" charset="0"/>
              </a:endParaRPr>
            </a:p>
          </p:txBody>
        </p:sp>
        <p:sp>
          <p:nvSpPr>
            <p:cNvPr id="37893" name="矩形 57350"/>
            <p:cNvSpPr/>
            <p:nvPr/>
          </p:nvSpPr>
          <p:spPr>
            <a:xfrm>
              <a:off x="5580063" y="3500438"/>
              <a:ext cx="2736850" cy="1584325"/>
            </a:xfrm>
            <a:prstGeom prst="rect">
              <a:avLst/>
            </a:prstGeom>
            <a:solidFill>
              <a:srgbClr val="00FF00">
                <a:alpha val="67000"/>
              </a:srgbClr>
            </a:solidFill>
            <a:ln w="9525" cap="flat" cmpd="sng">
              <a:solidFill>
                <a:schemeClr val="tx1"/>
              </a:solidFill>
              <a:prstDash val="solid"/>
              <a:miter/>
              <a:headEnd type="none" w="med" len="med"/>
              <a:tailEnd type="none" w="med" len="med"/>
            </a:ln>
          </p:spPr>
          <p:txBody>
            <a:bodyPr anchor="t"/>
            <a:lstStyle/>
            <a:p>
              <a:pPr algn="ctr"/>
              <a:endParaRPr lang="zh-CN" altLang="en-US">
                <a:latin typeface="Arial" panose="020B0604020202020204" pitchFamily="34" charset="0"/>
              </a:endParaRPr>
            </a:p>
          </p:txBody>
        </p:sp>
        <p:sp>
          <p:nvSpPr>
            <p:cNvPr id="37894" name="矩形 57366"/>
            <p:cNvSpPr/>
            <p:nvPr/>
          </p:nvSpPr>
          <p:spPr>
            <a:xfrm>
              <a:off x="6264275" y="3789363"/>
              <a:ext cx="1944688" cy="936625"/>
            </a:xfrm>
            <a:prstGeom prst="rect">
              <a:avLst/>
            </a:prstGeom>
            <a:solidFill>
              <a:srgbClr val="00FF00">
                <a:alpha val="67000"/>
              </a:srgbClr>
            </a:solidFill>
            <a:ln w="9525" cap="flat" cmpd="sng">
              <a:solidFill>
                <a:schemeClr val="tx1"/>
              </a:solidFill>
              <a:prstDash val="solid"/>
              <a:miter/>
              <a:headEnd type="none" w="med" len="med"/>
              <a:tailEnd type="none" w="med" len="med"/>
            </a:ln>
          </p:spPr>
          <p:txBody>
            <a:bodyPr anchor="t"/>
            <a:lstStyle/>
            <a:p>
              <a:pPr algn="ctr"/>
              <a:endParaRPr lang="zh-CN" altLang="en-US">
                <a:latin typeface="Arial" panose="020B0604020202020204" pitchFamily="34" charset="0"/>
              </a:endParaRPr>
            </a:p>
          </p:txBody>
        </p:sp>
        <p:sp>
          <p:nvSpPr>
            <p:cNvPr id="37895" name="矩形 57365"/>
            <p:cNvSpPr/>
            <p:nvPr/>
          </p:nvSpPr>
          <p:spPr>
            <a:xfrm>
              <a:off x="5761038" y="3789363"/>
              <a:ext cx="1871662" cy="936625"/>
            </a:xfrm>
            <a:prstGeom prst="rect">
              <a:avLst/>
            </a:prstGeom>
            <a:solidFill>
              <a:srgbClr val="FF00FF"/>
            </a:solidFill>
            <a:ln w="9525" cap="flat" cmpd="sng">
              <a:solidFill>
                <a:schemeClr val="tx1"/>
              </a:solidFill>
              <a:prstDash val="solid"/>
              <a:miter/>
              <a:headEnd type="none" w="med" len="med"/>
              <a:tailEnd type="none" w="med" len="med"/>
            </a:ln>
          </p:spPr>
          <p:txBody>
            <a:bodyPr anchor="t"/>
            <a:lstStyle/>
            <a:p>
              <a:pPr algn="ctr"/>
              <a:endParaRPr lang="zh-CN" altLang="en-US">
                <a:latin typeface="Arial" panose="020B0604020202020204" pitchFamily="34" charset="0"/>
              </a:endParaRPr>
            </a:p>
          </p:txBody>
        </p:sp>
        <p:sp>
          <p:nvSpPr>
            <p:cNvPr id="37896" name="矩形 57351"/>
            <p:cNvSpPr/>
            <p:nvPr/>
          </p:nvSpPr>
          <p:spPr>
            <a:xfrm>
              <a:off x="5938838" y="3789363"/>
              <a:ext cx="1657350" cy="936625"/>
            </a:xfrm>
            <a:prstGeom prst="rect">
              <a:avLst/>
            </a:prstGeom>
            <a:solidFill>
              <a:srgbClr val="FF00FF"/>
            </a:solidFill>
            <a:ln w="9525" cap="flat" cmpd="sng">
              <a:solidFill>
                <a:schemeClr val="tx1"/>
              </a:solidFill>
              <a:prstDash val="solid"/>
              <a:miter/>
              <a:headEnd type="none" w="med" len="med"/>
              <a:tailEnd type="none" w="med" len="med"/>
            </a:ln>
          </p:spPr>
          <p:txBody>
            <a:bodyPr anchor="t"/>
            <a:lstStyle/>
            <a:p>
              <a:pPr algn="ctr"/>
              <a:endParaRPr lang="zh-CN" altLang="en-US">
                <a:latin typeface="Arial" panose="020B0604020202020204" pitchFamily="34" charset="0"/>
              </a:endParaRPr>
            </a:p>
          </p:txBody>
        </p:sp>
        <p:sp>
          <p:nvSpPr>
            <p:cNvPr id="37897" name="矩形 57352"/>
            <p:cNvSpPr/>
            <p:nvPr/>
          </p:nvSpPr>
          <p:spPr>
            <a:xfrm>
              <a:off x="6335713" y="3789363"/>
              <a:ext cx="1476375" cy="936625"/>
            </a:xfrm>
            <a:prstGeom prst="rect">
              <a:avLst/>
            </a:prstGeom>
            <a:solidFill>
              <a:srgbClr val="00FF00">
                <a:alpha val="67000"/>
              </a:srgbClr>
            </a:solidFill>
            <a:ln w="9525" cap="flat" cmpd="sng">
              <a:solidFill>
                <a:schemeClr val="tx1"/>
              </a:solidFill>
              <a:prstDash val="solid"/>
              <a:miter/>
              <a:headEnd type="none" w="med" len="med"/>
              <a:tailEnd type="none" w="med" len="med"/>
            </a:ln>
          </p:spPr>
          <p:txBody>
            <a:bodyPr anchor="t"/>
            <a:lstStyle/>
            <a:p>
              <a:pPr algn="ctr"/>
              <a:endParaRPr lang="zh-CN" altLang="en-US">
                <a:latin typeface="Arial" panose="020B0604020202020204" pitchFamily="34" charset="0"/>
              </a:endParaRPr>
            </a:p>
          </p:txBody>
        </p:sp>
        <p:grpSp>
          <p:nvGrpSpPr>
            <p:cNvPr id="37898" name="组合 57353"/>
            <p:cNvGrpSpPr/>
            <p:nvPr/>
          </p:nvGrpSpPr>
          <p:grpSpPr>
            <a:xfrm>
              <a:off x="6048375" y="4495800"/>
              <a:ext cx="144463" cy="144463"/>
              <a:chOff x="4195" y="3884"/>
              <a:chExt cx="182" cy="181"/>
            </a:xfrm>
          </p:grpSpPr>
          <p:sp>
            <p:nvSpPr>
              <p:cNvPr id="37899" name="直接连接符 57354"/>
              <p:cNvSpPr/>
              <p:nvPr/>
            </p:nvSpPr>
            <p:spPr>
              <a:xfrm flipV="1">
                <a:off x="4195" y="3974"/>
                <a:ext cx="182" cy="0"/>
              </a:xfrm>
              <a:prstGeom prst="line">
                <a:avLst/>
              </a:prstGeom>
              <a:ln w="9525" cap="flat" cmpd="sng">
                <a:solidFill>
                  <a:schemeClr val="tx1"/>
                </a:solidFill>
                <a:prstDash val="solid"/>
                <a:round/>
                <a:headEnd type="none" w="med" len="med"/>
                <a:tailEnd type="none" w="med" len="med"/>
              </a:ln>
            </p:spPr>
          </p:sp>
          <p:sp>
            <p:nvSpPr>
              <p:cNvPr id="37900" name="直接连接符 57355"/>
              <p:cNvSpPr/>
              <p:nvPr/>
            </p:nvSpPr>
            <p:spPr>
              <a:xfrm>
                <a:off x="4286" y="3884"/>
                <a:ext cx="0" cy="181"/>
              </a:xfrm>
              <a:prstGeom prst="line">
                <a:avLst/>
              </a:prstGeom>
              <a:ln w="9525" cap="flat" cmpd="sng">
                <a:solidFill>
                  <a:schemeClr val="tx1"/>
                </a:solidFill>
                <a:prstDash val="solid"/>
                <a:round/>
                <a:headEnd type="none" w="med" len="med"/>
                <a:tailEnd type="none" w="med" len="med"/>
              </a:ln>
            </p:spPr>
          </p:sp>
        </p:grpSp>
        <p:grpSp>
          <p:nvGrpSpPr>
            <p:cNvPr id="37901" name="组合 57356"/>
            <p:cNvGrpSpPr/>
            <p:nvPr/>
          </p:nvGrpSpPr>
          <p:grpSpPr>
            <a:xfrm>
              <a:off x="6048375" y="4208463"/>
              <a:ext cx="144463" cy="144462"/>
              <a:chOff x="4195" y="3884"/>
              <a:chExt cx="182" cy="181"/>
            </a:xfrm>
          </p:grpSpPr>
          <p:sp>
            <p:nvSpPr>
              <p:cNvPr id="37902" name="直接连接符 57357"/>
              <p:cNvSpPr/>
              <p:nvPr/>
            </p:nvSpPr>
            <p:spPr>
              <a:xfrm flipV="1">
                <a:off x="4195" y="3974"/>
                <a:ext cx="182" cy="0"/>
              </a:xfrm>
              <a:prstGeom prst="line">
                <a:avLst/>
              </a:prstGeom>
              <a:ln w="9525" cap="flat" cmpd="sng">
                <a:solidFill>
                  <a:schemeClr val="tx1"/>
                </a:solidFill>
                <a:prstDash val="solid"/>
                <a:round/>
                <a:headEnd type="none" w="med" len="med"/>
                <a:tailEnd type="none" w="med" len="med"/>
              </a:ln>
            </p:spPr>
          </p:sp>
          <p:sp>
            <p:nvSpPr>
              <p:cNvPr id="37903" name="直接连接符 57358"/>
              <p:cNvSpPr/>
              <p:nvPr/>
            </p:nvSpPr>
            <p:spPr>
              <a:xfrm>
                <a:off x="4286" y="3884"/>
                <a:ext cx="0" cy="181"/>
              </a:xfrm>
              <a:prstGeom prst="line">
                <a:avLst/>
              </a:prstGeom>
              <a:ln w="9525" cap="flat" cmpd="sng">
                <a:solidFill>
                  <a:schemeClr val="tx1"/>
                </a:solidFill>
                <a:prstDash val="solid"/>
                <a:round/>
                <a:headEnd type="none" w="med" len="med"/>
                <a:tailEnd type="none" w="med" len="med"/>
              </a:ln>
            </p:spPr>
          </p:sp>
        </p:grpSp>
        <p:grpSp>
          <p:nvGrpSpPr>
            <p:cNvPr id="37904" name="组合 57359"/>
            <p:cNvGrpSpPr/>
            <p:nvPr/>
          </p:nvGrpSpPr>
          <p:grpSpPr>
            <a:xfrm>
              <a:off x="6048375" y="3933825"/>
              <a:ext cx="144463" cy="144463"/>
              <a:chOff x="4195" y="3884"/>
              <a:chExt cx="182" cy="181"/>
            </a:xfrm>
          </p:grpSpPr>
          <p:sp>
            <p:nvSpPr>
              <p:cNvPr id="37905" name="直接连接符 57360"/>
              <p:cNvSpPr/>
              <p:nvPr/>
            </p:nvSpPr>
            <p:spPr>
              <a:xfrm flipV="1">
                <a:off x="4195" y="3974"/>
                <a:ext cx="182" cy="0"/>
              </a:xfrm>
              <a:prstGeom prst="line">
                <a:avLst/>
              </a:prstGeom>
              <a:ln w="9525" cap="flat" cmpd="sng">
                <a:solidFill>
                  <a:schemeClr val="tx1"/>
                </a:solidFill>
                <a:prstDash val="solid"/>
                <a:round/>
                <a:headEnd type="none" w="med" len="med"/>
                <a:tailEnd type="none" w="med" len="med"/>
              </a:ln>
            </p:spPr>
          </p:sp>
          <p:sp>
            <p:nvSpPr>
              <p:cNvPr id="37906" name="直接连接符 57361"/>
              <p:cNvSpPr/>
              <p:nvPr/>
            </p:nvSpPr>
            <p:spPr>
              <a:xfrm>
                <a:off x="4286" y="3884"/>
                <a:ext cx="0" cy="181"/>
              </a:xfrm>
              <a:prstGeom prst="line">
                <a:avLst/>
              </a:prstGeom>
              <a:ln w="9525" cap="flat" cmpd="sng">
                <a:solidFill>
                  <a:schemeClr val="tx1"/>
                </a:solidFill>
                <a:prstDash val="solid"/>
                <a:round/>
                <a:headEnd type="none" w="med" len="med"/>
                <a:tailEnd type="none" w="med" len="med"/>
              </a:ln>
            </p:spPr>
          </p:sp>
        </p:grpSp>
        <p:sp>
          <p:nvSpPr>
            <p:cNvPr id="37907" name="直接连接符 57362"/>
            <p:cNvSpPr/>
            <p:nvPr/>
          </p:nvSpPr>
          <p:spPr>
            <a:xfrm>
              <a:off x="7704138" y="4221163"/>
              <a:ext cx="71437" cy="0"/>
            </a:xfrm>
            <a:prstGeom prst="line">
              <a:avLst/>
            </a:prstGeom>
            <a:ln w="9525" cap="flat" cmpd="sng">
              <a:solidFill>
                <a:schemeClr val="tx1"/>
              </a:solidFill>
              <a:prstDash val="solid"/>
              <a:round/>
              <a:headEnd type="none" w="med" len="med"/>
              <a:tailEnd type="none" w="med" len="med"/>
            </a:ln>
          </p:spPr>
        </p:sp>
        <p:sp>
          <p:nvSpPr>
            <p:cNvPr id="37908" name="直接连接符 57363"/>
            <p:cNvSpPr/>
            <p:nvPr/>
          </p:nvSpPr>
          <p:spPr>
            <a:xfrm>
              <a:off x="7704138" y="4508500"/>
              <a:ext cx="71437" cy="0"/>
            </a:xfrm>
            <a:prstGeom prst="line">
              <a:avLst/>
            </a:prstGeom>
            <a:ln w="9525" cap="flat" cmpd="sng">
              <a:solidFill>
                <a:schemeClr val="tx1"/>
              </a:solidFill>
              <a:prstDash val="solid"/>
              <a:round/>
              <a:headEnd type="none" w="med" len="med"/>
              <a:tailEnd type="none" w="med" len="med"/>
            </a:ln>
          </p:spPr>
        </p:sp>
        <p:sp>
          <p:nvSpPr>
            <p:cNvPr id="37909" name="直接连接符 57364"/>
            <p:cNvSpPr/>
            <p:nvPr/>
          </p:nvSpPr>
          <p:spPr>
            <a:xfrm>
              <a:off x="7704138" y="3932238"/>
              <a:ext cx="71437" cy="0"/>
            </a:xfrm>
            <a:prstGeom prst="line">
              <a:avLst/>
            </a:prstGeom>
            <a:ln w="9525" cap="flat" cmpd="sng">
              <a:solidFill>
                <a:schemeClr val="tx1"/>
              </a:solidFill>
              <a:prstDash val="solid"/>
              <a:round/>
              <a:headEnd type="none" w="med" len="med"/>
              <a:tailEnd type="none" w="med" len="med"/>
            </a:ln>
          </p:spPr>
        </p:sp>
        <p:sp>
          <p:nvSpPr>
            <p:cNvPr id="37910" name="直接连接符 57369"/>
            <p:cNvSpPr/>
            <p:nvPr/>
          </p:nvSpPr>
          <p:spPr>
            <a:xfrm>
              <a:off x="7993063" y="4221163"/>
              <a:ext cx="71437" cy="0"/>
            </a:xfrm>
            <a:prstGeom prst="line">
              <a:avLst/>
            </a:prstGeom>
            <a:ln w="9525" cap="flat" cmpd="sng">
              <a:solidFill>
                <a:schemeClr val="tx1"/>
              </a:solidFill>
              <a:prstDash val="solid"/>
              <a:round/>
              <a:headEnd type="none" w="med" len="med"/>
              <a:tailEnd type="none" w="med" len="med"/>
            </a:ln>
          </p:spPr>
        </p:sp>
        <p:sp>
          <p:nvSpPr>
            <p:cNvPr id="37911" name="直接连接符 57370"/>
            <p:cNvSpPr/>
            <p:nvPr/>
          </p:nvSpPr>
          <p:spPr>
            <a:xfrm>
              <a:off x="7993063" y="4508500"/>
              <a:ext cx="71437" cy="0"/>
            </a:xfrm>
            <a:prstGeom prst="line">
              <a:avLst/>
            </a:prstGeom>
            <a:ln w="9525" cap="flat" cmpd="sng">
              <a:solidFill>
                <a:schemeClr val="tx1"/>
              </a:solidFill>
              <a:prstDash val="solid"/>
              <a:round/>
              <a:headEnd type="none" w="med" len="med"/>
              <a:tailEnd type="none" w="med" len="med"/>
            </a:ln>
          </p:spPr>
        </p:sp>
        <p:sp>
          <p:nvSpPr>
            <p:cNvPr id="37912" name="直接连接符 57371"/>
            <p:cNvSpPr/>
            <p:nvPr/>
          </p:nvSpPr>
          <p:spPr>
            <a:xfrm>
              <a:off x="7993063" y="3932238"/>
              <a:ext cx="71437" cy="0"/>
            </a:xfrm>
            <a:prstGeom prst="line">
              <a:avLst/>
            </a:prstGeom>
            <a:ln w="9525" cap="flat" cmpd="sng">
              <a:solidFill>
                <a:schemeClr val="tx1"/>
              </a:solidFill>
              <a:prstDash val="solid"/>
              <a:round/>
              <a:headEnd type="none" w="med" len="med"/>
              <a:tailEnd type="none" w="med" len="med"/>
            </a:ln>
          </p:spPr>
        </p:sp>
        <p:grpSp>
          <p:nvGrpSpPr>
            <p:cNvPr id="37913" name="组合 57372"/>
            <p:cNvGrpSpPr/>
            <p:nvPr/>
          </p:nvGrpSpPr>
          <p:grpSpPr>
            <a:xfrm>
              <a:off x="5795963" y="4497388"/>
              <a:ext cx="144462" cy="144462"/>
              <a:chOff x="4195" y="3884"/>
              <a:chExt cx="182" cy="181"/>
            </a:xfrm>
          </p:grpSpPr>
          <p:sp>
            <p:nvSpPr>
              <p:cNvPr id="37914" name="直接连接符 57373"/>
              <p:cNvSpPr/>
              <p:nvPr/>
            </p:nvSpPr>
            <p:spPr>
              <a:xfrm flipV="1">
                <a:off x="4195" y="3974"/>
                <a:ext cx="182" cy="0"/>
              </a:xfrm>
              <a:prstGeom prst="line">
                <a:avLst/>
              </a:prstGeom>
              <a:ln w="9525" cap="flat" cmpd="sng">
                <a:solidFill>
                  <a:schemeClr val="tx1"/>
                </a:solidFill>
                <a:prstDash val="solid"/>
                <a:round/>
                <a:headEnd type="none" w="med" len="med"/>
                <a:tailEnd type="none" w="med" len="med"/>
              </a:ln>
            </p:spPr>
          </p:sp>
          <p:sp>
            <p:nvSpPr>
              <p:cNvPr id="37915" name="直接连接符 57374"/>
              <p:cNvSpPr/>
              <p:nvPr/>
            </p:nvSpPr>
            <p:spPr>
              <a:xfrm>
                <a:off x="4286" y="3884"/>
                <a:ext cx="0" cy="181"/>
              </a:xfrm>
              <a:prstGeom prst="line">
                <a:avLst/>
              </a:prstGeom>
              <a:ln w="9525" cap="flat" cmpd="sng">
                <a:solidFill>
                  <a:schemeClr val="tx1"/>
                </a:solidFill>
                <a:prstDash val="solid"/>
                <a:round/>
                <a:headEnd type="none" w="med" len="med"/>
                <a:tailEnd type="none" w="med" len="med"/>
              </a:ln>
            </p:spPr>
          </p:sp>
        </p:grpSp>
        <p:grpSp>
          <p:nvGrpSpPr>
            <p:cNvPr id="37916" name="组合 57375"/>
            <p:cNvGrpSpPr/>
            <p:nvPr/>
          </p:nvGrpSpPr>
          <p:grpSpPr>
            <a:xfrm>
              <a:off x="5795963" y="4210050"/>
              <a:ext cx="144462" cy="144463"/>
              <a:chOff x="4195" y="3884"/>
              <a:chExt cx="182" cy="181"/>
            </a:xfrm>
          </p:grpSpPr>
          <p:sp>
            <p:nvSpPr>
              <p:cNvPr id="37917" name="直接连接符 57376"/>
              <p:cNvSpPr/>
              <p:nvPr/>
            </p:nvSpPr>
            <p:spPr>
              <a:xfrm flipV="1">
                <a:off x="4195" y="3974"/>
                <a:ext cx="182" cy="0"/>
              </a:xfrm>
              <a:prstGeom prst="line">
                <a:avLst/>
              </a:prstGeom>
              <a:ln w="9525" cap="flat" cmpd="sng">
                <a:solidFill>
                  <a:schemeClr val="tx1"/>
                </a:solidFill>
                <a:prstDash val="solid"/>
                <a:round/>
                <a:headEnd type="none" w="med" len="med"/>
                <a:tailEnd type="none" w="med" len="med"/>
              </a:ln>
            </p:spPr>
          </p:sp>
          <p:sp>
            <p:nvSpPr>
              <p:cNvPr id="37918" name="直接连接符 57377"/>
              <p:cNvSpPr/>
              <p:nvPr/>
            </p:nvSpPr>
            <p:spPr>
              <a:xfrm>
                <a:off x="4286" y="3884"/>
                <a:ext cx="0" cy="181"/>
              </a:xfrm>
              <a:prstGeom prst="line">
                <a:avLst/>
              </a:prstGeom>
              <a:ln w="9525" cap="flat" cmpd="sng">
                <a:solidFill>
                  <a:schemeClr val="tx1"/>
                </a:solidFill>
                <a:prstDash val="solid"/>
                <a:round/>
                <a:headEnd type="none" w="med" len="med"/>
                <a:tailEnd type="none" w="med" len="med"/>
              </a:ln>
            </p:spPr>
          </p:sp>
        </p:grpSp>
        <p:grpSp>
          <p:nvGrpSpPr>
            <p:cNvPr id="37919" name="组合 57378"/>
            <p:cNvGrpSpPr/>
            <p:nvPr/>
          </p:nvGrpSpPr>
          <p:grpSpPr>
            <a:xfrm>
              <a:off x="5795963" y="3921125"/>
              <a:ext cx="144462" cy="144463"/>
              <a:chOff x="4195" y="3884"/>
              <a:chExt cx="182" cy="181"/>
            </a:xfrm>
          </p:grpSpPr>
          <p:sp>
            <p:nvSpPr>
              <p:cNvPr id="37920" name="直接连接符 57379"/>
              <p:cNvSpPr/>
              <p:nvPr/>
            </p:nvSpPr>
            <p:spPr>
              <a:xfrm flipV="1">
                <a:off x="4195" y="3974"/>
                <a:ext cx="182" cy="0"/>
              </a:xfrm>
              <a:prstGeom prst="line">
                <a:avLst/>
              </a:prstGeom>
              <a:ln w="9525" cap="flat" cmpd="sng">
                <a:solidFill>
                  <a:schemeClr val="tx1"/>
                </a:solidFill>
                <a:prstDash val="solid"/>
                <a:round/>
                <a:headEnd type="none" w="med" len="med"/>
                <a:tailEnd type="none" w="med" len="med"/>
              </a:ln>
            </p:spPr>
          </p:sp>
          <p:sp>
            <p:nvSpPr>
              <p:cNvPr id="37921" name="直接连接符 57380"/>
              <p:cNvSpPr/>
              <p:nvPr/>
            </p:nvSpPr>
            <p:spPr>
              <a:xfrm>
                <a:off x="4286" y="3884"/>
                <a:ext cx="0" cy="181"/>
              </a:xfrm>
              <a:prstGeom prst="line">
                <a:avLst/>
              </a:prstGeom>
              <a:ln w="9525" cap="flat" cmpd="sng">
                <a:solidFill>
                  <a:schemeClr val="tx1"/>
                </a:solidFill>
                <a:prstDash val="solid"/>
                <a:round/>
                <a:headEnd type="none" w="med" len="med"/>
                <a:tailEnd type="none" w="med" len="med"/>
              </a:ln>
            </p:spPr>
          </p:sp>
        </p:grpSp>
        <p:grpSp>
          <p:nvGrpSpPr>
            <p:cNvPr id="37925" name="组合 57388"/>
            <p:cNvGrpSpPr/>
            <p:nvPr/>
          </p:nvGrpSpPr>
          <p:grpSpPr>
            <a:xfrm flipH="1">
              <a:off x="5738813" y="3548063"/>
              <a:ext cx="395287" cy="180975"/>
              <a:chOff x="5012" y="2024"/>
              <a:chExt cx="249" cy="114"/>
            </a:xfrm>
          </p:grpSpPr>
          <p:sp>
            <p:nvSpPr>
              <p:cNvPr id="37926" name="直接连接符 57384"/>
              <p:cNvSpPr/>
              <p:nvPr/>
            </p:nvSpPr>
            <p:spPr>
              <a:xfrm flipV="1">
                <a:off x="5170" y="2078"/>
                <a:ext cx="91" cy="0"/>
              </a:xfrm>
              <a:prstGeom prst="line">
                <a:avLst/>
              </a:prstGeom>
              <a:ln w="9525" cap="flat" cmpd="sng">
                <a:solidFill>
                  <a:schemeClr val="tx1"/>
                </a:solidFill>
                <a:prstDash val="solid"/>
                <a:round/>
                <a:headEnd type="none" w="med" len="med"/>
                <a:tailEnd type="triangle" w="med" len="med"/>
              </a:ln>
            </p:spPr>
          </p:sp>
          <p:sp>
            <p:nvSpPr>
              <p:cNvPr id="37927" name="椭圆 57385"/>
              <p:cNvSpPr/>
              <p:nvPr/>
            </p:nvSpPr>
            <p:spPr>
              <a:xfrm>
                <a:off x="5012" y="2024"/>
                <a:ext cx="113" cy="114"/>
              </a:xfrm>
              <a:prstGeom prst="ellipse">
                <a:avLst/>
              </a:prstGeom>
              <a:noFill/>
              <a:ln w="9525" cap="flat" cmpd="sng">
                <a:solidFill>
                  <a:schemeClr val="tx1"/>
                </a:solidFill>
                <a:prstDash val="solid"/>
                <a:round/>
                <a:headEnd type="none" w="med" len="med"/>
                <a:tailEnd type="none" w="med" len="med"/>
              </a:ln>
            </p:spPr>
            <p:txBody>
              <a:bodyPr anchor="t"/>
              <a:lstStyle/>
              <a:p>
                <a:pPr algn="ctr"/>
                <a:endParaRPr lang="zh-CN" altLang="en-US">
                  <a:latin typeface="Arial" panose="020B0604020202020204" pitchFamily="34" charset="0"/>
                </a:endParaRPr>
              </a:p>
            </p:txBody>
          </p:sp>
          <p:sp>
            <p:nvSpPr>
              <p:cNvPr id="37928" name="直接连接符 57386"/>
              <p:cNvSpPr/>
              <p:nvPr/>
            </p:nvSpPr>
            <p:spPr>
              <a:xfrm flipV="1">
                <a:off x="5034" y="2078"/>
                <a:ext cx="68" cy="0"/>
              </a:xfrm>
              <a:prstGeom prst="line">
                <a:avLst/>
              </a:prstGeom>
              <a:ln w="9525" cap="flat" cmpd="sng">
                <a:solidFill>
                  <a:schemeClr val="tx1"/>
                </a:solidFill>
                <a:prstDash val="solid"/>
                <a:round/>
                <a:headEnd type="none" w="med" len="med"/>
                <a:tailEnd type="none" w="med" len="med"/>
              </a:ln>
            </p:spPr>
          </p:sp>
          <p:sp>
            <p:nvSpPr>
              <p:cNvPr id="37929" name="直接连接符 57387"/>
              <p:cNvSpPr/>
              <p:nvPr/>
            </p:nvSpPr>
            <p:spPr>
              <a:xfrm>
                <a:off x="5065" y="2024"/>
                <a:ext cx="0" cy="91"/>
              </a:xfrm>
              <a:prstGeom prst="line">
                <a:avLst/>
              </a:prstGeom>
              <a:ln w="9525" cap="flat" cmpd="sng">
                <a:solidFill>
                  <a:schemeClr val="tx1"/>
                </a:solidFill>
                <a:prstDash val="solid"/>
                <a:round/>
                <a:headEnd type="none" w="med" len="med"/>
                <a:tailEnd type="none" w="med" len="med"/>
              </a:ln>
            </p:spPr>
          </p:sp>
        </p:grpSp>
        <p:sp>
          <p:nvSpPr>
            <p:cNvPr id="43" name="直接连接符 57381"/>
            <p:cNvSpPr/>
            <p:nvPr/>
          </p:nvSpPr>
          <p:spPr>
            <a:xfrm flipV="1">
              <a:off x="6484790" y="4280295"/>
              <a:ext cx="828538" cy="0"/>
            </a:xfrm>
            <a:prstGeom prst="line">
              <a:avLst/>
            </a:prstGeom>
            <a:ln w="9525" cap="flat" cmpd="sng">
              <a:solidFill>
                <a:schemeClr val="tx1"/>
              </a:solidFill>
              <a:prstDash val="solid"/>
              <a:round/>
              <a:headEnd type="none" w="med" len="med"/>
              <a:tailEnd type="triangle" w="med" len="med"/>
            </a:ln>
          </p:spPr>
        </p:sp>
      </p:grpSp>
      <p:sp>
        <p:nvSpPr>
          <p:cNvPr id="3" name="文本框 2"/>
          <p:cNvSpPr txBox="1"/>
          <p:nvPr/>
        </p:nvSpPr>
        <p:spPr>
          <a:xfrm>
            <a:off x="7092280" y="1806687"/>
            <a:ext cx="396044" cy="463438"/>
          </a:xfrm>
          <a:prstGeom prst="rect">
            <a:avLst/>
          </a:prstGeom>
          <a:noFill/>
        </p:spPr>
        <p:txBody>
          <a:bodyPr wrap="square" rtlCol="0">
            <a:spAutoFit/>
          </a:bodyPr>
          <a:lstStyle/>
          <a:p>
            <a:r>
              <a:rPr lang="en-US" altLang="zh-CN" sz="2400" i="1" dirty="0">
                <a:latin typeface="Times New Roman" panose="02020603050405020304" pitchFamily="18" charset="0"/>
                <a:ea typeface="+mn-ea"/>
                <a:cs typeface="Times New Roman" panose="02020603050405020304" pitchFamily="18" charset="0"/>
              </a:rPr>
              <a:t>E</a:t>
            </a:r>
            <a:endParaRPr lang="zh-CN" altLang="en-US" sz="2400" i="1" dirty="0">
              <a:latin typeface="Times New Roman" panose="02020603050405020304" pitchFamily="18" charset="0"/>
              <a:ea typeface="+mn-ea"/>
              <a:cs typeface="Times New Roman" panose="02020603050405020304" pitchFamily="18" charset="0"/>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t>离子与电子同时振动的情况</a:t>
            </a:r>
            <a:endParaRPr lang="zh-CN" altLang="en-US" dirty="0"/>
          </a:p>
        </p:txBody>
      </p:sp>
      <mc:AlternateContent xmlns:mc="http://schemas.openxmlformats.org/markup-compatibility/2006">
        <mc:Choice xmlns:a14="http://schemas.microsoft.com/office/drawing/2010/main" Requires="a14">
          <p:sp>
            <p:nvSpPr>
              <p:cNvPr id="3" name="文本占位符 2"/>
              <p:cNvSpPr>
                <a:spLocks noGrp="1"/>
              </p:cNvSpPr>
              <p:nvPr>
                <p:ph type="body" sz="half" idx="1"/>
              </p:nvPr>
            </p:nvSpPr>
            <p:spPr>
              <a:xfrm>
                <a:off x="628650" y="1825625"/>
                <a:ext cx="7975798" cy="4351338"/>
              </a:xfrm>
            </p:spPr>
            <p:txBody>
              <a:bodyPr/>
              <a:lstStyle/>
              <a:p>
                <a:r>
                  <a:rPr lang="zh-CN" altLang="en-US" dirty="0"/>
                  <a:t>可见电场以角频率</a:t>
                </a:r>
                <a14:m>
                  <m:oMath xmlns:m="http://schemas.openxmlformats.org/officeDocument/2006/math">
                    <m:sSub>
                      <m:sSubPr>
                        <m:ctrlPr>
                          <a:rPr lang="en-US" altLang="zh-CN" i="1" dirty="0">
                            <a:latin typeface="Cambria Math" panose="02040503050406030204" pitchFamily="18" charset="0"/>
                          </a:rPr>
                        </m:ctrlPr>
                      </m:sSubPr>
                      <m:e>
                        <m:r>
                          <a:rPr lang="zh-CN" altLang="en-US" i="1" dirty="0">
                            <a:latin typeface="Cambria Math" panose="02040503050406030204" pitchFamily="18" charset="0"/>
                          </a:rPr>
                          <m:t>𝜔</m:t>
                        </m:r>
                      </m:e>
                      <m:sub>
                        <m:r>
                          <a:rPr lang="en-US" altLang="zh-CN" i="1" dirty="0">
                            <a:latin typeface="Cambria Math" panose="02040503050406030204" pitchFamily="18" charset="0"/>
                          </a:rPr>
                          <m:t>𝑝</m:t>
                        </m:r>
                      </m:sub>
                    </m:sSub>
                  </m:oMath>
                </a14:m>
                <a:r>
                  <a:rPr lang="zh-CN" altLang="en-US" dirty="0"/>
                  <a:t>振荡。这里</a:t>
                </a:r>
                <a:endParaRPr lang="en-US" altLang="zh-CN" dirty="0"/>
              </a:p>
              <a:p>
                <a:pPr marL="0" indent="0">
                  <a:buNone/>
                </a:pPr>
                <a14:m>
                  <m:oMathPara xmlns:m="http://schemas.openxmlformats.org/officeDocument/2006/math">
                    <m:oMathParaPr>
                      <m:jc m:val="centerGroup"/>
                    </m:oMathParaPr>
                    <m:oMath xmlns:m="http://schemas.openxmlformats.org/officeDocument/2006/math">
                      <m:sSub>
                        <m:sSubPr>
                          <m:ctrlPr>
                            <a:rPr lang="en-US" altLang="zh-CN" i="1" dirty="0">
                              <a:latin typeface="Cambria Math" panose="02040503050406030204" pitchFamily="18" charset="0"/>
                            </a:rPr>
                          </m:ctrlPr>
                        </m:sSubPr>
                        <m:e>
                          <m:r>
                            <a:rPr lang="zh-CN" altLang="en-US" i="1" dirty="0">
                              <a:latin typeface="Cambria Math" panose="02040503050406030204" pitchFamily="18" charset="0"/>
                            </a:rPr>
                            <m:t>𝜔</m:t>
                          </m:r>
                        </m:e>
                        <m:sub>
                          <m:r>
                            <a:rPr lang="en-US" altLang="zh-CN" i="1" dirty="0">
                              <a:latin typeface="Cambria Math" panose="02040503050406030204" pitchFamily="18" charset="0"/>
                            </a:rPr>
                            <m:t>𝑝</m:t>
                          </m:r>
                          <m:r>
                            <a:rPr lang="zh-CN" altLang="en-US" i="1" dirty="0" smtClean="0">
                              <a:latin typeface="Cambria Math" panose="02040503050406030204" pitchFamily="18" charset="0"/>
                            </a:rPr>
                            <m:t>𝛼</m:t>
                          </m:r>
                        </m:sub>
                      </m:sSub>
                      <m:r>
                        <a:rPr lang="en-US" altLang="zh-CN" i="1" dirty="0">
                          <a:latin typeface="Cambria Math" panose="02040503050406030204" pitchFamily="18" charset="0"/>
                        </a:rPr>
                        <m:t>=</m:t>
                      </m:r>
                      <m:rad>
                        <m:radPr>
                          <m:degHide m:val="on"/>
                          <m:ctrlPr>
                            <a:rPr lang="en-US" altLang="zh-CN" i="1" dirty="0">
                              <a:latin typeface="Cambria Math" panose="02040503050406030204" pitchFamily="18" charset="0"/>
                            </a:rPr>
                          </m:ctrlPr>
                        </m:radPr>
                        <m:deg/>
                        <m:e>
                          <m:f>
                            <m:fPr>
                              <m:ctrlPr>
                                <a:rPr lang="en-US" altLang="zh-CN" i="1" dirty="0">
                                  <a:latin typeface="Cambria Math" panose="02040503050406030204" pitchFamily="18" charset="0"/>
                                </a:rPr>
                              </m:ctrlPr>
                            </m:fPr>
                            <m:num>
                              <m:sSub>
                                <m:sSubPr>
                                  <m:ctrlPr>
                                    <a:rPr lang="en-US" altLang="zh-CN" i="1">
                                      <a:latin typeface="Cambria Math" panose="02040503050406030204" pitchFamily="18" charset="0"/>
                                    </a:rPr>
                                  </m:ctrlPr>
                                </m:sSubPr>
                                <m:e>
                                  <m:r>
                                    <a:rPr lang="en-US" altLang="zh-CN" i="1">
                                      <a:latin typeface="Cambria Math" panose="02040503050406030204" pitchFamily="18" charset="0"/>
                                    </a:rPr>
                                    <m:t>𝑛</m:t>
                                  </m:r>
                                </m:e>
                                <m:sub>
                                  <m:r>
                                    <a:rPr lang="zh-CN" altLang="en-US" i="1" smtClean="0">
                                      <a:latin typeface="Cambria Math" panose="02040503050406030204" pitchFamily="18" charset="0"/>
                                    </a:rPr>
                                    <m:t>𝛼</m:t>
                                  </m:r>
                                </m:sub>
                              </m:sSub>
                              <m:sSubSup>
                                <m:sSubSupPr>
                                  <m:ctrlPr>
                                    <a:rPr lang="en-US" altLang="zh-CN" i="1" smtClean="0">
                                      <a:latin typeface="Cambria Math" panose="02040503050406030204" pitchFamily="18" charset="0"/>
                                    </a:rPr>
                                  </m:ctrlPr>
                                </m:sSubSupPr>
                                <m:e>
                                  <m:r>
                                    <a:rPr lang="en-US" altLang="zh-CN" b="0" i="1" smtClean="0">
                                      <a:latin typeface="Cambria Math" panose="02040503050406030204" pitchFamily="18" charset="0"/>
                                    </a:rPr>
                                    <m:t>𝑞</m:t>
                                  </m:r>
                                </m:e>
                                <m:sub>
                                  <m:r>
                                    <a:rPr lang="zh-CN" altLang="en-US" i="1" smtClean="0">
                                      <a:latin typeface="Cambria Math" panose="02040503050406030204" pitchFamily="18" charset="0"/>
                                    </a:rPr>
                                    <m:t>𝛼</m:t>
                                  </m:r>
                                </m:sub>
                                <m:sup>
                                  <m:r>
                                    <a:rPr lang="en-US" altLang="zh-CN" b="0" i="1" smtClean="0">
                                      <a:latin typeface="Cambria Math" panose="02040503050406030204" pitchFamily="18" charset="0"/>
                                    </a:rPr>
                                    <m:t>2</m:t>
                                  </m:r>
                                </m:sup>
                              </m:sSubSup>
                            </m:num>
                            <m:den>
                              <m:sSub>
                                <m:sSubPr>
                                  <m:ctrlPr>
                                    <a:rPr lang="en-US" altLang="zh-CN" i="1" dirty="0">
                                      <a:latin typeface="Cambria Math" panose="02040503050406030204" pitchFamily="18" charset="0"/>
                                    </a:rPr>
                                  </m:ctrlPr>
                                </m:sSubPr>
                                <m:e>
                                  <m:r>
                                    <a:rPr lang="en-US" altLang="zh-CN" i="1" dirty="0">
                                      <a:latin typeface="Cambria Math" panose="02040503050406030204" pitchFamily="18" charset="0"/>
                                    </a:rPr>
                                    <m:t>𝑚</m:t>
                                  </m:r>
                                </m:e>
                                <m:sub>
                                  <m:r>
                                    <a:rPr lang="zh-CN" altLang="en-US" i="1" dirty="0" smtClean="0">
                                      <a:latin typeface="Cambria Math" panose="02040503050406030204" pitchFamily="18" charset="0"/>
                                    </a:rPr>
                                    <m:t>𝛼</m:t>
                                  </m:r>
                                </m:sub>
                              </m:sSub>
                              <m:sSub>
                                <m:sSubPr>
                                  <m:ctrlPr>
                                    <a:rPr lang="en-US" altLang="zh-CN" i="1" dirty="0">
                                      <a:latin typeface="Cambria Math" panose="02040503050406030204" pitchFamily="18" charset="0"/>
                                    </a:rPr>
                                  </m:ctrlPr>
                                </m:sSubPr>
                                <m:e>
                                  <m:r>
                                    <a:rPr lang="zh-CN" altLang="en-US" i="1" dirty="0">
                                      <a:latin typeface="Cambria Math" panose="02040503050406030204" pitchFamily="18" charset="0"/>
                                    </a:rPr>
                                    <m:t>𝜀</m:t>
                                  </m:r>
                                </m:e>
                                <m:sub>
                                  <m:r>
                                    <a:rPr lang="en-US" altLang="zh-CN" i="1" dirty="0">
                                      <a:latin typeface="Cambria Math" panose="02040503050406030204" pitchFamily="18" charset="0"/>
                                    </a:rPr>
                                    <m:t>0</m:t>
                                  </m:r>
                                </m:sub>
                              </m:sSub>
                            </m:den>
                          </m:f>
                        </m:e>
                      </m:rad>
                      <m:r>
                        <a:rPr lang="zh-CN" altLang="en-US" i="1" dirty="0" smtClean="0">
                          <a:latin typeface="Cambria Math" panose="02040503050406030204" pitchFamily="18" charset="0"/>
                        </a:rPr>
                        <m:t>，</m:t>
                      </m:r>
                      <m:r>
                        <a:rPr lang="en-US" altLang="zh-CN" b="0" i="1" dirty="0" smtClean="0">
                          <a:latin typeface="Cambria Math" panose="02040503050406030204" pitchFamily="18" charset="0"/>
                        </a:rPr>
                        <m:t> </m:t>
                      </m:r>
                      <m:sSub>
                        <m:sSubPr>
                          <m:ctrlPr>
                            <a:rPr lang="en-US" altLang="zh-CN" i="1" dirty="0">
                              <a:latin typeface="Cambria Math" panose="02040503050406030204" pitchFamily="18" charset="0"/>
                            </a:rPr>
                          </m:ctrlPr>
                        </m:sSubPr>
                        <m:e>
                          <m:r>
                            <a:rPr lang="zh-CN" altLang="en-US" i="1" dirty="0">
                              <a:latin typeface="Cambria Math" panose="02040503050406030204" pitchFamily="18" charset="0"/>
                            </a:rPr>
                            <m:t>𝜔</m:t>
                          </m:r>
                        </m:e>
                        <m:sub>
                          <m:r>
                            <a:rPr lang="en-US" altLang="zh-CN" i="1" dirty="0">
                              <a:latin typeface="Cambria Math" panose="02040503050406030204" pitchFamily="18" charset="0"/>
                            </a:rPr>
                            <m:t>𝑝</m:t>
                          </m:r>
                        </m:sub>
                      </m:sSub>
                      <m:r>
                        <a:rPr lang="en-US" altLang="zh-CN" b="0" i="1" dirty="0" smtClean="0">
                          <a:latin typeface="Cambria Math" panose="02040503050406030204" pitchFamily="18" charset="0"/>
                        </a:rPr>
                        <m:t>=</m:t>
                      </m:r>
                      <m:rad>
                        <m:radPr>
                          <m:degHide m:val="on"/>
                          <m:ctrlPr>
                            <a:rPr lang="en-US" altLang="zh-CN" b="0" i="1" dirty="0" smtClean="0">
                              <a:latin typeface="Cambria Math" panose="02040503050406030204" pitchFamily="18" charset="0"/>
                            </a:rPr>
                          </m:ctrlPr>
                        </m:radPr>
                        <m:deg/>
                        <m:e>
                          <m:nary>
                            <m:naryPr>
                              <m:chr m:val="∑"/>
                              <m:supHide m:val="on"/>
                              <m:ctrlPr>
                                <a:rPr lang="en-US" altLang="zh-CN" i="1">
                                  <a:latin typeface="Cambria Math" panose="02040503050406030204" pitchFamily="18" charset="0"/>
                                </a:rPr>
                              </m:ctrlPr>
                            </m:naryPr>
                            <m:sub>
                              <m:r>
                                <m:rPr>
                                  <m:brk m:alnAt="7"/>
                                </m:rPr>
                                <a:rPr lang="zh-CN" altLang="en-US" i="1">
                                  <a:latin typeface="Cambria Math" panose="02040503050406030204" pitchFamily="18" charset="0"/>
                                </a:rPr>
                                <m:t>𝛼</m:t>
                              </m:r>
                            </m:sub>
                            <m:sup/>
                            <m:e>
                              <m:sSubSup>
                                <m:sSubSupPr>
                                  <m:ctrlPr>
                                    <a:rPr lang="en-US" altLang="zh-CN" i="1" dirty="0">
                                      <a:latin typeface="Cambria Math" panose="02040503050406030204" pitchFamily="18" charset="0"/>
                                    </a:rPr>
                                  </m:ctrlPr>
                                </m:sSubSupPr>
                                <m:e>
                                  <m:r>
                                    <a:rPr lang="zh-CN" altLang="en-US" i="1" dirty="0">
                                      <a:latin typeface="Cambria Math" panose="02040503050406030204" pitchFamily="18" charset="0"/>
                                    </a:rPr>
                                    <m:t>𝜔</m:t>
                                  </m:r>
                                </m:e>
                                <m:sub>
                                  <m:r>
                                    <a:rPr lang="en-US" altLang="zh-CN" i="1" dirty="0">
                                      <a:latin typeface="Cambria Math" panose="02040503050406030204" pitchFamily="18" charset="0"/>
                                    </a:rPr>
                                    <m:t>𝑝</m:t>
                                  </m:r>
                                  <m:r>
                                    <a:rPr lang="zh-CN" altLang="en-US" i="1" dirty="0">
                                      <a:latin typeface="Cambria Math" panose="02040503050406030204" pitchFamily="18" charset="0"/>
                                    </a:rPr>
                                    <m:t>𝛼</m:t>
                                  </m:r>
                                </m:sub>
                                <m:sup>
                                  <m:r>
                                    <a:rPr lang="en-US" altLang="zh-CN" i="1" dirty="0">
                                      <a:latin typeface="Cambria Math" panose="02040503050406030204" pitchFamily="18" charset="0"/>
                                    </a:rPr>
                                    <m:t>2</m:t>
                                  </m:r>
                                </m:sup>
                              </m:sSubSup>
                            </m:e>
                          </m:nary>
                        </m:e>
                      </m:rad>
                    </m:oMath>
                  </m:oMathPara>
                </a14:m>
                <a:endParaRPr lang="en-US" altLang="zh-CN" dirty="0"/>
              </a:p>
              <a:p>
                <a14:m>
                  <m:oMath xmlns:m="http://schemas.openxmlformats.org/officeDocument/2006/math">
                    <m:sSub>
                      <m:sSubPr>
                        <m:ctrlPr>
                          <a:rPr lang="en-US" altLang="zh-CN" i="1" dirty="0">
                            <a:latin typeface="Cambria Math" panose="02040503050406030204" pitchFamily="18" charset="0"/>
                          </a:rPr>
                        </m:ctrlPr>
                      </m:sSubPr>
                      <m:e>
                        <m:r>
                          <a:rPr lang="zh-CN" altLang="en-US" i="1" dirty="0">
                            <a:latin typeface="Cambria Math" panose="02040503050406030204" pitchFamily="18" charset="0"/>
                          </a:rPr>
                          <m:t>𝜔</m:t>
                        </m:r>
                      </m:e>
                      <m:sub>
                        <m:r>
                          <a:rPr lang="en-US" altLang="zh-CN" i="1" dirty="0">
                            <a:latin typeface="Cambria Math" panose="02040503050406030204" pitchFamily="18" charset="0"/>
                          </a:rPr>
                          <m:t>𝑝</m:t>
                        </m:r>
                      </m:sub>
                    </m:sSub>
                  </m:oMath>
                </a14:m>
                <a:r>
                  <a:rPr lang="zh-CN" altLang="en-US" dirty="0"/>
                  <a:t>称为等离子体振荡频率。特别对于只有</a:t>
                </a:r>
                <a:r>
                  <a:rPr lang="en-US" altLang="zh-CN" dirty="0"/>
                  <a:t>H</a:t>
                </a:r>
                <a:r>
                  <a:rPr lang="en-US" altLang="zh-CN" baseline="30000" dirty="0"/>
                  <a:t>+</a:t>
                </a:r>
                <a:r>
                  <a:rPr lang="zh-CN" altLang="en-US" dirty="0"/>
                  <a:t>和电子组成的等离子体来说，由于</a:t>
                </a:r>
                <a14:m>
                  <m:oMath xmlns:m="http://schemas.openxmlformats.org/officeDocument/2006/math">
                    <m:sSub>
                      <m:sSubPr>
                        <m:ctrlPr>
                          <a:rPr lang="en-US" altLang="zh-CN" i="1" dirty="0">
                            <a:latin typeface="Cambria Math" panose="02040503050406030204" pitchFamily="18" charset="0"/>
                          </a:rPr>
                        </m:ctrlPr>
                      </m:sSubPr>
                      <m:e>
                        <m:r>
                          <a:rPr lang="zh-CN" altLang="en-US" i="1" dirty="0">
                            <a:latin typeface="Cambria Math" panose="02040503050406030204" pitchFamily="18" charset="0"/>
                          </a:rPr>
                          <m:t>𝜔</m:t>
                        </m:r>
                      </m:e>
                      <m:sub>
                        <m:r>
                          <a:rPr lang="en-US" altLang="zh-CN" i="1" dirty="0">
                            <a:latin typeface="Cambria Math" panose="02040503050406030204" pitchFamily="18" charset="0"/>
                          </a:rPr>
                          <m:t>𝑝</m:t>
                        </m:r>
                        <m:r>
                          <a:rPr lang="en-US" altLang="zh-CN" b="0" i="1" dirty="0" smtClean="0">
                            <a:latin typeface="Cambria Math" panose="02040503050406030204" pitchFamily="18" charset="0"/>
                          </a:rPr>
                          <m:t>𝑖</m:t>
                        </m:r>
                      </m:sub>
                    </m:sSub>
                    <m:r>
                      <a:rPr lang="zh-CN" altLang="en-US" i="1" dirty="0" smtClean="0">
                        <a:latin typeface="Cambria Math" panose="02040503050406030204" pitchFamily="18" charset="0"/>
                      </a:rPr>
                      <m:t>≪</m:t>
                    </m:r>
                    <m:sSub>
                      <m:sSubPr>
                        <m:ctrlPr>
                          <a:rPr lang="en-US" altLang="zh-CN" i="1" dirty="0">
                            <a:latin typeface="Cambria Math" panose="02040503050406030204" pitchFamily="18" charset="0"/>
                          </a:rPr>
                        </m:ctrlPr>
                      </m:sSubPr>
                      <m:e>
                        <m:r>
                          <a:rPr lang="zh-CN" altLang="en-US" i="1" dirty="0">
                            <a:latin typeface="Cambria Math" panose="02040503050406030204" pitchFamily="18" charset="0"/>
                          </a:rPr>
                          <m:t>𝜔</m:t>
                        </m:r>
                      </m:e>
                      <m:sub>
                        <m:r>
                          <a:rPr lang="en-US" altLang="zh-CN" i="1" dirty="0">
                            <a:latin typeface="Cambria Math" panose="02040503050406030204" pitchFamily="18" charset="0"/>
                          </a:rPr>
                          <m:t>𝑝</m:t>
                        </m:r>
                        <m:r>
                          <a:rPr lang="en-US" altLang="zh-CN" b="0" i="1" dirty="0" smtClean="0">
                            <a:latin typeface="Cambria Math" panose="02040503050406030204" pitchFamily="18" charset="0"/>
                          </a:rPr>
                          <m:t>𝑒</m:t>
                        </m:r>
                      </m:sub>
                    </m:sSub>
                  </m:oMath>
                </a14:m>
                <a:r>
                  <a:rPr lang="zh-CN" altLang="en-US" dirty="0"/>
                  <a:t>，因而 </a:t>
                </a:r>
                <a14:m>
                  <m:oMath xmlns:m="http://schemas.openxmlformats.org/officeDocument/2006/math">
                    <m:sSub>
                      <m:sSubPr>
                        <m:ctrlPr>
                          <a:rPr lang="en-US" altLang="zh-CN" i="1" dirty="0">
                            <a:latin typeface="Cambria Math" panose="02040503050406030204" pitchFamily="18" charset="0"/>
                          </a:rPr>
                        </m:ctrlPr>
                      </m:sSubPr>
                      <m:e>
                        <m:r>
                          <a:rPr lang="zh-CN" altLang="en-US" i="1" dirty="0">
                            <a:latin typeface="Cambria Math" panose="02040503050406030204" pitchFamily="18" charset="0"/>
                          </a:rPr>
                          <m:t>𝜔</m:t>
                        </m:r>
                      </m:e>
                      <m:sub>
                        <m:r>
                          <a:rPr lang="en-US" altLang="zh-CN" i="1" dirty="0">
                            <a:latin typeface="Cambria Math" panose="02040503050406030204" pitchFamily="18" charset="0"/>
                          </a:rPr>
                          <m:t>𝑝</m:t>
                        </m:r>
                      </m:sub>
                    </m:sSub>
                    <m:r>
                      <a:rPr lang="en-US" altLang="zh-CN" i="1" dirty="0" smtClean="0">
                        <a:latin typeface="Cambria Math" panose="02040503050406030204" pitchFamily="18" charset="0"/>
                        <a:ea typeface="Cambria Math" panose="02040503050406030204" pitchFamily="18" charset="0"/>
                      </a:rPr>
                      <m:t>≈</m:t>
                    </m:r>
                    <m:sSub>
                      <m:sSubPr>
                        <m:ctrlPr>
                          <a:rPr lang="en-US" altLang="zh-CN" i="1" dirty="0">
                            <a:latin typeface="Cambria Math" panose="02040503050406030204" pitchFamily="18" charset="0"/>
                          </a:rPr>
                        </m:ctrlPr>
                      </m:sSubPr>
                      <m:e>
                        <m:r>
                          <a:rPr lang="zh-CN" altLang="en-US" i="1" dirty="0">
                            <a:latin typeface="Cambria Math" panose="02040503050406030204" pitchFamily="18" charset="0"/>
                          </a:rPr>
                          <m:t>𝜔</m:t>
                        </m:r>
                      </m:e>
                      <m:sub>
                        <m:r>
                          <a:rPr lang="en-US" altLang="zh-CN" i="1" dirty="0">
                            <a:latin typeface="Cambria Math" panose="02040503050406030204" pitchFamily="18" charset="0"/>
                          </a:rPr>
                          <m:t>𝑝𝑒</m:t>
                        </m:r>
                      </m:sub>
                    </m:sSub>
                  </m:oMath>
                </a14:m>
                <a:r>
                  <a:rPr lang="zh-CN" altLang="en-US" dirty="0"/>
                  <a:t>，离子的运动可忽略，只需考虑电子的运动。</a:t>
                </a:r>
                <a:endParaRPr lang="zh-CN" altLang="en-US" dirty="0"/>
              </a:p>
            </p:txBody>
          </p:sp>
        </mc:Choice>
        <mc:Fallback>
          <p:sp>
            <p:nvSpPr>
              <p:cNvPr id="3" name="文本占位符 2"/>
              <p:cNvSpPr>
                <a:spLocks noRot="1" noChangeAspect="1" noMove="1" noResize="1" noEditPoints="1" noAdjustHandles="1" noChangeArrowheads="1" noChangeShapeType="1" noTextEdit="1"/>
              </p:cNvSpPr>
              <p:nvPr>
                <p:ph type="body" sz="half" idx="1"/>
              </p:nvPr>
            </p:nvSpPr>
            <p:spPr>
              <a:xfrm>
                <a:off x="628650" y="1825625"/>
                <a:ext cx="7975798" cy="4351338"/>
              </a:xfrm>
              <a:blipFill rotWithShape="1">
                <a:blip r:embed="rId1"/>
                <a:stretch>
                  <a:fillRect r="2" b="7"/>
                </a:stretch>
              </a:blipFill>
            </p:spPr>
            <p:txBody>
              <a:bodyPr/>
              <a:lstStyle/>
              <a:p>
                <a:r>
                  <a:rPr lang="zh-CN" altLang="en-US">
                    <a:noFill/>
                  </a:rPr>
                  <a:t> </a:t>
                </a:r>
              </a:p>
            </p:txBody>
          </p:sp>
        </mc:Fallback>
      </mc:AlternateContent>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1" name="标题 169985"/>
          <p:cNvSpPr>
            <a:spLocks noGrp="1"/>
          </p:cNvSpPr>
          <p:nvPr>
            <p:ph type="title"/>
          </p:nvPr>
        </p:nvSpPr>
        <p:spPr/>
        <p:txBody>
          <a:bodyPr anchor="ctr"/>
          <a:lstStyle/>
          <a:p>
            <a:endParaRPr lang="zh-CN" altLang="en-US" dirty="0"/>
          </a:p>
        </p:txBody>
      </p:sp>
      <p:sp>
        <p:nvSpPr>
          <p:cNvPr id="5122" name="文本占位符 169986"/>
          <p:cNvSpPr>
            <a:spLocks noGrp="1"/>
          </p:cNvSpPr>
          <p:nvPr>
            <p:ph idx="1"/>
          </p:nvPr>
        </p:nvSpPr>
        <p:spPr/>
        <p:txBody>
          <a:bodyPr anchor="t"/>
          <a:lstStyle/>
          <a:p>
            <a:endParaRPr lang="zh-CN" altLang="en-US" dirty="0"/>
          </a:p>
        </p:txBody>
      </p:sp>
      <p:pic>
        <p:nvPicPr>
          <p:cNvPr id="5123" name="图片 169987" descr="1280px-Plasma-lamp"/>
          <p:cNvPicPr>
            <a:picLocks noChangeAspect="1"/>
          </p:cNvPicPr>
          <p:nvPr/>
        </p:nvPicPr>
        <p:blipFill>
          <a:blip r:embed="rId1"/>
          <a:stretch>
            <a:fillRect/>
          </a:stretch>
        </p:blipFill>
        <p:spPr>
          <a:xfrm>
            <a:off x="-1524000" y="-1143000"/>
            <a:ext cx="12192000" cy="9144000"/>
          </a:xfrm>
          <a:prstGeom prst="rect">
            <a:avLst/>
          </a:prstGeom>
          <a:noFill/>
          <a:ln w="9525">
            <a:noFill/>
          </a:ln>
        </p:spPr>
      </p:pic>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3" name="标题 156673"/>
          <p:cNvSpPr>
            <a:spLocks noGrp="1"/>
          </p:cNvSpPr>
          <p:nvPr>
            <p:ph type="title"/>
          </p:nvPr>
        </p:nvSpPr>
        <p:spPr>
          <a:xfrm>
            <a:off x="457200" y="274638"/>
            <a:ext cx="8362950" cy="1143000"/>
          </a:xfrm>
        </p:spPr>
        <p:txBody>
          <a:bodyPr anchor="ctr"/>
          <a:lstStyle/>
          <a:p>
            <a:r>
              <a:rPr lang="zh-CN" altLang="en-US" sz="4000" dirty="0"/>
              <a:t>准电中性的时间、空间尺度和热运动</a:t>
            </a:r>
            <a:endParaRPr lang="zh-CN" altLang="en-US" sz="4000" dirty="0"/>
          </a:p>
        </p:txBody>
      </p:sp>
      <mc:AlternateContent xmlns:mc="http://schemas.openxmlformats.org/markup-compatibility/2006">
        <mc:Choice xmlns:a14="http://schemas.microsoft.com/office/drawing/2010/main" Requires="a14">
          <p:sp>
            <p:nvSpPr>
              <p:cNvPr id="38914" name="文本占位符 156674"/>
              <p:cNvSpPr>
                <a:spLocks noGrp="1"/>
              </p:cNvSpPr>
              <p:nvPr>
                <p:ph type="body" sz="half" idx="1"/>
              </p:nvPr>
            </p:nvSpPr>
            <p:spPr>
              <a:xfrm>
                <a:off x="539750" y="1484313"/>
                <a:ext cx="8208963" cy="4824412"/>
              </a:xfrm>
            </p:spPr>
            <p:txBody>
              <a:bodyPr anchor="t"/>
              <a:lstStyle/>
              <a:p>
                <a:r>
                  <a:rPr lang="en-US" altLang="zh-CN" sz="2800" dirty="0"/>
                  <a:t> </a:t>
                </a:r>
                <a14:m>
                  <m:oMath xmlns:m="http://schemas.openxmlformats.org/officeDocument/2006/math">
                    <m:sSub>
                      <m:sSubPr>
                        <m:ctrlPr>
                          <a:rPr lang="en-US" altLang="zh-CN" sz="2800" i="1" dirty="0">
                            <a:latin typeface="Cambria Math" panose="02040503050406030204" pitchFamily="18" charset="0"/>
                          </a:rPr>
                        </m:ctrlPr>
                      </m:sSubPr>
                      <m:e>
                        <m:r>
                          <a:rPr lang="zh-CN" altLang="en-US" sz="2800" i="1" dirty="0">
                            <a:latin typeface="Cambria Math" panose="02040503050406030204" pitchFamily="18" charset="0"/>
                          </a:rPr>
                          <m:t>𝜔</m:t>
                        </m:r>
                      </m:e>
                      <m:sub>
                        <m:r>
                          <a:rPr lang="en-US" altLang="zh-CN" sz="2800" i="1" dirty="0">
                            <a:latin typeface="Cambria Math" panose="02040503050406030204" pitchFamily="18" charset="0"/>
                          </a:rPr>
                          <m:t>𝑝</m:t>
                        </m:r>
                      </m:sub>
                    </m:sSub>
                  </m:oMath>
                </a14:m>
                <a:r>
                  <a:rPr lang="zh-CN" altLang="en-US" sz="2800" dirty="0"/>
                  <a:t>的倒数是满足准电中性条件的时间尺度。它只是等离子体的密度的函数，与温度无关。</a:t>
                </a:r>
                <a:endParaRPr lang="zh-CN" altLang="en-US" sz="2800" dirty="0"/>
              </a:p>
              <a:p>
                <a:r>
                  <a:rPr lang="zh-CN" altLang="en-US" sz="2800" dirty="0"/>
                  <a:t>等离子体偏离电中性与带电粒子的热运动有很大关系。热运动的速度恰好是德拜长度和等离子体频率的乘积：</a:t>
                </a:r>
                <a:endParaRPr lang="zh-CN" altLang="en-US" sz="2800" dirty="0"/>
              </a:p>
              <a:p>
                <a:pPr marL="0" indent="0">
                  <a:buNone/>
                </a:pPr>
                <a14:m>
                  <m:oMathPara xmlns:m="http://schemas.openxmlformats.org/officeDocument/2006/math">
                    <m:oMathParaPr>
                      <m:jc m:val="centerGroup"/>
                    </m:oMathParaPr>
                    <m:oMath xmlns:m="http://schemas.openxmlformats.org/officeDocument/2006/math">
                      <m:sSub>
                        <m:sSubPr>
                          <m:ctrlPr>
                            <a:rPr lang="en-US" altLang="zh-CN" sz="2800" i="1" smtClean="0">
                              <a:latin typeface="Cambria Math" panose="02040503050406030204" pitchFamily="18" charset="0"/>
                            </a:rPr>
                          </m:ctrlPr>
                        </m:sSubPr>
                        <m:e>
                          <m:r>
                            <a:rPr lang="en-US" altLang="zh-CN" sz="2800" b="0" i="1" smtClean="0">
                              <a:latin typeface="Cambria Math" panose="02040503050406030204" pitchFamily="18" charset="0"/>
                            </a:rPr>
                            <m:t>𝑣</m:t>
                          </m:r>
                        </m:e>
                        <m:sub>
                          <m:r>
                            <a:rPr lang="en-US" altLang="zh-CN" sz="2800" b="0" i="1" smtClean="0">
                              <a:latin typeface="Cambria Math" panose="02040503050406030204" pitchFamily="18" charset="0"/>
                            </a:rPr>
                            <m:t>𝑡𝑒</m:t>
                          </m:r>
                        </m:sub>
                      </m:sSub>
                      <m:r>
                        <a:rPr lang="en-US" altLang="zh-CN" sz="2800" b="0" i="1" smtClean="0">
                          <a:latin typeface="Cambria Math" panose="02040503050406030204" pitchFamily="18" charset="0"/>
                        </a:rPr>
                        <m:t>=</m:t>
                      </m:r>
                      <m:rad>
                        <m:radPr>
                          <m:degHide m:val="on"/>
                          <m:ctrlPr>
                            <a:rPr lang="en-US" altLang="zh-CN" sz="2800" b="0" i="1" smtClean="0">
                              <a:latin typeface="Cambria Math" panose="02040503050406030204" pitchFamily="18" charset="0"/>
                            </a:rPr>
                          </m:ctrlPr>
                        </m:radPr>
                        <m:deg/>
                        <m:e>
                          <m:f>
                            <m:fPr>
                              <m:ctrlPr>
                                <a:rPr lang="en-US" altLang="zh-CN" sz="2800" b="0" i="1" smtClean="0">
                                  <a:latin typeface="Cambria Math" panose="02040503050406030204" pitchFamily="18" charset="0"/>
                                </a:rPr>
                              </m:ctrlPr>
                            </m:fPr>
                            <m:num>
                              <m:r>
                                <a:rPr lang="en-US" altLang="zh-CN" sz="2800" b="0" i="1" smtClean="0">
                                  <a:latin typeface="Cambria Math" panose="02040503050406030204" pitchFamily="18" charset="0"/>
                                </a:rPr>
                                <m:t>𝑘𝑇</m:t>
                              </m:r>
                            </m:num>
                            <m:den>
                              <m:sSub>
                                <m:sSubPr>
                                  <m:ctrlPr>
                                    <a:rPr lang="en-US" altLang="zh-CN" sz="2800" b="0" i="1" smtClean="0">
                                      <a:latin typeface="Cambria Math" panose="02040503050406030204" pitchFamily="18" charset="0"/>
                                    </a:rPr>
                                  </m:ctrlPr>
                                </m:sSubPr>
                                <m:e>
                                  <m:r>
                                    <a:rPr lang="en-US" altLang="zh-CN" sz="2800" b="0" i="1" smtClean="0">
                                      <a:latin typeface="Cambria Math" panose="02040503050406030204" pitchFamily="18" charset="0"/>
                                    </a:rPr>
                                    <m:t>𝑚</m:t>
                                  </m:r>
                                </m:e>
                                <m:sub>
                                  <m:r>
                                    <a:rPr lang="en-US" altLang="zh-CN" sz="2800" b="0" i="1" smtClean="0">
                                      <a:latin typeface="Cambria Math" panose="02040503050406030204" pitchFamily="18" charset="0"/>
                                    </a:rPr>
                                    <m:t>𝑒</m:t>
                                  </m:r>
                                </m:sub>
                              </m:sSub>
                            </m:den>
                          </m:f>
                        </m:e>
                      </m:rad>
                      <m:r>
                        <a:rPr lang="en-US" altLang="zh-CN" sz="2800" b="0" i="1" smtClean="0">
                          <a:latin typeface="Cambria Math" panose="02040503050406030204" pitchFamily="18" charset="0"/>
                        </a:rPr>
                        <m:t>=</m:t>
                      </m:r>
                      <m:sSub>
                        <m:sSubPr>
                          <m:ctrlPr>
                            <a:rPr lang="en-US" altLang="zh-CN" sz="2800" b="0" i="1" smtClean="0">
                              <a:latin typeface="Cambria Math" panose="02040503050406030204" pitchFamily="18" charset="0"/>
                            </a:rPr>
                          </m:ctrlPr>
                        </m:sSubPr>
                        <m:e>
                          <m:r>
                            <a:rPr lang="zh-CN" altLang="en-US" sz="2800" b="0" i="1" smtClean="0">
                              <a:latin typeface="Cambria Math" panose="02040503050406030204" pitchFamily="18" charset="0"/>
                            </a:rPr>
                            <m:t>𝜆</m:t>
                          </m:r>
                        </m:e>
                        <m:sub>
                          <m:r>
                            <a:rPr lang="en-US" altLang="zh-CN" sz="2800" b="0" i="1" smtClean="0">
                              <a:latin typeface="Cambria Math" panose="02040503050406030204" pitchFamily="18" charset="0"/>
                            </a:rPr>
                            <m:t>𝐷𝑒</m:t>
                          </m:r>
                        </m:sub>
                      </m:sSub>
                      <m:sSub>
                        <m:sSubPr>
                          <m:ctrlPr>
                            <a:rPr lang="en-US" altLang="zh-CN" sz="2800" b="0" i="1" smtClean="0">
                              <a:latin typeface="Cambria Math" panose="02040503050406030204" pitchFamily="18" charset="0"/>
                            </a:rPr>
                          </m:ctrlPr>
                        </m:sSubPr>
                        <m:e>
                          <m:r>
                            <a:rPr lang="zh-CN" altLang="en-US" sz="2800" b="0" i="1" smtClean="0">
                              <a:latin typeface="Cambria Math" panose="02040503050406030204" pitchFamily="18" charset="0"/>
                            </a:rPr>
                            <m:t>𝜔</m:t>
                          </m:r>
                        </m:e>
                        <m:sub>
                          <m:r>
                            <a:rPr lang="en-US" altLang="zh-CN" sz="2800" b="0" i="1" smtClean="0">
                              <a:latin typeface="Cambria Math" panose="02040503050406030204" pitchFamily="18" charset="0"/>
                            </a:rPr>
                            <m:t>𝑝𝑒</m:t>
                          </m:r>
                        </m:sub>
                      </m:sSub>
                    </m:oMath>
                  </m:oMathPara>
                </a14:m>
                <a:endParaRPr lang="zh-CN" altLang="en-US" sz="2800" dirty="0"/>
              </a:p>
              <a:p>
                <a:r>
                  <a:rPr lang="zh-CN" altLang="en-US" sz="2800" dirty="0"/>
                  <a:t>这说明电子若用以角频率</a:t>
                </a:r>
                <a14:m>
                  <m:oMath xmlns:m="http://schemas.openxmlformats.org/officeDocument/2006/math">
                    <m:sSub>
                      <m:sSubPr>
                        <m:ctrlPr>
                          <a:rPr lang="en-US" altLang="zh-CN" sz="2800" i="1" dirty="0">
                            <a:latin typeface="Cambria Math" panose="02040503050406030204" pitchFamily="18" charset="0"/>
                          </a:rPr>
                        </m:ctrlPr>
                      </m:sSubPr>
                      <m:e>
                        <m:r>
                          <a:rPr lang="zh-CN" altLang="en-US" sz="2800" i="1" dirty="0">
                            <a:latin typeface="Cambria Math" panose="02040503050406030204" pitchFamily="18" charset="0"/>
                          </a:rPr>
                          <m:t>𝜔</m:t>
                        </m:r>
                      </m:e>
                      <m:sub>
                        <m:r>
                          <a:rPr lang="en-US" altLang="zh-CN" sz="2800" i="1" dirty="0">
                            <a:latin typeface="Cambria Math" panose="02040503050406030204" pitchFamily="18" charset="0"/>
                          </a:rPr>
                          <m:t>𝑝</m:t>
                        </m:r>
                        <m:r>
                          <a:rPr lang="en-US" altLang="zh-CN" sz="2800" b="0" i="1" dirty="0" smtClean="0">
                            <a:latin typeface="Cambria Math" panose="02040503050406030204" pitchFamily="18" charset="0"/>
                          </a:rPr>
                          <m:t>𝑒</m:t>
                        </m:r>
                      </m:sub>
                    </m:sSub>
                  </m:oMath>
                </a14:m>
                <a:r>
                  <a:rPr lang="zh-CN" altLang="en-US" sz="2800" dirty="0"/>
                  <a:t>作简谐振动，它的振幅是德拜长度</a:t>
                </a:r>
                <a14:m>
                  <m:oMath xmlns:m="http://schemas.openxmlformats.org/officeDocument/2006/math">
                    <m:sSub>
                      <m:sSubPr>
                        <m:ctrlPr>
                          <a:rPr lang="en-US" altLang="zh-CN" sz="2800" i="1">
                            <a:latin typeface="Cambria Math" panose="02040503050406030204" pitchFamily="18" charset="0"/>
                          </a:rPr>
                        </m:ctrlPr>
                      </m:sSubPr>
                      <m:e>
                        <m:r>
                          <a:rPr lang="zh-CN" altLang="en-US" sz="2800" i="1">
                            <a:latin typeface="Cambria Math" panose="02040503050406030204" pitchFamily="18" charset="0"/>
                          </a:rPr>
                          <m:t>𝜆</m:t>
                        </m:r>
                      </m:e>
                      <m:sub>
                        <m:r>
                          <a:rPr lang="en-US" altLang="zh-CN" sz="2800" i="1">
                            <a:latin typeface="Cambria Math" panose="02040503050406030204" pitchFamily="18" charset="0"/>
                          </a:rPr>
                          <m:t>𝐷𝑒</m:t>
                        </m:r>
                      </m:sub>
                    </m:sSub>
                  </m:oMath>
                </a14:m>
                <a:r>
                  <a:rPr lang="zh-CN" altLang="en-US" sz="2800" dirty="0"/>
                  <a:t>，过平衡点时速度为</a:t>
                </a:r>
                <a14:m>
                  <m:oMath xmlns:m="http://schemas.openxmlformats.org/officeDocument/2006/math">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𝑣</m:t>
                        </m:r>
                      </m:e>
                      <m:sub>
                        <m:r>
                          <a:rPr lang="en-US" altLang="zh-CN" sz="2800" i="1">
                            <a:latin typeface="Cambria Math" panose="02040503050406030204" pitchFamily="18" charset="0"/>
                          </a:rPr>
                          <m:t>𝑡𝑒</m:t>
                        </m:r>
                      </m:sub>
                    </m:sSub>
                  </m:oMath>
                </a14:m>
                <a:r>
                  <a:rPr lang="zh-CN" altLang="en-US" sz="2800" dirty="0"/>
                  <a:t>。</a:t>
                </a:r>
                <a:endParaRPr lang="zh-CN" altLang="en-US" sz="2800" dirty="0"/>
              </a:p>
            </p:txBody>
          </p:sp>
        </mc:Choice>
        <mc:Fallback>
          <p:sp>
            <p:nvSpPr>
              <p:cNvPr id="38914" name="文本占位符 156674"/>
              <p:cNvSpPr>
                <a:spLocks noRot="1" noChangeAspect="1" noMove="1" noResize="1" noEditPoints="1" noAdjustHandles="1" noChangeArrowheads="1" noChangeShapeType="1" noTextEdit="1"/>
              </p:cNvSpPr>
              <p:nvPr>
                <p:ph type="body" sz="half" idx="1"/>
              </p:nvPr>
            </p:nvSpPr>
            <p:spPr>
              <a:xfrm>
                <a:off x="539750" y="1484313"/>
                <a:ext cx="8208963" cy="4824412"/>
              </a:xfrm>
              <a:blipFill rotWithShape="1">
                <a:blip r:embed="rId1"/>
                <a:stretch>
                  <a:fillRect t="-7" r="4"/>
                </a:stretch>
              </a:blipFill>
            </p:spPr>
            <p:txBody>
              <a:bodyPr/>
              <a:lstStyle/>
              <a:p>
                <a:r>
                  <a:rPr lang="zh-CN" altLang="en-US">
                    <a:noFill/>
                  </a:rPr>
                  <a:t> </a:t>
                </a:r>
              </a:p>
            </p:txBody>
          </p:sp>
        </mc:Fallback>
      </mc:AlternateContent>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7" name="文本占位符 58370"/>
          <p:cNvSpPr>
            <a:spLocks noGrp="1"/>
          </p:cNvSpPr>
          <p:nvPr>
            <p:ph type="body" sz="half" idx="1"/>
          </p:nvPr>
        </p:nvSpPr>
        <p:spPr>
          <a:xfrm>
            <a:off x="539750" y="441325"/>
            <a:ext cx="8208963" cy="5867400"/>
          </a:xfrm>
        </p:spPr>
        <p:txBody>
          <a:bodyPr anchor="t"/>
          <a:lstStyle/>
          <a:p>
            <a:pPr>
              <a:lnSpc>
                <a:spcPct val="90000"/>
              </a:lnSpc>
              <a:buNone/>
            </a:pPr>
            <a:r>
              <a:rPr lang="zh-CN" altLang="en-US" sz="2800" dirty="0"/>
              <a:t>思考题</a:t>
            </a:r>
            <a:endParaRPr lang="zh-CN" altLang="en-US" sz="2800" dirty="0"/>
          </a:p>
          <a:p>
            <a:pPr>
              <a:lnSpc>
                <a:spcPct val="90000"/>
              </a:lnSpc>
            </a:pPr>
            <a:r>
              <a:rPr lang="zh-CN" altLang="en-US" sz="2800" dirty="0"/>
              <a:t>若密度为 </a:t>
            </a:r>
            <a:r>
              <a:rPr lang="en-US" altLang="zh-CN" sz="2800" i="1" dirty="0">
                <a:latin typeface="Times New Roman" panose="02020603050405020304" pitchFamily="18" charset="0"/>
                <a:cs typeface="Times New Roman" panose="02020603050405020304" pitchFamily="18" charset="0"/>
              </a:rPr>
              <a:t>n </a:t>
            </a:r>
            <a:r>
              <a:rPr lang="zh-CN" altLang="en-US" sz="2800" dirty="0"/>
              <a:t>的等离子体中，一半电子温度为 </a:t>
            </a:r>
            <a:r>
              <a:rPr lang="en-US" altLang="zh-CN" sz="2800" i="1" dirty="0">
                <a:latin typeface="Times New Roman" panose="02020603050405020304" pitchFamily="18" charset="0"/>
                <a:cs typeface="Times New Roman" panose="02020603050405020304" pitchFamily="18" charset="0"/>
              </a:rPr>
              <a:t>T </a:t>
            </a:r>
            <a:r>
              <a:rPr lang="zh-CN" altLang="en-US" sz="2800" dirty="0"/>
              <a:t>而另一半是冷的，其中的电子静电振荡的频率会如何变化？</a:t>
            </a:r>
            <a:endParaRPr lang="zh-CN" altLang="en-US" sz="2800" dirty="0"/>
          </a:p>
          <a:p>
            <a:pPr>
              <a:lnSpc>
                <a:spcPct val="90000"/>
              </a:lnSpc>
              <a:buNone/>
            </a:pPr>
            <a:r>
              <a:rPr lang="zh-CN" altLang="en-US" sz="2800" dirty="0"/>
              <a:t>练习题</a:t>
            </a:r>
            <a:endParaRPr lang="zh-CN" altLang="en-US" sz="2800" dirty="0"/>
          </a:p>
          <a:p>
            <a:pPr>
              <a:lnSpc>
                <a:spcPct val="90000"/>
              </a:lnSpc>
            </a:pPr>
            <a:r>
              <a:rPr lang="zh-CN" altLang="en-US" sz="2800" dirty="0"/>
              <a:t>验算有电势 </a:t>
            </a:r>
            <a:r>
              <a:rPr lang="en-US" altLang="zh-CN" sz="2800" i="1" dirty="0">
                <a:latin typeface="Symbol" panose="05050102010706020507" pitchFamily="18" charset="2"/>
              </a:rPr>
              <a:t>j</a:t>
            </a:r>
            <a:r>
              <a:rPr lang="en-US" altLang="zh-CN" sz="2800" dirty="0">
                <a:latin typeface="Symbol" panose="05050102010706020507" pitchFamily="18" charset="2"/>
              </a:rPr>
              <a:t> </a:t>
            </a:r>
            <a:r>
              <a:rPr lang="zh-CN" altLang="en-US" sz="2800" dirty="0"/>
              <a:t>的</a:t>
            </a:r>
            <a:r>
              <a:rPr lang="en-US" altLang="zh-CN" sz="2800" dirty="0"/>
              <a:t>Boltzmann</a:t>
            </a:r>
            <a:r>
              <a:rPr lang="zh-CN" altLang="en-US" sz="2800" dirty="0"/>
              <a:t>分布满足动理论的稳态</a:t>
            </a:r>
            <a:r>
              <a:rPr lang="en-US" altLang="zh-CN" sz="2800" dirty="0" err="1"/>
              <a:t>Vlasov</a:t>
            </a:r>
            <a:r>
              <a:rPr lang="zh-CN" altLang="en-US" sz="2800" dirty="0"/>
              <a:t>方程。</a:t>
            </a:r>
            <a:endParaRPr lang="zh-CN" altLang="en-US" sz="2800" dirty="0"/>
          </a:p>
          <a:p>
            <a:pPr>
              <a:lnSpc>
                <a:spcPct val="90000"/>
              </a:lnSpc>
            </a:pPr>
            <a:r>
              <a:rPr lang="zh-CN" altLang="en-US" sz="2800" dirty="0"/>
              <a:t>等离子体中的某些电子正在做简谐振动，其振幅为</a:t>
            </a:r>
            <a:r>
              <a:rPr lang="en-US" altLang="zh-CN" sz="2800" dirty="0"/>
              <a:t>Debye</a:t>
            </a:r>
            <a:r>
              <a:rPr lang="zh-CN" altLang="en-US" sz="2800" dirty="0"/>
              <a:t>长度，动能由热运动提供，离子的运动可以忽略。问电子的简谐振荡角频率是多少？</a:t>
            </a:r>
            <a:endParaRPr lang="zh-CN" altLang="en-US" sz="2800" dirty="0"/>
          </a:p>
        </p:txBody>
      </p:sp>
      <p:sp>
        <p:nvSpPr>
          <p:cNvPr id="39938" name="文本框 58372"/>
          <p:cNvSpPr txBox="1"/>
          <p:nvPr/>
        </p:nvSpPr>
        <p:spPr>
          <a:xfrm>
            <a:off x="7740650" y="6237288"/>
            <a:ext cx="1008063" cy="366712"/>
          </a:xfrm>
          <a:prstGeom prst="rect">
            <a:avLst/>
          </a:prstGeom>
          <a:noFill/>
          <a:ln w="9525">
            <a:noFill/>
          </a:ln>
        </p:spPr>
        <p:txBody>
          <a:bodyPr anchor="t">
            <a:spAutoFit/>
          </a:bodyPr>
          <a:lstStyle/>
          <a:p>
            <a:r>
              <a:rPr lang="zh-CN" altLang="en-US" dirty="0">
                <a:latin typeface="Arial" panose="020B0604020202020204" pitchFamily="34" charset="0"/>
              </a:rPr>
              <a:t>第</a:t>
            </a:r>
            <a:r>
              <a:rPr lang="en-US" altLang="zh-CN" dirty="0">
                <a:latin typeface="Arial" panose="020B0604020202020204" pitchFamily="34" charset="0"/>
              </a:rPr>
              <a:t>2</a:t>
            </a:r>
            <a:r>
              <a:rPr lang="zh-CN" altLang="en-US" dirty="0">
                <a:latin typeface="Arial" panose="020B0604020202020204" pitchFamily="34" charset="0"/>
              </a:rPr>
              <a:t>次课</a:t>
            </a:r>
            <a:endParaRPr lang="zh-CN" altLang="x-none" dirty="0">
              <a:latin typeface="Arial" panose="020B0604020202020204" pitchFamily="34" charset="0"/>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1" name="标题 60417"/>
          <p:cNvSpPr>
            <a:spLocks noGrp="1"/>
          </p:cNvSpPr>
          <p:nvPr>
            <p:ph type="title"/>
          </p:nvPr>
        </p:nvSpPr>
        <p:spPr>
          <a:xfrm>
            <a:off x="457200" y="274638"/>
            <a:ext cx="8362950" cy="1143000"/>
          </a:xfrm>
        </p:spPr>
        <p:txBody>
          <a:bodyPr anchor="ctr"/>
          <a:lstStyle/>
          <a:p>
            <a:r>
              <a:rPr lang="zh-CN" altLang="en-US" dirty="0"/>
              <a:t>等离子体中的碰撞</a:t>
            </a:r>
            <a:endParaRPr lang="zh-CN" altLang="en-US" dirty="0"/>
          </a:p>
        </p:txBody>
      </p:sp>
      <mc:AlternateContent xmlns:mc="http://schemas.openxmlformats.org/markup-compatibility/2006">
        <mc:Choice xmlns:a14="http://schemas.microsoft.com/office/drawing/2010/main" Requires="a14">
          <p:sp>
            <p:nvSpPr>
              <p:cNvPr id="40962" name="文本占位符 60418"/>
              <p:cNvSpPr>
                <a:spLocks noGrp="1"/>
              </p:cNvSpPr>
              <p:nvPr>
                <p:ph type="body" sz="half" idx="1"/>
              </p:nvPr>
            </p:nvSpPr>
            <p:spPr>
              <a:xfrm>
                <a:off x="457200" y="1628800"/>
                <a:ext cx="8362950" cy="4789003"/>
              </a:xfrm>
            </p:spPr>
            <p:txBody>
              <a:bodyPr anchor="t"/>
              <a:lstStyle/>
              <a:p>
                <a:pPr>
                  <a:lnSpc>
                    <a:spcPct val="90000"/>
                  </a:lnSpc>
                </a:pPr>
                <a:r>
                  <a:rPr lang="zh-CN" altLang="en-US" sz="2800" dirty="0"/>
                  <a:t>经典的二体碰撞。两体碰撞在质心系中化为约化质量在有心力作用下的运动 </a:t>
                </a:r>
                <a:endParaRPr lang="zh-CN" altLang="en-US" sz="2800" dirty="0"/>
              </a:p>
              <a:p>
                <a:pPr marL="0" indent="0">
                  <a:lnSpc>
                    <a:spcPct val="90000"/>
                  </a:lnSpc>
                  <a:buNone/>
                </a:pPr>
                <a:r>
                  <a:rPr lang="zh-CN" altLang="en-US" sz="2800" dirty="0"/>
                  <a:t>   </a:t>
                </a:r>
                <a14:m>
                  <m:oMath xmlns:m="http://schemas.openxmlformats.org/officeDocument/2006/math">
                    <m:r>
                      <a:rPr lang="zh-CN" altLang="en-US" sz="2800" i="1" smtClean="0">
                        <a:latin typeface="Cambria Math" panose="02040503050406030204" pitchFamily="18" charset="0"/>
                      </a:rPr>
                      <m:t>𝜇</m:t>
                    </m:r>
                    <m:r>
                      <a:rPr lang="en-US" altLang="zh-CN" sz="2800" b="0" i="1" smtClean="0">
                        <a:latin typeface="Cambria Math" panose="02040503050406030204" pitchFamily="18" charset="0"/>
                      </a:rPr>
                      <m:t>=</m:t>
                    </m:r>
                    <m:f>
                      <m:fPr>
                        <m:ctrlPr>
                          <a:rPr lang="en-US" altLang="zh-CN" sz="2800" b="0" i="1" smtClean="0">
                            <a:latin typeface="Cambria Math" panose="02040503050406030204" pitchFamily="18" charset="0"/>
                          </a:rPr>
                        </m:ctrlPr>
                      </m:fPr>
                      <m:num>
                        <m:sSub>
                          <m:sSubPr>
                            <m:ctrlPr>
                              <a:rPr lang="en-US" altLang="zh-CN" sz="2800" b="0" i="1" smtClean="0">
                                <a:latin typeface="Cambria Math" panose="02040503050406030204" pitchFamily="18" charset="0"/>
                              </a:rPr>
                            </m:ctrlPr>
                          </m:sSubPr>
                          <m:e>
                            <m:r>
                              <a:rPr lang="en-US" altLang="zh-CN" sz="2800" b="0" i="1" smtClean="0">
                                <a:latin typeface="Cambria Math" panose="02040503050406030204" pitchFamily="18" charset="0"/>
                              </a:rPr>
                              <m:t>𝑚</m:t>
                            </m:r>
                          </m:e>
                          <m:sub>
                            <m:r>
                              <a:rPr lang="en-US" altLang="zh-CN" sz="2800" b="0" i="1" smtClean="0">
                                <a:latin typeface="Cambria Math" panose="02040503050406030204" pitchFamily="18" charset="0"/>
                              </a:rPr>
                              <m:t>1</m:t>
                            </m:r>
                          </m:sub>
                        </m:sSub>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𝑚</m:t>
                            </m:r>
                          </m:e>
                          <m:sub>
                            <m:r>
                              <a:rPr lang="en-US" altLang="zh-CN" sz="2800" b="0" i="1" smtClean="0">
                                <a:latin typeface="Cambria Math" panose="02040503050406030204" pitchFamily="18" charset="0"/>
                              </a:rPr>
                              <m:t>2</m:t>
                            </m:r>
                          </m:sub>
                        </m:sSub>
                      </m:num>
                      <m:den>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𝑚</m:t>
                            </m:r>
                          </m:e>
                          <m:sub>
                            <m:r>
                              <a:rPr lang="en-US" altLang="zh-CN" sz="2800" i="1">
                                <a:latin typeface="Cambria Math" panose="02040503050406030204" pitchFamily="18" charset="0"/>
                              </a:rPr>
                              <m:t>1</m:t>
                            </m:r>
                          </m:sub>
                        </m:sSub>
                        <m:r>
                          <a:rPr lang="en-US" altLang="zh-CN" sz="2800" b="0" i="1" smtClean="0">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𝑚</m:t>
                            </m:r>
                          </m:e>
                          <m:sub>
                            <m:r>
                              <a:rPr lang="en-US" altLang="zh-CN" sz="2800" b="0" i="1" smtClean="0">
                                <a:latin typeface="Cambria Math" panose="02040503050406030204" pitchFamily="18" charset="0"/>
                              </a:rPr>
                              <m:t>2</m:t>
                            </m:r>
                          </m:sub>
                        </m:sSub>
                      </m:den>
                    </m:f>
                  </m:oMath>
                </a14:m>
                <a:r>
                  <a:rPr lang="zh-CN" altLang="en-US" sz="2800" dirty="0"/>
                  <a:t>，</a:t>
                </a:r>
                <a14:m>
                  <m:oMath xmlns:m="http://schemas.openxmlformats.org/officeDocument/2006/math">
                    <m:r>
                      <a:rPr lang="en-US" altLang="zh-CN" sz="2800" b="1" i="1" smtClean="0">
                        <a:latin typeface="Cambria Math" panose="02040503050406030204" pitchFamily="18" charset="0"/>
                      </a:rPr>
                      <m:t>𝒓</m:t>
                    </m:r>
                    <m:r>
                      <a:rPr lang="en-US" altLang="zh-CN" sz="2800" b="0" i="1" smtClean="0">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b="1" i="1" smtClean="0">
                            <a:latin typeface="Cambria Math" panose="02040503050406030204" pitchFamily="18" charset="0"/>
                          </a:rPr>
                          <m:t>𝒓</m:t>
                        </m:r>
                      </m:e>
                      <m:sub>
                        <m:r>
                          <a:rPr lang="en-US" altLang="zh-CN" sz="2800" i="1">
                            <a:latin typeface="Cambria Math" panose="02040503050406030204" pitchFamily="18" charset="0"/>
                          </a:rPr>
                          <m:t>1</m:t>
                        </m:r>
                      </m:sub>
                    </m:sSub>
                    <m:r>
                      <a:rPr lang="en-US" altLang="zh-CN" sz="2800" b="0" i="1" smtClean="0">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b="1" i="1" smtClean="0">
                            <a:latin typeface="Cambria Math" panose="02040503050406030204" pitchFamily="18" charset="0"/>
                          </a:rPr>
                          <m:t>𝒓</m:t>
                        </m:r>
                      </m:e>
                      <m:sub>
                        <m:r>
                          <a:rPr lang="en-US" altLang="zh-CN" sz="2800" b="0" i="1" smtClean="0">
                            <a:latin typeface="Cambria Math" panose="02040503050406030204" pitchFamily="18" charset="0"/>
                          </a:rPr>
                          <m:t>2</m:t>
                        </m:r>
                      </m:sub>
                    </m:sSub>
                  </m:oMath>
                </a14:m>
                <a:r>
                  <a:rPr lang="zh-CN" altLang="en-US" sz="2800" dirty="0"/>
                  <a:t>，</a:t>
                </a:r>
                <a:endParaRPr lang="zh-CN" altLang="en-US" sz="2800" dirty="0"/>
              </a:p>
              <a:p>
                <a:pPr marL="0" indent="0">
                  <a:lnSpc>
                    <a:spcPct val="90000"/>
                  </a:lnSpc>
                  <a:buNone/>
                </a:pPr>
                <a:r>
                  <a:rPr lang="en-US" altLang="zh-CN" sz="2800" dirty="0"/>
                  <a:t>   </a:t>
                </a:r>
                <a14:m>
                  <m:oMath xmlns:m="http://schemas.openxmlformats.org/officeDocument/2006/math">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𝑚</m:t>
                        </m:r>
                      </m:e>
                      <m:sub>
                        <m:r>
                          <a:rPr lang="en-US" altLang="zh-CN" sz="2800" i="1">
                            <a:latin typeface="Cambria Math" panose="02040503050406030204" pitchFamily="18" charset="0"/>
                          </a:rPr>
                          <m:t>1</m:t>
                        </m:r>
                      </m:sub>
                    </m:sSub>
                    <m:sSub>
                      <m:sSubPr>
                        <m:ctrlPr>
                          <a:rPr lang="en-US" altLang="zh-CN" sz="2800" i="1">
                            <a:latin typeface="Cambria Math" panose="02040503050406030204" pitchFamily="18" charset="0"/>
                          </a:rPr>
                        </m:ctrlPr>
                      </m:sSubPr>
                      <m:e>
                        <m:r>
                          <a:rPr lang="en-US" altLang="zh-CN" sz="2800" b="1" i="1">
                            <a:latin typeface="Cambria Math" panose="02040503050406030204" pitchFamily="18" charset="0"/>
                          </a:rPr>
                          <m:t>𝒓</m:t>
                        </m:r>
                      </m:e>
                      <m:sub>
                        <m:r>
                          <a:rPr lang="en-US" altLang="zh-CN" sz="2800" i="1">
                            <a:latin typeface="Cambria Math" panose="02040503050406030204" pitchFamily="18" charset="0"/>
                          </a:rPr>
                          <m:t>1</m:t>
                        </m:r>
                      </m:sub>
                    </m:sSub>
                    <m:r>
                      <a:rPr lang="en-US" altLang="zh-CN" sz="2800" i="1">
                        <a:latin typeface="Cambria Math" panose="02040503050406030204" pitchFamily="18" charset="0"/>
                      </a:rPr>
                      <m:t>=</m:t>
                    </m:r>
                    <m:r>
                      <a:rPr lang="en-US" altLang="zh-CN" sz="2800" b="0" i="1" smtClean="0">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𝑚</m:t>
                        </m:r>
                      </m:e>
                      <m:sub>
                        <m:r>
                          <a:rPr lang="en-US" altLang="zh-CN" sz="2800" i="1">
                            <a:latin typeface="Cambria Math" panose="02040503050406030204" pitchFamily="18" charset="0"/>
                          </a:rPr>
                          <m:t>2</m:t>
                        </m:r>
                      </m:sub>
                    </m:sSub>
                    <m:sSub>
                      <m:sSubPr>
                        <m:ctrlPr>
                          <a:rPr lang="en-US" altLang="zh-CN" sz="2800" i="1">
                            <a:latin typeface="Cambria Math" panose="02040503050406030204" pitchFamily="18" charset="0"/>
                          </a:rPr>
                        </m:ctrlPr>
                      </m:sSubPr>
                      <m:e>
                        <m:r>
                          <a:rPr lang="en-US" altLang="zh-CN" sz="2800" b="1" i="1">
                            <a:latin typeface="Cambria Math" panose="02040503050406030204" pitchFamily="18" charset="0"/>
                          </a:rPr>
                          <m:t>𝒓</m:t>
                        </m:r>
                      </m:e>
                      <m:sub>
                        <m:r>
                          <a:rPr lang="en-US" altLang="zh-CN" sz="2800" i="1">
                            <a:latin typeface="Cambria Math" panose="02040503050406030204" pitchFamily="18" charset="0"/>
                          </a:rPr>
                          <m:t>2</m:t>
                        </m:r>
                      </m:sub>
                    </m:sSub>
                    <m:r>
                      <a:rPr lang="en-US" altLang="zh-CN" sz="2800" b="0" i="1" smtClean="0">
                        <a:latin typeface="Cambria Math" panose="02040503050406030204" pitchFamily="18" charset="0"/>
                      </a:rPr>
                      <m:t>=</m:t>
                    </m:r>
                    <m:r>
                      <a:rPr lang="zh-CN" altLang="en-US" sz="2800" i="1">
                        <a:latin typeface="Cambria Math" panose="02040503050406030204" pitchFamily="18" charset="0"/>
                      </a:rPr>
                      <m:t>𝜇</m:t>
                    </m:r>
                    <m:r>
                      <a:rPr lang="en-US" altLang="zh-CN" sz="2800" b="1" i="1">
                        <a:latin typeface="Cambria Math" panose="02040503050406030204" pitchFamily="18" charset="0"/>
                      </a:rPr>
                      <m:t>𝒓</m:t>
                    </m:r>
                  </m:oMath>
                </a14:m>
                <a:r>
                  <a:rPr lang="zh-CN" altLang="en-US" sz="2800" dirty="0"/>
                  <a:t>，</a:t>
                </a:r>
                <a:endParaRPr lang="zh-CN" altLang="en-US" sz="2800" dirty="0"/>
              </a:p>
              <a:p>
                <a:pPr marL="0" indent="0">
                  <a:lnSpc>
                    <a:spcPct val="90000"/>
                  </a:lnSpc>
                  <a:buNone/>
                </a:pPr>
                <a:r>
                  <a:rPr lang="en-US" altLang="zh-CN" sz="2800" b="1" dirty="0"/>
                  <a:t>   </a:t>
                </a:r>
                <a14:m>
                  <m:oMath xmlns:m="http://schemas.openxmlformats.org/officeDocument/2006/math">
                    <m:r>
                      <a:rPr lang="en-US" altLang="zh-CN" sz="2800" b="1" i="1" smtClean="0">
                        <a:latin typeface="Cambria Math" panose="02040503050406030204" pitchFamily="18" charset="0"/>
                      </a:rPr>
                      <m:t>𝑭</m:t>
                    </m:r>
                    <m:r>
                      <a:rPr lang="en-US" altLang="zh-CN" sz="2800" i="1">
                        <a:latin typeface="Cambria Math" panose="02040503050406030204" pitchFamily="18" charset="0"/>
                      </a:rPr>
                      <m:t>=</m:t>
                    </m:r>
                    <m:r>
                      <a:rPr lang="zh-CN" altLang="en-US" sz="2800" i="1">
                        <a:latin typeface="Cambria Math" panose="02040503050406030204" pitchFamily="18" charset="0"/>
                      </a:rPr>
                      <m:t>𝜇</m:t>
                    </m:r>
                    <m:acc>
                      <m:accPr>
                        <m:chr m:val="̈"/>
                        <m:ctrlPr>
                          <a:rPr lang="zh-CN" altLang="en-US" sz="2800" b="0" i="1" smtClean="0">
                            <a:latin typeface="Cambria Math" panose="02040503050406030204" pitchFamily="18" charset="0"/>
                          </a:rPr>
                        </m:ctrlPr>
                      </m:accPr>
                      <m:e>
                        <m:r>
                          <a:rPr lang="en-US" altLang="zh-CN" sz="2800" b="1" i="1">
                            <a:latin typeface="Cambria Math" panose="02040503050406030204" pitchFamily="18" charset="0"/>
                          </a:rPr>
                          <m:t>𝒓</m:t>
                        </m:r>
                      </m:e>
                    </m:acc>
                    <m:r>
                      <a:rPr lang="en-US" altLang="zh-CN" sz="2800" b="0" i="1" smtClean="0">
                        <a:latin typeface="Cambria Math" panose="02040503050406030204" pitchFamily="18" charset="0"/>
                      </a:rPr>
                      <m:t>=</m:t>
                    </m:r>
                    <m:f>
                      <m:fPr>
                        <m:ctrlPr>
                          <a:rPr lang="en-US" altLang="zh-CN" sz="2800" b="0" i="1" smtClean="0">
                            <a:latin typeface="Cambria Math" panose="02040503050406030204" pitchFamily="18" charset="0"/>
                          </a:rPr>
                        </m:ctrlPr>
                      </m:fPr>
                      <m:num>
                        <m:sSub>
                          <m:sSubPr>
                            <m:ctrlPr>
                              <a:rPr lang="en-US" altLang="zh-CN" sz="2800" i="1">
                                <a:latin typeface="Cambria Math" panose="02040503050406030204" pitchFamily="18" charset="0"/>
                              </a:rPr>
                            </m:ctrlPr>
                          </m:sSubPr>
                          <m:e>
                            <m:r>
                              <a:rPr lang="en-US" altLang="zh-CN" sz="2800" b="0" i="1" smtClean="0">
                                <a:latin typeface="Cambria Math" panose="02040503050406030204" pitchFamily="18" charset="0"/>
                              </a:rPr>
                              <m:t>𝑞</m:t>
                            </m:r>
                          </m:e>
                          <m:sub>
                            <m:r>
                              <a:rPr lang="en-US" altLang="zh-CN" sz="2800" i="1">
                                <a:latin typeface="Cambria Math" panose="02040503050406030204" pitchFamily="18" charset="0"/>
                              </a:rPr>
                              <m:t>1</m:t>
                            </m:r>
                          </m:sub>
                        </m:sSub>
                        <m:sSub>
                          <m:sSubPr>
                            <m:ctrlPr>
                              <a:rPr lang="en-US" altLang="zh-CN" sz="2800" i="1">
                                <a:latin typeface="Cambria Math" panose="02040503050406030204" pitchFamily="18" charset="0"/>
                              </a:rPr>
                            </m:ctrlPr>
                          </m:sSubPr>
                          <m:e>
                            <m:r>
                              <a:rPr lang="en-US" altLang="zh-CN" sz="2800" b="0" i="1" smtClean="0">
                                <a:latin typeface="Cambria Math" panose="02040503050406030204" pitchFamily="18" charset="0"/>
                              </a:rPr>
                              <m:t>𝑞</m:t>
                            </m:r>
                          </m:e>
                          <m:sub>
                            <m:r>
                              <a:rPr lang="en-US" altLang="zh-CN" sz="2800" i="1">
                                <a:latin typeface="Cambria Math" panose="02040503050406030204" pitchFamily="18" charset="0"/>
                              </a:rPr>
                              <m:t>2</m:t>
                            </m:r>
                          </m:sub>
                        </m:sSub>
                      </m:num>
                      <m:den>
                        <m:r>
                          <a:rPr lang="en-US" altLang="zh-CN" sz="2800" b="0" i="1" smtClean="0">
                            <a:latin typeface="Cambria Math" panose="02040503050406030204" pitchFamily="18" charset="0"/>
                          </a:rPr>
                          <m:t>4</m:t>
                        </m:r>
                        <m:r>
                          <a:rPr lang="zh-CN" altLang="en-US" sz="2800" b="0" i="1" smtClean="0">
                            <a:latin typeface="Cambria Math" panose="02040503050406030204" pitchFamily="18" charset="0"/>
                          </a:rPr>
                          <m:t>𝜋</m:t>
                        </m:r>
                        <m:sSub>
                          <m:sSubPr>
                            <m:ctrlPr>
                              <a:rPr lang="en-US" altLang="zh-CN" sz="2800" b="0" i="1" smtClean="0">
                                <a:latin typeface="Cambria Math" panose="02040503050406030204" pitchFamily="18" charset="0"/>
                              </a:rPr>
                            </m:ctrlPr>
                          </m:sSubPr>
                          <m:e>
                            <m:r>
                              <a:rPr lang="zh-CN" altLang="en-US" sz="2800" b="0" i="1" smtClean="0">
                                <a:latin typeface="Cambria Math" panose="02040503050406030204" pitchFamily="18" charset="0"/>
                              </a:rPr>
                              <m:t>𝜀</m:t>
                            </m:r>
                          </m:e>
                          <m:sub>
                            <m:r>
                              <a:rPr lang="en-US" altLang="zh-CN" sz="2800" b="0" i="1" smtClean="0">
                                <a:latin typeface="Cambria Math" panose="02040503050406030204" pitchFamily="18" charset="0"/>
                              </a:rPr>
                              <m:t>0</m:t>
                            </m:r>
                          </m:sub>
                        </m:sSub>
                        <m:sSup>
                          <m:sSupPr>
                            <m:ctrlPr>
                              <a:rPr lang="en-US" altLang="zh-CN" sz="2800" b="0" i="1" smtClean="0">
                                <a:latin typeface="Cambria Math" panose="02040503050406030204" pitchFamily="18" charset="0"/>
                              </a:rPr>
                            </m:ctrlPr>
                          </m:sSupPr>
                          <m:e>
                            <m:r>
                              <a:rPr lang="en-US" altLang="zh-CN" sz="2800" b="0" i="1" smtClean="0">
                                <a:latin typeface="Cambria Math" panose="02040503050406030204" pitchFamily="18" charset="0"/>
                              </a:rPr>
                              <m:t>𝑟</m:t>
                            </m:r>
                          </m:e>
                          <m:sup>
                            <m:r>
                              <a:rPr lang="en-US" altLang="zh-CN" sz="2800" b="0" i="1" smtClean="0">
                                <a:latin typeface="Cambria Math" panose="02040503050406030204" pitchFamily="18" charset="0"/>
                              </a:rPr>
                              <m:t>2</m:t>
                            </m:r>
                          </m:sup>
                        </m:sSup>
                      </m:den>
                    </m:f>
                    <m:sSub>
                      <m:sSubPr>
                        <m:ctrlPr>
                          <a:rPr lang="en-US" altLang="zh-CN" sz="2800" i="1">
                            <a:latin typeface="Cambria Math" panose="02040503050406030204" pitchFamily="18" charset="0"/>
                          </a:rPr>
                        </m:ctrlPr>
                      </m:sSubPr>
                      <m:e>
                        <m:r>
                          <a:rPr lang="en-US" altLang="zh-CN" sz="2800" b="1" i="1" smtClean="0">
                            <a:latin typeface="Cambria Math" panose="02040503050406030204" pitchFamily="18" charset="0"/>
                          </a:rPr>
                          <m:t>𝒆</m:t>
                        </m:r>
                      </m:e>
                      <m:sub>
                        <m:r>
                          <a:rPr lang="en-US" altLang="zh-CN" sz="2800" b="0" i="1" smtClean="0">
                            <a:latin typeface="Cambria Math" panose="02040503050406030204" pitchFamily="18" charset="0"/>
                          </a:rPr>
                          <m:t>𝑟</m:t>
                        </m:r>
                      </m:sub>
                    </m:sSub>
                  </m:oMath>
                </a14:m>
                <a:r>
                  <a:rPr lang="zh-CN" altLang="en-US" sz="2800" dirty="0"/>
                  <a:t>，</a:t>
                </a:r>
                <a:endParaRPr lang="zh-CN" altLang="en-US" sz="2800" dirty="0"/>
              </a:p>
              <a:p>
                <a:pPr>
                  <a:lnSpc>
                    <a:spcPct val="90000"/>
                  </a:lnSpc>
                </a:pPr>
                <a:r>
                  <a:rPr lang="zh-CN" altLang="en-US" sz="2800" dirty="0"/>
                  <a:t>角动量守恒有 </a:t>
                </a:r>
                <a14:m>
                  <m:oMath xmlns:m="http://schemas.openxmlformats.org/officeDocument/2006/math">
                    <m:r>
                      <a:rPr lang="zh-CN" altLang="en-US" sz="2800" i="1" smtClean="0">
                        <a:latin typeface="Cambria Math" panose="02040503050406030204" pitchFamily="18" charset="0"/>
                      </a:rPr>
                      <m:t>𝜇</m:t>
                    </m:r>
                    <m:sSup>
                      <m:sSupPr>
                        <m:ctrlPr>
                          <a:rPr lang="en-US" altLang="zh-CN" sz="2800" i="1" smtClean="0">
                            <a:latin typeface="Cambria Math" panose="02040503050406030204" pitchFamily="18" charset="0"/>
                          </a:rPr>
                        </m:ctrlPr>
                      </m:sSupPr>
                      <m:e>
                        <m:r>
                          <a:rPr lang="en-US" altLang="zh-CN" sz="2800" b="0" i="1" smtClean="0">
                            <a:latin typeface="Cambria Math" panose="02040503050406030204" pitchFamily="18" charset="0"/>
                          </a:rPr>
                          <m:t>𝑟</m:t>
                        </m:r>
                      </m:e>
                      <m:sup>
                        <m:r>
                          <a:rPr lang="en-US" altLang="zh-CN" sz="2800" b="0" i="1" smtClean="0">
                            <a:latin typeface="Cambria Math" panose="02040503050406030204" pitchFamily="18" charset="0"/>
                          </a:rPr>
                          <m:t>2</m:t>
                        </m:r>
                      </m:sup>
                    </m:sSup>
                    <m:acc>
                      <m:accPr>
                        <m:chr m:val="̇"/>
                        <m:ctrlPr>
                          <a:rPr lang="en-US" altLang="zh-CN" sz="2800" i="1" smtClean="0">
                            <a:latin typeface="Cambria Math" panose="02040503050406030204" pitchFamily="18" charset="0"/>
                          </a:rPr>
                        </m:ctrlPr>
                      </m:accPr>
                      <m:e>
                        <m:r>
                          <a:rPr lang="zh-CN" altLang="en-US" sz="2800" i="1" smtClean="0">
                            <a:latin typeface="Cambria Math" panose="02040503050406030204" pitchFamily="18" charset="0"/>
                          </a:rPr>
                          <m:t>𝜃</m:t>
                        </m:r>
                      </m:e>
                    </m:acc>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𝐽</m:t>
                    </m:r>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𝑏</m:t>
                    </m:r>
                    <m:r>
                      <a:rPr lang="zh-CN" altLang="en-US" sz="2800" i="1">
                        <a:latin typeface="Cambria Math" panose="02040503050406030204" pitchFamily="18" charset="0"/>
                      </a:rPr>
                      <m:t>𝜇</m:t>
                    </m:r>
                    <m:r>
                      <a:rPr lang="en-US" altLang="zh-CN" sz="2800" b="0" i="1" smtClean="0">
                        <a:latin typeface="Cambria Math" panose="02040503050406030204" pitchFamily="18" charset="0"/>
                      </a:rPr>
                      <m:t>𝑣</m:t>
                    </m:r>
                  </m:oMath>
                </a14:m>
                <a:r>
                  <a:rPr lang="zh-CN" altLang="en-US" sz="2800" dirty="0"/>
                  <a:t>，这里</a:t>
                </a:r>
                <a:r>
                  <a:rPr lang="en-US" altLang="zh-CN" sz="2800" i="1" dirty="0">
                    <a:latin typeface="Times New Roman" panose="02020603050405020304" pitchFamily="18" charset="0"/>
                    <a:cs typeface="Times New Roman" panose="02020603050405020304" pitchFamily="18" charset="0"/>
                  </a:rPr>
                  <a:t>b</a:t>
                </a:r>
                <a:r>
                  <a:rPr lang="zh-CN" altLang="en-US" sz="2800" dirty="0"/>
                  <a:t>是瞄准距离，以此式置换对时间积分中的 </a:t>
                </a:r>
                <a:r>
                  <a:rPr lang="en-US" altLang="zh-CN" sz="2800" i="1" dirty="0" err="1">
                    <a:latin typeface="Times New Roman" panose="02020603050405020304" pitchFamily="18" charset="0"/>
                    <a:cs typeface="Times New Roman" panose="02020603050405020304" pitchFamily="18" charset="0"/>
                  </a:rPr>
                  <a:t>dt</a:t>
                </a:r>
                <a:r>
                  <a:rPr lang="en-US" altLang="zh-CN" sz="2800" i="1" dirty="0">
                    <a:latin typeface="Times New Roman" panose="02020603050405020304" pitchFamily="18" charset="0"/>
                    <a:cs typeface="Times New Roman" panose="02020603050405020304" pitchFamily="18" charset="0"/>
                  </a:rPr>
                  <a:t> </a:t>
                </a:r>
                <a:r>
                  <a:rPr lang="zh-CN" altLang="en-US" sz="2800" dirty="0"/>
                  <a:t>：</a:t>
                </a:r>
                <a:endParaRPr lang="en-US" altLang="zh-CN" sz="2800" dirty="0"/>
              </a:p>
              <a:p>
                <a:pPr marL="0" indent="0">
                  <a:lnSpc>
                    <a:spcPct val="90000"/>
                  </a:lnSpc>
                  <a:buNone/>
                </a:pPr>
                <a14:m>
                  <m:oMath xmlns:m="http://schemas.openxmlformats.org/officeDocument/2006/math">
                    <m:r>
                      <a:rPr lang="zh-CN" altLang="en-US" sz="2800" i="1">
                        <a:latin typeface="Cambria Math" panose="02040503050406030204" pitchFamily="18" charset="0"/>
                      </a:rPr>
                      <m:t>𝜇</m:t>
                    </m:r>
                    <m:r>
                      <a:rPr lang="en-US" altLang="zh-CN" sz="2800" b="0" i="1" smtClean="0">
                        <a:latin typeface="Cambria Math" panose="02040503050406030204" pitchFamily="18" charset="0"/>
                      </a:rPr>
                      <m:t>(</m:t>
                    </m:r>
                    <m:sSub>
                      <m:sSubPr>
                        <m:ctrlPr>
                          <a:rPr lang="en-US" altLang="zh-CN" sz="2800" b="0" i="1" smtClean="0">
                            <a:latin typeface="Cambria Math" panose="02040503050406030204" pitchFamily="18" charset="0"/>
                          </a:rPr>
                        </m:ctrlPr>
                      </m:sSubPr>
                      <m:e>
                        <m:r>
                          <a:rPr lang="en-US" altLang="zh-CN" sz="2800" b="1" i="1" smtClean="0">
                            <a:latin typeface="Cambria Math" panose="02040503050406030204" pitchFamily="18" charset="0"/>
                          </a:rPr>
                          <m:t>𝒗</m:t>
                        </m:r>
                      </m:e>
                      <m:sub>
                        <m:r>
                          <m:rPr>
                            <m:sty m:val="p"/>
                          </m:rPr>
                          <a:rPr lang="en-US" altLang="zh-CN" sz="2800" b="0" i="0" smtClean="0">
                            <a:latin typeface="Cambria Math" panose="02040503050406030204" pitchFamily="18" charset="0"/>
                          </a:rPr>
                          <m:t>B</m:t>
                        </m:r>
                      </m:sub>
                    </m:sSub>
                    <m:r>
                      <a:rPr lang="en-US" altLang="zh-CN" sz="2800" b="0" i="1" smtClean="0">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b="1" i="1">
                            <a:latin typeface="Cambria Math" panose="02040503050406030204" pitchFamily="18" charset="0"/>
                          </a:rPr>
                          <m:t>𝒗</m:t>
                        </m:r>
                      </m:e>
                      <m:sub>
                        <m:r>
                          <m:rPr>
                            <m:sty m:val="p"/>
                          </m:rPr>
                          <a:rPr lang="en-US" altLang="zh-CN" sz="2800" b="0" i="0" smtClean="0">
                            <a:latin typeface="Cambria Math" panose="02040503050406030204" pitchFamily="18" charset="0"/>
                          </a:rPr>
                          <m:t>A</m:t>
                        </m:r>
                      </m:sub>
                    </m:sSub>
                    <m:r>
                      <a:rPr lang="en-US" altLang="zh-CN" sz="2800" b="0" i="1" smtClean="0">
                        <a:latin typeface="Cambria Math" panose="02040503050406030204" pitchFamily="18" charset="0"/>
                      </a:rPr>
                      <m:t>)</m:t>
                    </m:r>
                    <m:r>
                      <a:rPr lang="en-US" altLang="zh-CN" sz="2800" i="1">
                        <a:latin typeface="Cambria Math" panose="02040503050406030204" pitchFamily="18" charset="0"/>
                      </a:rPr>
                      <m:t>=</m:t>
                    </m:r>
                    <m:nary>
                      <m:naryPr>
                        <m:ctrlPr>
                          <a:rPr lang="en-US" altLang="zh-CN" sz="2800" i="1">
                            <a:latin typeface="Cambria Math" panose="02040503050406030204" pitchFamily="18" charset="0"/>
                          </a:rPr>
                        </m:ctrlPr>
                      </m:naryPr>
                      <m:sub>
                        <m:r>
                          <m:rPr>
                            <m:sty m:val="p"/>
                            <m:brk m:alnAt="23"/>
                          </m:rPr>
                          <a:rPr lang="en-US" altLang="zh-CN" sz="2800" i="1">
                            <a:latin typeface="Cambria Math" panose="02040503050406030204" pitchFamily="18" charset="0"/>
                          </a:rPr>
                          <m:t>A</m:t>
                        </m:r>
                      </m:sub>
                      <m:sup>
                        <m:r>
                          <m:rPr>
                            <m:sty m:val="p"/>
                          </m:rPr>
                          <a:rPr lang="en-US" altLang="zh-CN" sz="2800" i="1">
                            <a:latin typeface="Cambria Math" panose="02040503050406030204" pitchFamily="18" charset="0"/>
                          </a:rPr>
                          <m:t>B</m:t>
                        </m:r>
                      </m:sup>
                      <m:e>
                        <m:r>
                          <a:rPr lang="zh-CN" altLang="en-US" sz="2800" i="1">
                            <a:latin typeface="Cambria Math" panose="02040503050406030204" pitchFamily="18" charset="0"/>
                          </a:rPr>
                          <m:t>𝜇</m:t>
                        </m:r>
                        <m:acc>
                          <m:accPr>
                            <m:chr m:val="̈"/>
                            <m:ctrlPr>
                              <a:rPr lang="zh-CN" altLang="en-US" sz="2800" i="1">
                                <a:latin typeface="Cambria Math" panose="02040503050406030204" pitchFamily="18" charset="0"/>
                              </a:rPr>
                            </m:ctrlPr>
                          </m:accPr>
                          <m:e>
                            <m:r>
                              <a:rPr lang="en-US" altLang="zh-CN" sz="2800" b="1" i="1">
                                <a:latin typeface="Cambria Math" panose="02040503050406030204" pitchFamily="18" charset="0"/>
                              </a:rPr>
                              <m:t>𝒓</m:t>
                            </m:r>
                          </m:e>
                        </m:acc>
                        <m:r>
                          <a:rPr lang="en-US" altLang="zh-CN" sz="2800" i="1">
                            <a:latin typeface="Cambria Math" panose="02040503050406030204" pitchFamily="18" charset="0"/>
                          </a:rPr>
                          <m:t>𝑑𝑡</m:t>
                        </m:r>
                      </m:e>
                    </m:nary>
                    <m:r>
                      <a:rPr lang="en-US" altLang="zh-CN" sz="2800" i="1">
                        <a:latin typeface="Cambria Math" panose="02040503050406030204" pitchFamily="18" charset="0"/>
                      </a:rPr>
                      <m:t>=</m:t>
                    </m:r>
                    <m:f>
                      <m:fPr>
                        <m:ctrlPr>
                          <a:rPr lang="en-US" altLang="zh-CN" sz="2800" i="1">
                            <a:latin typeface="Cambria Math" panose="02040503050406030204" pitchFamily="18" charset="0"/>
                          </a:rPr>
                        </m:ctrlPr>
                      </m:fPr>
                      <m:num>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𝑞</m:t>
                            </m:r>
                          </m:e>
                          <m:sub>
                            <m:r>
                              <a:rPr lang="en-US" altLang="zh-CN" sz="2800" i="1">
                                <a:latin typeface="Cambria Math" panose="02040503050406030204" pitchFamily="18" charset="0"/>
                              </a:rPr>
                              <m:t>1</m:t>
                            </m:r>
                          </m:sub>
                        </m:sSub>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𝑞</m:t>
                            </m:r>
                          </m:e>
                          <m:sub>
                            <m:r>
                              <a:rPr lang="en-US" altLang="zh-CN" sz="2800" i="1">
                                <a:latin typeface="Cambria Math" panose="02040503050406030204" pitchFamily="18" charset="0"/>
                              </a:rPr>
                              <m:t>2</m:t>
                            </m:r>
                          </m:sub>
                        </m:sSub>
                      </m:num>
                      <m:den>
                        <m:r>
                          <a:rPr lang="en-US" altLang="zh-CN" sz="2800" i="1">
                            <a:latin typeface="Cambria Math" panose="02040503050406030204" pitchFamily="18" charset="0"/>
                          </a:rPr>
                          <m:t>4</m:t>
                        </m:r>
                        <m:r>
                          <a:rPr lang="zh-CN" altLang="en-US" sz="2800" i="1">
                            <a:latin typeface="Cambria Math" panose="02040503050406030204" pitchFamily="18" charset="0"/>
                          </a:rPr>
                          <m:t>𝜋</m:t>
                        </m:r>
                        <m:sSub>
                          <m:sSubPr>
                            <m:ctrlPr>
                              <a:rPr lang="en-US" altLang="zh-CN" sz="2800" i="1">
                                <a:latin typeface="Cambria Math" panose="02040503050406030204" pitchFamily="18" charset="0"/>
                              </a:rPr>
                            </m:ctrlPr>
                          </m:sSubPr>
                          <m:e>
                            <m:r>
                              <a:rPr lang="zh-CN" altLang="en-US" sz="2800" i="1">
                                <a:latin typeface="Cambria Math" panose="02040503050406030204" pitchFamily="18" charset="0"/>
                              </a:rPr>
                              <m:t>𝜀</m:t>
                            </m:r>
                          </m:e>
                          <m:sub>
                            <m:r>
                              <a:rPr lang="en-US" altLang="zh-CN" sz="2800" i="1">
                                <a:latin typeface="Cambria Math" panose="02040503050406030204" pitchFamily="18" charset="0"/>
                              </a:rPr>
                              <m:t>0</m:t>
                            </m:r>
                          </m:sub>
                        </m:sSub>
                      </m:den>
                    </m:f>
                    <m:nary>
                      <m:naryPr>
                        <m:ctrlPr>
                          <a:rPr lang="en-US" altLang="zh-CN" sz="2800" i="1">
                            <a:latin typeface="Cambria Math" panose="02040503050406030204" pitchFamily="18" charset="0"/>
                          </a:rPr>
                        </m:ctrlPr>
                      </m:naryPr>
                      <m:sub>
                        <m:r>
                          <m:rPr>
                            <m:sty m:val="p"/>
                            <m:brk m:alnAt="23"/>
                          </m:rPr>
                          <a:rPr lang="en-US" altLang="zh-CN" sz="2800" i="1">
                            <a:latin typeface="Cambria Math" panose="02040503050406030204" pitchFamily="18" charset="0"/>
                          </a:rPr>
                          <m:t>A</m:t>
                        </m:r>
                      </m:sub>
                      <m:sup>
                        <m:r>
                          <m:rPr>
                            <m:sty m:val="p"/>
                          </m:rPr>
                          <a:rPr lang="en-US" altLang="zh-CN" sz="2800" i="1">
                            <a:latin typeface="Cambria Math" panose="02040503050406030204" pitchFamily="18" charset="0"/>
                          </a:rPr>
                          <m:t>B</m:t>
                        </m:r>
                      </m:sup>
                      <m:e>
                        <m:f>
                          <m:fPr>
                            <m:ctrlPr>
                              <a:rPr lang="en-US" altLang="zh-CN" sz="2800" i="1">
                                <a:latin typeface="Cambria Math" panose="02040503050406030204" pitchFamily="18" charset="0"/>
                              </a:rPr>
                            </m:ctrlPr>
                          </m:fPr>
                          <m:num>
                            <m:sSub>
                              <m:sSubPr>
                                <m:ctrlPr>
                                  <a:rPr lang="en-US" altLang="zh-CN" sz="2800" i="1">
                                    <a:latin typeface="Cambria Math" panose="02040503050406030204" pitchFamily="18" charset="0"/>
                                  </a:rPr>
                                </m:ctrlPr>
                              </m:sSubPr>
                              <m:e>
                                <m:r>
                                  <a:rPr lang="en-US" altLang="zh-CN" sz="2800" b="1" i="1">
                                    <a:latin typeface="Cambria Math" panose="02040503050406030204" pitchFamily="18" charset="0"/>
                                  </a:rPr>
                                  <m:t>𝒆</m:t>
                                </m:r>
                              </m:e>
                              <m:sub>
                                <m:r>
                                  <a:rPr lang="en-US" altLang="zh-CN" sz="2800" i="1">
                                    <a:latin typeface="Cambria Math" panose="02040503050406030204" pitchFamily="18" charset="0"/>
                                  </a:rPr>
                                  <m:t>𝑟</m:t>
                                </m:r>
                              </m:sub>
                            </m:sSub>
                          </m:num>
                          <m:den>
                            <m:sSup>
                              <m:sSupPr>
                                <m:ctrlPr>
                                  <a:rPr lang="en-US" altLang="zh-CN" sz="2800" i="1">
                                    <a:latin typeface="Cambria Math" panose="02040503050406030204" pitchFamily="18" charset="0"/>
                                  </a:rPr>
                                </m:ctrlPr>
                              </m:sSupPr>
                              <m:e>
                                <m:r>
                                  <a:rPr lang="en-US" altLang="zh-CN" sz="2800" i="1">
                                    <a:latin typeface="Cambria Math" panose="02040503050406030204" pitchFamily="18" charset="0"/>
                                  </a:rPr>
                                  <m:t>𝑟</m:t>
                                </m:r>
                              </m:e>
                              <m:sup>
                                <m:r>
                                  <a:rPr lang="en-US" altLang="zh-CN" sz="2800" i="1">
                                    <a:latin typeface="Cambria Math" panose="02040503050406030204" pitchFamily="18" charset="0"/>
                                  </a:rPr>
                                  <m:t>2</m:t>
                                </m:r>
                              </m:sup>
                            </m:sSup>
                          </m:den>
                        </m:f>
                        <m:f>
                          <m:fPr>
                            <m:ctrlPr>
                              <a:rPr lang="en-US" altLang="zh-CN" sz="2800" i="1" smtClean="0">
                                <a:latin typeface="Cambria Math" panose="02040503050406030204" pitchFamily="18" charset="0"/>
                              </a:rPr>
                            </m:ctrlPr>
                          </m:fPr>
                          <m:num>
                            <m:r>
                              <a:rPr lang="en-US" altLang="zh-CN" sz="2800" b="0" i="1" smtClean="0">
                                <a:latin typeface="Cambria Math" panose="02040503050406030204" pitchFamily="18" charset="0"/>
                              </a:rPr>
                              <m:t>𝑑</m:t>
                            </m:r>
                            <m:r>
                              <a:rPr lang="zh-CN" altLang="en-US" sz="2800" b="0" i="1" smtClean="0">
                                <a:latin typeface="Cambria Math" panose="02040503050406030204" pitchFamily="18" charset="0"/>
                              </a:rPr>
                              <m:t>𝜃</m:t>
                            </m:r>
                          </m:num>
                          <m:den>
                            <m:acc>
                              <m:accPr>
                                <m:chr m:val="̇"/>
                                <m:ctrlPr>
                                  <a:rPr lang="en-US" altLang="zh-CN" sz="2800" i="1">
                                    <a:latin typeface="Cambria Math" panose="02040503050406030204" pitchFamily="18" charset="0"/>
                                  </a:rPr>
                                </m:ctrlPr>
                              </m:accPr>
                              <m:e>
                                <m:r>
                                  <a:rPr lang="zh-CN" altLang="en-US" sz="2800" i="1">
                                    <a:latin typeface="Cambria Math" panose="02040503050406030204" pitchFamily="18" charset="0"/>
                                  </a:rPr>
                                  <m:t>𝜃</m:t>
                                </m:r>
                              </m:e>
                            </m:acc>
                          </m:den>
                        </m:f>
                      </m:e>
                    </m:nary>
                    <m:r>
                      <a:rPr lang="en-US" altLang="zh-CN" sz="2800" i="1">
                        <a:latin typeface="Cambria Math" panose="02040503050406030204" pitchFamily="18" charset="0"/>
                      </a:rPr>
                      <m:t>=</m:t>
                    </m:r>
                    <m:f>
                      <m:fPr>
                        <m:ctrlPr>
                          <a:rPr lang="en-US" altLang="zh-CN" sz="2800" i="1">
                            <a:latin typeface="Cambria Math" panose="02040503050406030204" pitchFamily="18" charset="0"/>
                          </a:rPr>
                        </m:ctrlPr>
                      </m:fPr>
                      <m:num>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𝑞</m:t>
                            </m:r>
                          </m:e>
                          <m:sub>
                            <m:r>
                              <a:rPr lang="en-US" altLang="zh-CN" sz="2800" i="1">
                                <a:latin typeface="Cambria Math" panose="02040503050406030204" pitchFamily="18" charset="0"/>
                              </a:rPr>
                              <m:t>1</m:t>
                            </m:r>
                          </m:sub>
                        </m:sSub>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𝑞</m:t>
                            </m:r>
                          </m:e>
                          <m:sub>
                            <m:r>
                              <a:rPr lang="en-US" altLang="zh-CN" sz="2800" i="1">
                                <a:latin typeface="Cambria Math" panose="02040503050406030204" pitchFamily="18" charset="0"/>
                              </a:rPr>
                              <m:t>2</m:t>
                            </m:r>
                          </m:sub>
                        </m:sSub>
                        <m:r>
                          <a:rPr lang="en-US" altLang="zh-CN" sz="2800" i="1">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b="1" i="1" smtClean="0">
                                <a:latin typeface="Cambria Math" panose="02040503050406030204" pitchFamily="18" charset="0"/>
                              </a:rPr>
                              <m:t>𝒆</m:t>
                            </m:r>
                          </m:e>
                          <m:sub>
                            <m:r>
                              <m:rPr>
                                <m:sty m:val="p"/>
                              </m:rPr>
                              <a:rPr lang="el-GR" altLang="zh-CN" sz="2800" b="1" i="1" smtClean="0">
                                <a:latin typeface="Cambria Math" panose="02040503050406030204" pitchFamily="18" charset="0"/>
                                <a:ea typeface="Cambria Math" panose="02040503050406030204" pitchFamily="18" charset="0"/>
                              </a:rPr>
                              <m:t>θ</m:t>
                            </m:r>
                            <m:r>
                              <m:rPr>
                                <m:sty m:val="p"/>
                              </m:rPr>
                              <a:rPr lang="en-US" altLang="zh-CN" sz="2800">
                                <a:latin typeface="Cambria Math" panose="02040503050406030204" pitchFamily="18" charset="0"/>
                              </a:rPr>
                              <m:t>B</m:t>
                            </m:r>
                          </m:sub>
                        </m:sSub>
                        <m:r>
                          <a:rPr lang="en-US" altLang="zh-CN" sz="2800" i="1">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b="1" i="1" smtClean="0">
                                <a:latin typeface="Cambria Math" panose="02040503050406030204" pitchFamily="18" charset="0"/>
                              </a:rPr>
                              <m:t>𝒆</m:t>
                            </m:r>
                          </m:e>
                          <m:sub>
                            <m:r>
                              <m:rPr>
                                <m:sty m:val="p"/>
                              </m:rPr>
                              <a:rPr lang="el-GR" altLang="zh-CN" sz="2800" b="1" i="1" smtClean="0">
                                <a:latin typeface="Cambria Math" panose="02040503050406030204" pitchFamily="18" charset="0"/>
                                <a:ea typeface="Cambria Math" panose="02040503050406030204" pitchFamily="18" charset="0"/>
                              </a:rPr>
                              <m:t>θ</m:t>
                            </m:r>
                            <m:r>
                              <m:rPr>
                                <m:sty m:val="p"/>
                              </m:rPr>
                              <a:rPr lang="en-US" altLang="zh-CN" sz="2800">
                                <a:latin typeface="Cambria Math" panose="02040503050406030204" pitchFamily="18" charset="0"/>
                              </a:rPr>
                              <m:t>A</m:t>
                            </m:r>
                          </m:sub>
                        </m:sSub>
                        <m:r>
                          <a:rPr lang="en-US" altLang="zh-CN" sz="2800" i="1">
                            <a:latin typeface="Cambria Math" panose="02040503050406030204" pitchFamily="18" charset="0"/>
                          </a:rPr>
                          <m:t>)</m:t>
                        </m:r>
                      </m:num>
                      <m:den>
                        <m:r>
                          <a:rPr lang="en-US" altLang="zh-CN" sz="2800" i="1">
                            <a:latin typeface="Cambria Math" panose="02040503050406030204" pitchFamily="18" charset="0"/>
                          </a:rPr>
                          <m:t>4</m:t>
                        </m:r>
                        <m:r>
                          <a:rPr lang="zh-CN" altLang="en-US" sz="2800" i="1">
                            <a:latin typeface="Cambria Math" panose="02040503050406030204" pitchFamily="18" charset="0"/>
                          </a:rPr>
                          <m:t>𝜋</m:t>
                        </m:r>
                        <m:sSub>
                          <m:sSubPr>
                            <m:ctrlPr>
                              <a:rPr lang="en-US" altLang="zh-CN" sz="2800" i="1">
                                <a:latin typeface="Cambria Math" panose="02040503050406030204" pitchFamily="18" charset="0"/>
                              </a:rPr>
                            </m:ctrlPr>
                          </m:sSubPr>
                          <m:e>
                            <m:r>
                              <a:rPr lang="zh-CN" altLang="en-US" sz="2800" i="1">
                                <a:latin typeface="Cambria Math" panose="02040503050406030204" pitchFamily="18" charset="0"/>
                              </a:rPr>
                              <m:t>𝜀</m:t>
                            </m:r>
                          </m:e>
                          <m:sub>
                            <m:r>
                              <a:rPr lang="en-US" altLang="zh-CN" sz="2800" i="1">
                                <a:latin typeface="Cambria Math" panose="02040503050406030204" pitchFamily="18" charset="0"/>
                              </a:rPr>
                              <m:t>0</m:t>
                            </m:r>
                          </m:sub>
                        </m:sSub>
                        <m:r>
                          <a:rPr lang="en-US" altLang="zh-CN" sz="2800" i="1">
                            <a:latin typeface="Cambria Math" panose="02040503050406030204" pitchFamily="18" charset="0"/>
                          </a:rPr>
                          <m:t>𝑏𝑣</m:t>
                        </m:r>
                      </m:den>
                    </m:f>
                  </m:oMath>
                </a14:m>
                <a:r>
                  <a:rPr lang="zh-CN" altLang="en-US" sz="2800" dirty="0"/>
                  <a:t> </a:t>
                </a:r>
                <a:endParaRPr lang="zh-CN" altLang="en-US" sz="2800" dirty="0"/>
              </a:p>
            </p:txBody>
          </p:sp>
        </mc:Choice>
        <mc:Fallback>
          <p:sp>
            <p:nvSpPr>
              <p:cNvPr id="40962" name="文本占位符 60418"/>
              <p:cNvSpPr>
                <a:spLocks noRot="1" noChangeAspect="1" noMove="1" noResize="1" noEditPoints="1" noAdjustHandles="1" noChangeArrowheads="1" noChangeShapeType="1" noTextEdit="1"/>
              </p:cNvSpPr>
              <p:nvPr>
                <p:ph type="body" sz="half" idx="1"/>
              </p:nvPr>
            </p:nvSpPr>
            <p:spPr>
              <a:xfrm>
                <a:off x="457200" y="1628800"/>
                <a:ext cx="8362950" cy="4789003"/>
              </a:xfrm>
              <a:blipFill rotWithShape="1">
                <a:blip r:embed="rId1"/>
                <a:stretch>
                  <a:fillRect t="-1" b="10"/>
                </a:stretch>
              </a:blipFill>
            </p:spPr>
            <p:txBody>
              <a:bodyPr/>
              <a:lstStyle/>
              <a:p>
                <a:r>
                  <a:rPr lang="zh-CN" altLang="en-US">
                    <a:noFill/>
                  </a:rPr>
                  <a:t> </a:t>
                </a:r>
              </a:p>
            </p:txBody>
          </p:sp>
        </mc:Fallback>
      </mc:AlternateContent>
      <p:grpSp>
        <p:nvGrpSpPr>
          <p:cNvPr id="40966" name="组合 60444"/>
          <p:cNvGrpSpPr/>
          <p:nvPr/>
        </p:nvGrpSpPr>
        <p:grpSpPr>
          <a:xfrm>
            <a:off x="5368131" y="2234896"/>
            <a:ext cx="3275012" cy="1944687"/>
            <a:chOff x="3379" y="1525"/>
            <a:chExt cx="2063" cy="1225"/>
          </a:xfrm>
        </p:grpSpPr>
        <p:sp>
          <p:nvSpPr>
            <p:cNvPr id="40967" name="矩形 60423"/>
            <p:cNvSpPr>
              <a:spLocks noChangeAspect="1"/>
            </p:cNvSpPr>
            <p:nvPr/>
          </p:nvSpPr>
          <p:spPr>
            <a:xfrm>
              <a:off x="3379" y="1525"/>
              <a:ext cx="2063" cy="1225"/>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40968" name="未知"/>
            <p:cNvSpPr/>
            <p:nvPr/>
          </p:nvSpPr>
          <p:spPr>
            <a:xfrm>
              <a:off x="3637" y="1742"/>
              <a:ext cx="1407" cy="442"/>
            </a:xfrm>
            <a:custGeom>
              <a:avLst/>
              <a:gdLst/>
              <a:ahLst/>
              <a:cxnLst/>
              <a:rect l="0" t="0" r="0" b="0"/>
              <a:pathLst>
                <a:path w="1965" h="619">
                  <a:moveTo>
                    <a:pt x="0" y="619"/>
                  </a:moveTo>
                  <a:cubicBezTo>
                    <a:pt x="136" y="612"/>
                    <a:pt x="590" y="614"/>
                    <a:pt x="814" y="581"/>
                  </a:cubicBezTo>
                  <a:cubicBezTo>
                    <a:pt x="1038" y="548"/>
                    <a:pt x="1151" y="517"/>
                    <a:pt x="1343" y="420"/>
                  </a:cubicBezTo>
                  <a:cubicBezTo>
                    <a:pt x="1535" y="323"/>
                    <a:pt x="1836" y="87"/>
                    <a:pt x="1965" y="0"/>
                  </a:cubicBezTo>
                </a:path>
              </a:pathLst>
            </a:custGeom>
            <a:noFill/>
            <a:ln w="9525" cap="flat" cmpd="sng">
              <a:solidFill>
                <a:srgbClr val="000000"/>
              </a:solidFill>
              <a:prstDash val="solid"/>
              <a:round/>
              <a:headEnd type="none" w="med" len="med"/>
              <a:tailEnd type="none" w="med" len="med"/>
            </a:ln>
          </p:spPr>
          <p:txBody>
            <a:bodyPr/>
            <a:lstStyle/>
            <a:p>
              <a:endParaRPr lang="zh-CN" altLang="en-US"/>
            </a:p>
          </p:txBody>
        </p:sp>
        <p:sp>
          <p:nvSpPr>
            <p:cNvPr id="40969" name="直接连接符 60426"/>
            <p:cNvSpPr/>
            <p:nvPr/>
          </p:nvSpPr>
          <p:spPr>
            <a:xfrm flipV="1">
              <a:off x="4411" y="1748"/>
              <a:ext cx="644" cy="445"/>
            </a:xfrm>
            <a:prstGeom prst="line">
              <a:avLst/>
            </a:prstGeom>
            <a:ln w="9525" cap="flat" cmpd="sng">
              <a:solidFill>
                <a:srgbClr val="000000"/>
              </a:solidFill>
              <a:prstDash val="solid"/>
              <a:round/>
              <a:headEnd type="none" w="med" len="med"/>
              <a:tailEnd type="triangle" w="med" len="med"/>
            </a:ln>
          </p:spPr>
        </p:sp>
        <p:sp>
          <p:nvSpPr>
            <p:cNvPr id="40970" name="直接连接符 60427"/>
            <p:cNvSpPr/>
            <p:nvPr/>
          </p:nvSpPr>
          <p:spPr>
            <a:xfrm>
              <a:off x="3637" y="2193"/>
              <a:ext cx="774" cy="1"/>
            </a:xfrm>
            <a:prstGeom prst="line">
              <a:avLst/>
            </a:prstGeom>
            <a:ln w="9525" cap="flat" cmpd="sng">
              <a:solidFill>
                <a:srgbClr val="000000"/>
              </a:solidFill>
              <a:prstDash val="solid"/>
              <a:round/>
              <a:headEnd type="none" w="med" len="med"/>
              <a:tailEnd type="triangle" w="med" len="med"/>
            </a:ln>
          </p:spPr>
        </p:sp>
        <p:sp>
          <p:nvSpPr>
            <p:cNvPr id="40971" name="直接连接符 60428"/>
            <p:cNvSpPr/>
            <p:nvPr/>
          </p:nvSpPr>
          <p:spPr>
            <a:xfrm>
              <a:off x="3508" y="2305"/>
              <a:ext cx="1805" cy="0"/>
            </a:xfrm>
            <a:prstGeom prst="line">
              <a:avLst/>
            </a:prstGeom>
            <a:ln w="3175" cap="flat" cmpd="sng">
              <a:solidFill>
                <a:srgbClr val="000000"/>
              </a:solidFill>
              <a:prstDash val="solid"/>
              <a:round/>
              <a:headEnd type="none" w="med" len="med"/>
              <a:tailEnd type="none" w="med" len="med"/>
            </a:ln>
          </p:spPr>
        </p:sp>
        <p:sp>
          <p:nvSpPr>
            <p:cNvPr id="40972" name="未知"/>
            <p:cNvSpPr/>
            <p:nvPr/>
          </p:nvSpPr>
          <p:spPr>
            <a:xfrm>
              <a:off x="4935" y="1585"/>
              <a:ext cx="101" cy="178"/>
            </a:xfrm>
            <a:custGeom>
              <a:avLst/>
              <a:gdLst/>
              <a:ahLst/>
              <a:cxnLst/>
              <a:rect l="0" t="0" r="0" b="0"/>
              <a:pathLst>
                <a:path w="141" h="250">
                  <a:moveTo>
                    <a:pt x="141" y="250"/>
                  </a:moveTo>
                  <a:lnTo>
                    <a:pt x="0" y="0"/>
                  </a:lnTo>
                </a:path>
              </a:pathLst>
            </a:custGeom>
            <a:noFill/>
            <a:ln w="9525" cap="flat" cmpd="sng">
              <a:solidFill>
                <a:srgbClr val="000000"/>
              </a:solidFill>
              <a:prstDash val="solid"/>
              <a:round/>
              <a:headEnd type="none" w="med" len="med"/>
              <a:tailEnd type="triangle" w="med" len="med"/>
            </a:ln>
          </p:spPr>
          <p:txBody>
            <a:bodyPr/>
            <a:lstStyle/>
            <a:p>
              <a:endParaRPr lang="zh-CN" altLang="en-US"/>
            </a:p>
          </p:txBody>
        </p:sp>
        <p:sp>
          <p:nvSpPr>
            <p:cNvPr id="40973" name="未知"/>
            <p:cNvSpPr/>
            <p:nvPr/>
          </p:nvSpPr>
          <p:spPr>
            <a:xfrm>
              <a:off x="3635" y="2193"/>
              <a:ext cx="2" cy="200"/>
            </a:xfrm>
            <a:custGeom>
              <a:avLst/>
              <a:gdLst/>
              <a:ahLst/>
              <a:cxnLst/>
              <a:rect l="0" t="0" r="0" b="0"/>
              <a:pathLst>
                <a:path w="3" h="280">
                  <a:moveTo>
                    <a:pt x="3" y="0"/>
                  </a:moveTo>
                  <a:lnTo>
                    <a:pt x="0" y="280"/>
                  </a:lnTo>
                </a:path>
              </a:pathLst>
            </a:custGeom>
            <a:noFill/>
            <a:ln w="9525" cap="flat" cmpd="sng">
              <a:solidFill>
                <a:srgbClr val="000000"/>
              </a:solidFill>
              <a:prstDash val="solid"/>
              <a:round/>
              <a:headEnd type="none" w="med" len="med"/>
              <a:tailEnd type="triangle" w="med" len="med"/>
            </a:ln>
          </p:spPr>
          <p:txBody>
            <a:bodyPr/>
            <a:lstStyle/>
            <a:p>
              <a:endParaRPr lang="zh-CN" altLang="en-US"/>
            </a:p>
          </p:txBody>
        </p:sp>
        <p:sp>
          <p:nvSpPr>
            <p:cNvPr id="40974" name="直接连接符 60431"/>
            <p:cNvSpPr/>
            <p:nvPr/>
          </p:nvSpPr>
          <p:spPr>
            <a:xfrm>
              <a:off x="4282" y="2527"/>
              <a:ext cx="773" cy="1"/>
            </a:xfrm>
            <a:prstGeom prst="line">
              <a:avLst/>
            </a:prstGeom>
            <a:ln w="9525" cap="flat" cmpd="sng">
              <a:solidFill>
                <a:srgbClr val="000000"/>
              </a:solidFill>
              <a:prstDash val="solid"/>
              <a:round/>
              <a:headEnd type="none" w="med" len="med"/>
              <a:tailEnd type="triangle" w="med" len="med"/>
            </a:ln>
          </p:spPr>
        </p:sp>
        <p:sp>
          <p:nvSpPr>
            <p:cNvPr id="40975" name="直接连接符 60432"/>
            <p:cNvSpPr/>
            <p:nvPr/>
          </p:nvSpPr>
          <p:spPr>
            <a:xfrm flipV="1">
              <a:off x="4282" y="2082"/>
              <a:ext cx="644" cy="445"/>
            </a:xfrm>
            <a:prstGeom prst="line">
              <a:avLst/>
            </a:prstGeom>
            <a:ln w="9525" cap="flat" cmpd="sng">
              <a:solidFill>
                <a:srgbClr val="000000"/>
              </a:solidFill>
              <a:prstDash val="solid"/>
              <a:round/>
              <a:headEnd type="none" w="med" len="med"/>
              <a:tailEnd type="triangle" w="med" len="med"/>
            </a:ln>
          </p:spPr>
        </p:sp>
        <p:sp>
          <p:nvSpPr>
            <p:cNvPr id="40976" name="直接连接符 60433"/>
            <p:cNvSpPr/>
            <p:nvPr/>
          </p:nvSpPr>
          <p:spPr>
            <a:xfrm flipH="1" flipV="1">
              <a:off x="4926" y="2082"/>
              <a:ext cx="129" cy="445"/>
            </a:xfrm>
            <a:prstGeom prst="line">
              <a:avLst/>
            </a:prstGeom>
            <a:ln w="9525" cap="flat" cmpd="sng">
              <a:solidFill>
                <a:srgbClr val="000000"/>
              </a:solidFill>
              <a:prstDash val="solid"/>
              <a:round/>
              <a:headEnd type="none" w="med" len="med"/>
              <a:tailEnd type="triangle" w="med" len="med"/>
            </a:ln>
          </p:spPr>
        </p:sp>
        <p:grpSp>
          <p:nvGrpSpPr>
            <p:cNvPr id="40977" name="组合 60434"/>
            <p:cNvGrpSpPr/>
            <p:nvPr/>
          </p:nvGrpSpPr>
          <p:grpSpPr>
            <a:xfrm>
              <a:off x="5055" y="1859"/>
              <a:ext cx="101" cy="369"/>
              <a:chOff x="0" y="0"/>
              <a:chExt cx="141" cy="517"/>
            </a:xfrm>
          </p:grpSpPr>
          <p:sp>
            <p:nvSpPr>
              <p:cNvPr id="40978" name="未知"/>
              <p:cNvSpPr/>
              <p:nvPr/>
            </p:nvSpPr>
            <p:spPr>
              <a:xfrm>
                <a:off x="0" y="0"/>
                <a:ext cx="141" cy="250"/>
              </a:xfrm>
              <a:custGeom>
                <a:avLst/>
                <a:gdLst/>
                <a:ahLst/>
                <a:cxnLst/>
                <a:rect l="0" t="0" r="0" b="0"/>
                <a:pathLst>
                  <a:path w="141" h="250">
                    <a:moveTo>
                      <a:pt x="141" y="250"/>
                    </a:moveTo>
                    <a:lnTo>
                      <a:pt x="0" y="0"/>
                    </a:lnTo>
                  </a:path>
                </a:pathLst>
              </a:custGeom>
              <a:noFill/>
              <a:ln w="9525" cap="flat" cmpd="sng">
                <a:solidFill>
                  <a:srgbClr val="000000"/>
                </a:solidFill>
                <a:prstDash val="solid"/>
                <a:round/>
                <a:headEnd type="none" w="med" len="med"/>
                <a:tailEnd type="triangle" w="sm" len="sm"/>
              </a:ln>
            </p:spPr>
            <p:txBody>
              <a:bodyPr/>
              <a:lstStyle/>
              <a:p>
                <a:endParaRPr lang="zh-CN" altLang="en-US"/>
              </a:p>
            </p:txBody>
          </p:sp>
          <p:sp>
            <p:nvSpPr>
              <p:cNvPr id="40979" name="未知"/>
              <p:cNvSpPr/>
              <p:nvPr/>
            </p:nvSpPr>
            <p:spPr>
              <a:xfrm>
                <a:off x="140" y="255"/>
                <a:ext cx="1" cy="262"/>
              </a:xfrm>
              <a:custGeom>
                <a:avLst/>
                <a:gdLst/>
                <a:ahLst/>
                <a:cxnLst/>
                <a:rect l="0" t="0" r="0" b="0"/>
                <a:pathLst>
                  <a:path w="1" h="262">
                    <a:moveTo>
                      <a:pt x="0" y="0"/>
                    </a:moveTo>
                    <a:lnTo>
                      <a:pt x="0" y="262"/>
                    </a:lnTo>
                  </a:path>
                </a:pathLst>
              </a:custGeom>
              <a:noFill/>
              <a:ln w="9525" cap="flat" cmpd="sng">
                <a:solidFill>
                  <a:srgbClr val="000000"/>
                </a:solidFill>
                <a:prstDash val="solid"/>
                <a:round/>
                <a:headEnd type="none" w="med" len="med"/>
                <a:tailEnd type="triangle" w="sm" len="sm"/>
              </a:ln>
            </p:spPr>
            <p:txBody>
              <a:bodyPr/>
              <a:lstStyle/>
              <a:p>
                <a:endParaRPr lang="zh-CN" altLang="en-US"/>
              </a:p>
            </p:txBody>
          </p:sp>
          <p:sp>
            <p:nvSpPr>
              <p:cNvPr id="40980" name="未知"/>
              <p:cNvSpPr/>
              <p:nvPr/>
            </p:nvSpPr>
            <p:spPr>
              <a:xfrm>
                <a:off x="0" y="0"/>
                <a:ext cx="140" cy="517"/>
              </a:xfrm>
              <a:custGeom>
                <a:avLst/>
                <a:gdLst/>
                <a:ahLst/>
                <a:cxnLst/>
                <a:rect l="0" t="0" r="0" b="0"/>
                <a:pathLst>
                  <a:path w="140" h="517">
                    <a:moveTo>
                      <a:pt x="0" y="0"/>
                    </a:moveTo>
                    <a:lnTo>
                      <a:pt x="140" y="517"/>
                    </a:lnTo>
                  </a:path>
                </a:pathLst>
              </a:custGeom>
              <a:noFill/>
              <a:ln w="9525" cap="flat" cmpd="sng">
                <a:solidFill>
                  <a:srgbClr val="000000"/>
                </a:solidFill>
                <a:prstDash val="solid"/>
                <a:round/>
                <a:headEnd type="none" w="med" len="med"/>
                <a:tailEnd type="triangle" w="sm" len="sm"/>
              </a:ln>
            </p:spPr>
            <p:txBody>
              <a:bodyPr/>
              <a:lstStyle/>
              <a:p>
                <a:endParaRPr lang="zh-CN" altLang="en-US"/>
              </a:p>
            </p:txBody>
          </p:sp>
        </p:grpSp>
        <p:sp>
          <p:nvSpPr>
            <p:cNvPr id="40981" name="任意多边形 60438"/>
            <p:cNvSpPr/>
            <p:nvPr/>
          </p:nvSpPr>
          <p:spPr>
            <a:xfrm>
              <a:off x="4411" y="2386"/>
              <a:ext cx="128" cy="141"/>
            </a:xfrm>
            <a:custGeom>
              <a:avLst/>
              <a:gdLst/>
              <a:ahLst/>
              <a:cxnLst>
                <a:cxn ang="270">
                  <a:pos x="12242" y="0"/>
                </a:cxn>
                <a:cxn ang="0">
                  <a:pos x="21600" y="17796"/>
                </a:cxn>
                <a:cxn ang="180">
                  <a:pos x="0" y="17796"/>
                </a:cxn>
              </a:cxnLst>
              <a:rect l="0" t="0" r="0" b="0"/>
              <a:pathLst>
                <a:path w="21600" h="17796" fill="none">
                  <a:moveTo>
                    <a:pt x="12242" y="0"/>
                  </a:moveTo>
                  <a:cubicBezTo>
                    <a:pt x="17896" y="3895"/>
                    <a:pt x="21600" y="10413"/>
                    <a:pt x="21600" y="17796"/>
                  </a:cubicBezTo>
                </a:path>
                <a:path w="21600" h="17796" stroke="0">
                  <a:moveTo>
                    <a:pt x="12242" y="0"/>
                  </a:moveTo>
                  <a:cubicBezTo>
                    <a:pt x="17896" y="3895"/>
                    <a:pt x="21600" y="10413"/>
                    <a:pt x="21600" y="17796"/>
                  </a:cubicBezTo>
                  <a:lnTo>
                    <a:pt x="0" y="17796"/>
                  </a:lnTo>
                  <a:close/>
                </a:path>
              </a:pathLst>
            </a:custGeom>
            <a:noFill/>
            <a:ln w="9525" cap="flat" cmpd="sng">
              <a:solidFill>
                <a:srgbClr val="000000"/>
              </a:solidFill>
              <a:prstDash val="solid"/>
              <a:round/>
              <a:headEnd type="none" w="med" len="med"/>
              <a:tailEnd type="none" w="med" len="med"/>
            </a:ln>
          </p:spPr>
          <p:txBody>
            <a:bodyPr/>
            <a:lstStyle/>
            <a:p>
              <a:endParaRPr lang="zh-CN" altLang="en-US"/>
            </a:p>
          </p:txBody>
        </p:sp>
        <p:sp>
          <p:nvSpPr>
            <p:cNvPr id="40982" name="文本框 60439"/>
            <p:cNvSpPr txBox="1"/>
            <p:nvPr/>
          </p:nvSpPr>
          <p:spPr>
            <a:xfrm>
              <a:off x="4506" y="2246"/>
              <a:ext cx="271" cy="330"/>
            </a:xfrm>
            <a:prstGeom prst="rect">
              <a:avLst/>
            </a:prstGeom>
            <a:noFill/>
            <a:ln w="9525">
              <a:noFill/>
            </a:ln>
          </p:spPr>
          <p:txBody>
            <a:bodyPr anchor="t">
              <a:spAutoFit/>
            </a:bodyPr>
            <a:lstStyle/>
            <a:p>
              <a:pPr algn="just"/>
              <a:r>
                <a:rPr lang="en-US" altLang="zh-CN" sz="2800" dirty="0">
                  <a:latin typeface="Symbol" panose="05050102010706020507" pitchFamily="18" charset="2"/>
                </a:rPr>
                <a:t>q</a:t>
              </a:r>
              <a:endParaRPr lang="en-US" altLang="zh-CN" sz="2800" dirty="0">
                <a:latin typeface="Symbol" panose="05050102010706020507" pitchFamily="18" charset="2"/>
              </a:endParaRPr>
            </a:p>
          </p:txBody>
        </p:sp>
        <p:sp>
          <p:nvSpPr>
            <p:cNvPr id="40983" name="文本框 60440"/>
            <p:cNvSpPr txBox="1"/>
            <p:nvPr/>
          </p:nvSpPr>
          <p:spPr>
            <a:xfrm>
              <a:off x="3766" y="1842"/>
              <a:ext cx="387" cy="334"/>
            </a:xfrm>
            <a:prstGeom prst="rect">
              <a:avLst/>
            </a:prstGeom>
            <a:noFill/>
            <a:ln w="9525">
              <a:noFill/>
            </a:ln>
          </p:spPr>
          <p:txBody>
            <a:bodyPr anchor="t"/>
            <a:lstStyle/>
            <a:p>
              <a:pPr algn="just"/>
              <a:r>
                <a:rPr lang="en-US" altLang="zh-CN" sz="2800" b="1" i="1" dirty="0" err="1">
                  <a:latin typeface="Book Antiqua" panose="02040602050305030304" pitchFamily="18" charset="0"/>
                </a:rPr>
                <a:t>v</a:t>
              </a:r>
              <a:r>
                <a:rPr lang="en-US" altLang="zh-CN" sz="2800" baseline="-25000" dirty="0" err="1">
                  <a:latin typeface="Times New Roman" panose="02020603050405020304" pitchFamily="18" charset="0"/>
                </a:rPr>
                <a:t>A</a:t>
              </a:r>
              <a:endParaRPr lang="en-US" altLang="zh-CN" sz="4400" dirty="0">
                <a:latin typeface="Arial" panose="020B0604020202020204" pitchFamily="34" charset="0"/>
              </a:endParaRPr>
            </a:p>
          </p:txBody>
        </p:sp>
        <p:sp>
          <p:nvSpPr>
            <p:cNvPr id="40984" name="文本框 60441"/>
            <p:cNvSpPr txBox="1"/>
            <p:nvPr/>
          </p:nvSpPr>
          <p:spPr>
            <a:xfrm>
              <a:off x="4539" y="1525"/>
              <a:ext cx="387" cy="335"/>
            </a:xfrm>
            <a:prstGeom prst="rect">
              <a:avLst/>
            </a:prstGeom>
            <a:noFill/>
            <a:ln w="9525">
              <a:noFill/>
            </a:ln>
          </p:spPr>
          <p:txBody>
            <a:bodyPr anchor="t"/>
            <a:lstStyle/>
            <a:p>
              <a:pPr algn="just"/>
              <a:r>
                <a:rPr lang="en-US" altLang="zh-CN" sz="3200" b="1" i="1" dirty="0" err="1">
                  <a:latin typeface="Book Antiqua" panose="02040602050305030304" pitchFamily="18" charset="0"/>
                </a:rPr>
                <a:t>v</a:t>
              </a:r>
              <a:r>
                <a:rPr lang="en-US" altLang="zh-CN" sz="3200" baseline="-25000" dirty="0" err="1">
                  <a:latin typeface="Times New Roman" panose="02020603050405020304" pitchFamily="18" charset="0"/>
                </a:rPr>
                <a:t>B</a:t>
              </a:r>
              <a:endParaRPr lang="en-US" altLang="zh-CN" sz="4800" dirty="0">
                <a:latin typeface="Arial" panose="020B0604020202020204" pitchFamily="34" charset="0"/>
              </a:endParaRPr>
            </a:p>
          </p:txBody>
        </p:sp>
        <p:sp>
          <p:nvSpPr>
            <p:cNvPr id="40985" name="椭圆 60442"/>
            <p:cNvSpPr/>
            <p:nvPr/>
          </p:nvSpPr>
          <p:spPr>
            <a:xfrm>
              <a:off x="4411" y="2282"/>
              <a:ext cx="40" cy="41"/>
            </a:xfrm>
            <a:prstGeom prst="ellipse">
              <a:avLst/>
            </a:prstGeom>
            <a:solidFill>
              <a:srgbClr val="000000"/>
            </a:solidFill>
            <a:ln w="9525" cap="flat" cmpd="sng">
              <a:solidFill>
                <a:srgbClr val="000000"/>
              </a:solidFill>
              <a:prstDash val="solid"/>
              <a:round/>
              <a:headEnd type="none" w="med" len="med"/>
              <a:tailEnd type="none" w="med" len="med"/>
            </a:ln>
          </p:spPr>
          <p:txBody>
            <a:bodyPr anchor="t"/>
            <a:lstStyle/>
            <a:p>
              <a:pPr algn="ctr"/>
              <a:endParaRPr lang="zh-CN" altLang="en-US">
                <a:latin typeface="Arial" panose="020B0604020202020204" pitchFamily="34" charset="0"/>
              </a:endParaRPr>
            </a:p>
          </p:txBody>
        </p:sp>
        <p:sp>
          <p:nvSpPr>
            <p:cNvPr id="40986" name="椭圆 60443"/>
            <p:cNvSpPr/>
            <p:nvPr/>
          </p:nvSpPr>
          <p:spPr>
            <a:xfrm>
              <a:off x="3596" y="2173"/>
              <a:ext cx="41" cy="40"/>
            </a:xfrm>
            <a:prstGeom prst="ellipse">
              <a:avLst/>
            </a:prstGeom>
            <a:solidFill>
              <a:srgbClr val="000000"/>
            </a:solidFill>
            <a:ln w="9525" cap="flat" cmpd="sng">
              <a:solidFill>
                <a:srgbClr val="000000"/>
              </a:solidFill>
              <a:prstDash val="solid"/>
              <a:round/>
              <a:headEnd type="none" w="med" len="med"/>
              <a:tailEnd type="none" w="med" len="med"/>
            </a:ln>
          </p:spPr>
          <p:txBody>
            <a:bodyPr anchor="t"/>
            <a:lstStyle/>
            <a:p>
              <a:pPr algn="ctr"/>
              <a:endParaRPr lang="zh-CN" altLang="en-US">
                <a:latin typeface="Arial" panose="020B0604020202020204" pitchFamily="34" charset="0"/>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5" name="标题 61441"/>
          <p:cNvSpPr>
            <a:spLocks noGrp="1"/>
          </p:cNvSpPr>
          <p:nvPr>
            <p:ph type="title"/>
          </p:nvPr>
        </p:nvSpPr>
        <p:spPr>
          <a:xfrm>
            <a:off x="457200" y="274638"/>
            <a:ext cx="8362950" cy="1143000"/>
          </a:xfrm>
        </p:spPr>
        <p:txBody>
          <a:bodyPr anchor="ctr"/>
          <a:lstStyle/>
          <a:p>
            <a:r>
              <a:rPr lang="zh-CN" altLang="en-US" dirty="0"/>
              <a:t>碰撞的偏转角和微分散射截面</a:t>
            </a:r>
            <a:endParaRPr lang="zh-CN" altLang="en-US" dirty="0"/>
          </a:p>
        </p:txBody>
      </p:sp>
      <mc:AlternateContent xmlns:mc="http://schemas.openxmlformats.org/markup-compatibility/2006">
        <mc:Choice xmlns:a14="http://schemas.microsoft.com/office/drawing/2010/main" Requires="a14">
          <p:sp>
            <p:nvSpPr>
              <p:cNvPr id="41986" name="文本占位符 61442"/>
              <p:cNvSpPr>
                <a:spLocks noGrp="1"/>
              </p:cNvSpPr>
              <p:nvPr>
                <p:ph type="body" sz="half" idx="1"/>
              </p:nvPr>
            </p:nvSpPr>
            <p:spPr>
              <a:xfrm>
                <a:off x="539750" y="1417638"/>
                <a:ext cx="8208963" cy="4819650"/>
              </a:xfrm>
            </p:spPr>
            <p:txBody>
              <a:bodyPr anchor="t"/>
              <a:lstStyle/>
              <a:p>
                <a:r>
                  <a:rPr lang="zh-CN" altLang="en-US" sz="2800" dirty="0"/>
                  <a:t>设偏转角为 </a:t>
                </a:r>
                <a14:m>
                  <m:oMath xmlns:m="http://schemas.openxmlformats.org/officeDocument/2006/math">
                    <m:r>
                      <a:rPr lang="zh-CN" altLang="en-US" sz="2800" i="1" smtClean="0">
                        <a:latin typeface="Cambria Math" panose="02040503050406030204" pitchFamily="18" charset="0"/>
                      </a:rPr>
                      <m:t>𝜃</m:t>
                    </m:r>
                  </m:oMath>
                </a14:m>
                <a:r>
                  <a:rPr lang="zh-CN" altLang="en-US" sz="2800" dirty="0"/>
                  <a:t>，有 </a:t>
                </a:r>
                <a14:m>
                  <m:oMath xmlns:m="http://schemas.openxmlformats.org/officeDocument/2006/math">
                    <m:r>
                      <a:rPr lang="zh-CN" altLang="en-US" sz="2800" i="1" smtClean="0">
                        <a:latin typeface="Cambria Math" panose="02040503050406030204" pitchFamily="18" charset="0"/>
                      </a:rPr>
                      <m:t>𝜇</m:t>
                    </m:r>
                    <m:r>
                      <a:rPr lang="en-US" altLang="zh-CN" sz="2800" b="0" i="1" smtClean="0">
                        <a:latin typeface="Cambria Math" panose="02040503050406030204" pitchFamily="18" charset="0"/>
                      </a:rPr>
                      <m:t>𝑣</m:t>
                    </m:r>
                    <m:r>
                      <m:rPr>
                        <m:sty m:val="p"/>
                      </m:rPr>
                      <a:rPr lang="en-US" altLang="zh-CN" sz="2800" b="0" i="0" smtClean="0">
                        <a:latin typeface="Cambria Math" panose="02040503050406030204" pitchFamily="18" charset="0"/>
                      </a:rPr>
                      <m:t>sin</m:t>
                    </m:r>
                    <m:f>
                      <m:fPr>
                        <m:ctrlPr>
                          <a:rPr lang="en-US" altLang="zh-CN" sz="2800" b="0" i="1" smtClean="0">
                            <a:latin typeface="Cambria Math" panose="02040503050406030204" pitchFamily="18" charset="0"/>
                          </a:rPr>
                        </m:ctrlPr>
                      </m:fPr>
                      <m:num>
                        <m:r>
                          <a:rPr lang="zh-CN" altLang="en-US" sz="2800" b="0" i="1" smtClean="0">
                            <a:latin typeface="Cambria Math" panose="02040503050406030204" pitchFamily="18" charset="0"/>
                          </a:rPr>
                          <m:t>𝜃</m:t>
                        </m:r>
                      </m:num>
                      <m:den>
                        <m:r>
                          <a:rPr lang="en-US" altLang="zh-CN" sz="2800" b="0" i="1" smtClean="0">
                            <a:latin typeface="Cambria Math" panose="02040503050406030204" pitchFamily="18" charset="0"/>
                          </a:rPr>
                          <m:t>2</m:t>
                        </m:r>
                      </m:den>
                    </m:f>
                    <m:r>
                      <a:rPr lang="en-US" altLang="zh-CN" sz="2800" b="0" i="1" smtClean="0">
                        <a:latin typeface="Cambria Math" panose="02040503050406030204" pitchFamily="18" charset="0"/>
                      </a:rPr>
                      <m:t>=</m:t>
                    </m:r>
                    <m:f>
                      <m:fPr>
                        <m:ctrlPr>
                          <a:rPr lang="en-US" altLang="zh-CN" sz="2800" i="1">
                            <a:latin typeface="Cambria Math" panose="02040503050406030204" pitchFamily="18" charset="0"/>
                          </a:rPr>
                        </m:ctrlPr>
                      </m:fPr>
                      <m:num>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𝑞</m:t>
                            </m:r>
                          </m:e>
                          <m:sub>
                            <m:r>
                              <a:rPr lang="en-US" altLang="zh-CN" sz="2800" i="1">
                                <a:latin typeface="Cambria Math" panose="02040503050406030204" pitchFamily="18" charset="0"/>
                              </a:rPr>
                              <m:t>1</m:t>
                            </m:r>
                          </m:sub>
                        </m:sSub>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𝑞</m:t>
                            </m:r>
                          </m:e>
                          <m:sub>
                            <m:r>
                              <a:rPr lang="en-US" altLang="zh-CN" sz="2800" i="1">
                                <a:latin typeface="Cambria Math" panose="02040503050406030204" pitchFamily="18" charset="0"/>
                              </a:rPr>
                              <m:t>2</m:t>
                            </m:r>
                          </m:sub>
                        </m:sSub>
                      </m:num>
                      <m:den>
                        <m:r>
                          <a:rPr lang="en-US" altLang="zh-CN" sz="2800" i="1">
                            <a:latin typeface="Cambria Math" panose="02040503050406030204" pitchFamily="18" charset="0"/>
                          </a:rPr>
                          <m:t>4</m:t>
                        </m:r>
                        <m:r>
                          <a:rPr lang="zh-CN" altLang="en-US" sz="2800" i="1">
                            <a:latin typeface="Cambria Math" panose="02040503050406030204" pitchFamily="18" charset="0"/>
                          </a:rPr>
                          <m:t>𝜋</m:t>
                        </m:r>
                        <m:sSub>
                          <m:sSubPr>
                            <m:ctrlPr>
                              <a:rPr lang="en-US" altLang="zh-CN" sz="2800" i="1">
                                <a:latin typeface="Cambria Math" panose="02040503050406030204" pitchFamily="18" charset="0"/>
                              </a:rPr>
                            </m:ctrlPr>
                          </m:sSubPr>
                          <m:e>
                            <m:r>
                              <a:rPr lang="zh-CN" altLang="en-US" sz="2800" i="1">
                                <a:latin typeface="Cambria Math" panose="02040503050406030204" pitchFamily="18" charset="0"/>
                              </a:rPr>
                              <m:t>𝜀</m:t>
                            </m:r>
                          </m:e>
                          <m:sub>
                            <m:r>
                              <a:rPr lang="en-US" altLang="zh-CN" sz="2800" i="1">
                                <a:latin typeface="Cambria Math" panose="02040503050406030204" pitchFamily="18" charset="0"/>
                              </a:rPr>
                              <m:t>0</m:t>
                            </m:r>
                          </m:sub>
                        </m:sSub>
                        <m:r>
                          <a:rPr lang="en-US" altLang="zh-CN" sz="2800" i="1">
                            <a:latin typeface="Cambria Math" panose="02040503050406030204" pitchFamily="18" charset="0"/>
                          </a:rPr>
                          <m:t>𝑏𝑣</m:t>
                        </m:r>
                      </m:den>
                    </m:f>
                    <m:r>
                      <m:rPr>
                        <m:sty m:val="p"/>
                      </m:rPr>
                      <a:rPr lang="en-US" altLang="zh-CN" sz="2800" b="0" i="0" smtClean="0">
                        <a:latin typeface="Cambria Math" panose="02040503050406030204" pitchFamily="18" charset="0"/>
                      </a:rPr>
                      <m:t>cos</m:t>
                    </m:r>
                    <m:f>
                      <m:fPr>
                        <m:ctrlPr>
                          <a:rPr lang="en-US" altLang="zh-CN" sz="2800" i="1">
                            <a:latin typeface="Cambria Math" panose="02040503050406030204" pitchFamily="18" charset="0"/>
                          </a:rPr>
                        </m:ctrlPr>
                      </m:fPr>
                      <m:num>
                        <m:r>
                          <a:rPr lang="zh-CN" altLang="en-US" sz="2800" i="1">
                            <a:latin typeface="Cambria Math" panose="02040503050406030204" pitchFamily="18" charset="0"/>
                          </a:rPr>
                          <m:t>𝜃</m:t>
                        </m:r>
                      </m:num>
                      <m:den>
                        <m:r>
                          <a:rPr lang="en-US" altLang="zh-CN" sz="2800" i="1">
                            <a:latin typeface="Cambria Math" panose="02040503050406030204" pitchFamily="18" charset="0"/>
                          </a:rPr>
                          <m:t>2</m:t>
                        </m:r>
                      </m:den>
                    </m:f>
                  </m:oMath>
                </a14:m>
                <a:r>
                  <a:rPr lang="zh-CN" altLang="en-US" sz="2800" dirty="0"/>
                  <a:t>，即</a:t>
                </a:r>
                <a:endParaRPr lang="en-US" altLang="zh-CN" sz="2800" dirty="0"/>
              </a:p>
              <a:p>
                <a:pPr marL="0" indent="0">
                  <a:buNone/>
                </a:pPr>
                <a14:m>
                  <m:oMathPara xmlns:m="http://schemas.openxmlformats.org/officeDocument/2006/math">
                    <m:oMathParaPr>
                      <m:jc m:val="centerGroup"/>
                    </m:oMathParaPr>
                    <m:oMath xmlns:m="http://schemas.openxmlformats.org/officeDocument/2006/math">
                      <m:func>
                        <m:funcPr>
                          <m:ctrlPr>
                            <a:rPr lang="en-US" altLang="zh-CN" sz="2800" b="0" i="1" smtClean="0">
                              <a:latin typeface="Cambria Math" panose="02040503050406030204" pitchFamily="18" charset="0"/>
                            </a:rPr>
                          </m:ctrlPr>
                        </m:funcPr>
                        <m:fName>
                          <m:r>
                            <m:rPr>
                              <m:sty m:val="p"/>
                            </m:rPr>
                            <a:rPr lang="en-US" altLang="zh-CN" sz="2800" i="0" smtClean="0">
                              <a:latin typeface="Cambria Math" panose="02040503050406030204" pitchFamily="18" charset="0"/>
                            </a:rPr>
                            <m:t>tan</m:t>
                          </m:r>
                        </m:fName>
                        <m:e>
                          <m:f>
                            <m:fPr>
                              <m:ctrlPr>
                                <a:rPr lang="en-US" altLang="zh-CN" sz="2800" i="1">
                                  <a:latin typeface="Cambria Math" panose="02040503050406030204" pitchFamily="18" charset="0"/>
                                </a:rPr>
                              </m:ctrlPr>
                            </m:fPr>
                            <m:num>
                              <m:r>
                                <a:rPr lang="zh-CN" altLang="en-US" sz="2800" i="1">
                                  <a:latin typeface="Cambria Math" panose="02040503050406030204" pitchFamily="18" charset="0"/>
                                </a:rPr>
                                <m:t>𝜃</m:t>
                              </m:r>
                            </m:num>
                            <m:den>
                              <m:r>
                                <a:rPr lang="en-US" altLang="zh-CN" sz="2800" i="1">
                                  <a:latin typeface="Cambria Math" panose="02040503050406030204" pitchFamily="18" charset="0"/>
                                </a:rPr>
                                <m:t>2</m:t>
                              </m:r>
                            </m:den>
                          </m:f>
                        </m:e>
                      </m:func>
                      <m:r>
                        <a:rPr lang="en-US" altLang="zh-CN" sz="2800" i="1">
                          <a:latin typeface="Cambria Math" panose="02040503050406030204" pitchFamily="18" charset="0"/>
                        </a:rPr>
                        <m:t>=</m:t>
                      </m:r>
                      <m:f>
                        <m:fPr>
                          <m:ctrlPr>
                            <a:rPr lang="en-US" altLang="zh-CN" sz="2800" i="1" smtClean="0">
                              <a:latin typeface="Cambria Math" panose="02040503050406030204" pitchFamily="18" charset="0"/>
                            </a:rPr>
                          </m:ctrlPr>
                        </m:fPr>
                        <m:num>
                          <m:sSub>
                            <m:sSubPr>
                              <m:ctrlPr>
                                <a:rPr lang="en-US" altLang="zh-CN" sz="2800" i="1" smtClean="0">
                                  <a:latin typeface="Cambria Math" panose="02040503050406030204" pitchFamily="18" charset="0"/>
                                </a:rPr>
                              </m:ctrlPr>
                            </m:sSubPr>
                            <m:e>
                              <m:r>
                                <a:rPr lang="en-US" altLang="zh-CN" sz="2800" b="0" i="1" smtClean="0">
                                  <a:latin typeface="Cambria Math" panose="02040503050406030204" pitchFamily="18" charset="0"/>
                                </a:rPr>
                                <m:t>𝑏</m:t>
                              </m:r>
                            </m:e>
                            <m:sub>
                              <m:r>
                                <a:rPr lang="en-US" altLang="zh-CN" sz="2800" b="0" i="1" smtClean="0">
                                  <a:latin typeface="Cambria Math" panose="02040503050406030204" pitchFamily="18" charset="0"/>
                                </a:rPr>
                                <m:t>0</m:t>
                              </m:r>
                            </m:sub>
                          </m:sSub>
                        </m:num>
                        <m:den>
                          <m:r>
                            <a:rPr lang="en-US" altLang="zh-CN" sz="2800" b="0" i="1" smtClean="0">
                              <a:latin typeface="Cambria Math" panose="02040503050406030204" pitchFamily="18" charset="0"/>
                            </a:rPr>
                            <m:t>𝑏</m:t>
                          </m:r>
                        </m:den>
                      </m:f>
                      <m:r>
                        <a:rPr lang="zh-CN" altLang="en-US" sz="2800" i="1">
                          <a:latin typeface="Cambria Math" panose="02040503050406030204" pitchFamily="18" charset="0"/>
                        </a:rPr>
                        <m:t>，</m:t>
                      </m:r>
                      <m:r>
                        <a:rPr lang="en-US" altLang="zh-CN" sz="2800" b="0" i="1" smtClean="0">
                          <a:latin typeface="Cambria Math" panose="02040503050406030204" pitchFamily="18" charset="0"/>
                        </a:rPr>
                        <m:t>     </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𝑏</m:t>
                          </m:r>
                        </m:e>
                        <m:sub>
                          <m:r>
                            <a:rPr lang="en-US" altLang="zh-CN" sz="2800" i="1">
                              <a:latin typeface="Cambria Math" panose="02040503050406030204" pitchFamily="18" charset="0"/>
                            </a:rPr>
                            <m:t>0</m:t>
                          </m:r>
                        </m:sub>
                      </m:sSub>
                      <m:r>
                        <a:rPr lang="en-US" altLang="zh-CN" sz="2800" i="1" smtClean="0">
                          <a:latin typeface="Cambria Math" panose="02040503050406030204" pitchFamily="18" charset="0"/>
                        </a:rPr>
                        <m:t>=</m:t>
                      </m:r>
                      <m:f>
                        <m:fPr>
                          <m:ctrlPr>
                            <a:rPr lang="en-US" altLang="zh-CN" sz="2800" i="1">
                              <a:latin typeface="Cambria Math" panose="02040503050406030204" pitchFamily="18" charset="0"/>
                            </a:rPr>
                          </m:ctrlPr>
                        </m:fPr>
                        <m:num>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𝑞</m:t>
                              </m:r>
                            </m:e>
                            <m:sub>
                              <m:r>
                                <a:rPr lang="en-US" altLang="zh-CN" sz="2800" i="1">
                                  <a:latin typeface="Cambria Math" panose="02040503050406030204" pitchFamily="18" charset="0"/>
                                </a:rPr>
                                <m:t>1</m:t>
                              </m:r>
                            </m:sub>
                          </m:sSub>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𝑞</m:t>
                              </m:r>
                            </m:e>
                            <m:sub>
                              <m:r>
                                <a:rPr lang="en-US" altLang="zh-CN" sz="2800" i="1">
                                  <a:latin typeface="Cambria Math" panose="02040503050406030204" pitchFamily="18" charset="0"/>
                                </a:rPr>
                                <m:t>2</m:t>
                              </m:r>
                            </m:sub>
                          </m:sSub>
                        </m:num>
                        <m:den>
                          <m:r>
                            <a:rPr lang="en-US" altLang="zh-CN" sz="2800" i="1">
                              <a:latin typeface="Cambria Math" panose="02040503050406030204" pitchFamily="18" charset="0"/>
                            </a:rPr>
                            <m:t>4</m:t>
                          </m:r>
                          <m:r>
                            <a:rPr lang="zh-CN" altLang="en-US" sz="2800" i="1">
                              <a:latin typeface="Cambria Math" panose="02040503050406030204" pitchFamily="18" charset="0"/>
                            </a:rPr>
                            <m:t>𝜋</m:t>
                          </m:r>
                          <m:sSub>
                            <m:sSubPr>
                              <m:ctrlPr>
                                <a:rPr lang="en-US" altLang="zh-CN" sz="2800" i="1">
                                  <a:latin typeface="Cambria Math" panose="02040503050406030204" pitchFamily="18" charset="0"/>
                                </a:rPr>
                              </m:ctrlPr>
                            </m:sSubPr>
                            <m:e>
                              <m:r>
                                <a:rPr lang="zh-CN" altLang="en-US" sz="2800" i="1">
                                  <a:latin typeface="Cambria Math" panose="02040503050406030204" pitchFamily="18" charset="0"/>
                                </a:rPr>
                                <m:t>𝜀</m:t>
                              </m:r>
                            </m:e>
                            <m:sub>
                              <m:r>
                                <a:rPr lang="en-US" altLang="zh-CN" sz="2800" i="1">
                                  <a:latin typeface="Cambria Math" panose="02040503050406030204" pitchFamily="18" charset="0"/>
                                </a:rPr>
                                <m:t>0</m:t>
                              </m:r>
                            </m:sub>
                          </m:sSub>
                          <m:r>
                            <a:rPr lang="zh-CN" altLang="en-US" sz="2800" i="1">
                              <a:latin typeface="Cambria Math" panose="02040503050406030204" pitchFamily="18" charset="0"/>
                            </a:rPr>
                            <m:t>𝜇</m:t>
                          </m:r>
                          <m:sSup>
                            <m:sSupPr>
                              <m:ctrlPr>
                                <a:rPr lang="en-US" altLang="zh-CN" sz="2800" i="1">
                                  <a:latin typeface="Cambria Math" panose="02040503050406030204" pitchFamily="18" charset="0"/>
                                </a:rPr>
                              </m:ctrlPr>
                            </m:sSupPr>
                            <m:e>
                              <m:r>
                                <a:rPr lang="en-US" altLang="zh-CN" sz="2800" i="1">
                                  <a:latin typeface="Cambria Math" panose="02040503050406030204" pitchFamily="18" charset="0"/>
                                </a:rPr>
                                <m:t>𝑣</m:t>
                              </m:r>
                            </m:e>
                            <m:sup>
                              <m:r>
                                <a:rPr lang="en-US" altLang="zh-CN" sz="2800" i="1">
                                  <a:latin typeface="Cambria Math" panose="02040503050406030204" pitchFamily="18" charset="0"/>
                                </a:rPr>
                                <m:t>2</m:t>
                              </m:r>
                            </m:sup>
                          </m:sSup>
                        </m:den>
                      </m:f>
                    </m:oMath>
                  </m:oMathPara>
                </a14:m>
                <a:endParaRPr lang="en-US" altLang="zh-CN" sz="2800" dirty="0"/>
              </a:p>
              <a:p>
                <a:r>
                  <a:rPr lang="zh-CN" altLang="en-US" sz="2800" dirty="0"/>
                  <a:t>为经典二体碰撞的偏转角公式。当瞄准距离</a:t>
                </a:r>
                <a:r>
                  <a:rPr lang="en-US" altLang="zh-CN" sz="2800" i="1" dirty="0">
                    <a:latin typeface="Times New Roman" panose="02020603050405020304" pitchFamily="18" charset="0"/>
                    <a:cs typeface="Times New Roman" panose="02020603050405020304" pitchFamily="18" charset="0"/>
                  </a:rPr>
                  <a:t>b</a:t>
                </a:r>
                <a:r>
                  <a:rPr lang="en-US" altLang="zh-CN" sz="2800" dirty="0">
                    <a:latin typeface="Times New Roman" panose="02020603050405020304" pitchFamily="18" charset="0"/>
                    <a:cs typeface="Times New Roman" panose="02020603050405020304" pitchFamily="18" charset="0"/>
                  </a:rPr>
                  <a:t>=</a:t>
                </a:r>
                <a:r>
                  <a:rPr lang="en-US" altLang="zh-CN" sz="2800" i="1" dirty="0">
                    <a:latin typeface="Times New Roman" panose="02020603050405020304" pitchFamily="18" charset="0"/>
                    <a:cs typeface="Times New Roman" panose="02020603050405020304" pitchFamily="18" charset="0"/>
                  </a:rPr>
                  <a:t>b</a:t>
                </a:r>
                <a:r>
                  <a:rPr lang="en-US" altLang="zh-CN" sz="2800" baseline="-25000" dirty="0"/>
                  <a:t>0</a:t>
                </a:r>
                <a:r>
                  <a:rPr lang="en-US" altLang="zh-CN" sz="2800" dirty="0"/>
                  <a:t> </a:t>
                </a:r>
                <a:r>
                  <a:rPr lang="zh-CN" altLang="en-US" sz="2800" dirty="0"/>
                  <a:t>时，偏转角为</a:t>
                </a:r>
                <a:r>
                  <a:rPr lang="en-US" altLang="zh-CN" sz="2800" dirty="0"/>
                  <a:t>90°</a:t>
                </a:r>
                <a:endParaRPr lang="zh-CN" altLang="en-US" sz="2800" dirty="0"/>
              </a:p>
              <a:p>
                <a:r>
                  <a:rPr lang="zh-CN" altLang="en-US" sz="2800" dirty="0"/>
                  <a:t>碰撞的微分散射截面</a:t>
                </a:r>
                <a14:m>
                  <m:oMath xmlns:m="http://schemas.openxmlformats.org/officeDocument/2006/math">
                    <m:r>
                      <a:rPr lang="en-US" altLang="zh-CN" sz="2800" i="1">
                        <a:latin typeface="Cambria Math" panose="02040503050406030204" pitchFamily="18" charset="0"/>
                      </a:rPr>
                      <m:t>𝑑</m:t>
                    </m:r>
                    <m:r>
                      <a:rPr lang="zh-CN" altLang="en-US" sz="2800" i="1">
                        <a:latin typeface="Cambria Math" panose="02040503050406030204" pitchFamily="18" charset="0"/>
                      </a:rPr>
                      <m:t>𝜎</m:t>
                    </m:r>
                  </m:oMath>
                </a14:m>
                <a:r>
                  <a:rPr lang="zh-CN" altLang="en-US" sz="2800" dirty="0"/>
                  <a:t>，即单位立体角</a:t>
                </a:r>
                <a14:m>
                  <m:oMath xmlns:m="http://schemas.openxmlformats.org/officeDocument/2006/math">
                    <m:r>
                      <a:rPr lang="en-US" altLang="zh-CN" sz="2800" i="1">
                        <a:latin typeface="Cambria Math" panose="02040503050406030204" pitchFamily="18" charset="0"/>
                      </a:rPr>
                      <m:t>𝑑</m:t>
                    </m:r>
                    <m:r>
                      <m:rPr>
                        <m:sty m:val="p"/>
                      </m:rPr>
                      <a:rPr lang="el-GR" altLang="zh-CN" sz="2800" i="1">
                        <a:latin typeface="Cambria Math" panose="02040503050406030204" pitchFamily="18" charset="0"/>
                        <a:ea typeface="Cambria Math" panose="02040503050406030204" pitchFamily="18" charset="0"/>
                      </a:rPr>
                      <m:t>Ω</m:t>
                    </m:r>
                  </m:oMath>
                </a14:m>
                <a:r>
                  <a:rPr lang="zh-CN" altLang="en-US" sz="2800" dirty="0"/>
                  <a:t>对应的靶面积，公式为：</a:t>
                </a:r>
                <a:endParaRPr lang="en-US" altLang="zh-CN" sz="2800" dirty="0"/>
              </a:p>
              <a:p>
                <a:pPr marL="0" indent="0">
                  <a:spcBef>
                    <a:spcPts val="0"/>
                  </a:spcBef>
                  <a:buNone/>
                </a:pPr>
                <a14:m>
                  <m:oMathPara xmlns:m="http://schemas.openxmlformats.org/officeDocument/2006/math">
                    <m:oMathParaPr>
                      <m:jc m:val="centerGroup"/>
                    </m:oMathParaPr>
                    <m:oMath xmlns:m="http://schemas.openxmlformats.org/officeDocument/2006/math">
                      <m:f>
                        <m:fPr>
                          <m:ctrlPr>
                            <a:rPr lang="en-US" altLang="zh-CN" sz="2800" i="1" smtClean="0">
                              <a:latin typeface="Cambria Math" panose="02040503050406030204" pitchFamily="18" charset="0"/>
                            </a:rPr>
                          </m:ctrlPr>
                        </m:fPr>
                        <m:num>
                          <m:r>
                            <a:rPr lang="en-US" altLang="zh-CN" sz="2800" b="0" i="1" smtClean="0">
                              <a:latin typeface="Cambria Math" panose="02040503050406030204" pitchFamily="18" charset="0"/>
                            </a:rPr>
                            <m:t>𝑑</m:t>
                          </m:r>
                          <m:r>
                            <a:rPr lang="zh-CN" altLang="en-US" sz="2800" b="0" i="1" smtClean="0">
                              <a:latin typeface="Cambria Math" panose="02040503050406030204" pitchFamily="18" charset="0"/>
                            </a:rPr>
                            <m:t>𝜎</m:t>
                          </m:r>
                        </m:num>
                        <m:den>
                          <m:r>
                            <a:rPr lang="en-US" altLang="zh-CN" sz="2800" b="0" i="1" smtClean="0">
                              <a:latin typeface="Cambria Math" panose="02040503050406030204" pitchFamily="18" charset="0"/>
                            </a:rPr>
                            <m:t>𝑑</m:t>
                          </m:r>
                          <m:r>
                            <m:rPr>
                              <m:sty m:val="p"/>
                            </m:rPr>
                            <a:rPr lang="el-GR" altLang="zh-CN" sz="2800" b="0" i="1" smtClean="0">
                              <a:latin typeface="Cambria Math" panose="02040503050406030204" pitchFamily="18" charset="0"/>
                              <a:ea typeface="Cambria Math" panose="02040503050406030204" pitchFamily="18" charset="0"/>
                            </a:rPr>
                            <m:t>Ω</m:t>
                          </m:r>
                        </m:den>
                      </m:f>
                      <m:r>
                        <a:rPr lang="en-US" altLang="zh-CN" sz="2800" b="0" i="1" smtClean="0">
                          <a:latin typeface="Cambria Math" panose="02040503050406030204" pitchFamily="18" charset="0"/>
                        </a:rPr>
                        <m:t>=</m:t>
                      </m:r>
                      <m:f>
                        <m:fPr>
                          <m:ctrlPr>
                            <a:rPr lang="en-US" altLang="zh-CN" sz="2800" b="0" i="1" smtClean="0">
                              <a:latin typeface="Cambria Math" panose="02040503050406030204" pitchFamily="18" charset="0"/>
                            </a:rPr>
                          </m:ctrlPr>
                        </m:fPr>
                        <m:num>
                          <m:r>
                            <a:rPr lang="en-US" altLang="zh-CN" sz="2800" b="0" i="1" smtClean="0">
                              <a:latin typeface="Cambria Math" panose="02040503050406030204" pitchFamily="18" charset="0"/>
                            </a:rPr>
                            <m:t>𝑏</m:t>
                          </m:r>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𝑑𝑏</m:t>
                          </m:r>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𝑑</m:t>
                          </m:r>
                          <m:r>
                            <a:rPr lang="zh-CN" altLang="en-US" sz="2800" i="1">
                              <a:latin typeface="Cambria Math" panose="02040503050406030204" pitchFamily="18" charset="0"/>
                            </a:rPr>
                            <m:t>𝜑</m:t>
                          </m:r>
                        </m:num>
                        <m:den>
                          <m:r>
                            <m:rPr>
                              <m:sty m:val="p"/>
                            </m:rPr>
                            <a:rPr lang="en-US" altLang="zh-CN" sz="2800" b="0" i="0" smtClean="0">
                              <a:latin typeface="Cambria Math" panose="02040503050406030204" pitchFamily="18" charset="0"/>
                            </a:rPr>
                            <m:t>sin</m:t>
                          </m:r>
                          <m:r>
                            <a:rPr lang="zh-CN" altLang="en-US" sz="2800" b="0" i="1" smtClean="0">
                              <a:latin typeface="Cambria Math" panose="02040503050406030204" pitchFamily="18" charset="0"/>
                            </a:rPr>
                            <m:t>𝜃</m:t>
                          </m:r>
                          <m:r>
                            <a:rPr lang="en-US" altLang="zh-CN" sz="2800" b="0" i="1" smtClean="0">
                              <a:latin typeface="Cambria Math" panose="02040503050406030204" pitchFamily="18" charset="0"/>
                            </a:rPr>
                            <m:t>𝑑</m:t>
                          </m:r>
                          <m:r>
                            <a:rPr lang="zh-CN" altLang="en-US" sz="2800" b="0" i="1" smtClean="0">
                              <a:latin typeface="Cambria Math" panose="02040503050406030204" pitchFamily="18" charset="0"/>
                            </a:rPr>
                            <m:t>𝜃</m:t>
                          </m:r>
                          <m:r>
                            <a:rPr lang="en-US" altLang="zh-CN" sz="2800" b="0" i="1" smtClean="0">
                              <a:latin typeface="Cambria Math" panose="02040503050406030204" pitchFamily="18" charset="0"/>
                            </a:rPr>
                            <m:t>𝑑</m:t>
                          </m:r>
                          <m:r>
                            <a:rPr lang="zh-CN" altLang="en-US" sz="2800" b="0" i="1" smtClean="0">
                              <a:latin typeface="Cambria Math" panose="02040503050406030204" pitchFamily="18" charset="0"/>
                            </a:rPr>
                            <m:t>𝜑</m:t>
                          </m:r>
                        </m:den>
                      </m:f>
                      <m:r>
                        <a:rPr lang="en-US" altLang="zh-CN" sz="2800" b="0" i="1" smtClean="0">
                          <a:latin typeface="Cambria Math" panose="02040503050406030204" pitchFamily="18" charset="0"/>
                        </a:rPr>
                        <m:t>=</m:t>
                      </m:r>
                      <m:f>
                        <m:fPr>
                          <m:ctrlPr>
                            <a:rPr lang="en-US" altLang="zh-CN" sz="2800" b="0" i="1" smtClean="0">
                              <a:latin typeface="Cambria Math" panose="02040503050406030204" pitchFamily="18" charset="0"/>
                            </a:rPr>
                          </m:ctrlPr>
                        </m:fPr>
                        <m:num>
                          <m:sSubSup>
                            <m:sSubSupPr>
                              <m:ctrlPr>
                                <a:rPr lang="en-US" altLang="zh-CN" sz="2800" b="0" i="1" smtClean="0">
                                  <a:latin typeface="Cambria Math" panose="02040503050406030204" pitchFamily="18" charset="0"/>
                                </a:rPr>
                              </m:ctrlPr>
                            </m:sSubSupPr>
                            <m:e>
                              <m:r>
                                <a:rPr lang="en-US" altLang="zh-CN" sz="2800" b="0" i="1" smtClean="0">
                                  <a:latin typeface="Cambria Math" panose="02040503050406030204" pitchFamily="18" charset="0"/>
                                </a:rPr>
                                <m:t>𝑏</m:t>
                              </m:r>
                            </m:e>
                            <m:sub>
                              <m:r>
                                <a:rPr lang="en-US" altLang="zh-CN" sz="2800" b="0" i="1" smtClean="0">
                                  <a:latin typeface="Cambria Math" panose="02040503050406030204" pitchFamily="18" charset="0"/>
                                </a:rPr>
                                <m:t>0</m:t>
                              </m:r>
                            </m:sub>
                            <m:sup>
                              <m:r>
                                <a:rPr lang="en-US" altLang="zh-CN" sz="2800" b="0" i="1" smtClean="0">
                                  <a:latin typeface="Cambria Math" panose="02040503050406030204" pitchFamily="18" charset="0"/>
                                </a:rPr>
                                <m:t>2</m:t>
                              </m:r>
                            </m:sup>
                          </m:sSubSup>
                        </m:num>
                        <m:den>
                          <m:r>
                            <a:rPr lang="en-US" altLang="zh-CN" sz="2800" b="0" i="1" smtClean="0">
                              <a:latin typeface="Cambria Math" panose="02040503050406030204" pitchFamily="18" charset="0"/>
                            </a:rPr>
                            <m:t>4</m:t>
                          </m:r>
                          <m:r>
                            <a:rPr lang="en-US" altLang="zh-CN" sz="2800" b="0" i="1" smtClean="0">
                              <a:latin typeface="Cambria Math" panose="02040503050406030204" pitchFamily="18" charset="0"/>
                            </a:rPr>
                            <m:t> </m:t>
                          </m:r>
                          <m:sSup>
                            <m:sSupPr>
                              <m:ctrlPr>
                                <a:rPr lang="en-US" altLang="zh-CN" sz="2800" b="0" i="1" smtClean="0">
                                  <a:latin typeface="Cambria Math" panose="02040503050406030204" pitchFamily="18" charset="0"/>
                                </a:rPr>
                              </m:ctrlPr>
                            </m:sSupPr>
                            <m:e>
                              <m:r>
                                <m:rPr>
                                  <m:sty m:val="p"/>
                                </m:rPr>
                                <a:rPr lang="en-US" altLang="zh-CN" sz="2800" b="0" i="0" smtClean="0">
                                  <a:latin typeface="Cambria Math" panose="02040503050406030204" pitchFamily="18" charset="0"/>
                                </a:rPr>
                                <m:t>sin</m:t>
                              </m:r>
                            </m:e>
                            <m:sup>
                              <m:r>
                                <a:rPr lang="en-US" altLang="zh-CN" sz="2800" b="0" i="1" smtClean="0">
                                  <a:latin typeface="Cambria Math" panose="02040503050406030204" pitchFamily="18" charset="0"/>
                                </a:rPr>
                                <m:t>4</m:t>
                              </m:r>
                            </m:sup>
                          </m:sSup>
                          <m:f>
                            <m:fPr>
                              <m:ctrlPr>
                                <a:rPr lang="en-US" altLang="zh-CN" sz="2800" b="0" i="1" smtClean="0">
                                  <a:latin typeface="Cambria Math" panose="02040503050406030204" pitchFamily="18" charset="0"/>
                                </a:rPr>
                              </m:ctrlPr>
                            </m:fPr>
                            <m:num>
                              <m:r>
                                <a:rPr lang="zh-CN" altLang="en-US" sz="2800" b="0" i="1" smtClean="0">
                                  <a:latin typeface="Cambria Math" panose="02040503050406030204" pitchFamily="18" charset="0"/>
                                </a:rPr>
                                <m:t>𝜃</m:t>
                              </m:r>
                            </m:num>
                            <m:den>
                              <m:r>
                                <a:rPr lang="en-US" altLang="zh-CN" sz="2800" b="0" i="1" smtClean="0">
                                  <a:latin typeface="Cambria Math" panose="02040503050406030204" pitchFamily="18" charset="0"/>
                                </a:rPr>
                                <m:t>2</m:t>
                              </m:r>
                            </m:den>
                          </m:f>
                        </m:den>
                      </m:f>
                    </m:oMath>
                  </m:oMathPara>
                </a14:m>
                <a:endParaRPr lang="zh-CN" altLang="en-US" sz="2800" dirty="0"/>
              </a:p>
              <a:p>
                <a:endParaRPr lang="zh-CN" altLang="en-US" sz="2800" dirty="0"/>
              </a:p>
              <a:p>
                <a:endParaRPr lang="zh-CN" altLang="en-US" sz="2800" dirty="0"/>
              </a:p>
            </p:txBody>
          </p:sp>
        </mc:Choice>
        <mc:Fallback>
          <p:sp>
            <p:nvSpPr>
              <p:cNvPr id="41986" name="文本占位符 61442"/>
              <p:cNvSpPr>
                <a:spLocks noRot="1" noChangeAspect="1" noMove="1" noResize="1" noEditPoints="1" noAdjustHandles="1" noChangeArrowheads="1" noChangeShapeType="1" noTextEdit="1"/>
              </p:cNvSpPr>
              <p:nvPr>
                <p:ph type="body" sz="half" idx="1"/>
              </p:nvPr>
            </p:nvSpPr>
            <p:spPr>
              <a:xfrm>
                <a:off x="539750" y="1417638"/>
                <a:ext cx="8208963" cy="4819650"/>
              </a:xfrm>
              <a:blipFill rotWithShape="1">
                <a:blip r:embed="rId1"/>
                <a:stretch>
                  <a:fillRect t="-7" r="4" b="-17951"/>
                </a:stretch>
              </a:blipFill>
            </p:spPr>
            <p:txBody>
              <a:bodyPr/>
              <a:lstStyle/>
              <a:p>
                <a:r>
                  <a:rPr lang="zh-CN" altLang="en-US">
                    <a:noFill/>
                  </a:rPr>
                  <a:t> </a:t>
                </a:r>
              </a:p>
            </p:txBody>
          </p:sp>
        </mc:Fallback>
      </mc:AlternateContent>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9" name="标题 62465"/>
          <p:cNvSpPr>
            <a:spLocks noGrp="1"/>
          </p:cNvSpPr>
          <p:nvPr>
            <p:ph type="title"/>
          </p:nvPr>
        </p:nvSpPr>
        <p:spPr>
          <a:xfrm>
            <a:off x="457200" y="274638"/>
            <a:ext cx="8362950" cy="1143000"/>
          </a:xfrm>
        </p:spPr>
        <p:txBody>
          <a:bodyPr anchor="ctr"/>
          <a:lstStyle/>
          <a:p>
            <a:r>
              <a:rPr lang="zh-CN" altLang="en-US" dirty="0"/>
              <a:t>库仑碰撞</a:t>
            </a:r>
            <a:endParaRPr lang="zh-CN" altLang="en-US" dirty="0"/>
          </a:p>
        </p:txBody>
      </p:sp>
      <mc:AlternateContent xmlns:mc="http://schemas.openxmlformats.org/markup-compatibility/2006">
        <mc:Choice xmlns:a14="http://schemas.microsoft.com/office/drawing/2010/main" Requires="a14">
          <p:sp>
            <p:nvSpPr>
              <p:cNvPr id="43010" name="文本占位符 62466"/>
              <p:cNvSpPr>
                <a:spLocks noGrp="1"/>
              </p:cNvSpPr>
              <p:nvPr>
                <p:ph type="body" sz="half" idx="1"/>
              </p:nvPr>
            </p:nvSpPr>
            <p:spPr>
              <a:xfrm>
                <a:off x="611188" y="1268413"/>
                <a:ext cx="8208962" cy="5400675"/>
              </a:xfrm>
            </p:spPr>
            <p:txBody>
              <a:bodyPr anchor="t"/>
              <a:lstStyle/>
              <a:p>
                <a:pPr>
                  <a:lnSpc>
                    <a:spcPct val="90000"/>
                  </a:lnSpc>
                </a:pPr>
                <a:r>
                  <a:rPr lang="zh-CN" altLang="en-US" sz="2800" dirty="0"/>
                  <a:t>按照瞄准距离，将碰撞情况近似为：</a:t>
                </a:r>
                <a:endParaRPr lang="zh-CN" altLang="en-US" sz="2800" dirty="0"/>
              </a:p>
              <a:p>
                <a:pPr lvl="1">
                  <a:lnSpc>
                    <a:spcPct val="90000"/>
                  </a:lnSpc>
                </a:pPr>
                <a:r>
                  <a:rPr lang="zh-CN" altLang="en-US" sz="2400" dirty="0"/>
                  <a:t>近碰撞，转角大于等于</a:t>
                </a:r>
                <a:r>
                  <a:rPr lang="en-US" altLang="zh-CN" sz="2400" dirty="0"/>
                  <a:t>90°</a:t>
                </a:r>
                <a:r>
                  <a:rPr lang="zh-CN" altLang="en-US" sz="2400" dirty="0"/>
                  <a:t>：</a:t>
                </a:r>
                <a14:m>
                  <m:oMath xmlns:m="http://schemas.openxmlformats.org/officeDocument/2006/math">
                    <m:r>
                      <a:rPr lang="en-US" altLang="zh-CN" sz="2400" b="0" i="1" dirty="0" smtClean="0">
                        <a:latin typeface="Cambria Math" panose="02040503050406030204" pitchFamily="18" charset="0"/>
                      </a:rPr>
                      <m:t>𝑏</m:t>
                    </m:r>
                    <m:r>
                      <a:rPr lang="en-US" altLang="zh-CN" sz="2400" b="0" i="1" dirty="0" smtClean="0">
                        <a:latin typeface="Cambria Math" panose="02040503050406030204" pitchFamily="18" charset="0"/>
                        <a:ea typeface="Cambria Math" panose="02040503050406030204" pitchFamily="18" charset="0"/>
                      </a:rPr>
                      <m:t>≤</m:t>
                    </m:r>
                    <m:sSub>
                      <m:sSubPr>
                        <m:ctrlPr>
                          <a:rPr lang="en-US" altLang="zh-CN" sz="2400" b="0" i="1" dirty="0" smtClean="0">
                            <a:latin typeface="Cambria Math" panose="02040503050406030204" pitchFamily="18" charset="0"/>
                            <a:ea typeface="Cambria Math" panose="02040503050406030204" pitchFamily="18" charset="0"/>
                          </a:rPr>
                        </m:ctrlPr>
                      </m:sSubPr>
                      <m:e>
                        <m:r>
                          <a:rPr lang="en-US" altLang="zh-CN" sz="2400" b="0" i="1" dirty="0" smtClean="0">
                            <a:latin typeface="Cambria Math" panose="02040503050406030204" pitchFamily="18" charset="0"/>
                            <a:ea typeface="Cambria Math" panose="02040503050406030204" pitchFamily="18" charset="0"/>
                          </a:rPr>
                          <m:t>𝑏</m:t>
                        </m:r>
                      </m:e>
                      <m:sub>
                        <m:r>
                          <a:rPr lang="en-US" altLang="zh-CN" sz="2400" b="0" i="1" dirty="0" smtClean="0">
                            <a:latin typeface="Cambria Math" panose="02040503050406030204" pitchFamily="18" charset="0"/>
                            <a:ea typeface="Cambria Math" panose="02040503050406030204" pitchFamily="18" charset="0"/>
                          </a:rPr>
                          <m:t>0</m:t>
                        </m:r>
                      </m:sub>
                    </m:sSub>
                  </m:oMath>
                </a14:m>
                <a:endParaRPr lang="zh-CN" altLang="en-US" sz="2400" dirty="0"/>
              </a:p>
              <a:p>
                <a:pPr lvl="1">
                  <a:lnSpc>
                    <a:spcPct val="90000"/>
                  </a:lnSpc>
                </a:pPr>
                <a:r>
                  <a:rPr lang="zh-CN" altLang="en-US" sz="2400" dirty="0"/>
                  <a:t>远碰撞，转角小于</a:t>
                </a:r>
                <a:r>
                  <a:rPr lang="en-US" altLang="zh-CN" sz="2400" dirty="0"/>
                  <a:t>90°</a:t>
                </a:r>
                <a:r>
                  <a:rPr lang="zh-CN" altLang="en-US" sz="2400" dirty="0"/>
                  <a:t>：       </a:t>
                </a:r>
                <a14:m>
                  <m:oMath xmlns:m="http://schemas.openxmlformats.org/officeDocument/2006/math">
                    <m:sSub>
                      <m:sSubPr>
                        <m:ctrlPr>
                          <a:rPr lang="el-GR" altLang="zh-CN" sz="2400" i="1" dirty="0" smtClean="0">
                            <a:latin typeface="Cambria Math" panose="02040503050406030204" pitchFamily="18" charset="0"/>
                            <a:ea typeface="Cambria Math" panose="02040503050406030204" pitchFamily="18" charset="0"/>
                          </a:rPr>
                        </m:ctrlPr>
                      </m:sSubPr>
                      <m:e>
                        <m:r>
                          <m:rPr>
                            <m:sty m:val="p"/>
                          </m:rPr>
                          <a:rPr lang="el-GR" altLang="zh-CN" sz="2400" i="1" dirty="0">
                            <a:latin typeface="Cambria Math" panose="02040503050406030204" pitchFamily="18" charset="0"/>
                            <a:ea typeface="Cambria Math" panose="02040503050406030204" pitchFamily="18" charset="0"/>
                          </a:rPr>
                          <m:t>λ</m:t>
                        </m:r>
                      </m:e>
                      <m:sub>
                        <m:r>
                          <a:rPr lang="en-US" altLang="zh-CN" sz="2400" b="0" i="1" dirty="0" smtClean="0">
                            <a:latin typeface="Cambria Math" panose="02040503050406030204" pitchFamily="18" charset="0"/>
                            <a:ea typeface="Cambria Math" panose="02040503050406030204" pitchFamily="18" charset="0"/>
                          </a:rPr>
                          <m:t>𝐷</m:t>
                        </m:r>
                      </m:sub>
                    </m:sSub>
                    <m:r>
                      <a:rPr lang="en-US" altLang="zh-CN" sz="2400" b="0" i="1" dirty="0" smtClean="0">
                        <a:latin typeface="Cambria Math" panose="02040503050406030204" pitchFamily="18" charset="0"/>
                        <a:ea typeface="Cambria Math" panose="02040503050406030204" pitchFamily="18" charset="0"/>
                      </a:rPr>
                      <m:t>&gt;</m:t>
                    </m:r>
                    <m:r>
                      <a:rPr lang="en-US" altLang="zh-CN" sz="2400" i="1" dirty="0">
                        <a:latin typeface="Cambria Math" panose="02040503050406030204" pitchFamily="18" charset="0"/>
                      </a:rPr>
                      <m:t>𝑏</m:t>
                    </m:r>
                    <m:r>
                      <a:rPr lang="en-US" altLang="zh-CN" sz="2400" b="0" i="1" dirty="0" smtClean="0">
                        <a:latin typeface="Cambria Math" panose="02040503050406030204" pitchFamily="18" charset="0"/>
                      </a:rPr>
                      <m:t>&gt;</m:t>
                    </m:r>
                    <m:sSub>
                      <m:sSubPr>
                        <m:ctrlPr>
                          <a:rPr lang="en-US" altLang="zh-CN" sz="2400" i="1" dirty="0">
                            <a:latin typeface="Cambria Math" panose="02040503050406030204" pitchFamily="18" charset="0"/>
                            <a:ea typeface="Cambria Math" panose="02040503050406030204" pitchFamily="18" charset="0"/>
                          </a:rPr>
                        </m:ctrlPr>
                      </m:sSubPr>
                      <m:e>
                        <m:r>
                          <a:rPr lang="en-US" altLang="zh-CN" sz="2400" i="1" dirty="0">
                            <a:latin typeface="Cambria Math" panose="02040503050406030204" pitchFamily="18" charset="0"/>
                            <a:ea typeface="Cambria Math" panose="02040503050406030204" pitchFamily="18" charset="0"/>
                          </a:rPr>
                          <m:t>𝑏</m:t>
                        </m:r>
                      </m:e>
                      <m:sub>
                        <m:r>
                          <a:rPr lang="en-US" altLang="zh-CN" sz="2400" i="1" dirty="0">
                            <a:latin typeface="Cambria Math" panose="02040503050406030204" pitchFamily="18" charset="0"/>
                            <a:ea typeface="Cambria Math" panose="02040503050406030204" pitchFamily="18" charset="0"/>
                          </a:rPr>
                          <m:t>0</m:t>
                        </m:r>
                      </m:sub>
                    </m:sSub>
                  </m:oMath>
                </a14:m>
                <a:endParaRPr lang="zh-CN" altLang="en-US" sz="2400" dirty="0"/>
              </a:p>
              <a:p>
                <a:pPr lvl="1">
                  <a:lnSpc>
                    <a:spcPct val="90000"/>
                  </a:lnSpc>
                </a:pPr>
                <a:r>
                  <a:rPr lang="zh-CN" altLang="en-US" sz="2400" dirty="0"/>
                  <a:t>无碰撞，因德拜屏蔽，认为无静电场： </a:t>
                </a:r>
                <a:endParaRPr lang="zh-CN" altLang="en-US" sz="2400" dirty="0"/>
              </a:p>
              <a:p>
                <a:pPr>
                  <a:lnSpc>
                    <a:spcPct val="90000"/>
                  </a:lnSpc>
                </a:pPr>
                <a:r>
                  <a:rPr lang="zh-CN" altLang="en-US" sz="2800" dirty="0"/>
                  <a:t>近碰撞频率为：</a:t>
                </a:r>
                <a14:m>
                  <m:oMath xmlns:m="http://schemas.openxmlformats.org/officeDocument/2006/math">
                    <m:sSub>
                      <m:sSubPr>
                        <m:ctrlPr>
                          <a:rPr lang="en-US" altLang="zh-CN" sz="2800" i="1" smtClean="0">
                            <a:latin typeface="Cambria Math" panose="02040503050406030204" pitchFamily="18" charset="0"/>
                          </a:rPr>
                        </m:ctrlPr>
                      </m:sSubPr>
                      <m:e>
                        <m:r>
                          <a:rPr lang="zh-CN" altLang="en-US" sz="2800" i="1">
                            <a:latin typeface="Cambria Math" panose="02040503050406030204" pitchFamily="18" charset="0"/>
                          </a:rPr>
                          <m:t>𝜈</m:t>
                        </m:r>
                      </m:e>
                      <m:sub>
                        <m:r>
                          <a:rPr lang="en-US" altLang="zh-CN" sz="2800" i="1">
                            <a:latin typeface="Cambria Math" panose="02040503050406030204" pitchFamily="18" charset="0"/>
                          </a:rPr>
                          <m:t>0</m:t>
                        </m:r>
                      </m:sub>
                    </m:sSub>
                    <m:r>
                      <a:rPr lang="en-US" altLang="zh-CN" sz="2800" i="1">
                        <a:latin typeface="Cambria Math" panose="02040503050406030204" pitchFamily="18" charset="0"/>
                      </a:rPr>
                      <m:t>=</m:t>
                    </m:r>
                    <m:r>
                      <a:rPr lang="zh-CN" altLang="en-US" sz="2800" i="1" smtClean="0">
                        <a:latin typeface="Cambria Math" panose="02040503050406030204" pitchFamily="18" charset="0"/>
                      </a:rPr>
                      <m:t>𝜋</m:t>
                    </m:r>
                    <m:sSubSup>
                      <m:sSubSupPr>
                        <m:ctrlPr>
                          <a:rPr lang="en-US" altLang="zh-CN" sz="2800" i="1" smtClean="0">
                            <a:latin typeface="Cambria Math" panose="02040503050406030204" pitchFamily="18" charset="0"/>
                          </a:rPr>
                        </m:ctrlPr>
                      </m:sSubSupPr>
                      <m:e>
                        <m:r>
                          <a:rPr lang="en-US" altLang="zh-CN" sz="2800" b="0" i="1" smtClean="0">
                            <a:latin typeface="Cambria Math" panose="02040503050406030204" pitchFamily="18" charset="0"/>
                          </a:rPr>
                          <m:t>𝑏</m:t>
                        </m:r>
                      </m:e>
                      <m:sub>
                        <m:r>
                          <a:rPr lang="en-US" altLang="zh-CN" sz="2800" b="0" i="1" smtClean="0">
                            <a:latin typeface="Cambria Math" panose="02040503050406030204" pitchFamily="18" charset="0"/>
                          </a:rPr>
                          <m:t>0</m:t>
                        </m:r>
                      </m:sub>
                      <m:sup>
                        <m:r>
                          <a:rPr lang="en-US" altLang="zh-CN" sz="2800" b="0" i="1" smtClean="0">
                            <a:latin typeface="Cambria Math" panose="02040503050406030204" pitchFamily="18" charset="0"/>
                          </a:rPr>
                          <m:t>2</m:t>
                        </m:r>
                      </m:sup>
                    </m:sSubSup>
                    <m:sSub>
                      <m:sSubPr>
                        <m:ctrlPr>
                          <a:rPr lang="en-US" altLang="zh-CN" sz="2800" i="1" smtClean="0">
                            <a:latin typeface="Cambria Math" panose="02040503050406030204" pitchFamily="18" charset="0"/>
                          </a:rPr>
                        </m:ctrlPr>
                      </m:sSubPr>
                      <m:e>
                        <m:r>
                          <a:rPr lang="en-US" altLang="zh-CN" sz="2800" b="0" i="1" smtClean="0">
                            <a:latin typeface="Cambria Math" panose="02040503050406030204" pitchFamily="18" charset="0"/>
                          </a:rPr>
                          <m:t>𝑛</m:t>
                        </m:r>
                      </m:e>
                      <m:sub>
                        <m:r>
                          <a:rPr lang="en-US" altLang="zh-CN" sz="2800" b="0" i="1" smtClean="0">
                            <a:latin typeface="Cambria Math" panose="02040503050406030204" pitchFamily="18" charset="0"/>
                          </a:rPr>
                          <m:t>2</m:t>
                        </m:r>
                      </m:sub>
                    </m:sSub>
                    <m:r>
                      <a:rPr lang="en-US" altLang="zh-CN" sz="2800" b="0" i="1" smtClean="0">
                        <a:latin typeface="Cambria Math" panose="02040503050406030204" pitchFamily="18" charset="0"/>
                      </a:rPr>
                      <m:t>𝑣</m:t>
                    </m:r>
                  </m:oMath>
                </a14:m>
                <a:endParaRPr lang="zh-CN" altLang="en-US" sz="2800" dirty="0"/>
              </a:p>
              <a:p>
                <a:pPr>
                  <a:lnSpc>
                    <a:spcPct val="90000"/>
                  </a:lnSpc>
                </a:pPr>
                <a:r>
                  <a:rPr lang="zh-CN" altLang="en-US" sz="2800" dirty="0"/>
                  <a:t>处理远碰撞时，每次碰撞 </a:t>
                </a:r>
                <a14:m>
                  <m:oMath xmlns:m="http://schemas.openxmlformats.org/officeDocument/2006/math">
                    <m:r>
                      <a:rPr lang="zh-CN" altLang="en-US" sz="2800" i="1">
                        <a:latin typeface="Cambria Math" panose="02040503050406030204" pitchFamily="18" charset="0"/>
                      </a:rPr>
                      <m:t>𝜃</m:t>
                    </m:r>
                    <m:r>
                      <a:rPr lang="zh-CN" altLang="en-US" sz="2800" i="1">
                        <a:latin typeface="Cambria Math" panose="02040503050406030204" pitchFamily="18" charset="0"/>
                      </a:rPr>
                      <m:t>≈</m:t>
                    </m:r>
                    <m:f>
                      <m:fPr>
                        <m:ctrlPr>
                          <a:rPr lang="en-US" altLang="zh-CN" sz="2800" i="1">
                            <a:latin typeface="Cambria Math" panose="02040503050406030204" pitchFamily="18" charset="0"/>
                          </a:rPr>
                        </m:ctrlPr>
                      </m:fPr>
                      <m:num>
                        <m:r>
                          <a:rPr lang="en-US" altLang="zh-CN" sz="2800" i="1">
                            <a:latin typeface="Cambria Math" panose="02040503050406030204" pitchFamily="18" charset="0"/>
                          </a:rPr>
                          <m:t>2</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𝑏</m:t>
                            </m:r>
                          </m:e>
                          <m:sub>
                            <m:r>
                              <a:rPr lang="en-US" altLang="zh-CN" sz="2800" i="1">
                                <a:latin typeface="Cambria Math" panose="02040503050406030204" pitchFamily="18" charset="0"/>
                              </a:rPr>
                              <m:t>0</m:t>
                            </m:r>
                          </m:sub>
                        </m:sSub>
                      </m:num>
                      <m:den>
                        <m:r>
                          <a:rPr lang="en-US" altLang="zh-CN" sz="2800" i="1">
                            <a:latin typeface="Cambria Math" panose="02040503050406030204" pitchFamily="18" charset="0"/>
                          </a:rPr>
                          <m:t>𝑏</m:t>
                        </m:r>
                      </m:den>
                    </m:f>
                  </m:oMath>
                </a14:m>
                <a:r>
                  <a:rPr lang="zh-CN" altLang="en-US" sz="2800" dirty="0"/>
                  <a:t>，多次小角度碰撞累计为一次大角度偏转的情况，</a:t>
                </a:r>
                <a:endParaRPr lang="en-US" altLang="zh-CN" sz="2800" dirty="0"/>
              </a:p>
              <a:p>
                <a:pPr marL="0" indent="0">
                  <a:lnSpc>
                    <a:spcPct val="90000"/>
                  </a:lnSpc>
                  <a:buNone/>
                </a:pPr>
                <a14:m>
                  <m:oMathPara xmlns:m="http://schemas.openxmlformats.org/officeDocument/2006/math">
                    <m:oMathParaPr>
                      <m:jc m:val="centerGroup"/>
                    </m:oMathParaPr>
                    <m:oMath xmlns:m="http://schemas.openxmlformats.org/officeDocument/2006/math">
                      <m:sSup>
                        <m:sSupPr>
                          <m:ctrlPr>
                            <a:rPr lang="en-US" altLang="zh-CN" sz="2800" i="1" smtClean="0">
                              <a:latin typeface="Cambria Math" panose="02040503050406030204" pitchFamily="18" charset="0"/>
                            </a:rPr>
                          </m:ctrlPr>
                        </m:sSupPr>
                        <m:e>
                          <m:r>
                            <a:rPr lang="zh-CN" altLang="en-US" sz="2800" i="1" smtClean="0">
                              <a:latin typeface="Cambria Math" panose="02040503050406030204" pitchFamily="18" charset="0"/>
                            </a:rPr>
                            <m:t>𝜃</m:t>
                          </m:r>
                        </m:e>
                        <m:sup>
                          <m:r>
                            <a:rPr lang="en-US" altLang="zh-CN" sz="2800" b="0" i="1" smtClean="0">
                              <a:latin typeface="Cambria Math" panose="02040503050406030204" pitchFamily="18" charset="0"/>
                            </a:rPr>
                            <m:t>2</m:t>
                          </m:r>
                        </m:sup>
                      </m:sSup>
                      <m:r>
                        <a:rPr lang="en-US" altLang="zh-CN" sz="2800" b="0" i="1" smtClean="0">
                          <a:latin typeface="Cambria Math" panose="02040503050406030204" pitchFamily="18" charset="0"/>
                        </a:rPr>
                        <m:t>=</m:t>
                      </m:r>
                      <m:nary>
                        <m:naryPr>
                          <m:ctrlPr>
                            <a:rPr lang="en-US" altLang="zh-CN" sz="2800" b="0" i="1" smtClean="0">
                              <a:latin typeface="Cambria Math" panose="02040503050406030204" pitchFamily="18" charset="0"/>
                            </a:rPr>
                          </m:ctrlPr>
                        </m:naryPr>
                        <m:sub>
                          <m:sSub>
                            <m:sSubPr>
                              <m:ctrlPr>
                                <a:rPr lang="en-US" altLang="zh-CN" sz="2800" i="1" dirty="0">
                                  <a:latin typeface="Cambria Math" panose="02040503050406030204" pitchFamily="18" charset="0"/>
                                  <a:ea typeface="Cambria Math" panose="02040503050406030204" pitchFamily="18" charset="0"/>
                                </a:rPr>
                              </m:ctrlPr>
                            </m:sSubPr>
                            <m:e>
                              <m:r>
                                <a:rPr lang="en-US" altLang="zh-CN" sz="2800" i="1" dirty="0">
                                  <a:latin typeface="Cambria Math" panose="02040503050406030204" pitchFamily="18" charset="0"/>
                                  <a:ea typeface="Cambria Math" panose="02040503050406030204" pitchFamily="18" charset="0"/>
                                </a:rPr>
                                <m:t>𝑏</m:t>
                              </m:r>
                            </m:e>
                            <m:sub>
                              <m:r>
                                <a:rPr lang="en-US" altLang="zh-CN" sz="2800" i="1" dirty="0">
                                  <a:latin typeface="Cambria Math" panose="02040503050406030204" pitchFamily="18" charset="0"/>
                                  <a:ea typeface="Cambria Math" panose="02040503050406030204" pitchFamily="18" charset="0"/>
                                </a:rPr>
                                <m:t>0</m:t>
                              </m:r>
                            </m:sub>
                          </m:sSub>
                        </m:sub>
                        <m:sup>
                          <m:sSub>
                            <m:sSubPr>
                              <m:ctrlPr>
                                <a:rPr lang="en-US" altLang="zh-CN" sz="2800" i="1">
                                  <a:latin typeface="Cambria Math" panose="02040503050406030204" pitchFamily="18" charset="0"/>
                                </a:rPr>
                              </m:ctrlPr>
                            </m:sSubPr>
                            <m:e>
                              <m:r>
                                <a:rPr lang="zh-CN" altLang="en-US" sz="2800" i="1">
                                  <a:latin typeface="Cambria Math" panose="02040503050406030204" pitchFamily="18" charset="0"/>
                                </a:rPr>
                                <m:t>𝜆</m:t>
                              </m:r>
                            </m:e>
                            <m:sub>
                              <m:r>
                                <a:rPr lang="en-US" altLang="zh-CN" sz="2800" i="1">
                                  <a:latin typeface="Cambria Math" panose="02040503050406030204" pitchFamily="18" charset="0"/>
                                </a:rPr>
                                <m:t>𝐷</m:t>
                              </m:r>
                            </m:sub>
                          </m:sSub>
                        </m:sup>
                        <m:e>
                          <m:sSup>
                            <m:sSupPr>
                              <m:ctrlPr>
                                <a:rPr lang="en-US" altLang="zh-CN" sz="2800" i="1">
                                  <a:latin typeface="Cambria Math" panose="02040503050406030204" pitchFamily="18" charset="0"/>
                                </a:rPr>
                              </m:ctrlPr>
                            </m:sSupPr>
                            <m:e>
                              <m:r>
                                <a:rPr lang="zh-CN" altLang="en-US" sz="2800" i="1">
                                  <a:latin typeface="Cambria Math" panose="02040503050406030204" pitchFamily="18" charset="0"/>
                                </a:rPr>
                                <m:t>𝜃</m:t>
                              </m:r>
                            </m:e>
                            <m:sup>
                              <m:r>
                                <a:rPr lang="en-US" altLang="zh-CN" sz="2800" i="1">
                                  <a:latin typeface="Cambria Math" panose="02040503050406030204" pitchFamily="18" charset="0"/>
                                </a:rPr>
                                <m:t>2</m:t>
                              </m:r>
                            </m:sup>
                          </m:sSup>
                          <m:r>
                            <a:rPr lang="en-US" altLang="zh-CN" sz="2800" b="0" i="1" smtClean="0">
                              <a:latin typeface="Cambria Math" panose="02040503050406030204" pitchFamily="18" charset="0"/>
                            </a:rPr>
                            <m:t> </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𝑛</m:t>
                              </m:r>
                            </m:e>
                            <m:sub>
                              <m:r>
                                <a:rPr lang="en-US" altLang="zh-CN" sz="2800" i="1">
                                  <a:latin typeface="Cambria Math" panose="02040503050406030204" pitchFamily="18" charset="0"/>
                                </a:rPr>
                                <m:t>2</m:t>
                              </m:r>
                            </m:sub>
                          </m:sSub>
                          <m:r>
                            <a:rPr lang="en-US" altLang="zh-CN" sz="2800" b="0" i="1" smtClean="0">
                              <a:latin typeface="Cambria Math" panose="02040503050406030204" pitchFamily="18" charset="0"/>
                            </a:rPr>
                            <m:t> </m:t>
                          </m:r>
                          <m:r>
                            <a:rPr lang="en-US" altLang="zh-CN" sz="2800" i="1">
                              <a:latin typeface="Cambria Math" panose="02040503050406030204" pitchFamily="18" charset="0"/>
                            </a:rPr>
                            <m:t>𝑣</m:t>
                          </m:r>
                          <m:r>
                            <m:rPr>
                              <m:sty m:val="p"/>
                            </m:rPr>
                            <a:rPr lang="el-GR" altLang="zh-CN" sz="2800" i="1" smtClean="0">
                              <a:latin typeface="Cambria Math" panose="02040503050406030204" pitchFamily="18" charset="0"/>
                              <a:ea typeface="Cambria Math" panose="02040503050406030204" pitchFamily="18" charset="0"/>
                            </a:rPr>
                            <m:t>Δ</m:t>
                          </m:r>
                          <m:r>
                            <a:rPr lang="en-US" altLang="zh-CN" sz="2800" b="0" i="1" smtClean="0">
                              <a:latin typeface="Cambria Math" panose="02040503050406030204" pitchFamily="18" charset="0"/>
                              <a:ea typeface="Cambria Math" panose="02040503050406030204" pitchFamily="18" charset="0"/>
                            </a:rPr>
                            <m:t>𝑡</m:t>
                          </m:r>
                          <m:r>
                            <a:rPr lang="en-US" altLang="zh-CN" sz="2800" b="0" i="1" smtClean="0">
                              <a:latin typeface="Cambria Math" panose="02040503050406030204" pitchFamily="18" charset="0"/>
                              <a:ea typeface="Cambria Math" panose="02040503050406030204" pitchFamily="18" charset="0"/>
                            </a:rPr>
                            <m:t> </m:t>
                          </m:r>
                          <m:r>
                            <a:rPr lang="en-US" altLang="zh-CN" sz="2800" b="0" i="1" smtClean="0">
                              <a:latin typeface="Cambria Math" panose="02040503050406030204" pitchFamily="18" charset="0"/>
                              <a:ea typeface="Cambria Math" panose="02040503050406030204" pitchFamily="18" charset="0"/>
                            </a:rPr>
                            <m:t>2</m:t>
                          </m:r>
                          <m:r>
                            <a:rPr lang="zh-CN" altLang="en-US" sz="2800" i="1">
                              <a:latin typeface="Cambria Math" panose="02040503050406030204" pitchFamily="18" charset="0"/>
                            </a:rPr>
                            <m:t>𝜋</m:t>
                          </m:r>
                          <m:r>
                            <a:rPr lang="en-US" altLang="zh-CN" sz="2800" b="0" i="1" smtClean="0">
                              <a:latin typeface="Cambria Math" panose="02040503050406030204" pitchFamily="18" charset="0"/>
                            </a:rPr>
                            <m:t>𝑏𝑑𝑏</m:t>
                          </m:r>
                        </m:e>
                      </m:nary>
                      <m:r>
                        <a:rPr lang="en-US" altLang="zh-CN" sz="2800" i="1">
                          <a:latin typeface="Cambria Math" panose="02040503050406030204" pitchFamily="18" charset="0"/>
                        </a:rPr>
                        <m:t>=</m:t>
                      </m:r>
                      <m:r>
                        <a:rPr lang="en-US" altLang="zh-CN" sz="2800" i="1">
                          <a:latin typeface="Cambria Math" panose="02040503050406030204" pitchFamily="18" charset="0"/>
                        </a:rPr>
                        <m:t>8</m:t>
                      </m:r>
                      <m:r>
                        <a:rPr lang="zh-CN" altLang="en-US" sz="2800" i="1">
                          <a:latin typeface="Cambria Math" panose="02040503050406030204" pitchFamily="18" charset="0"/>
                        </a:rPr>
                        <m:t>𝜋</m:t>
                      </m:r>
                      <m:sSubSup>
                        <m:sSubSupPr>
                          <m:ctrlPr>
                            <a:rPr lang="en-US" altLang="zh-CN" sz="2800" i="1">
                              <a:latin typeface="Cambria Math" panose="02040503050406030204" pitchFamily="18" charset="0"/>
                            </a:rPr>
                          </m:ctrlPr>
                        </m:sSubSupPr>
                        <m:e>
                          <m:r>
                            <a:rPr lang="en-US" altLang="zh-CN" sz="2800" i="1">
                              <a:latin typeface="Cambria Math" panose="02040503050406030204" pitchFamily="18" charset="0"/>
                            </a:rPr>
                            <m:t>𝑏</m:t>
                          </m:r>
                        </m:e>
                        <m:sub>
                          <m:r>
                            <a:rPr lang="en-US" altLang="zh-CN" sz="2800" i="1">
                              <a:latin typeface="Cambria Math" panose="02040503050406030204" pitchFamily="18" charset="0"/>
                            </a:rPr>
                            <m:t>0</m:t>
                          </m:r>
                        </m:sub>
                        <m:sup>
                          <m:r>
                            <a:rPr lang="en-US" altLang="zh-CN" sz="2800" i="1">
                              <a:latin typeface="Cambria Math" panose="02040503050406030204" pitchFamily="18" charset="0"/>
                            </a:rPr>
                            <m:t>2</m:t>
                          </m:r>
                        </m:sup>
                      </m:sSubSup>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𝑛</m:t>
                          </m:r>
                        </m:e>
                        <m:sub>
                          <m:r>
                            <a:rPr lang="en-US" altLang="zh-CN" sz="2800" i="1">
                              <a:latin typeface="Cambria Math" panose="02040503050406030204" pitchFamily="18" charset="0"/>
                            </a:rPr>
                            <m:t>2</m:t>
                          </m:r>
                        </m:sub>
                      </m:sSub>
                      <m:r>
                        <a:rPr lang="en-US" altLang="zh-CN" sz="2800" i="1">
                          <a:latin typeface="Cambria Math" panose="02040503050406030204" pitchFamily="18" charset="0"/>
                        </a:rPr>
                        <m:t>𝑣</m:t>
                      </m:r>
                      <m:r>
                        <a:rPr lang="en-US" altLang="zh-CN" sz="2800">
                          <a:latin typeface="Cambria Math" panose="02040503050406030204" pitchFamily="18" charset="0"/>
                        </a:rPr>
                        <m:t> </m:t>
                      </m:r>
                      <m:r>
                        <m:rPr>
                          <m:sty m:val="p"/>
                        </m:rPr>
                        <a:rPr lang="en-US" altLang="zh-CN" sz="2800">
                          <a:latin typeface="Cambria Math" panose="02040503050406030204" pitchFamily="18" charset="0"/>
                        </a:rPr>
                        <m:t>ln</m:t>
                      </m:r>
                      <m:f>
                        <m:fPr>
                          <m:ctrlPr>
                            <a:rPr lang="en-US" altLang="zh-CN" sz="2800" i="1">
                              <a:latin typeface="Cambria Math" panose="02040503050406030204" pitchFamily="18" charset="0"/>
                            </a:rPr>
                          </m:ctrlPr>
                        </m:fPr>
                        <m:num>
                          <m:sSub>
                            <m:sSubPr>
                              <m:ctrlPr>
                                <a:rPr lang="en-US" altLang="zh-CN" sz="2800" i="1">
                                  <a:latin typeface="Cambria Math" panose="02040503050406030204" pitchFamily="18" charset="0"/>
                                </a:rPr>
                              </m:ctrlPr>
                            </m:sSubPr>
                            <m:e>
                              <m:r>
                                <a:rPr lang="zh-CN" altLang="en-US" sz="2800" i="1">
                                  <a:latin typeface="Cambria Math" panose="02040503050406030204" pitchFamily="18" charset="0"/>
                                </a:rPr>
                                <m:t>𝜆</m:t>
                              </m:r>
                            </m:e>
                            <m:sub>
                              <m:r>
                                <a:rPr lang="en-US" altLang="zh-CN" sz="2800" i="1">
                                  <a:latin typeface="Cambria Math" panose="02040503050406030204" pitchFamily="18" charset="0"/>
                                </a:rPr>
                                <m:t>𝐷</m:t>
                              </m:r>
                            </m:sub>
                          </m:sSub>
                        </m:num>
                        <m:den>
                          <m:sSub>
                            <m:sSubPr>
                              <m:ctrlPr>
                                <a:rPr lang="en-US" altLang="zh-CN" sz="2800" i="1" dirty="0">
                                  <a:latin typeface="Cambria Math" panose="02040503050406030204" pitchFamily="18" charset="0"/>
                                  <a:ea typeface="Cambria Math" panose="02040503050406030204" pitchFamily="18" charset="0"/>
                                </a:rPr>
                              </m:ctrlPr>
                            </m:sSubPr>
                            <m:e>
                              <m:r>
                                <a:rPr lang="en-US" altLang="zh-CN" sz="2800" i="1" dirty="0">
                                  <a:latin typeface="Cambria Math" panose="02040503050406030204" pitchFamily="18" charset="0"/>
                                  <a:ea typeface="Cambria Math" panose="02040503050406030204" pitchFamily="18" charset="0"/>
                                </a:rPr>
                                <m:t>𝑏</m:t>
                              </m:r>
                            </m:e>
                            <m:sub>
                              <m:r>
                                <a:rPr lang="en-US" altLang="zh-CN" sz="2800" i="1" dirty="0">
                                  <a:latin typeface="Cambria Math" panose="02040503050406030204" pitchFamily="18" charset="0"/>
                                  <a:ea typeface="Cambria Math" panose="02040503050406030204" pitchFamily="18" charset="0"/>
                                </a:rPr>
                                <m:t>0</m:t>
                              </m:r>
                            </m:sub>
                          </m:sSub>
                        </m:den>
                      </m:f>
                      <m:r>
                        <m:rPr>
                          <m:sty m:val="p"/>
                        </m:rPr>
                        <a:rPr lang="el-GR" altLang="zh-CN" sz="2800" i="1">
                          <a:latin typeface="Cambria Math" panose="02040503050406030204" pitchFamily="18" charset="0"/>
                          <a:ea typeface="Cambria Math" panose="02040503050406030204" pitchFamily="18" charset="0"/>
                        </a:rPr>
                        <m:t>Δ</m:t>
                      </m:r>
                      <m:r>
                        <a:rPr lang="en-US" altLang="zh-CN" sz="2800" i="1">
                          <a:latin typeface="Cambria Math" panose="02040503050406030204" pitchFamily="18" charset="0"/>
                          <a:ea typeface="Cambria Math" panose="02040503050406030204" pitchFamily="18" charset="0"/>
                        </a:rPr>
                        <m:t>𝑡</m:t>
                      </m:r>
                    </m:oMath>
                  </m:oMathPara>
                </a14:m>
                <a:endParaRPr lang="zh-CN" altLang="en-US" sz="2800" dirty="0"/>
              </a:p>
              <a:p>
                <a:pPr>
                  <a:lnSpc>
                    <a:spcPct val="90000"/>
                  </a:lnSpc>
                  <a:spcBef>
                    <a:spcPts val="0"/>
                  </a:spcBef>
                  <a:spcAft>
                    <a:spcPts val="0"/>
                  </a:spcAft>
                </a:pPr>
                <a:r>
                  <a:rPr lang="zh-CN" altLang="en-US" sz="2800" dirty="0"/>
                  <a:t>远碰撞频率</a:t>
                </a:r>
                <a14:m>
                  <m:oMath xmlns:m="http://schemas.openxmlformats.org/officeDocument/2006/math">
                    <m:sSub>
                      <m:sSubPr>
                        <m:ctrlPr>
                          <a:rPr lang="en-US" altLang="zh-CN" sz="2800" i="1">
                            <a:latin typeface="Cambria Math" panose="02040503050406030204" pitchFamily="18" charset="0"/>
                          </a:rPr>
                        </m:ctrlPr>
                      </m:sSubPr>
                      <m:e>
                        <m:r>
                          <a:rPr lang="zh-CN" altLang="en-US" sz="2800" i="1">
                            <a:latin typeface="Cambria Math" panose="02040503050406030204" pitchFamily="18" charset="0"/>
                          </a:rPr>
                          <m:t>𝜈</m:t>
                        </m:r>
                      </m:e>
                      <m:sub>
                        <m:r>
                          <a:rPr lang="en-US" altLang="zh-CN" sz="2800" i="1">
                            <a:latin typeface="Cambria Math" panose="02040503050406030204" pitchFamily="18" charset="0"/>
                          </a:rPr>
                          <m:t>𝑐</m:t>
                        </m:r>
                      </m:sub>
                    </m:sSub>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8</m:t>
                    </m:r>
                    <m:sSub>
                      <m:sSubPr>
                        <m:ctrlPr>
                          <a:rPr lang="en-US" altLang="zh-CN" sz="2800" i="1">
                            <a:latin typeface="Cambria Math" panose="02040503050406030204" pitchFamily="18" charset="0"/>
                          </a:rPr>
                        </m:ctrlPr>
                      </m:sSubPr>
                      <m:e>
                        <m:r>
                          <a:rPr lang="zh-CN" altLang="en-US" sz="2800" i="1">
                            <a:latin typeface="Cambria Math" panose="02040503050406030204" pitchFamily="18" charset="0"/>
                          </a:rPr>
                          <m:t>𝜈</m:t>
                        </m:r>
                      </m:e>
                      <m:sub>
                        <m:r>
                          <a:rPr lang="en-US" altLang="zh-CN" sz="2800" i="1">
                            <a:latin typeface="Cambria Math" panose="02040503050406030204" pitchFamily="18" charset="0"/>
                          </a:rPr>
                          <m:t>0</m:t>
                        </m:r>
                      </m:sub>
                    </m:sSub>
                    <m:r>
                      <m:rPr>
                        <m:sty m:val="p"/>
                      </m:rPr>
                      <a:rPr lang="en-US" altLang="zh-CN" sz="2800">
                        <a:latin typeface="Cambria Math" panose="02040503050406030204" pitchFamily="18" charset="0"/>
                      </a:rPr>
                      <m:t>ln</m:t>
                    </m:r>
                    <m:f>
                      <m:fPr>
                        <m:ctrlPr>
                          <a:rPr lang="en-US" altLang="zh-CN" sz="2800" i="1">
                            <a:latin typeface="Cambria Math" panose="02040503050406030204" pitchFamily="18" charset="0"/>
                          </a:rPr>
                        </m:ctrlPr>
                      </m:fPr>
                      <m:num>
                        <m:sSub>
                          <m:sSubPr>
                            <m:ctrlPr>
                              <a:rPr lang="en-US" altLang="zh-CN" sz="2800" i="1">
                                <a:latin typeface="Cambria Math" panose="02040503050406030204" pitchFamily="18" charset="0"/>
                              </a:rPr>
                            </m:ctrlPr>
                          </m:sSubPr>
                          <m:e>
                            <m:r>
                              <a:rPr lang="zh-CN" altLang="en-US" sz="2800" i="1">
                                <a:latin typeface="Cambria Math" panose="02040503050406030204" pitchFamily="18" charset="0"/>
                              </a:rPr>
                              <m:t>𝜆</m:t>
                            </m:r>
                          </m:e>
                          <m:sub>
                            <m:r>
                              <a:rPr lang="en-US" altLang="zh-CN" sz="2800" i="1">
                                <a:latin typeface="Cambria Math" panose="02040503050406030204" pitchFamily="18" charset="0"/>
                              </a:rPr>
                              <m:t>𝐷</m:t>
                            </m:r>
                          </m:sub>
                        </m:sSub>
                      </m:num>
                      <m:den>
                        <m:sSub>
                          <m:sSubPr>
                            <m:ctrlPr>
                              <a:rPr lang="en-US" altLang="zh-CN" sz="2800" i="1" dirty="0">
                                <a:latin typeface="Cambria Math" panose="02040503050406030204" pitchFamily="18" charset="0"/>
                                <a:ea typeface="Cambria Math" panose="02040503050406030204" pitchFamily="18" charset="0"/>
                              </a:rPr>
                            </m:ctrlPr>
                          </m:sSubPr>
                          <m:e>
                            <m:r>
                              <a:rPr lang="en-US" altLang="zh-CN" sz="2800" i="1" dirty="0">
                                <a:latin typeface="Cambria Math" panose="02040503050406030204" pitchFamily="18" charset="0"/>
                                <a:ea typeface="Cambria Math" panose="02040503050406030204" pitchFamily="18" charset="0"/>
                              </a:rPr>
                              <m:t>𝑏</m:t>
                            </m:r>
                          </m:e>
                          <m:sub>
                            <m:r>
                              <a:rPr lang="en-US" altLang="zh-CN" sz="2800" i="1" dirty="0">
                                <a:latin typeface="Cambria Math" panose="02040503050406030204" pitchFamily="18" charset="0"/>
                                <a:ea typeface="Cambria Math" panose="02040503050406030204" pitchFamily="18" charset="0"/>
                              </a:rPr>
                              <m:t>0</m:t>
                            </m:r>
                          </m:sub>
                        </m:sSub>
                      </m:den>
                    </m:f>
                    <m:r>
                      <a:rPr lang="en-US" altLang="zh-CN" sz="2800" i="1" dirty="0">
                        <a:latin typeface="Cambria Math" panose="02040503050406030204" pitchFamily="18" charset="0"/>
                        <a:ea typeface="Cambria Math" panose="02040503050406030204" pitchFamily="18" charset="0"/>
                      </a:rPr>
                      <m:t>≫</m:t>
                    </m:r>
                    <m:sSub>
                      <m:sSubPr>
                        <m:ctrlPr>
                          <a:rPr lang="en-US" altLang="zh-CN" sz="2800" i="1">
                            <a:latin typeface="Cambria Math" panose="02040503050406030204" pitchFamily="18" charset="0"/>
                          </a:rPr>
                        </m:ctrlPr>
                      </m:sSubPr>
                      <m:e>
                        <m:r>
                          <a:rPr lang="zh-CN" altLang="en-US" sz="2800" i="1">
                            <a:latin typeface="Cambria Math" panose="02040503050406030204" pitchFamily="18" charset="0"/>
                          </a:rPr>
                          <m:t>𝜈</m:t>
                        </m:r>
                      </m:e>
                      <m:sub>
                        <m:r>
                          <a:rPr lang="en-US" altLang="zh-CN" sz="2800" i="1">
                            <a:latin typeface="Cambria Math" panose="02040503050406030204" pitchFamily="18" charset="0"/>
                          </a:rPr>
                          <m:t>0</m:t>
                        </m:r>
                      </m:sub>
                    </m:sSub>
                  </m:oMath>
                </a14:m>
                <a:r>
                  <a:rPr lang="zh-CN" altLang="en-US" sz="2800" dirty="0"/>
                  <a:t>，因此，远碰撞比近碰撞更重要，常用它近似表示总碰撞频率。</a:t>
                </a:r>
                <a:endParaRPr lang="zh-CN" altLang="en-US" sz="2800" dirty="0"/>
              </a:p>
            </p:txBody>
          </p:sp>
        </mc:Choice>
        <mc:Fallback>
          <p:sp>
            <p:nvSpPr>
              <p:cNvPr id="43010" name="文本占位符 62466"/>
              <p:cNvSpPr>
                <a:spLocks noRot="1" noChangeAspect="1" noMove="1" noResize="1" noEditPoints="1" noAdjustHandles="1" noChangeArrowheads="1" noChangeShapeType="1" noTextEdit="1"/>
              </p:cNvSpPr>
              <p:nvPr>
                <p:ph type="body" sz="half" idx="1"/>
              </p:nvPr>
            </p:nvSpPr>
            <p:spPr>
              <a:xfrm>
                <a:off x="611188" y="1268413"/>
                <a:ext cx="8208962" cy="5400675"/>
              </a:xfrm>
              <a:blipFill rotWithShape="1">
                <a:blip r:embed="rId1"/>
                <a:stretch>
                  <a:fillRect l="-4" t="-6" b="6"/>
                </a:stretch>
              </a:blipFill>
            </p:spPr>
            <p:txBody>
              <a:bodyPr/>
              <a:lstStyle/>
              <a:p>
                <a:r>
                  <a:rPr lang="zh-CN" altLang="en-US">
                    <a:noFill/>
                  </a:rPr>
                  <a:t> </a:t>
                </a:r>
              </a:p>
            </p:txBody>
          </p:sp>
        </mc:Fallback>
      </mc:AlternateContent>
      <p:graphicFrame>
        <p:nvGraphicFramePr>
          <p:cNvPr id="43014" name="对象 62470"/>
          <p:cNvGraphicFramePr/>
          <p:nvPr/>
        </p:nvGraphicFramePr>
        <p:xfrm>
          <a:off x="6516688" y="2492375"/>
          <a:ext cx="769937" cy="503238"/>
        </p:xfrm>
        <a:graphic>
          <a:graphicData uri="http://schemas.openxmlformats.org/presentationml/2006/ole">
            <mc:AlternateContent xmlns:mc="http://schemas.openxmlformats.org/markup-compatibility/2006">
              <mc:Choice xmlns:v="urn:schemas-microsoft-com:vml" Requires="v">
                <p:oleObj spid="_x0000_s2" name="" r:id="rId2" imgW="419735" imgH="228600" progId="Equation.DSMT4">
                  <p:embed/>
                </p:oleObj>
              </mc:Choice>
              <mc:Fallback>
                <p:oleObj name="" r:id="rId2" imgW="419735" imgH="228600" progId="Equation.DSMT4">
                  <p:embed/>
                  <p:pic>
                    <p:nvPicPr>
                      <p:cNvPr id="0" name="图片 3116"/>
                      <p:cNvPicPr/>
                      <p:nvPr/>
                    </p:nvPicPr>
                    <p:blipFill>
                      <a:blip r:embed="rId3"/>
                      <a:stretch>
                        <a:fillRect/>
                      </a:stretch>
                    </p:blipFill>
                    <p:spPr>
                      <a:xfrm>
                        <a:off x="6516688" y="2492375"/>
                        <a:ext cx="769937" cy="503238"/>
                      </a:xfrm>
                      <a:prstGeom prst="rect">
                        <a:avLst/>
                      </a:prstGeom>
                      <a:noFill/>
                      <a:ln w="38100">
                        <a:noFill/>
                        <a:miter/>
                      </a:ln>
                    </p:spPr>
                  </p:pic>
                </p:oleObj>
              </mc:Fallback>
            </mc:AlternateContent>
          </a:graphicData>
        </a:graphic>
      </p:graphicFrame>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3" name="标题 66561"/>
          <p:cNvSpPr>
            <a:spLocks noGrp="1"/>
          </p:cNvSpPr>
          <p:nvPr>
            <p:ph type="title"/>
          </p:nvPr>
        </p:nvSpPr>
        <p:spPr>
          <a:xfrm>
            <a:off x="457200" y="274638"/>
            <a:ext cx="8362950" cy="1143000"/>
          </a:xfrm>
        </p:spPr>
        <p:txBody>
          <a:bodyPr anchor="ctr"/>
          <a:lstStyle/>
          <a:p>
            <a:r>
              <a:rPr lang="zh-CN" altLang="en-US" dirty="0"/>
              <a:t>实验室坐标系中的碰撞</a:t>
            </a:r>
            <a:endParaRPr lang="zh-CN" altLang="en-US" dirty="0"/>
          </a:p>
        </p:txBody>
      </p:sp>
      <mc:AlternateContent xmlns:mc="http://schemas.openxmlformats.org/markup-compatibility/2006">
        <mc:Choice xmlns:a14="http://schemas.microsoft.com/office/drawing/2010/main" Requires="a14">
          <p:sp>
            <p:nvSpPr>
              <p:cNvPr id="44034" name="文本占位符 66562"/>
              <p:cNvSpPr>
                <a:spLocks noGrp="1"/>
              </p:cNvSpPr>
              <p:nvPr>
                <p:ph type="body" sz="half" idx="1"/>
              </p:nvPr>
            </p:nvSpPr>
            <p:spPr>
              <a:xfrm>
                <a:off x="753834" y="1417638"/>
                <a:ext cx="7742602" cy="4824413"/>
              </a:xfrm>
            </p:spPr>
            <p:txBody>
              <a:bodyPr anchor="t"/>
              <a:lstStyle/>
              <a:p>
                <a:pPr>
                  <a:lnSpc>
                    <a:spcPct val="90000"/>
                  </a:lnSpc>
                </a:pPr>
                <a:r>
                  <a:rPr lang="zh-CN" altLang="en-US" sz="2800" dirty="0"/>
                  <a:t>在实验室坐标系中，被撞的（下标</a:t>
                </a:r>
                <a:r>
                  <a:rPr lang="en-US" altLang="zh-CN" sz="2800" dirty="0"/>
                  <a:t>2</a:t>
                </a:r>
                <a:r>
                  <a:rPr lang="zh-CN" altLang="en-US" sz="2800" dirty="0"/>
                  <a:t>）粒子静止，偏转角与质心系中有所不同。由于大多是小角度偏转，有</a:t>
                </a:r>
                <a:endParaRPr lang="zh-CN" altLang="en-US" sz="2800" dirty="0"/>
              </a:p>
              <a:p>
                <a:pPr marL="0" indent="0">
                  <a:lnSpc>
                    <a:spcPct val="90000"/>
                  </a:lnSpc>
                  <a:buNone/>
                </a:pPr>
                <a:r>
                  <a:rPr lang="en-US" altLang="zh-CN" sz="2800" dirty="0"/>
                  <a:t>    </a:t>
                </a:r>
                <a14:m>
                  <m:oMath xmlns:m="http://schemas.openxmlformats.org/officeDocument/2006/math">
                    <m:f>
                      <m:fPr>
                        <m:ctrlPr>
                          <a:rPr lang="en-US" altLang="zh-CN" sz="2800" i="1" smtClean="0">
                            <a:latin typeface="Cambria Math" panose="02040503050406030204" pitchFamily="18" charset="0"/>
                          </a:rPr>
                        </m:ctrlPr>
                      </m:fPr>
                      <m:num>
                        <m:sSub>
                          <m:sSubPr>
                            <m:ctrlPr>
                              <a:rPr lang="en-US" altLang="zh-CN" sz="2800" i="1" smtClean="0">
                                <a:latin typeface="Cambria Math" panose="02040503050406030204" pitchFamily="18" charset="0"/>
                              </a:rPr>
                            </m:ctrlPr>
                          </m:sSubPr>
                          <m:e>
                            <m:r>
                              <a:rPr lang="en-US" altLang="zh-CN" sz="2800" b="0" i="1" smtClean="0">
                                <a:latin typeface="Cambria Math" panose="02040503050406030204" pitchFamily="18" charset="0"/>
                              </a:rPr>
                              <m:t>𝑚</m:t>
                            </m:r>
                          </m:e>
                          <m:sub>
                            <m:r>
                              <a:rPr lang="en-US" altLang="zh-CN" sz="2800" b="0" i="1" smtClean="0">
                                <a:latin typeface="Cambria Math" panose="02040503050406030204" pitchFamily="18" charset="0"/>
                              </a:rPr>
                              <m:t>1</m:t>
                            </m:r>
                          </m:sub>
                        </m:sSub>
                      </m:num>
                      <m:den>
                        <m:sSub>
                          <m:sSubPr>
                            <m:ctrlPr>
                              <a:rPr lang="en-US" altLang="zh-CN" sz="2800" i="1" smtClean="0">
                                <a:latin typeface="Cambria Math" panose="02040503050406030204" pitchFamily="18" charset="0"/>
                              </a:rPr>
                            </m:ctrlPr>
                          </m:sSubPr>
                          <m:e>
                            <m:r>
                              <a:rPr lang="en-US" altLang="zh-CN" sz="2800" b="0" i="1" smtClean="0">
                                <a:latin typeface="Cambria Math" panose="02040503050406030204" pitchFamily="18" charset="0"/>
                              </a:rPr>
                              <m:t>𝑚</m:t>
                            </m:r>
                          </m:e>
                          <m:sub>
                            <m:r>
                              <a:rPr lang="en-US" altLang="zh-CN" sz="2800" b="0" i="1" smtClean="0">
                                <a:latin typeface="Cambria Math" panose="02040503050406030204" pitchFamily="18" charset="0"/>
                              </a:rPr>
                              <m:t>2</m:t>
                            </m:r>
                          </m:sub>
                        </m:sSub>
                      </m:den>
                    </m:f>
                    <m:r>
                      <a:rPr lang="en-US" altLang="zh-CN" sz="2800" b="0" i="1" smtClean="0">
                        <a:latin typeface="Cambria Math" panose="02040503050406030204" pitchFamily="18" charset="0"/>
                      </a:rPr>
                      <m:t>=</m:t>
                    </m:r>
                    <m:f>
                      <m:fPr>
                        <m:ctrlPr>
                          <a:rPr lang="en-US" altLang="zh-CN" sz="2800" b="0" i="1" smtClean="0">
                            <a:latin typeface="Cambria Math" panose="02040503050406030204" pitchFamily="18" charset="0"/>
                          </a:rPr>
                        </m:ctrlPr>
                      </m:fPr>
                      <m:num>
                        <m:r>
                          <m:rPr>
                            <m:sty m:val="p"/>
                          </m:rPr>
                          <a:rPr lang="en-US" altLang="zh-CN" sz="2800" b="0" i="0" smtClean="0">
                            <a:latin typeface="Cambria Math" panose="02040503050406030204" pitchFamily="18" charset="0"/>
                          </a:rPr>
                          <m:t>sin</m:t>
                        </m:r>
                        <m:r>
                          <a:rPr lang="en-US" altLang="zh-CN" sz="2800" b="0" i="1" smtClean="0">
                            <a:latin typeface="Cambria Math" panose="02040503050406030204" pitchFamily="18" charset="0"/>
                          </a:rPr>
                          <m:t>⁡(</m:t>
                        </m:r>
                        <m:r>
                          <a:rPr lang="zh-CN" altLang="en-US" sz="2800" b="0" i="1" smtClean="0">
                            <a:latin typeface="Cambria Math" panose="02040503050406030204" pitchFamily="18" charset="0"/>
                          </a:rPr>
                          <m:t>𝜃</m:t>
                        </m:r>
                        <m:r>
                          <a:rPr lang="en-US" altLang="zh-CN" sz="2800" b="0" i="1" smtClean="0">
                            <a:latin typeface="Cambria Math" panose="02040503050406030204" pitchFamily="18" charset="0"/>
                          </a:rPr>
                          <m:t>−</m:t>
                        </m:r>
                        <m:sSub>
                          <m:sSubPr>
                            <m:ctrlPr>
                              <a:rPr lang="en-US" altLang="zh-CN" sz="2800" b="0" i="1" smtClean="0">
                                <a:latin typeface="Cambria Math" panose="02040503050406030204" pitchFamily="18" charset="0"/>
                              </a:rPr>
                            </m:ctrlPr>
                          </m:sSubPr>
                          <m:e>
                            <m:r>
                              <a:rPr lang="zh-CN" altLang="en-US" sz="2800" b="0" i="1" smtClean="0">
                                <a:latin typeface="Cambria Math" panose="02040503050406030204" pitchFamily="18" charset="0"/>
                              </a:rPr>
                              <m:t>𝜃</m:t>
                            </m:r>
                          </m:e>
                          <m:sub>
                            <m:r>
                              <a:rPr lang="en-US" altLang="zh-CN" sz="2800" b="0" i="1" smtClean="0">
                                <a:latin typeface="Cambria Math" panose="02040503050406030204" pitchFamily="18" charset="0"/>
                              </a:rPr>
                              <m:t>𝐿</m:t>
                            </m:r>
                          </m:sub>
                        </m:sSub>
                        <m:r>
                          <a:rPr lang="en-US" altLang="zh-CN" sz="2800" b="0" i="1" smtClean="0">
                            <a:latin typeface="Cambria Math" panose="02040503050406030204" pitchFamily="18" charset="0"/>
                          </a:rPr>
                          <m:t>)</m:t>
                        </m:r>
                      </m:num>
                      <m:den>
                        <m:r>
                          <m:rPr>
                            <m:sty m:val="p"/>
                          </m:rPr>
                          <a:rPr lang="en-US" altLang="zh-CN" sz="2800">
                            <a:latin typeface="Cambria Math" panose="02040503050406030204" pitchFamily="18" charset="0"/>
                          </a:rPr>
                          <m:t>sin</m:t>
                        </m:r>
                        <m:r>
                          <a:rPr lang="en-US" altLang="zh-CN" sz="2800" i="1">
                            <a:latin typeface="Cambria Math" panose="02040503050406030204" pitchFamily="18" charset="0"/>
                          </a:rPr>
                          <m:t>⁡</m:t>
                        </m:r>
                        <m:sSub>
                          <m:sSubPr>
                            <m:ctrlPr>
                              <a:rPr lang="en-US" altLang="zh-CN" sz="2800" i="1">
                                <a:latin typeface="Cambria Math" panose="02040503050406030204" pitchFamily="18" charset="0"/>
                              </a:rPr>
                            </m:ctrlPr>
                          </m:sSubPr>
                          <m:e>
                            <m:r>
                              <a:rPr lang="zh-CN" altLang="en-US" sz="2800" i="1">
                                <a:latin typeface="Cambria Math" panose="02040503050406030204" pitchFamily="18" charset="0"/>
                              </a:rPr>
                              <m:t>𝜃</m:t>
                            </m:r>
                          </m:e>
                          <m:sub>
                            <m:r>
                              <a:rPr lang="en-US" altLang="zh-CN" sz="2800" i="1">
                                <a:latin typeface="Cambria Math" panose="02040503050406030204" pitchFamily="18" charset="0"/>
                              </a:rPr>
                              <m:t>𝐿</m:t>
                            </m:r>
                          </m:sub>
                        </m:sSub>
                      </m:den>
                    </m:f>
                    <m:r>
                      <a:rPr lang="en-US" altLang="zh-CN" sz="2800" i="1" smtClean="0">
                        <a:latin typeface="Cambria Math" panose="02040503050406030204" pitchFamily="18" charset="0"/>
                        <a:ea typeface="Cambria Math" panose="02040503050406030204" pitchFamily="18" charset="0"/>
                      </a:rPr>
                      <m:t>≈</m:t>
                    </m:r>
                    <m:f>
                      <m:fPr>
                        <m:ctrlPr>
                          <a:rPr lang="en-US" altLang="zh-CN" sz="2800" i="1" smtClean="0">
                            <a:latin typeface="Cambria Math" panose="02040503050406030204" pitchFamily="18" charset="0"/>
                          </a:rPr>
                        </m:ctrlPr>
                      </m:fPr>
                      <m:num>
                        <m:r>
                          <a:rPr lang="zh-CN" altLang="en-US" sz="2800" i="1">
                            <a:latin typeface="Cambria Math" panose="02040503050406030204" pitchFamily="18" charset="0"/>
                          </a:rPr>
                          <m:t>𝜃</m:t>
                        </m:r>
                      </m:num>
                      <m:den>
                        <m:sSub>
                          <m:sSubPr>
                            <m:ctrlPr>
                              <a:rPr lang="en-US" altLang="zh-CN" sz="2800" i="1">
                                <a:latin typeface="Cambria Math" panose="02040503050406030204" pitchFamily="18" charset="0"/>
                              </a:rPr>
                            </m:ctrlPr>
                          </m:sSubPr>
                          <m:e>
                            <m:r>
                              <a:rPr lang="zh-CN" altLang="en-US" sz="2800" i="1">
                                <a:latin typeface="Cambria Math" panose="02040503050406030204" pitchFamily="18" charset="0"/>
                              </a:rPr>
                              <m:t>𝜃</m:t>
                            </m:r>
                          </m:e>
                          <m:sub>
                            <m:r>
                              <a:rPr lang="en-US" altLang="zh-CN" sz="2800" i="1">
                                <a:latin typeface="Cambria Math" panose="02040503050406030204" pitchFamily="18" charset="0"/>
                              </a:rPr>
                              <m:t>𝐿</m:t>
                            </m:r>
                          </m:sub>
                        </m:sSub>
                      </m:den>
                    </m:f>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1</m:t>
                    </m:r>
                  </m:oMath>
                </a14:m>
                <a:endParaRPr lang="zh-CN" altLang="en-US" sz="2800" dirty="0"/>
              </a:p>
              <a:p>
                <a:pPr lvl="1">
                  <a:spcBef>
                    <a:spcPct val="0"/>
                  </a:spcBef>
                  <a:spcAft>
                    <a:spcPts val="0"/>
                  </a:spcAft>
                </a:pPr>
                <a:r>
                  <a:rPr lang="zh-CN" altLang="en-US" sz="2400" dirty="0"/>
                  <a:t>在 </a:t>
                </a:r>
                <a14:m>
                  <m:oMath xmlns:m="http://schemas.openxmlformats.org/officeDocument/2006/math">
                    <m:sSub>
                      <m:sSubPr>
                        <m:ctrlPr>
                          <a:rPr lang="en-US" altLang="zh-CN" sz="2400" i="1">
                            <a:latin typeface="Cambria Math" panose="02040503050406030204" pitchFamily="18" charset="0"/>
                          </a:rPr>
                        </m:ctrlPr>
                      </m:sSubPr>
                      <m:e>
                        <m:r>
                          <a:rPr lang="en-US" altLang="zh-CN" sz="2400" i="1">
                            <a:latin typeface="Cambria Math" panose="02040503050406030204" pitchFamily="18" charset="0"/>
                          </a:rPr>
                          <m:t>𝑚</m:t>
                        </m:r>
                      </m:e>
                      <m:sub>
                        <m:r>
                          <a:rPr lang="en-US" altLang="zh-CN" sz="2400" i="1">
                            <a:latin typeface="Cambria Math" panose="02040503050406030204" pitchFamily="18" charset="0"/>
                          </a:rPr>
                          <m:t>1</m:t>
                        </m:r>
                      </m:sub>
                    </m:sSub>
                    <m:r>
                      <a:rPr lang="en-US" altLang="zh-CN" sz="2400" i="1" smtClean="0">
                        <a:latin typeface="Cambria Math" panose="02040503050406030204" pitchFamily="18" charset="0"/>
                        <a:ea typeface="Cambria Math" panose="02040503050406030204" pitchFamily="18" charset="0"/>
                      </a:rPr>
                      <m:t>≪</m:t>
                    </m:r>
                    <m:sSub>
                      <m:sSubPr>
                        <m:ctrlPr>
                          <a:rPr lang="en-US" altLang="zh-CN" sz="2400" i="1">
                            <a:latin typeface="Cambria Math" panose="02040503050406030204" pitchFamily="18" charset="0"/>
                          </a:rPr>
                        </m:ctrlPr>
                      </m:sSubPr>
                      <m:e>
                        <m:r>
                          <a:rPr lang="en-US" altLang="zh-CN" sz="2400" i="1">
                            <a:latin typeface="Cambria Math" panose="02040503050406030204" pitchFamily="18" charset="0"/>
                          </a:rPr>
                          <m:t>𝑚</m:t>
                        </m:r>
                      </m:e>
                      <m:sub>
                        <m:r>
                          <a:rPr lang="en-US" altLang="zh-CN" sz="2400" b="0" i="1" smtClean="0">
                            <a:latin typeface="Cambria Math" panose="02040503050406030204" pitchFamily="18" charset="0"/>
                          </a:rPr>
                          <m:t>2</m:t>
                        </m:r>
                      </m:sub>
                    </m:sSub>
                  </m:oMath>
                </a14:m>
                <a:r>
                  <a:rPr lang="zh-CN" altLang="en-US" sz="2400" dirty="0"/>
                  <a:t> 时，有</a:t>
                </a:r>
                <a14:m>
                  <m:oMath xmlns:m="http://schemas.openxmlformats.org/officeDocument/2006/math">
                    <m:r>
                      <a:rPr lang="zh-CN" altLang="en-US" sz="2400" i="1">
                        <a:latin typeface="Cambria Math" panose="02040503050406030204" pitchFamily="18" charset="0"/>
                      </a:rPr>
                      <m:t>𝜃</m:t>
                    </m:r>
                    <m:r>
                      <a:rPr lang="en-US" altLang="zh-CN" sz="2400" i="1" smtClean="0">
                        <a:latin typeface="Cambria Math" panose="02040503050406030204" pitchFamily="18" charset="0"/>
                      </a:rPr>
                      <m:t>=</m:t>
                    </m:r>
                    <m:sSub>
                      <m:sSubPr>
                        <m:ctrlPr>
                          <a:rPr lang="en-US" altLang="zh-CN" sz="2400" i="1">
                            <a:latin typeface="Cambria Math" panose="02040503050406030204" pitchFamily="18" charset="0"/>
                          </a:rPr>
                        </m:ctrlPr>
                      </m:sSubPr>
                      <m:e>
                        <m:r>
                          <a:rPr lang="zh-CN" altLang="en-US" sz="2400" i="1">
                            <a:latin typeface="Cambria Math" panose="02040503050406030204" pitchFamily="18" charset="0"/>
                          </a:rPr>
                          <m:t>𝜃</m:t>
                        </m:r>
                      </m:e>
                      <m:sub>
                        <m:r>
                          <a:rPr lang="en-US" altLang="zh-CN" sz="2400" i="1">
                            <a:latin typeface="Cambria Math" panose="02040503050406030204" pitchFamily="18" charset="0"/>
                          </a:rPr>
                          <m:t>𝐿</m:t>
                        </m:r>
                      </m:sub>
                    </m:sSub>
                  </m:oMath>
                </a14:m>
                <a:endParaRPr lang="zh-CN" altLang="en-US" sz="2400" dirty="0"/>
              </a:p>
              <a:p>
                <a:pPr lvl="1">
                  <a:spcBef>
                    <a:spcPts val="600"/>
                  </a:spcBef>
                  <a:spcAft>
                    <a:spcPts val="0"/>
                  </a:spcAft>
                </a:pPr>
                <a:r>
                  <a:rPr lang="zh-CN" altLang="en-US" sz="2400" dirty="0"/>
                  <a:t>在 </a:t>
                </a:r>
                <a14:m>
                  <m:oMath xmlns:m="http://schemas.openxmlformats.org/officeDocument/2006/math">
                    <m:sSub>
                      <m:sSubPr>
                        <m:ctrlPr>
                          <a:rPr lang="en-US" altLang="zh-CN" sz="2400" i="1">
                            <a:latin typeface="Cambria Math" panose="02040503050406030204" pitchFamily="18" charset="0"/>
                          </a:rPr>
                        </m:ctrlPr>
                      </m:sSubPr>
                      <m:e>
                        <m:r>
                          <a:rPr lang="en-US" altLang="zh-CN" sz="2400" i="1">
                            <a:latin typeface="Cambria Math" panose="02040503050406030204" pitchFamily="18" charset="0"/>
                          </a:rPr>
                          <m:t>𝑚</m:t>
                        </m:r>
                      </m:e>
                      <m:sub>
                        <m:r>
                          <a:rPr lang="en-US" altLang="zh-CN" sz="2400" i="1">
                            <a:latin typeface="Cambria Math" panose="02040503050406030204" pitchFamily="18" charset="0"/>
                          </a:rPr>
                          <m:t>1</m:t>
                        </m:r>
                      </m:sub>
                    </m:sSub>
                    <m:r>
                      <a:rPr lang="en-US" altLang="zh-CN" sz="2400" i="1" smtClean="0">
                        <a:latin typeface="Cambria Math" panose="02040503050406030204" pitchFamily="18" charset="0"/>
                        <a:ea typeface="Cambria Math" panose="02040503050406030204" pitchFamily="18" charset="0"/>
                      </a:rPr>
                      <m:t>≫</m:t>
                    </m:r>
                    <m:sSub>
                      <m:sSubPr>
                        <m:ctrlPr>
                          <a:rPr lang="en-US" altLang="zh-CN" sz="2400" i="1">
                            <a:latin typeface="Cambria Math" panose="02040503050406030204" pitchFamily="18" charset="0"/>
                          </a:rPr>
                        </m:ctrlPr>
                      </m:sSubPr>
                      <m:e>
                        <m:r>
                          <a:rPr lang="en-US" altLang="zh-CN" sz="2400" i="1">
                            <a:latin typeface="Cambria Math" panose="02040503050406030204" pitchFamily="18" charset="0"/>
                          </a:rPr>
                          <m:t>𝑚</m:t>
                        </m:r>
                      </m:e>
                      <m:sub>
                        <m:r>
                          <a:rPr lang="en-US" altLang="zh-CN" sz="2400" i="1">
                            <a:latin typeface="Cambria Math" panose="02040503050406030204" pitchFamily="18" charset="0"/>
                          </a:rPr>
                          <m:t>2</m:t>
                        </m:r>
                      </m:sub>
                    </m:sSub>
                  </m:oMath>
                </a14:m>
                <a:r>
                  <a:rPr lang="zh-CN" altLang="en-US" sz="2400" dirty="0"/>
                  <a:t> 时，有</a:t>
                </a:r>
                <a14:m>
                  <m:oMath xmlns:m="http://schemas.openxmlformats.org/officeDocument/2006/math">
                    <m:sSub>
                      <m:sSubPr>
                        <m:ctrlPr>
                          <a:rPr lang="en-US" altLang="zh-CN" sz="2000" i="1">
                            <a:latin typeface="Cambria Math" panose="02040503050406030204" pitchFamily="18" charset="0"/>
                          </a:rPr>
                        </m:ctrlPr>
                      </m:sSubPr>
                      <m:e>
                        <m:r>
                          <a:rPr lang="zh-CN" altLang="en-US" sz="2000" i="1">
                            <a:latin typeface="Cambria Math" panose="02040503050406030204" pitchFamily="18" charset="0"/>
                          </a:rPr>
                          <m:t>𝜃</m:t>
                        </m:r>
                      </m:e>
                      <m:sub>
                        <m:r>
                          <a:rPr lang="en-US" altLang="zh-CN" sz="2000" i="1">
                            <a:latin typeface="Cambria Math" panose="02040503050406030204" pitchFamily="18" charset="0"/>
                          </a:rPr>
                          <m:t>𝐿</m:t>
                        </m:r>
                      </m:sub>
                    </m:sSub>
                    <m:r>
                      <a:rPr lang="en-US" altLang="zh-CN" sz="2000" b="0" i="1" smtClean="0">
                        <a:latin typeface="Cambria Math" panose="02040503050406030204" pitchFamily="18" charset="0"/>
                      </a:rPr>
                      <m:t>=</m:t>
                    </m:r>
                    <m:r>
                      <a:rPr lang="zh-CN" altLang="en-US" sz="2400" i="1">
                        <a:latin typeface="Cambria Math" panose="02040503050406030204" pitchFamily="18" charset="0"/>
                      </a:rPr>
                      <m:t>𝜃</m:t>
                    </m:r>
                    <m:f>
                      <m:fPr>
                        <m:ctrlPr>
                          <a:rPr lang="en-US" altLang="zh-CN" i="1">
                            <a:latin typeface="Cambria Math" panose="02040503050406030204" pitchFamily="18" charset="0"/>
                          </a:rPr>
                        </m:ctrlPr>
                      </m:fPr>
                      <m:num>
                        <m:sSub>
                          <m:sSubPr>
                            <m:ctrlPr>
                              <a:rPr lang="en-US" altLang="zh-CN" i="1">
                                <a:latin typeface="Cambria Math" panose="02040503050406030204" pitchFamily="18" charset="0"/>
                              </a:rPr>
                            </m:ctrlPr>
                          </m:sSubPr>
                          <m:e>
                            <m:r>
                              <a:rPr lang="en-US" altLang="zh-CN" i="1">
                                <a:latin typeface="Cambria Math" panose="02040503050406030204" pitchFamily="18" charset="0"/>
                              </a:rPr>
                              <m:t>𝑚</m:t>
                            </m:r>
                          </m:e>
                          <m:sub>
                            <m:r>
                              <a:rPr lang="en-US" altLang="zh-CN" b="0" i="1" smtClean="0">
                                <a:latin typeface="Cambria Math" panose="02040503050406030204" pitchFamily="18" charset="0"/>
                              </a:rPr>
                              <m:t>2</m:t>
                            </m:r>
                          </m:sub>
                        </m:sSub>
                      </m:num>
                      <m:den>
                        <m:sSub>
                          <m:sSubPr>
                            <m:ctrlPr>
                              <a:rPr lang="en-US" altLang="zh-CN" i="1">
                                <a:latin typeface="Cambria Math" panose="02040503050406030204" pitchFamily="18" charset="0"/>
                              </a:rPr>
                            </m:ctrlPr>
                          </m:sSubPr>
                          <m:e>
                            <m:r>
                              <a:rPr lang="en-US" altLang="zh-CN" i="1">
                                <a:latin typeface="Cambria Math" panose="02040503050406030204" pitchFamily="18" charset="0"/>
                              </a:rPr>
                              <m:t>𝑚</m:t>
                            </m:r>
                          </m:e>
                          <m:sub>
                            <m:r>
                              <a:rPr lang="en-US" altLang="zh-CN" b="0" i="1" smtClean="0">
                                <a:latin typeface="Cambria Math" panose="02040503050406030204" pitchFamily="18" charset="0"/>
                              </a:rPr>
                              <m:t>1</m:t>
                            </m:r>
                          </m:sub>
                        </m:sSub>
                      </m:den>
                    </m:f>
                  </m:oMath>
                </a14:m>
                <a:endParaRPr lang="zh-CN" altLang="en-US" sz="2400" dirty="0"/>
              </a:p>
              <a:p>
                <a:pPr lvl="1">
                  <a:spcBef>
                    <a:spcPct val="0"/>
                  </a:spcBef>
                  <a:spcAft>
                    <a:spcPts val="0"/>
                  </a:spcAft>
                </a:pPr>
                <a:r>
                  <a:rPr lang="zh-CN" altLang="en-US" sz="2400" dirty="0"/>
                  <a:t>在 </a:t>
                </a:r>
                <a14:m>
                  <m:oMath xmlns:m="http://schemas.openxmlformats.org/officeDocument/2006/math">
                    <m:sSub>
                      <m:sSubPr>
                        <m:ctrlPr>
                          <a:rPr lang="en-US" altLang="zh-CN" sz="2400" i="1">
                            <a:latin typeface="Cambria Math" panose="02040503050406030204" pitchFamily="18" charset="0"/>
                          </a:rPr>
                        </m:ctrlPr>
                      </m:sSubPr>
                      <m:e>
                        <m:r>
                          <a:rPr lang="en-US" altLang="zh-CN" sz="2400" i="1">
                            <a:latin typeface="Cambria Math" panose="02040503050406030204" pitchFamily="18" charset="0"/>
                          </a:rPr>
                          <m:t>𝑚</m:t>
                        </m:r>
                      </m:e>
                      <m:sub>
                        <m:r>
                          <a:rPr lang="en-US" altLang="zh-CN" sz="2400" i="1">
                            <a:latin typeface="Cambria Math" panose="02040503050406030204" pitchFamily="18" charset="0"/>
                          </a:rPr>
                          <m:t>1</m:t>
                        </m:r>
                      </m:sub>
                    </m:sSub>
                    <m:r>
                      <a:rPr lang="en-US" altLang="zh-CN" sz="2400" b="0" i="1" smtClean="0">
                        <a:latin typeface="Cambria Math" panose="02040503050406030204" pitchFamily="18" charset="0"/>
                        <a:ea typeface="Cambria Math" panose="02040503050406030204" pitchFamily="18" charset="0"/>
                      </a:rPr>
                      <m:t>=</m:t>
                    </m:r>
                    <m:sSub>
                      <m:sSubPr>
                        <m:ctrlPr>
                          <a:rPr lang="en-US" altLang="zh-CN" sz="2400" i="1">
                            <a:latin typeface="Cambria Math" panose="02040503050406030204" pitchFamily="18" charset="0"/>
                          </a:rPr>
                        </m:ctrlPr>
                      </m:sSubPr>
                      <m:e>
                        <m:r>
                          <a:rPr lang="en-US" altLang="zh-CN" sz="2400" i="1">
                            <a:latin typeface="Cambria Math" panose="02040503050406030204" pitchFamily="18" charset="0"/>
                          </a:rPr>
                          <m:t>𝑚</m:t>
                        </m:r>
                      </m:e>
                      <m:sub>
                        <m:r>
                          <a:rPr lang="en-US" altLang="zh-CN" sz="2400" i="1">
                            <a:latin typeface="Cambria Math" panose="02040503050406030204" pitchFamily="18" charset="0"/>
                          </a:rPr>
                          <m:t>2</m:t>
                        </m:r>
                      </m:sub>
                    </m:sSub>
                  </m:oMath>
                </a14:m>
                <a:r>
                  <a:rPr lang="zh-CN" altLang="en-US" sz="2400" dirty="0"/>
                  <a:t>  时，有</a:t>
                </a:r>
                <a14:m>
                  <m:oMath xmlns:m="http://schemas.openxmlformats.org/officeDocument/2006/math">
                    <m:sSub>
                      <m:sSubPr>
                        <m:ctrlPr>
                          <a:rPr lang="en-US" altLang="zh-CN" sz="2400" i="1">
                            <a:latin typeface="Cambria Math" panose="02040503050406030204" pitchFamily="18" charset="0"/>
                          </a:rPr>
                        </m:ctrlPr>
                      </m:sSubPr>
                      <m:e>
                        <m:r>
                          <a:rPr lang="zh-CN" altLang="en-US" sz="2400" i="1">
                            <a:latin typeface="Cambria Math" panose="02040503050406030204" pitchFamily="18" charset="0"/>
                          </a:rPr>
                          <m:t>𝜃</m:t>
                        </m:r>
                      </m:e>
                      <m:sub>
                        <m:r>
                          <a:rPr lang="en-US" altLang="zh-CN" sz="2400" i="1">
                            <a:latin typeface="Cambria Math" panose="02040503050406030204" pitchFamily="18" charset="0"/>
                          </a:rPr>
                          <m:t>𝐿</m:t>
                        </m:r>
                      </m:sub>
                    </m:sSub>
                    <m:r>
                      <a:rPr lang="en-US" altLang="zh-CN" sz="2400" i="1">
                        <a:latin typeface="Cambria Math" panose="02040503050406030204" pitchFamily="18" charset="0"/>
                      </a:rPr>
                      <m:t>=</m:t>
                    </m:r>
                    <m:f>
                      <m:fPr>
                        <m:ctrlPr>
                          <a:rPr lang="en-US" altLang="zh-CN" sz="2400" i="1" smtClean="0">
                            <a:latin typeface="Cambria Math" panose="02040503050406030204" pitchFamily="18" charset="0"/>
                          </a:rPr>
                        </m:ctrlPr>
                      </m:fPr>
                      <m:num>
                        <m:r>
                          <a:rPr lang="zh-CN" altLang="en-US" sz="2400" i="1">
                            <a:latin typeface="Cambria Math" panose="02040503050406030204" pitchFamily="18" charset="0"/>
                          </a:rPr>
                          <m:t>𝜃</m:t>
                        </m:r>
                      </m:num>
                      <m:den>
                        <m:r>
                          <a:rPr lang="en-US" altLang="zh-CN" sz="2400" b="0" i="1" smtClean="0">
                            <a:latin typeface="Cambria Math" panose="02040503050406030204" pitchFamily="18" charset="0"/>
                          </a:rPr>
                          <m:t>2</m:t>
                        </m:r>
                      </m:den>
                    </m:f>
                  </m:oMath>
                </a14:m>
                <a:endParaRPr lang="zh-CN" altLang="en-US" sz="2400" dirty="0"/>
              </a:p>
              <a:p>
                <a:pPr>
                  <a:lnSpc>
                    <a:spcPct val="90000"/>
                  </a:lnSpc>
                  <a:spcBef>
                    <a:spcPct val="0"/>
                  </a:spcBef>
                  <a:spcAft>
                    <a:spcPct val="80000"/>
                  </a:spcAft>
                </a:pPr>
                <a:r>
                  <a:rPr lang="zh-CN" altLang="en-US" sz="2800" dirty="0"/>
                  <a:t>因此，在实验室坐标系中，计算等离子体中的电子</a:t>
                </a:r>
                <a:r>
                  <a:rPr lang="en-US" altLang="zh-CN" sz="2800" dirty="0"/>
                  <a:t>-</a:t>
                </a:r>
                <a:r>
                  <a:rPr lang="zh-CN" altLang="en-US" sz="2800" dirty="0"/>
                  <a:t>电子，电子</a:t>
                </a:r>
                <a:r>
                  <a:rPr lang="en-US" altLang="zh-CN" sz="2800" dirty="0"/>
                  <a:t>-</a:t>
                </a:r>
                <a:r>
                  <a:rPr lang="zh-CN" altLang="en-US" sz="2800" dirty="0"/>
                  <a:t>离子，离子</a:t>
                </a:r>
                <a:r>
                  <a:rPr lang="en-US" altLang="zh-CN" sz="2800" dirty="0"/>
                  <a:t>-</a:t>
                </a:r>
                <a:r>
                  <a:rPr lang="zh-CN" altLang="en-US" sz="2800" dirty="0"/>
                  <a:t>离子彼此的碰撞频率时也要做相应调整。</a:t>
                </a:r>
                <a:endParaRPr lang="zh-CN" altLang="en-US" sz="2800" dirty="0"/>
              </a:p>
            </p:txBody>
          </p:sp>
        </mc:Choice>
        <mc:Fallback>
          <p:sp>
            <p:nvSpPr>
              <p:cNvPr id="44034" name="文本占位符 66562"/>
              <p:cNvSpPr>
                <a:spLocks noRot="1" noChangeAspect="1" noMove="1" noResize="1" noEditPoints="1" noAdjustHandles="1" noChangeArrowheads="1" noChangeShapeType="1" noTextEdit="1"/>
              </p:cNvSpPr>
              <p:nvPr>
                <p:ph type="body" sz="half" idx="1"/>
              </p:nvPr>
            </p:nvSpPr>
            <p:spPr>
              <a:xfrm>
                <a:off x="753834" y="1417638"/>
                <a:ext cx="7742602" cy="4824413"/>
              </a:xfrm>
              <a:blipFill rotWithShape="1">
                <a:blip r:embed="rId1"/>
                <a:stretch>
                  <a:fillRect l="-1" t="-7" r="2"/>
                </a:stretch>
              </a:blipFill>
            </p:spPr>
            <p:txBody>
              <a:bodyPr/>
              <a:lstStyle/>
              <a:p>
                <a:r>
                  <a:rPr lang="zh-CN" altLang="en-US">
                    <a:noFill/>
                  </a:rPr>
                  <a:t> </a:t>
                </a:r>
              </a:p>
            </p:txBody>
          </p:sp>
        </mc:Fallback>
      </mc:AlternateContent>
      <p:grpSp>
        <p:nvGrpSpPr>
          <p:cNvPr id="44037" name="组合 66581"/>
          <p:cNvGrpSpPr/>
          <p:nvPr/>
        </p:nvGrpSpPr>
        <p:grpSpPr>
          <a:xfrm>
            <a:off x="5256076" y="2348880"/>
            <a:ext cx="3551207" cy="2305050"/>
            <a:chOff x="3289" y="1207"/>
            <a:chExt cx="2313" cy="1361"/>
          </a:xfrm>
        </p:grpSpPr>
        <p:grpSp>
          <p:nvGrpSpPr>
            <p:cNvPr id="44038" name="组合 66567"/>
            <p:cNvGrpSpPr/>
            <p:nvPr/>
          </p:nvGrpSpPr>
          <p:grpSpPr>
            <a:xfrm>
              <a:off x="3289" y="1207"/>
              <a:ext cx="2313" cy="1361"/>
              <a:chOff x="0" y="0"/>
              <a:chExt cx="2880" cy="1560"/>
            </a:xfrm>
          </p:grpSpPr>
          <p:sp>
            <p:nvSpPr>
              <p:cNvPr id="44039" name="矩形 66568"/>
              <p:cNvSpPr>
                <a:spLocks noChangeAspect="1"/>
              </p:cNvSpPr>
              <p:nvPr/>
            </p:nvSpPr>
            <p:spPr>
              <a:xfrm>
                <a:off x="0" y="0"/>
                <a:ext cx="2880" cy="156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44040" name="直接连接符 66569"/>
              <p:cNvSpPr/>
              <p:nvPr/>
            </p:nvSpPr>
            <p:spPr>
              <a:xfrm>
                <a:off x="360" y="936"/>
                <a:ext cx="900" cy="0"/>
              </a:xfrm>
              <a:prstGeom prst="line">
                <a:avLst/>
              </a:prstGeom>
              <a:ln w="9525" cap="flat" cmpd="sng">
                <a:solidFill>
                  <a:srgbClr val="000000"/>
                </a:solidFill>
                <a:prstDash val="solid"/>
                <a:round/>
                <a:headEnd type="none" w="med" len="med"/>
                <a:tailEnd type="triangle" w="med" len="med"/>
              </a:ln>
            </p:spPr>
          </p:sp>
          <p:sp>
            <p:nvSpPr>
              <p:cNvPr id="44041" name="直接连接符 66570"/>
              <p:cNvSpPr/>
              <p:nvPr/>
            </p:nvSpPr>
            <p:spPr>
              <a:xfrm flipH="1">
                <a:off x="1260" y="936"/>
                <a:ext cx="540" cy="0"/>
              </a:xfrm>
              <a:prstGeom prst="line">
                <a:avLst/>
              </a:prstGeom>
              <a:ln w="9525" cap="flat" cmpd="sng">
                <a:solidFill>
                  <a:srgbClr val="FF0000"/>
                </a:solidFill>
                <a:prstDash val="solid"/>
                <a:round/>
                <a:headEnd type="none" w="med" len="med"/>
                <a:tailEnd type="triangle" w="sm" len="lg"/>
              </a:ln>
            </p:spPr>
          </p:sp>
          <p:sp>
            <p:nvSpPr>
              <p:cNvPr id="44042" name="直接连接符 66571"/>
              <p:cNvSpPr/>
              <p:nvPr/>
            </p:nvSpPr>
            <p:spPr>
              <a:xfrm flipV="1">
                <a:off x="1260" y="312"/>
                <a:ext cx="720" cy="624"/>
              </a:xfrm>
              <a:prstGeom prst="line">
                <a:avLst/>
              </a:prstGeom>
              <a:ln w="9525" cap="flat" cmpd="sng">
                <a:solidFill>
                  <a:srgbClr val="000000"/>
                </a:solidFill>
                <a:prstDash val="solid"/>
                <a:round/>
                <a:headEnd type="none" w="med" len="med"/>
                <a:tailEnd type="triangle" w="med" len="med"/>
              </a:ln>
            </p:spPr>
          </p:sp>
          <p:sp>
            <p:nvSpPr>
              <p:cNvPr id="44043" name="直接连接符 66572"/>
              <p:cNvSpPr/>
              <p:nvPr/>
            </p:nvSpPr>
            <p:spPr>
              <a:xfrm flipH="1">
                <a:off x="900" y="936"/>
                <a:ext cx="360" cy="312"/>
              </a:xfrm>
              <a:prstGeom prst="line">
                <a:avLst/>
              </a:prstGeom>
              <a:ln w="9525" cap="flat" cmpd="sng">
                <a:solidFill>
                  <a:srgbClr val="FF0000"/>
                </a:solidFill>
                <a:prstDash val="solid"/>
                <a:round/>
                <a:headEnd type="none" w="med" len="med"/>
                <a:tailEnd type="triangle" w="sm" len="lg"/>
              </a:ln>
            </p:spPr>
          </p:sp>
          <p:sp>
            <p:nvSpPr>
              <p:cNvPr id="44044" name="直接连接符 66573"/>
              <p:cNvSpPr/>
              <p:nvPr/>
            </p:nvSpPr>
            <p:spPr>
              <a:xfrm>
                <a:off x="1260" y="1092"/>
                <a:ext cx="540" cy="0"/>
              </a:xfrm>
              <a:prstGeom prst="line">
                <a:avLst/>
              </a:prstGeom>
              <a:ln w="9525" cap="flat" cmpd="sng">
                <a:solidFill>
                  <a:srgbClr val="000000"/>
                </a:solidFill>
                <a:prstDash val="lgDash"/>
                <a:round/>
                <a:headEnd type="none" w="med" len="med"/>
                <a:tailEnd type="triangle" w="med" len="med"/>
              </a:ln>
            </p:spPr>
          </p:sp>
          <p:sp>
            <p:nvSpPr>
              <p:cNvPr id="44045" name="直接连接符 66574"/>
              <p:cNvSpPr/>
              <p:nvPr/>
            </p:nvSpPr>
            <p:spPr>
              <a:xfrm flipV="1">
                <a:off x="1260" y="312"/>
                <a:ext cx="1260" cy="624"/>
              </a:xfrm>
              <a:prstGeom prst="line">
                <a:avLst/>
              </a:prstGeom>
              <a:ln w="9525" cap="flat" cmpd="sng">
                <a:solidFill>
                  <a:srgbClr val="000000"/>
                </a:solidFill>
                <a:prstDash val="lgDash"/>
                <a:round/>
                <a:headEnd type="none" w="med" len="med"/>
                <a:tailEnd type="triangle" w="sm" len="sm"/>
              </a:ln>
            </p:spPr>
          </p:sp>
          <p:sp>
            <p:nvSpPr>
              <p:cNvPr id="44046" name="直接连接符 66575"/>
              <p:cNvSpPr/>
              <p:nvPr/>
            </p:nvSpPr>
            <p:spPr>
              <a:xfrm>
                <a:off x="1980" y="312"/>
                <a:ext cx="540" cy="0"/>
              </a:xfrm>
              <a:prstGeom prst="line">
                <a:avLst/>
              </a:prstGeom>
              <a:ln w="9525" cap="flat" cmpd="sng">
                <a:solidFill>
                  <a:srgbClr val="000000"/>
                </a:solidFill>
                <a:prstDash val="lgDash"/>
                <a:round/>
                <a:headEnd type="none" w="med" len="med"/>
                <a:tailEnd type="triangle" w="med" len="med"/>
              </a:ln>
            </p:spPr>
          </p:sp>
          <p:sp>
            <p:nvSpPr>
              <p:cNvPr id="44047" name="任意多边形 66576"/>
              <p:cNvSpPr/>
              <p:nvPr/>
            </p:nvSpPr>
            <p:spPr>
              <a:xfrm rot="884614">
                <a:off x="1440" y="780"/>
                <a:ext cx="180" cy="155"/>
              </a:xfrm>
              <a:custGeom>
                <a:avLst/>
                <a:gdLst/>
                <a:ahLst/>
                <a:cxnLst>
                  <a:cxn ang="270">
                    <a:pos x="11313" y="0"/>
                  </a:cxn>
                  <a:cxn ang="0">
                    <a:pos x="21600" y="18400"/>
                  </a:cxn>
                  <a:cxn ang="180">
                    <a:pos x="0" y="18400"/>
                  </a:cxn>
                </a:cxnLst>
                <a:rect l="0" t="0" r="0" b="0"/>
                <a:pathLst>
                  <a:path w="21600" h="18400" fill="none">
                    <a:moveTo>
                      <a:pt x="11313" y="0"/>
                    </a:moveTo>
                    <a:cubicBezTo>
                      <a:pt x="17487" y="3801"/>
                      <a:pt x="21600" y="10620"/>
                      <a:pt x="21600" y="18400"/>
                    </a:cubicBezTo>
                  </a:path>
                  <a:path w="21600" h="18400" stroke="0">
                    <a:moveTo>
                      <a:pt x="11313" y="0"/>
                    </a:moveTo>
                    <a:cubicBezTo>
                      <a:pt x="17487" y="3801"/>
                      <a:pt x="21600" y="10620"/>
                      <a:pt x="21600" y="18400"/>
                    </a:cubicBezTo>
                    <a:lnTo>
                      <a:pt x="0" y="18400"/>
                    </a:lnTo>
                    <a:close/>
                  </a:path>
                </a:pathLst>
              </a:custGeom>
              <a:noFill/>
              <a:ln w="9525" cap="flat" cmpd="sng">
                <a:solidFill>
                  <a:srgbClr val="000000"/>
                </a:solidFill>
                <a:prstDash val="solid"/>
                <a:round/>
                <a:headEnd type="none" w="med" len="med"/>
                <a:tailEnd type="none" w="med" len="med"/>
              </a:ln>
            </p:spPr>
            <p:txBody>
              <a:bodyPr/>
              <a:lstStyle/>
              <a:p>
                <a:endParaRPr lang="zh-CN" altLang="en-US"/>
              </a:p>
            </p:txBody>
          </p:sp>
        </p:grpSp>
        <p:sp>
          <p:nvSpPr>
            <p:cNvPr id="44048" name="文本框 66577"/>
            <p:cNvSpPr txBox="1"/>
            <p:nvPr/>
          </p:nvSpPr>
          <p:spPr>
            <a:xfrm>
              <a:off x="3696" y="1793"/>
              <a:ext cx="590" cy="216"/>
            </a:xfrm>
            <a:prstGeom prst="rect">
              <a:avLst/>
            </a:prstGeom>
            <a:noFill/>
            <a:ln w="9525">
              <a:noFill/>
            </a:ln>
          </p:spPr>
          <p:txBody>
            <a:bodyPr anchor="t">
              <a:spAutoFit/>
            </a:bodyPr>
            <a:lstStyle/>
            <a:p>
              <a:pPr>
                <a:spcBef>
                  <a:spcPct val="50000"/>
                </a:spcBef>
              </a:pPr>
              <a:r>
                <a:rPr lang="en-US" altLang="zh-CN" dirty="0">
                  <a:latin typeface="Arial" panose="020B0604020202020204" pitchFamily="34" charset="0"/>
                </a:rPr>
                <a:t>V</a:t>
              </a:r>
              <a:r>
                <a:rPr lang="en-US" altLang="zh-CN" baseline="-25000" dirty="0">
                  <a:latin typeface="Arial" panose="020B0604020202020204" pitchFamily="34" charset="0"/>
                </a:rPr>
                <a:t>1</a:t>
              </a:r>
              <a:r>
                <a:rPr lang="en-US" altLang="zh-CN" dirty="0">
                  <a:latin typeface="Arial" panose="020B0604020202020204" pitchFamily="34" charset="0"/>
                </a:rPr>
                <a:t>’(m</a:t>
              </a:r>
              <a:r>
                <a:rPr lang="en-US" altLang="zh-CN" baseline="-25000" dirty="0">
                  <a:latin typeface="Arial" panose="020B0604020202020204" pitchFamily="34" charset="0"/>
                </a:rPr>
                <a:t>2</a:t>
              </a:r>
              <a:r>
                <a:rPr lang="en-US" altLang="zh-CN" dirty="0">
                  <a:latin typeface="Arial" panose="020B0604020202020204" pitchFamily="34" charset="0"/>
                </a:rPr>
                <a:t>)</a:t>
              </a:r>
              <a:endParaRPr lang="en-US" altLang="zh-CN" dirty="0">
                <a:latin typeface="Arial" panose="020B0604020202020204" pitchFamily="34" charset="0"/>
              </a:endParaRPr>
            </a:p>
          </p:txBody>
        </p:sp>
        <p:sp>
          <p:nvSpPr>
            <p:cNvPr id="44049" name="文本框 66578"/>
            <p:cNvSpPr txBox="1"/>
            <p:nvPr/>
          </p:nvSpPr>
          <p:spPr>
            <a:xfrm>
              <a:off x="4332" y="1566"/>
              <a:ext cx="317" cy="217"/>
            </a:xfrm>
            <a:prstGeom prst="rect">
              <a:avLst/>
            </a:prstGeom>
            <a:noFill/>
            <a:ln w="9525">
              <a:noFill/>
            </a:ln>
          </p:spPr>
          <p:txBody>
            <a:bodyPr anchor="t">
              <a:spAutoFit/>
            </a:bodyPr>
            <a:lstStyle/>
            <a:p>
              <a:pPr>
                <a:spcBef>
                  <a:spcPct val="50000"/>
                </a:spcBef>
              </a:pPr>
              <a:r>
                <a:rPr lang="en-US" altLang="zh-CN">
                  <a:latin typeface="Arial" panose="020B0604020202020204" pitchFamily="34" charset="0"/>
                </a:rPr>
                <a:t>V</a:t>
              </a:r>
              <a:r>
                <a:rPr lang="en-US" altLang="zh-CN" baseline="-25000">
                  <a:latin typeface="Arial" panose="020B0604020202020204" pitchFamily="34" charset="0"/>
                </a:rPr>
                <a:t>1</a:t>
              </a:r>
              <a:r>
                <a:rPr lang="en-US" altLang="zh-CN">
                  <a:latin typeface="Arial" panose="020B0604020202020204" pitchFamily="34" charset="0"/>
                </a:rPr>
                <a:t>’</a:t>
              </a:r>
              <a:endParaRPr lang="en-US" altLang="zh-CN">
                <a:latin typeface="Arial" panose="020B0604020202020204" pitchFamily="34" charset="0"/>
              </a:endParaRPr>
            </a:p>
          </p:txBody>
        </p:sp>
        <p:sp>
          <p:nvSpPr>
            <p:cNvPr id="44050" name="文本框 66579"/>
            <p:cNvSpPr txBox="1"/>
            <p:nvPr/>
          </p:nvSpPr>
          <p:spPr>
            <a:xfrm>
              <a:off x="4558" y="1797"/>
              <a:ext cx="272" cy="216"/>
            </a:xfrm>
            <a:prstGeom prst="rect">
              <a:avLst/>
            </a:prstGeom>
            <a:noFill/>
            <a:ln w="9525">
              <a:noFill/>
            </a:ln>
          </p:spPr>
          <p:txBody>
            <a:bodyPr anchor="t">
              <a:spAutoFit/>
            </a:bodyPr>
            <a:lstStyle/>
            <a:p>
              <a:pPr>
                <a:spcBef>
                  <a:spcPct val="50000"/>
                </a:spcBef>
              </a:pPr>
              <a:r>
                <a:rPr lang="en-US" altLang="zh-CN" err="1">
                  <a:latin typeface="Symbol" panose="05050102010706020507" pitchFamily="18" charset="2"/>
                </a:rPr>
                <a:t>q</a:t>
              </a:r>
              <a:r>
                <a:rPr lang="en-US" altLang="zh-CN" baseline="-25000" err="1">
                  <a:latin typeface="Arial" panose="020B0604020202020204" pitchFamily="34" charset="0"/>
                </a:rPr>
                <a:t>L</a:t>
              </a:r>
              <a:endParaRPr lang="en-US" altLang="zh-CN">
                <a:latin typeface="Arial" panose="020B0604020202020204" pitchFamily="34" charset="0"/>
              </a:endParaRPr>
            </a:p>
          </p:txBody>
        </p:sp>
        <p:sp>
          <p:nvSpPr>
            <p:cNvPr id="44051" name="文本框 66580"/>
            <p:cNvSpPr txBox="1"/>
            <p:nvPr/>
          </p:nvSpPr>
          <p:spPr>
            <a:xfrm>
              <a:off x="4739" y="1888"/>
              <a:ext cx="590" cy="217"/>
            </a:xfrm>
            <a:prstGeom prst="rect">
              <a:avLst/>
            </a:prstGeom>
            <a:noFill/>
            <a:ln w="9525">
              <a:noFill/>
            </a:ln>
          </p:spPr>
          <p:txBody>
            <a:bodyPr anchor="t">
              <a:spAutoFit/>
            </a:bodyPr>
            <a:lstStyle/>
            <a:p>
              <a:pPr>
                <a:spcBef>
                  <a:spcPct val="50000"/>
                </a:spcBef>
              </a:pPr>
              <a:r>
                <a:rPr lang="en-US" altLang="zh-CN">
                  <a:solidFill>
                    <a:srgbClr val="FF0000"/>
                  </a:solidFill>
                  <a:latin typeface="Arial" panose="020B0604020202020204" pitchFamily="34" charset="0"/>
                </a:rPr>
                <a:t>V</a:t>
              </a:r>
              <a:r>
                <a:rPr lang="en-US" altLang="zh-CN" baseline="-25000">
                  <a:solidFill>
                    <a:srgbClr val="FF0000"/>
                  </a:solidFill>
                  <a:latin typeface="Arial" panose="020B0604020202020204" pitchFamily="34" charset="0"/>
                </a:rPr>
                <a:t>2</a:t>
              </a:r>
              <a:r>
                <a:rPr lang="en-US" altLang="zh-CN">
                  <a:solidFill>
                    <a:srgbClr val="FF0000"/>
                  </a:solidFill>
                  <a:latin typeface="Arial" panose="020B0604020202020204" pitchFamily="34" charset="0"/>
                </a:rPr>
                <a:t>’(m</a:t>
              </a:r>
              <a:r>
                <a:rPr lang="en-US" altLang="zh-CN" baseline="-25000">
                  <a:solidFill>
                    <a:srgbClr val="FF0000"/>
                  </a:solidFill>
                  <a:latin typeface="Arial" panose="020B0604020202020204" pitchFamily="34" charset="0"/>
                </a:rPr>
                <a:t>1</a:t>
              </a:r>
              <a:r>
                <a:rPr lang="en-US" altLang="zh-CN">
                  <a:solidFill>
                    <a:srgbClr val="FF0000"/>
                  </a:solidFill>
                  <a:latin typeface="Arial" panose="020B0604020202020204" pitchFamily="34" charset="0"/>
                </a:rPr>
                <a:t>)</a:t>
              </a:r>
              <a:endParaRPr lang="en-US" altLang="zh-CN">
                <a:solidFill>
                  <a:srgbClr val="FF0000"/>
                </a:solidFill>
                <a:latin typeface="Arial" panose="020B0604020202020204" pitchFamily="34" charset="0"/>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7" name="标题 68609"/>
          <p:cNvSpPr>
            <a:spLocks noGrp="1"/>
          </p:cNvSpPr>
          <p:nvPr>
            <p:ph type="title"/>
          </p:nvPr>
        </p:nvSpPr>
        <p:spPr>
          <a:xfrm>
            <a:off x="457200" y="274638"/>
            <a:ext cx="8362950" cy="1143000"/>
          </a:xfrm>
        </p:spPr>
        <p:txBody>
          <a:bodyPr anchor="ctr"/>
          <a:lstStyle/>
          <a:p>
            <a:r>
              <a:rPr lang="zh-CN" altLang="en-US" dirty="0"/>
              <a:t>实验室系的碰撞频率分析</a:t>
            </a:r>
            <a:endParaRPr lang="zh-CN" altLang="en-US" dirty="0"/>
          </a:p>
        </p:txBody>
      </p:sp>
      <mc:AlternateContent xmlns:mc="http://schemas.openxmlformats.org/markup-compatibility/2006">
        <mc:Choice xmlns:a14="http://schemas.microsoft.com/office/drawing/2010/main" Requires="a14">
          <p:sp>
            <p:nvSpPr>
              <p:cNvPr id="45058" name="文本占位符 68610"/>
              <p:cNvSpPr>
                <a:spLocks noGrp="1"/>
              </p:cNvSpPr>
              <p:nvPr>
                <p:ph type="body" sz="half" idx="1"/>
              </p:nvPr>
            </p:nvSpPr>
            <p:spPr>
              <a:xfrm>
                <a:off x="611188" y="1412875"/>
                <a:ext cx="8208962" cy="4824413"/>
              </a:xfrm>
            </p:spPr>
            <p:txBody>
              <a:bodyPr anchor="t"/>
              <a:lstStyle/>
              <a:p>
                <a:pPr marL="0" indent="0">
                  <a:buNone/>
                </a:pPr>
                <a:r>
                  <a:rPr lang="zh-CN" altLang="en-US" sz="2800" dirty="0"/>
                  <a:t>考虑约化质量</a:t>
                </a:r>
                <a14:m>
                  <m:oMath xmlns:m="http://schemas.openxmlformats.org/officeDocument/2006/math">
                    <m:sSub>
                      <m:sSubPr>
                        <m:ctrlPr>
                          <a:rPr lang="en-US" altLang="zh-CN" sz="2800" i="1" smtClean="0">
                            <a:latin typeface="Cambria Math" panose="02040503050406030204" pitchFamily="18" charset="0"/>
                          </a:rPr>
                        </m:ctrlPr>
                      </m:sSubPr>
                      <m:e>
                        <m:r>
                          <a:rPr lang="zh-CN" altLang="en-US" sz="2800" i="1">
                            <a:latin typeface="Cambria Math" panose="02040503050406030204" pitchFamily="18" charset="0"/>
                          </a:rPr>
                          <m:t>𝜇</m:t>
                        </m:r>
                      </m:e>
                      <m:sub>
                        <m:r>
                          <a:rPr lang="en-US" altLang="zh-CN" sz="2800" b="0" i="1" smtClean="0">
                            <a:latin typeface="Cambria Math" panose="02040503050406030204" pitchFamily="18" charset="0"/>
                          </a:rPr>
                          <m:t>𝑒𝑒</m:t>
                        </m:r>
                      </m:sub>
                    </m:sSub>
                    <m:r>
                      <a:rPr lang="en-US" altLang="zh-CN" sz="2800" b="0" i="1" smtClean="0">
                        <a:latin typeface="Cambria Math" panose="02040503050406030204" pitchFamily="18" charset="0"/>
                      </a:rPr>
                      <m:t>=</m:t>
                    </m:r>
                    <m:f>
                      <m:fPr>
                        <m:ctrlPr>
                          <a:rPr lang="en-US" altLang="zh-CN" sz="2800" b="0" i="1" smtClean="0">
                            <a:latin typeface="Cambria Math" panose="02040503050406030204" pitchFamily="18" charset="0"/>
                          </a:rPr>
                        </m:ctrlPr>
                      </m:fPr>
                      <m:num>
                        <m:sSub>
                          <m:sSubPr>
                            <m:ctrlPr>
                              <a:rPr lang="en-US" altLang="zh-CN" sz="2800" b="0" i="1" smtClean="0">
                                <a:latin typeface="Cambria Math" panose="02040503050406030204" pitchFamily="18" charset="0"/>
                              </a:rPr>
                            </m:ctrlPr>
                          </m:sSubPr>
                          <m:e>
                            <m:r>
                              <a:rPr lang="en-US" altLang="zh-CN" sz="2800" b="0" i="1" smtClean="0">
                                <a:latin typeface="Cambria Math" panose="02040503050406030204" pitchFamily="18" charset="0"/>
                              </a:rPr>
                              <m:t>𝑚</m:t>
                            </m:r>
                          </m:e>
                          <m:sub>
                            <m:r>
                              <a:rPr lang="en-US" altLang="zh-CN" sz="2800" b="0" i="1" smtClean="0">
                                <a:latin typeface="Cambria Math" panose="02040503050406030204" pitchFamily="18" charset="0"/>
                              </a:rPr>
                              <m:t>𝑒</m:t>
                            </m:r>
                          </m:sub>
                        </m:sSub>
                      </m:num>
                      <m:den>
                        <m:r>
                          <a:rPr lang="en-US" altLang="zh-CN" sz="2800" b="0" i="1" smtClean="0">
                            <a:latin typeface="Cambria Math" panose="02040503050406030204" pitchFamily="18" charset="0"/>
                          </a:rPr>
                          <m:t>2</m:t>
                        </m:r>
                      </m:den>
                    </m:f>
                  </m:oMath>
                </a14:m>
                <a:r>
                  <a:rPr lang="zh-CN" altLang="en-US" sz="2800" dirty="0"/>
                  <a:t>，</a:t>
                </a:r>
                <a14:m>
                  <m:oMath xmlns:m="http://schemas.openxmlformats.org/officeDocument/2006/math">
                    <m:sSub>
                      <m:sSubPr>
                        <m:ctrlPr>
                          <a:rPr lang="en-US" altLang="zh-CN" sz="2800" i="1">
                            <a:latin typeface="Cambria Math" panose="02040503050406030204" pitchFamily="18" charset="0"/>
                          </a:rPr>
                        </m:ctrlPr>
                      </m:sSubPr>
                      <m:e>
                        <m:r>
                          <a:rPr lang="zh-CN" altLang="en-US" sz="2800" i="1">
                            <a:latin typeface="Cambria Math" panose="02040503050406030204" pitchFamily="18" charset="0"/>
                          </a:rPr>
                          <m:t>𝜇</m:t>
                        </m:r>
                      </m:e>
                      <m:sub>
                        <m:r>
                          <a:rPr lang="en-US" altLang="zh-CN" sz="2800" b="0" i="1" smtClean="0">
                            <a:latin typeface="Cambria Math" panose="02040503050406030204" pitchFamily="18" charset="0"/>
                          </a:rPr>
                          <m:t>𝑖𝑖</m:t>
                        </m:r>
                      </m:sub>
                    </m:sSub>
                    <m:r>
                      <a:rPr lang="en-US" altLang="zh-CN" sz="2800" i="1">
                        <a:latin typeface="Cambria Math" panose="02040503050406030204" pitchFamily="18" charset="0"/>
                      </a:rPr>
                      <m:t>=</m:t>
                    </m:r>
                    <m:f>
                      <m:fPr>
                        <m:ctrlPr>
                          <a:rPr lang="en-US" altLang="zh-CN" sz="2800" i="1">
                            <a:latin typeface="Cambria Math" panose="02040503050406030204" pitchFamily="18" charset="0"/>
                          </a:rPr>
                        </m:ctrlPr>
                      </m:fPr>
                      <m:num>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𝑚</m:t>
                            </m:r>
                          </m:e>
                          <m:sub>
                            <m:r>
                              <a:rPr lang="en-US" altLang="zh-CN" sz="2800" b="0" i="1" smtClean="0">
                                <a:latin typeface="Cambria Math" panose="02040503050406030204" pitchFamily="18" charset="0"/>
                              </a:rPr>
                              <m:t>𝑖</m:t>
                            </m:r>
                          </m:sub>
                        </m:sSub>
                      </m:num>
                      <m:den>
                        <m:r>
                          <a:rPr lang="en-US" altLang="zh-CN" sz="2800" i="1">
                            <a:latin typeface="Cambria Math" panose="02040503050406030204" pitchFamily="18" charset="0"/>
                          </a:rPr>
                          <m:t>2</m:t>
                        </m:r>
                      </m:den>
                    </m:f>
                  </m:oMath>
                </a14:m>
                <a:r>
                  <a:rPr lang="zh-CN" altLang="en-US" sz="2800" dirty="0"/>
                  <a:t>，</a:t>
                </a:r>
                <a14:m>
                  <m:oMath xmlns:m="http://schemas.openxmlformats.org/officeDocument/2006/math">
                    <m:sSub>
                      <m:sSubPr>
                        <m:ctrlPr>
                          <a:rPr lang="en-US" altLang="zh-CN" sz="2800" i="1">
                            <a:latin typeface="Cambria Math" panose="02040503050406030204" pitchFamily="18" charset="0"/>
                          </a:rPr>
                        </m:ctrlPr>
                      </m:sSubPr>
                      <m:e>
                        <m:r>
                          <a:rPr lang="zh-CN" altLang="en-US" sz="2800" i="1">
                            <a:latin typeface="Cambria Math" panose="02040503050406030204" pitchFamily="18" charset="0"/>
                          </a:rPr>
                          <m:t>𝜇</m:t>
                        </m:r>
                      </m:e>
                      <m:sub>
                        <m:r>
                          <a:rPr lang="en-US" altLang="zh-CN" sz="2800" i="1">
                            <a:latin typeface="Cambria Math" panose="02040503050406030204" pitchFamily="18" charset="0"/>
                          </a:rPr>
                          <m:t>𝑒</m:t>
                        </m:r>
                        <m:r>
                          <a:rPr lang="en-US" altLang="zh-CN" sz="2800" b="0" i="1" smtClean="0">
                            <a:latin typeface="Cambria Math" panose="02040503050406030204" pitchFamily="18" charset="0"/>
                          </a:rPr>
                          <m:t>𝑖</m:t>
                        </m:r>
                      </m:sub>
                    </m:sSub>
                    <m:r>
                      <a:rPr lang="en-US" altLang="zh-CN" sz="2800" i="1">
                        <a:latin typeface="Cambria Math" panose="02040503050406030204" pitchFamily="18" charset="0"/>
                      </a:rPr>
                      <m:t>=</m:t>
                    </m:r>
                    <m:sSub>
                      <m:sSubPr>
                        <m:ctrlPr>
                          <a:rPr lang="en-US" altLang="zh-CN" sz="2800" i="1">
                            <a:latin typeface="Cambria Math" panose="02040503050406030204" pitchFamily="18" charset="0"/>
                          </a:rPr>
                        </m:ctrlPr>
                      </m:sSubPr>
                      <m:e>
                        <m:r>
                          <a:rPr lang="zh-CN" altLang="en-US" sz="2800" i="1">
                            <a:latin typeface="Cambria Math" panose="02040503050406030204" pitchFamily="18" charset="0"/>
                          </a:rPr>
                          <m:t>𝜇</m:t>
                        </m:r>
                      </m:e>
                      <m:sub>
                        <m:r>
                          <a:rPr lang="en-US" altLang="zh-CN" sz="2800" b="0" i="1" smtClean="0">
                            <a:latin typeface="Cambria Math" panose="02040503050406030204" pitchFamily="18" charset="0"/>
                          </a:rPr>
                          <m:t>𝑖</m:t>
                        </m:r>
                        <m:r>
                          <a:rPr lang="en-US" altLang="zh-CN" sz="2800" i="1">
                            <a:latin typeface="Cambria Math" panose="02040503050406030204" pitchFamily="18" charset="0"/>
                          </a:rPr>
                          <m:t>𝑒</m:t>
                        </m:r>
                      </m:sub>
                    </m:sSub>
                    <m:r>
                      <a:rPr lang="en-US" altLang="zh-CN" sz="2800" i="1">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𝑚</m:t>
                        </m:r>
                      </m:e>
                      <m:sub>
                        <m:r>
                          <a:rPr lang="en-US" altLang="zh-CN" sz="2800" i="1">
                            <a:latin typeface="Cambria Math" panose="02040503050406030204" pitchFamily="18" charset="0"/>
                          </a:rPr>
                          <m:t>𝑒</m:t>
                        </m:r>
                      </m:sub>
                    </m:sSub>
                  </m:oMath>
                </a14:m>
                <a:endParaRPr lang="zh-CN" altLang="en-US" sz="2800" dirty="0"/>
              </a:p>
              <a:p>
                <a:r>
                  <a:rPr lang="zh-CN" altLang="en-US" sz="2800" dirty="0"/>
                  <a:t>相对速度  </a:t>
                </a:r>
                <a14:m>
                  <m:oMath xmlns:m="http://schemas.openxmlformats.org/officeDocument/2006/math">
                    <m:sSubSup>
                      <m:sSubSupPr>
                        <m:ctrlPr>
                          <a:rPr lang="en-US" altLang="zh-CN" sz="2800" i="1" smtClean="0">
                            <a:latin typeface="Cambria Math" panose="02040503050406030204" pitchFamily="18" charset="0"/>
                          </a:rPr>
                        </m:ctrlPr>
                      </m:sSubSupPr>
                      <m:e>
                        <m:r>
                          <a:rPr lang="en-US" altLang="zh-CN" sz="2800" b="0" i="1" smtClean="0">
                            <a:latin typeface="Cambria Math" panose="02040503050406030204" pitchFamily="18" charset="0"/>
                          </a:rPr>
                          <m:t>𝑣</m:t>
                        </m:r>
                      </m:e>
                      <m:sub>
                        <m:r>
                          <a:rPr lang="en-US" altLang="zh-CN" sz="2800" b="0" i="1" smtClean="0">
                            <a:latin typeface="Cambria Math" panose="02040503050406030204" pitchFamily="18" charset="0"/>
                          </a:rPr>
                          <m:t>12</m:t>
                        </m:r>
                      </m:sub>
                      <m:sup>
                        <m:r>
                          <a:rPr lang="en-US" altLang="zh-CN" sz="2800" b="0" i="1" smtClean="0">
                            <a:latin typeface="Cambria Math" panose="02040503050406030204" pitchFamily="18" charset="0"/>
                          </a:rPr>
                          <m:t>2</m:t>
                        </m:r>
                      </m:sup>
                    </m:sSubSup>
                    <m:r>
                      <a:rPr lang="en-US" altLang="zh-CN" sz="2800" b="0" i="1" smtClean="0">
                        <a:latin typeface="Cambria Math" panose="02040503050406030204" pitchFamily="18" charset="0"/>
                      </a:rPr>
                      <m:t>=</m:t>
                    </m:r>
                    <m:d>
                      <m:dPr>
                        <m:begChr m:val="⟨"/>
                        <m:endChr m:val="⟩"/>
                        <m:ctrlPr>
                          <a:rPr lang="en-US" altLang="zh-CN" sz="2800" b="0" i="1" smtClean="0">
                            <a:latin typeface="Cambria Math" panose="02040503050406030204" pitchFamily="18" charset="0"/>
                          </a:rPr>
                        </m:ctrlPr>
                      </m:dPr>
                      <m:e>
                        <m:sSubSup>
                          <m:sSubSupPr>
                            <m:ctrlPr>
                              <a:rPr lang="en-US" altLang="zh-CN" sz="2800" i="1">
                                <a:latin typeface="Cambria Math" panose="02040503050406030204" pitchFamily="18" charset="0"/>
                              </a:rPr>
                            </m:ctrlPr>
                          </m:sSubSupPr>
                          <m:e>
                            <m:r>
                              <a:rPr lang="en-US" altLang="zh-CN" sz="2800" i="1">
                                <a:latin typeface="Cambria Math" panose="02040503050406030204" pitchFamily="18" charset="0"/>
                              </a:rPr>
                              <m:t>𝑣</m:t>
                            </m:r>
                          </m:e>
                          <m:sub>
                            <m:r>
                              <a:rPr lang="en-US" altLang="zh-CN" sz="2800" i="1">
                                <a:latin typeface="Cambria Math" panose="02040503050406030204" pitchFamily="18" charset="0"/>
                              </a:rPr>
                              <m:t>1</m:t>
                            </m:r>
                          </m:sub>
                          <m:sup>
                            <m:r>
                              <a:rPr lang="en-US" altLang="zh-CN" sz="2800" i="1">
                                <a:latin typeface="Cambria Math" panose="02040503050406030204" pitchFamily="18" charset="0"/>
                              </a:rPr>
                              <m:t>2</m:t>
                            </m:r>
                          </m:sup>
                        </m:sSubSup>
                        <m:r>
                          <a:rPr lang="en-US" altLang="zh-CN" sz="2800" b="0" i="1" smtClean="0">
                            <a:latin typeface="Cambria Math" panose="02040503050406030204" pitchFamily="18" charset="0"/>
                          </a:rPr>
                          <m:t>−</m:t>
                        </m:r>
                        <m:r>
                          <a:rPr lang="en-US" altLang="zh-CN" sz="2800" i="1">
                            <a:latin typeface="Cambria Math" panose="02040503050406030204" pitchFamily="18" charset="0"/>
                          </a:rPr>
                          <m:t>2</m:t>
                        </m:r>
                        <m:sSub>
                          <m:sSubPr>
                            <m:ctrlPr>
                              <a:rPr lang="en-US" altLang="zh-CN" sz="2800" i="1" smtClean="0">
                                <a:latin typeface="Cambria Math" panose="02040503050406030204" pitchFamily="18" charset="0"/>
                              </a:rPr>
                            </m:ctrlPr>
                          </m:sSubPr>
                          <m:e>
                            <m:r>
                              <a:rPr lang="en-US" altLang="zh-CN" sz="2800" b="1" i="1" smtClean="0">
                                <a:latin typeface="Cambria Math" panose="02040503050406030204" pitchFamily="18" charset="0"/>
                              </a:rPr>
                              <m:t>𝒗</m:t>
                            </m:r>
                          </m:e>
                          <m:sub>
                            <m:r>
                              <a:rPr lang="en-US" altLang="zh-CN" sz="2800" b="0" i="1" smtClean="0">
                                <a:latin typeface="Cambria Math" panose="02040503050406030204" pitchFamily="18" charset="0"/>
                              </a:rPr>
                              <m:t>1</m:t>
                            </m:r>
                          </m:sub>
                        </m:sSub>
                        <m:r>
                          <a:rPr lang="en-US" altLang="zh-CN" sz="2800" i="1" smtClean="0">
                            <a:latin typeface="Cambria Math" panose="02040503050406030204" pitchFamily="18" charset="0"/>
                            <a:ea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b="1" i="1">
                                <a:latin typeface="Cambria Math" panose="02040503050406030204" pitchFamily="18" charset="0"/>
                              </a:rPr>
                              <m:t>𝒗</m:t>
                            </m:r>
                          </m:e>
                          <m:sub>
                            <m:r>
                              <a:rPr lang="en-US" altLang="zh-CN" sz="2800" b="0" i="1" smtClean="0">
                                <a:latin typeface="Cambria Math" panose="02040503050406030204" pitchFamily="18" charset="0"/>
                              </a:rPr>
                              <m:t>2</m:t>
                            </m:r>
                          </m:sub>
                        </m:sSub>
                        <m:r>
                          <a:rPr lang="en-US" altLang="zh-CN" sz="2800" i="1" smtClean="0">
                            <a:latin typeface="Cambria Math" panose="02040503050406030204" pitchFamily="18" charset="0"/>
                          </a:rPr>
                          <m:t>+</m:t>
                        </m:r>
                        <m:sSubSup>
                          <m:sSubSupPr>
                            <m:ctrlPr>
                              <a:rPr lang="en-US" altLang="zh-CN" sz="2800" i="1">
                                <a:latin typeface="Cambria Math" panose="02040503050406030204" pitchFamily="18" charset="0"/>
                              </a:rPr>
                            </m:ctrlPr>
                          </m:sSubSupPr>
                          <m:e>
                            <m:r>
                              <a:rPr lang="en-US" altLang="zh-CN" sz="2800" i="1">
                                <a:latin typeface="Cambria Math" panose="02040503050406030204" pitchFamily="18" charset="0"/>
                              </a:rPr>
                              <m:t>𝑣</m:t>
                            </m:r>
                          </m:e>
                          <m:sub>
                            <m:r>
                              <a:rPr lang="en-US" altLang="zh-CN" sz="2800" i="1">
                                <a:latin typeface="Cambria Math" panose="02040503050406030204" pitchFamily="18" charset="0"/>
                              </a:rPr>
                              <m:t>2</m:t>
                            </m:r>
                          </m:sub>
                          <m:sup>
                            <m:r>
                              <a:rPr lang="en-US" altLang="zh-CN" sz="2800" i="1">
                                <a:latin typeface="Cambria Math" panose="02040503050406030204" pitchFamily="18" charset="0"/>
                              </a:rPr>
                              <m:t>2</m:t>
                            </m:r>
                          </m:sup>
                        </m:sSubSup>
                      </m:e>
                    </m:d>
                  </m:oMath>
                </a14:m>
                <a:endParaRPr lang="en-US" altLang="zh-CN" sz="2800" b="0" i="1" dirty="0">
                  <a:latin typeface="Cambria Math" panose="02040503050406030204" pitchFamily="18" charset="0"/>
                </a:endParaRPr>
              </a:p>
              <a:p>
                <a:pPr marL="0" indent="0">
                  <a:buNone/>
                </a:pPr>
                <a:r>
                  <a:rPr lang="en-US" altLang="zh-CN" sz="2800" b="0" dirty="0"/>
                  <a:t>                     </a:t>
                </a:r>
                <a14:m>
                  <m:oMath xmlns:m="http://schemas.openxmlformats.org/officeDocument/2006/math">
                    <m:r>
                      <a:rPr lang="en-US" altLang="zh-CN" sz="2800" b="0" i="1" smtClean="0">
                        <a:latin typeface="Cambria Math" panose="02040503050406030204" pitchFamily="18" charset="0"/>
                      </a:rPr>
                      <m:t>=</m:t>
                    </m:r>
                    <m:d>
                      <m:dPr>
                        <m:begChr m:val="⟨"/>
                        <m:endChr m:val="⟩"/>
                        <m:ctrlPr>
                          <a:rPr lang="en-US" altLang="zh-CN" sz="2800" i="1">
                            <a:latin typeface="Cambria Math" panose="02040503050406030204" pitchFamily="18" charset="0"/>
                          </a:rPr>
                        </m:ctrlPr>
                      </m:dPr>
                      <m:e>
                        <m:sSubSup>
                          <m:sSubSupPr>
                            <m:ctrlPr>
                              <a:rPr lang="en-US" altLang="zh-CN" sz="2800" i="1">
                                <a:latin typeface="Cambria Math" panose="02040503050406030204" pitchFamily="18" charset="0"/>
                              </a:rPr>
                            </m:ctrlPr>
                          </m:sSubSupPr>
                          <m:e>
                            <m:r>
                              <a:rPr lang="en-US" altLang="zh-CN" sz="2800" i="1">
                                <a:latin typeface="Cambria Math" panose="02040503050406030204" pitchFamily="18" charset="0"/>
                              </a:rPr>
                              <m:t>𝑣</m:t>
                            </m:r>
                          </m:e>
                          <m:sub>
                            <m:r>
                              <a:rPr lang="en-US" altLang="zh-CN" sz="2800" i="1">
                                <a:latin typeface="Cambria Math" panose="02040503050406030204" pitchFamily="18" charset="0"/>
                              </a:rPr>
                              <m:t>1</m:t>
                            </m:r>
                          </m:sub>
                          <m:sup>
                            <m:r>
                              <a:rPr lang="en-US" altLang="zh-CN" sz="2800" i="1">
                                <a:latin typeface="Cambria Math" panose="02040503050406030204" pitchFamily="18" charset="0"/>
                              </a:rPr>
                              <m:t>2</m:t>
                            </m:r>
                          </m:sup>
                        </m:sSubSup>
                      </m:e>
                    </m:d>
                    <m:r>
                      <a:rPr lang="en-US" altLang="zh-CN" sz="2800" b="0" i="1" smtClean="0">
                        <a:latin typeface="Cambria Math" panose="02040503050406030204" pitchFamily="18" charset="0"/>
                      </a:rPr>
                      <m:t>+</m:t>
                    </m:r>
                    <m:d>
                      <m:dPr>
                        <m:begChr m:val="⟨"/>
                        <m:endChr m:val="⟩"/>
                        <m:ctrlPr>
                          <a:rPr lang="en-US" altLang="zh-CN" sz="2800" i="1">
                            <a:latin typeface="Cambria Math" panose="02040503050406030204" pitchFamily="18" charset="0"/>
                          </a:rPr>
                        </m:ctrlPr>
                      </m:dPr>
                      <m:e>
                        <m:sSubSup>
                          <m:sSubSupPr>
                            <m:ctrlPr>
                              <a:rPr lang="en-US" altLang="zh-CN" sz="2800" i="1">
                                <a:latin typeface="Cambria Math" panose="02040503050406030204" pitchFamily="18" charset="0"/>
                              </a:rPr>
                            </m:ctrlPr>
                          </m:sSubSupPr>
                          <m:e>
                            <m:r>
                              <a:rPr lang="en-US" altLang="zh-CN" sz="2800" i="1">
                                <a:latin typeface="Cambria Math" panose="02040503050406030204" pitchFamily="18" charset="0"/>
                              </a:rPr>
                              <m:t>𝑣</m:t>
                            </m:r>
                          </m:e>
                          <m:sub>
                            <m:r>
                              <a:rPr lang="en-US" altLang="zh-CN" sz="2800" b="0" i="1" smtClean="0">
                                <a:latin typeface="Cambria Math" panose="02040503050406030204" pitchFamily="18" charset="0"/>
                              </a:rPr>
                              <m:t>2</m:t>
                            </m:r>
                          </m:sub>
                          <m:sup>
                            <m:r>
                              <a:rPr lang="en-US" altLang="zh-CN" sz="2800" i="1">
                                <a:latin typeface="Cambria Math" panose="02040503050406030204" pitchFamily="18" charset="0"/>
                              </a:rPr>
                              <m:t>2</m:t>
                            </m:r>
                          </m:sup>
                        </m:sSubSup>
                      </m:e>
                    </m:d>
                    <m:r>
                      <a:rPr lang="en-US" altLang="zh-CN" sz="2800" b="0" i="1" smtClean="0">
                        <a:latin typeface="Cambria Math" panose="02040503050406030204" pitchFamily="18" charset="0"/>
                      </a:rPr>
                      <m:t>=</m:t>
                    </m:r>
                    <m:f>
                      <m:fPr>
                        <m:ctrlPr>
                          <a:rPr lang="en-US" altLang="zh-CN" sz="2800" b="0" i="1" smtClean="0">
                            <a:latin typeface="Cambria Math" panose="02040503050406030204" pitchFamily="18" charset="0"/>
                          </a:rPr>
                        </m:ctrlPr>
                      </m:fPr>
                      <m:num>
                        <m:r>
                          <a:rPr lang="en-US" altLang="zh-CN" sz="2800" b="0" i="1" smtClean="0">
                            <a:latin typeface="Cambria Math" panose="02040503050406030204" pitchFamily="18" charset="0"/>
                          </a:rPr>
                          <m:t>3</m:t>
                        </m:r>
                        <m:r>
                          <a:rPr lang="en-US" altLang="zh-CN" sz="2800" b="0" i="1" smtClean="0">
                            <a:latin typeface="Cambria Math" panose="02040503050406030204" pitchFamily="18" charset="0"/>
                          </a:rPr>
                          <m:t>𝑘</m:t>
                        </m:r>
                        <m:sSub>
                          <m:sSubPr>
                            <m:ctrlPr>
                              <a:rPr lang="en-US" altLang="zh-CN" sz="2800" b="0" i="1" smtClean="0">
                                <a:latin typeface="Cambria Math" panose="02040503050406030204" pitchFamily="18" charset="0"/>
                              </a:rPr>
                            </m:ctrlPr>
                          </m:sSubPr>
                          <m:e>
                            <m:r>
                              <a:rPr lang="en-US" altLang="zh-CN" sz="2800" b="0" i="1" smtClean="0">
                                <a:latin typeface="Cambria Math" panose="02040503050406030204" pitchFamily="18" charset="0"/>
                              </a:rPr>
                              <m:t>𝑇</m:t>
                            </m:r>
                          </m:e>
                          <m:sub>
                            <m:r>
                              <a:rPr lang="en-US" altLang="zh-CN" sz="2800" b="0" i="1" smtClean="0">
                                <a:latin typeface="Cambria Math" panose="02040503050406030204" pitchFamily="18" charset="0"/>
                              </a:rPr>
                              <m:t>1</m:t>
                            </m:r>
                          </m:sub>
                        </m:sSub>
                      </m:num>
                      <m:den>
                        <m:sSub>
                          <m:sSubPr>
                            <m:ctrlPr>
                              <a:rPr lang="en-US" altLang="zh-CN" sz="2800" b="0" i="1" smtClean="0">
                                <a:latin typeface="Cambria Math" panose="02040503050406030204" pitchFamily="18" charset="0"/>
                              </a:rPr>
                            </m:ctrlPr>
                          </m:sSubPr>
                          <m:e>
                            <m:r>
                              <a:rPr lang="en-US" altLang="zh-CN" sz="2800" b="0" i="1" smtClean="0">
                                <a:latin typeface="Cambria Math" panose="02040503050406030204" pitchFamily="18" charset="0"/>
                              </a:rPr>
                              <m:t>𝑚</m:t>
                            </m:r>
                          </m:e>
                          <m:sub>
                            <m:r>
                              <a:rPr lang="en-US" altLang="zh-CN" sz="2800" b="0" i="1" smtClean="0">
                                <a:latin typeface="Cambria Math" panose="02040503050406030204" pitchFamily="18" charset="0"/>
                              </a:rPr>
                              <m:t>1</m:t>
                            </m:r>
                          </m:sub>
                        </m:sSub>
                      </m:den>
                    </m:f>
                    <m:r>
                      <a:rPr lang="en-US" altLang="zh-CN" sz="2800" b="0" i="1" smtClean="0">
                        <a:latin typeface="Cambria Math" panose="02040503050406030204" pitchFamily="18" charset="0"/>
                      </a:rPr>
                      <m:t>+</m:t>
                    </m:r>
                    <m:f>
                      <m:fPr>
                        <m:ctrlPr>
                          <a:rPr lang="en-US" altLang="zh-CN" sz="2800" i="1">
                            <a:latin typeface="Cambria Math" panose="02040503050406030204" pitchFamily="18" charset="0"/>
                          </a:rPr>
                        </m:ctrlPr>
                      </m:fPr>
                      <m:num>
                        <m:r>
                          <a:rPr lang="en-US" altLang="zh-CN" sz="2800" i="1">
                            <a:latin typeface="Cambria Math" panose="02040503050406030204" pitchFamily="18" charset="0"/>
                          </a:rPr>
                          <m:t>3</m:t>
                        </m:r>
                        <m:r>
                          <a:rPr lang="en-US" altLang="zh-CN" sz="2800" i="1">
                            <a:latin typeface="Cambria Math" panose="02040503050406030204" pitchFamily="18" charset="0"/>
                          </a:rPr>
                          <m:t>𝑘</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𝑇</m:t>
                            </m:r>
                          </m:e>
                          <m:sub>
                            <m:r>
                              <a:rPr lang="en-US" altLang="zh-CN" sz="2800" b="0" i="1" smtClean="0">
                                <a:latin typeface="Cambria Math" panose="02040503050406030204" pitchFamily="18" charset="0"/>
                              </a:rPr>
                              <m:t>2</m:t>
                            </m:r>
                          </m:sub>
                        </m:sSub>
                      </m:num>
                      <m:den>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𝑚</m:t>
                            </m:r>
                          </m:e>
                          <m:sub>
                            <m:r>
                              <a:rPr lang="en-US" altLang="zh-CN" sz="2800" b="0" i="1" smtClean="0">
                                <a:latin typeface="Cambria Math" panose="02040503050406030204" pitchFamily="18" charset="0"/>
                              </a:rPr>
                              <m:t>2</m:t>
                            </m:r>
                          </m:sub>
                        </m:sSub>
                      </m:den>
                    </m:f>
                  </m:oMath>
                </a14:m>
                <a:r>
                  <a:rPr lang="zh-CN" altLang="en-US" sz="2800" dirty="0"/>
                  <a:t> </a:t>
                </a:r>
                <a:endParaRPr lang="zh-CN" altLang="en-US" sz="2800" dirty="0"/>
              </a:p>
              <a:p>
                <a14:m>
                  <m:oMath xmlns:m="http://schemas.openxmlformats.org/officeDocument/2006/math">
                    <m:sSub>
                      <m:sSubPr>
                        <m:ctrlPr>
                          <a:rPr lang="en-US" altLang="zh-CN" sz="2800" i="1">
                            <a:latin typeface="Cambria Math" panose="02040503050406030204" pitchFamily="18" charset="0"/>
                          </a:rPr>
                        </m:ctrlPr>
                      </m:sSubPr>
                      <m:e>
                        <m:r>
                          <a:rPr lang="en-US" altLang="zh-CN" sz="2800" b="0" i="1" smtClean="0">
                            <a:latin typeface="Cambria Math" panose="02040503050406030204" pitchFamily="18" charset="0"/>
                          </a:rPr>
                          <m:t>𝑣</m:t>
                        </m:r>
                      </m:e>
                      <m:sub>
                        <m:r>
                          <a:rPr lang="en-US" altLang="zh-CN" sz="2800" i="1">
                            <a:latin typeface="Cambria Math" panose="02040503050406030204" pitchFamily="18" charset="0"/>
                          </a:rPr>
                          <m:t>𝑒𝑒</m:t>
                        </m:r>
                      </m:sub>
                    </m:sSub>
                    <m:r>
                      <a:rPr lang="en-US" altLang="zh-CN" sz="2800" i="1">
                        <a:latin typeface="Cambria Math" panose="02040503050406030204" pitchFamily="18" charset="0"/>
                      </a:rPr>
                      <m:t>=</m:t>
                    </m:r>
                    <m:rad>
                      <m:radPr>
                        <m:degHide m:val="on"/>
                        <m:ctrlPr>
                          <a:rPr lang="en-US" altLang="zh-CN" sz="2800" i="1" smtClean="0">
                            <a:latin typeface="Cambria Math" panose="02040503050406030204" pitchFamily="18" charset="0"/>
                          </a:rPr>
                        </m:ctrlPr>
                      </m:radPr>
                      <m:deg/>
                      <m:e>
                        <m:r>
                          <a:rPr lang="en-US" altLang="zh-CN" sz="2800" b="0" i="1" smtClean="0">
                            <a:latin typeface="Cambria Math" panose="02040503050406030204" pitchFamily="18" charset="0"/>
                          </a:rPr>
                          <m:t>2</m:t>
                        </m:r>
                      </m:e>
                    </m:rad>
                    <m:sSub>
                      <m:sSubPr>
                        <m:ctrlPr>
                          <a:rPr lang="en-US" altLang="zh-CN" sz="2800" i="1">
                            <a:latin typeface="Cambria Math" panose="02040503050406030204" pitchFamily="18" charset="0"/>
                          </a:rPr>
                        </m:ctrlPr>
                      </m:sSubPr>
                      <m:e>
                        <m:r>
                          <a:rPr lang="en-US" altLang="zh-CN" sz="2800" b="0" i="1" smtClean="0">
                            <a:latin typeface="Cambria Math" panose="02040503050406030204" pitchFamily="18" charset="0"/>
                          </a:rPr>
                          <m:t>𝑣</m:t>
                        </m:r>
                      </m:e>
                      <m:sub>
                        <m:r>
                          <a:rPr lang="en-US" altLang="zh-CN" sz="2800" i="1">
                            <a:latin typeface="Cambria Math" panose="02040503050406030204" pitchFamily="18" charset="0"/>
                          </a:rPr>
                          <m:t>𝑒</m:t>
                        </m:r>
                      </m:sub>
                    </m:sSub>
                  </m:oMath>
                </a14:m>
                <a:r>
                  <a:rPr lang="zh-CN" altLang="en-US" sz="2800" dirty="0"/>
                  <a:t>，</a:t>
                </a:r>
                <a14:m>
                  <m:oMath xmlns:m="http://schemas.openxmlformats.org/officeDocument/2006/math">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𝑣</m:t>
                        </m:r>
                      </m:e>
                      <m:sub>
                        <m:r>
                          <a:rPr lang="en-US" altLang="zh-CN" sz="2800" i="1">
                            <a:latin typeface="Cambria Math" panose="02040503050406030204" pitchFamily="18" charset="0"/>
                          </a:rPr>
                          <m:t>𝑒</m:t>
                        </m:r>
                        <m:r>
                          <a:rPr lang="en-US" altLang="zh-CN" sz="2800" b="0" i="1" smtClean="0">
                            <a:latin typeface="Cambria Math" panose="02040503050406030204" pitchFamily="18" charset="0"/>
                          </a:rPr>
                          <m:t>𝑖</m:t>
                        </m:r>
                      </m:sub>
                    </m:sSub>
                    <m:r>
                      <a:rPr lang="en-US" altLang="zh-CN" sz="2800" i="1">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𝑣</m:t>
                        </m:r>
                      </m:e>
                      <m:sub>
                        <m:r>
                          <a:rPr lang="en-US" altLang="zh-CN" sz="2800" i="1">
                            <a:latin typeface="Cambria Math" panose="02040503050406030204" pitchFamily="18" charset="0"/>
                          </a:rPr>
                          <m:t>𝑖</m:t>
                        </m:r>
                        <m:r>
                          <a:rPr lang="en-US" altLang="zh-CN" sz="2800" b="0" i="1" smtClean="0">
                            <a:latin typeface="Cambria Math" panose="02040503050406030204" pitchFamily="18" charset="0"/>
                          </a:rPr>
                          <m:t>𝑒</m:t>
                        </m:r>
                      </m:sub>
                    </m:sSub>
                    <m:r>
                      <a:rPr lang="en-US" altLang="zh-CN" sz="2800" b="0" i="1" smtClean="0">
                        <a:latin typeface="Cambria Math" panose="02040503050406030204" pitchFamily="18" charset="0"/>
                        <a:ea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𝑣</m:t>
                        </m:r>
                      </m:e>
                      <m:sub>
                        <m:r>
                          <a:rPr lang="en-US" altLang="zh-CN" sz="2800" i="1">
                            <a:latin typeface="Cambria Math" panose="02040503050406030204" pitchFamily="18" charset="0"/>
                          </a:rPr>
                          <m:t>𝑒</m:t>
                        </m:r>
                      </m:sub>
                    </m:sSub>
                  </m:oMath>
                </a14:m>
                <a:r>
                  <a:rPr lang="zh-CN" altLang="en-US" sz="2800" dirty="0"/>
                  <a:t>，这里</a:t>
                </a:r>
                <a14:m>
                  <m:oMath xmlns:m="http://schemas.openxmlformats.org/officeDocument/2006/math">
                    <m:sSubSup>
                      <m:sSubSupPr>
                        <m:ctrlPr>
                          <a:rPr lang="en-US" altLang="zh-CN" sz="2800" i="1">
                            <a:latin typeface="Cambria Math" panose="02040503050406030204" pitchFamily="18" charset="0"/>
                          </a:rPr>
                        </m:ctrlPr>
                      </m:sSubSupPr>
                      <m:e>
                        <m:r>
                          <a:rPr lang="en-US" altLang="zh-CN" sz="2800" i="1">
                            <a:latin typeface="Cambria Math" panose="02040503050406030204" pitchFamily="18" charset="0"/>
                          </a:rPr>
                          <m:t>𝑣</m:t>
                        </m:r>
                      </m:e>
                      <m:sub>
                        <m:r>
                          <a:rPr lang="en-US" altLang="zh-CN" sz="2800" b="0" i="1" smtClean="0">
                            <a:latin typeface="Cambria Math" panose="02040503050406030204" pitchFamily="18" charset="0"/>
                          </a:rPr>
                          <m:t>𝑒</m:t>
                        </m:r>
                      </m:sub>
                      <m:sup>
                        <m:r>
                          <a:rPr lang="en-US" altLang="zh-CN" sz="2800" i="1">
                            <a:latin typeface="Cambria Math" panose="02040503050406030204" pitchFamily="18" charset="0"/>
                          </a:rPr>
                          <m:t>2</m:t>
                        </m:r>
                      </m:sup>
                    </m:sSubSup>
                    <m:r>
                      <a:rPr lang="en-US" altLang="zh-CN" sz="2800" i="1">
                        <a:latin typeface="Cambria Math" panose="02040503050406030204" pitchFamily="18" charset="0"/>
                      </a:rPr>
                      <m:t>=</m:t>
                    </m:r>
                    <m:f>
                      <m:fPr>
                        <m:ctrlPr>
                          <a:rPr lang="en-US" altLang="zh-CN" sz="2800" i="1">
                            <a:latin typeface="Cambria Math" panose="02040503050406030204" pitchFamily="18" charset="0"/>
                          </a:rPr>
                        </m:ctrlPr>
                      </m:fPr>
                      <m:num>
                        <m:r>
                          <a:rPr lang="en-US" altLang="zh-CN" sz="2800" i="1">
                            <a:latin typeface="Cambria Math" panose="02040503050406030204" pitchFamily="18" charset="0"/>
                          </a:rPr>
                          <m:t>3</m:t>
                        </m:r>
                        <m:r>
                          <a:rPr lang="en-US" altLang="zh-CN" sz="2800" i="1">
                            <a:latin typeface="Cambria Math" panose="02040503050406030204" pitchFamily="18" charset="0"/>
                          </a:rPr>
                          <m:t>𝑘</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𝑇</m:t>
                            </m:r>
                          </m:e>
                          <m:sub>
                            <m:r>
                              <a:rPr lang="en-US" altLang="zh-CN" sz="2800" b="0" i="1" smtClean="0">
                                <a:latin typeface="Cambria Math" panose="02040503050406030204" pitchFamily="18" charset="0"/>
                              </a:rPr>
                              <m:t>𝑒</m:t>
                            </m:r>
                          </m:sub>
                        </m:sSub>
                      </m:num>
                      <m:den>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𝑚</m:t>
                            </m:r>
                          </m:e>
                          <m:sub>
                            <m:r>
                              <a:rPr lang="en-US" altLang="zh-CN" sz="2800" b="0" i="1" smtClean="0">
                                <a:latin typeface="Cambria Math" panose="02040503050406030204" pitchFamily="18" charset="0"/>
                              </a:rPr>
                              <m:t>𝑒</m:t>
                            </m:r>
                          </m:sub>
                        </m:sSub>
                      </m:den>
                    </m:f>
                  </m:oMath>
                </a14:m>
                <a:endParaRPr lang="zh-CN" altLang="en-US" sz="2800" dirty="0"/>
              </a:p>
              <a:p>
                <a:r>
                  <a:rPr lang="zh-CN" altLang="en-US" sz="2800" dirty="0"/>
                  <a:t>瞄准距离</a:t>
                </a:r>
                <a14:m>
                  <m:oMath xmlns:m="http://schemas.openxmlformats.org/officeDocument/2006/math">
                    <m:sSub>
                      <m:sSubPr>
                        <m:ctrlPr>
                          <a:rPr lang="en-US" altLang="zh-CN" sz="2800" i="1" smtClean="0">
                            <a:latin typeface="Cambria Math" panose="02040503050406030204" pitchFamily="18" charset="0"/>
                          </a:rPr>
                        </m:ctrlPr>
                      </m:sSubPr>
                      <m:e>
                        <m:r>
                          <a:rPr lang="en-US" altLang="zh-CN" sz="2800" b="0" i="1" smtClean="0">
                            <a:latin typeface="Cambria Math" panose="02040503050406030204" pitchFamily="18" charset="0"/>
                          </a:rPr>
                          <m:t>𝑏</m:t>
                        </m:r>
                      </m:e>
                      <m:sub>
                        <m:r>
                          <a:rPr lang="en-US" altLang="zh-CN" sz="2800" b="0" i="1" smtClean="0">
                            <a:latin typeface="Cambria Math" panose="02040503050406030204" pitchFamily="18" charset="0"/>
                          </a:rPr>
                          <m:t>0</m:t>
                        </m:r>
                      </m:sub>
                    </m:sSub>
                    <m:r>
                      <a:rPr lang="en-US" altLang="zh-CN" sz="2800" b="0" i="1" smtClean="0">
                        <a:latin typeface="Cambria Math" panose="02040503050406030204" pitchFamily="18" charset="0"/>
                      </a:rPr>
                      <m:t>=</m:t>
                    </m:r>
                    <m:f>
                      <m:fPr>
                        <m:ctrlPr>
                          <a:rPr lang="en-US" altLang="zh-CN" sz="2800" b="0" i="1" smtClean="0">
                            <a:latin typeface="Cambria Math" panose="02040503050406030204" pitchFamily="18" charset="0"/>
                          </a:rPr>
                        </m:ctrlPr>
                      </m:fPr>
                      <m:num>
                        <m:sSub>
                          <m:sSubPr>
                            <m:ctrlPr>
                              <a:rPr lang="en-US" altLang="zh-CN" sz="2800" b="0" i="1" smtClean="0">
                                <a:latin typeface="Cambria Math" panose="02040503050406030204" pitchFamily="18" charset="0"/>
                              </a:rPr>
                            </m:ctrlPr>
                          </m:sSubPr>
                          <m:e>
                            <m:r>
                              <a:rPr lang="en-US" altLang="zh-CN" sz="2800" b="0" i="1" smtClean="0">
                                <a:latin typeface="Cambria Math" panose="02040503050406030204" pitchFamily="18" charset="0"/>
                              </a:rPr>
                              <m:t>𝑞</m:t>
                            </m:r>
                          </m:e>
                          <m:sub>
                            <m:r>
                              <a:rPr lang="en-US" altLang="zh-CN" sz="2800" b="0" i="1" smtClean="0">
                                <a:latin typeface="Cambria Math" panose="02040503050406030204" pitchFamily="18" charset="0"/>
                              </a:rPr>
                              <m:t>1</m:t>
                            </m:r>
                          </m:sub>
                        </m:sSub>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𝑞</m:t>
                            </m:r>
                          </m:e>
                          <m:sub>
                            <m:r>
                              <a:rPr lang="en-US" altLang="zh-CN" sz="2800" b="0" i="1" smtClean="0">
                                <a:latin typeface="Cambria Math" panose="02040503050406030204" pitchFamily="18" charset="0"/>
                              </a:rPr>
                              <m:t>2</m:t>
                            </m:r>
                          </m:sub>
                        </m:sSub>
                      </m:num>
                      <m:den>
                        <m:r>
                          <a:rPr lang="en-US" altLang="zh-CN" sz="2800" b="0" i="1" smtClean="0">
                            <a:latin typeface="Cambria Math" panose="02040503050406030204" pitchFamily="18" charset="0"/>
                          </a:rPr>
                          <m:t>4</m:t>
                        </m:r>
                        <m:r>
                          <a:rPr lang="zh-CN" altLang="en-US" sz="2800" b="0" i="1" smtClean="0">
                            <a:latin typeface="Cambria Math" panose="02040503050406030204" pitchFamily="18" charset="0"/>
                          </a:rPr>
                          <m:t>𝜋</m:t>
                        </m:r>
                        <m:sSub>
                          <m:sSubPr>
                            <m:ctrlPr>
                              <a:rPr lang="en-US" altLang="zh-CN" sz="2800" b="0" i="1" smtClean="0">
                                <a:latin typeface="Cambria Math" panose="02040503050406030204" pitchFamily="18" charset="0"/>
                              </a:rPr>
                            </m:ctrlPr>
                          </m:sSubPr>
                          <m:e>
                            <m:r>
                              <a:rPr lang="zh-CN" altLang="en-US" sz="2800" b="0" i="1" smtClean="0">
                                <a:latin typeface="Cambria Math" panose="02040503050406030204" pitchFamily="18" charset="0"/>
                              </a:rPr>
                              <m:t>𝜀</m:t>
                            </m:r>
                          </m:e>
                          <m:sub>
                            <m:r>
                              <a:rPr lang="en-US" altLang="zh-CN" sz="2800" b="0" i="1" smtClean="0">
                                <a:latin typeface="Cambria Math" panose="02040503050406030204" pitchFamily="18" charset="0"/>
                              </a:rPr>
                              <m:t>0</m:t>
                            </m:r>
                          </m:sub>
                        </m:sSub>
                        <m:sSub>
                          <m:sSubPr>
                            <m:ctrlPr>
                              <a:rPr lang="en-US" altLang="zh-CN" sz="2800" i="1">
                                <a:latin typeface="Cambria Math" panose="02040503050406030204" pitchFamily="18" charset="0"/>
                              </a:rPr>
                            </m:ctrlPr>
                          </m:sSubPr>
                          <m:e>
                            <m:r>
                              <a:rPr lang="zh-CN" altLang="en-US" sz="2800" i="1" smtClean="0">
                                <a:latin typeface="Cambria Math" panose="02040503050406030204" pitchFamily="18" charset="0"/>
                              </a:rPr>
                              <m:t>𝜇</m:t>
                            </m:r>
                          </m:e>
                          <m:sub>
                            <m:r>
                              <a:rPr lang="en-US" altLang="zh-CN" sz="2800" i="1">
                                <a:latin typeface="Cambria Math" panose="02040503050406030204" pitchFamily="18" charset="0"/>
                              </a:rPr>
                              <m:t>1</m:t>
                            </m:r>
                            <m:r>
                              <a:rPr lang="en-US" altLang="zh-CN" sz="2800" b="0" i="1" smtClean="0">
                                <a:latin typeface="Cambria Math" panose="02040503050406030204" pitchFamily="18" charset="0"/>
                              </a:rPr>
                              <m:t>2</m:t>
                            </m:r>
                          </m:sub>
                        </m:sSub>
                        <m:sSubSup>
                          <m:sSubSupPr>
                            <m:ctrlPr>
                              <a:rPr lang="en-US" altLang="zh-CN" sz="2800" i="1" smtClean="0">
                                <a:latin typeface="Cambria Math" panose="02040503050406030204" pitchFamily="18" charset="0"/>
                              </a:rPr>
                            </m:ctrlPr>
                          </m:sSubSupPr>
                          <m:e>
                            <m:r>
                              <a:rPr lang="en-US" altLang="zh-CN" sz="2800" b="0" i="1" smtClean="0">
                                <a:latin typeface="Cambria Math" panose="02040503050406030204" pitchFamily="18" charset="0"/>
                              </a:rPr>
                              <m:t>𝑣</m:t>
                            </m:r>
                          </m:e>
                          <m:sub>
                            <m:r>
                              <a:rPr lang="en-US" altLang="zh-CN" sz="2800" b="0" i="1" smtClean="0">
                                <a:latin typeface="Cambria Math" panose="02040503050406030204" pitchFamily="18" charset="0"/>
                              </a:rPr>
                              <m:t>12</m:t>
                            </m:r>
                          </m:sub>
                          <m:sup>
                            <m:r>
                              <a:rPr lang="en-US" altLang="zh-CN" sz="2800" b="0" i="1" smtClean="0">
                                <a:latin typeface="Cambria Math" panose="02040503050406030204" pitchFamily="18" charset="0"/>
                              </a:rPr>
                              <m:t>2</m:t>
                            </m:r>
                          </m:sup>
                        </m:sSubSup>
                      </m:den>
                    </m:f>
                  </m:oMath>
                </a14:m>
                <a:r>
                  <a:rPr lang="zh-CN" altLang="en-US" sz="2800" dirty="0"/>
                  <a:t>，因此</a:t>
                </a:r>
                <a:endParaRPr lang="en-US" altLang="zh-CN" sz="2800" dirty="0"/>
              </a:p>
              <a:p>
                <a:pPr marL="0" indent="0">
                  <a:buNone/>
                </a:pPr>
                <a14:m>
                  <m:oMath xmlns:m="http://schemas.openxmlformats.org/officeDocument/2006/math">
                    <m:sSub>
                      <m:sSubPr>
                        <m:ctrlPr>
                          <a:rPr lang="en-US" altLang="zh-CN" sz="2800" i="1" smtClean="0">
                            <a:latin typeface="Cambria Math" panose="02040503050406030204" pitchFamily="18" charset="0"/>
                          </a:rPr>
                        </m:ctrlPr>
                      </m:sSubPr>
                      <m:e>
                        <m:r>
                          <a:rPr lang="en-US" altLang="zh-CN" sz="2800" b="0" i="1" smtClean="0">
                            <a:latin typeface="Cambria Math" panose="02040503050406030204" pitchFamily="18" charset="0"/>
                          </a:rPr>
                          <m:t>𝑏</m:t>
                        </m:r>
                      </m:e>
                      <m:sub>
                        <m:r>
                          <a:rPr lang="en-US" altLang="zh-CN" sz="2800" b="0" i="1" smtClean="0">
                            <a:latin typeface="Cambria Math" panose="02040503050406030204" pitchFamily="18" charset="0"/>
                          </a:rPr>
                          <m:t>0</m:t>
                        </m:r>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𝑒𝑒</m:t>
                        </m:r>
                        <m:r>
                          <a:rPr lang="en-US" altLang="zh-CN" sz="2800" b="0" i="1" smtClean="0">
                            <a:latin typeface="Cambria Math" panose="02040503050406030204" pitchFamily="18" charset="0"/>
                          </a:rPr>
                          <m:t>)</m:t>
                        </m:r>
                      </m:sub>
                    </m:sSub>
                    <m:r>
                      <a:rPr lang="en-US" altLang="zh-CN" sz="2800" b="0" i="1" smtClean="0">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𝑏</m:t>
                        </m:r>
                      </m:e>
                      <m:sub>
                        <m:r>
                          <a:rPr lang="en-US" altLang="zh-CN" sz="2800" i="1">
                            <a:latin typeface="Cambria Math" panose="02040503050406030204" pitchFamily="18" charset="0"/>
                          </a:rPr>
                          <m:t>0</m:t>
                        </m:r>
                        <m:r>
                          <a:rPr lang="en-US" altLang="zh-CN" sz="2800" i="1">
                            <a:latin typeface="Cambria Math" panose="02040503050406030204" pitchFamily="18" charset="0"/>
                          </a:rPr>
                          <m:t>(</m:t>
                        </m:r>
                        <m:r>
                          <a:rPr lang="en-US" altLang="zh-CN" sz="2800" i="1">
                            <a:latin typeface="Cambria Math" panose="02040503050406030204" pitchFamily="18" charset="0"/>
                          </a:rPr>
                          <m:t>𝑒𝑖</m:t>
                        </m:r>
                        <m:r>
                          <a:rPr lang="en-US" altLang="zh-CN" sz="2800" i="1">
                            <a:latin typeface="Cambria Math" panose="02040503050406030204" pitchFamily="18" charset="0"/>
                          </a:rPr>
                          <m:t>)</m:t>
                        </m:r>
                      </m:sub>
                    </m:sSub>
                    <m:r>
                      <a:rPr lang="en-US" altLang="zh-CN" sz="2800" b="0" i="1" smtClean="0">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𝑏</m:t>
                        </m:r>
                      </m:e>
                      <m:sub>
                        <m:r>
                          <a:rPr lang="en-US" altLang="zh-CN" sz="2800" i="1">
                            <a:latin typeface="Cambria Math" panose="02040503050406030204" pitchFamily="18" charset="0"/>
                          </a:rPr>
                          <m:t>0</m:t>
                        </m:r>
                        <m:r>
                          <a:rPr lang="en-US" altLang="zh-CN" sz="2800" i="1">
                            <a:latin typeface="Cambria Math" panose="02040503050406030204" pitchFamily="18" charset="0"/>
                          </a:rPr>
                          <m:t>(</m:t>
                        </m:r>
                        <m:r>
                          <a:rPr lang="en-US" altLang="zh-CN" sz="2800" i="1">
                            <a:latin typeface="Cambria Math" panose="02040503050406030204" pitchFamily="18" charset="0"/>
                          </a:rPr>
                          <m:t>𝑖𝑒</m:t>
                        </m:r>
                        <m:r>
                          <a:rPr lang="en-US" altLang="zh-CN" sz="2800" i="1">
                            <a:latin typeface="Cambria Math" panose="02040503050406030204" pitchFamily="18" charset="0"/>
                          </a:rPr>
                          <m:t>)</m:t>
                        </m:r>
                      </m:sub>
                    </m:sSub>
                    <m:r>
                      <a:rPr lang="en-US" altLang="zh-CN" sz="2800" b="0" i="1" smtClean="0">
                        <a:latin typeface="Cambria Math" panose="02040503050406030204" pitchFamily="18" charset="0"/>
                      </a:rPr>
                      <m:t>=</m:t>
                    </m:r>
                    <m:f>
                      <m:fPr>
                        <m:ctrlPr>
                          <a:rPr lang="en-US" altLang="zh-CN" sz="2800" i="1">
                            <a:latin typeface="Cambria Math" panose="02040503050406030204" pitchFamily="18" charset="0"/>
                          </a:rPr>
                        </m:ctrlPr>
                      </m:fPr>
                      <m:num>
                        <m:sSup>
                          <m:sSupPr>
                            <m:ctrlPr>
                              <a:rPr lang="en-US" altLang="zh-CN" sz="2800" i="1" smtClean="0">
                                <a:latin typeface="Cambria Math" panose="02040503050406030204" pitchFamily="18" charset="0"/>
                              </a:rPr>
                            </m:ctrlPr>
                          </m:sSupPr>
                          <m:e>
                            <m:r>
                              <a:rPr lang="en-US" altLang="zh-CN" sz="2800" b="0" i="1" smtClean="0">
                                <a:latin typeface="Cambria Math" panose="02040503050406030204" pitchFamily="18" charset="0"/>
                              </a:rPr>
                              <m:t>𝑒</m:t>
                            </m:r>
                          </m:e>
                          <m:sup>
                            <m:r>
                              <a:rPr lang="en-US" altLang="zh-CN" sz="2800" i="1">
                                <a:latin typeface="Cambria Math" panose="02040503050406030204" pitchFamily="18" charset="0"/>
                              </a:rPr>
                              <m:t>2</m:t>
                            </m:r>
                          </m:sup>
                        </m:sSup>
                      </m:num>
                      <m:den>
                        <m:r>
                          <a:rPr lang="en-US" altLang="zh-CN" sz="2800" b="0" i="1" smtClean="0">
                            <a:latin typeface="Cambria Math" panose="02040503050406030204" pitchFamily="18" charset="0"/>
                          </a:rPr>
                          <m:t>12</m:t>
                        </m:r>
                        <m:r>
                          <a:rPr lang="zh-CN" altLang="en-US" sz="2800" i="1">
                            <a:latin typeface="Cambria Math" panose="02040503050406030204" pitchFamily="18" charset="0"/>
                          </a:rPr>
                          <m:t>𝜋</m:t>
                        </m:r>
                        <m:sSub>
                          <m:sSubPr>
                            <m:ctrlPr>
                              <a:rPr lang="en-US" altLang="zh-CN" sz="2800" i="1">
                                <a:latin typeface="Cambria Math" panose="02040503050406030204" pitchFamily="18" charset="0"/>
                              </a:rPr>
                            </m:ctrlPr>
                          </m:sSubPr>
                          <m:e>
                            <m:r>
                              <a:rPr lang="zh-CN" altLang="en-US" sz="2800" i="1">
                                <a:latin typeface="Cambria Math" panose="02040503050406030204" pitchFamily="18" charset="0"/>
                              </a:rPr>
                              <m:t>𝜀</m:t>
                            </m:r>
                          </m:e>
                          <m:sub>
                            <m:r>
                              <a:rPr lang="en-US" altLang="zh-CN" sz="2800" i="1">
                                <a:latin typeface="Cambria Math" panose="02040503050406030204" pitchFamily="18" charset="0"/>
                              </a:rPr>
                              <m:t>0</m:t>
                            </m:r>
                          </m:sub>
                        </m:sSub>
                        <m:r>
                          <a:rPr lang="en-US" altLang="zh-CN" sz="2800" b="0" i="1" smtClean="0">
                            <a:latin typeface="Cambria Math" panose="02040503050406030204" pitchFamily="18" charset="0"/>
                          </a:rPr>
                          <m:t>𝑘</m:t>
                        </m:r>
                        <m:sSub>
                          <m:sSubPr>
                            <m:ctrlPr>
                              <a:rPr lang="en-US" altLang="zh-CN" sz="2800" i="1">
                                <a:latin typeface="Cambria Math" panose="02040503050406030204" pitchFamily="18" charset="0"/>
                              </a:rPr>
                            </m:ctrlPr>
                          </m:sSubPr>
                          <m:e>
                            <m:r>
                              <a:rPr lang="en-US" altLang="zh-CN" sz="2800" b="0" i="1" smtClean="0">
                                <a:latin typeface="Cambria Math" panose="02040503050406030204" pitchFamily="18" charset="0"/>
                              </a:rPr>
                              <m:t>𝑇</m:t>
                            </m:r>
                          </m:e>
                          <m:sub>
                            <m:r>
                              <a:rPr lang="en-US" altLang="zh-CN" sz="2800" b="0" i="1" smtClean="0">
                                <a:latin typeface="Cambria Math" panose="02040503050406030204" pitchFamily="18" charset="0"/>
                              </a:rPr>
                              <m:t>𝑒</m:t>
                            </m:r>
                          </m:sub>
                        </m:sSub>
                      </m:den>
                    </m:f>
                  </m:oMath>
                </a14:m>
                <a:r>
                  <a:rPr lang="zh-CN" altLang="en-US" sz="2800" dirty="0"/>
                  <a:t>，</a:t>
                </a:r>
                <a14:m>
                  <m:oMath xmlns:m="http://schemas.openxmlformats.org/officeDocument/2006/math">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𝑏</m:t>
                        </m:r>
                      </m:e>
                      <m:sub>
                        <m:r>
                          <a:rPr lang="en-US" altLang="zh-CN" sz="2800" i="1">
                            <a:latin typeface="Cambria Math" panose="02040503050406030204" pitchFamily="18" charset="0"/>
                          </a:rPr>
                          <m:t>0</m:t>
                        </m:r>
                        <m:r>
                          <a:rPr lang="en-US" altLang="zh-CN" sz="2800" i="1">
                            <a:latin typeface="Cambria Math" panose="02040503050406030204" pitchFamily="18" charset="0"/>
                          </a:rPr>
                          <m:t>(</m:t>
                        </m:r>
                        <m:r>
                          <a:rPr lang="en-US" altLang="zh-CN" sz="2800" i="1">
                            <a:latin typeface="Cambria Math" panose="02040503050406030204" pitchFamily="18" charset="0"/>
                          </a:rPr>
                          <m:t>𝑖𝑖</m:t>
                        </m:r>
                        <m:r>
                          <a:rPr lang="en-US" altLang="zh-CN" sz="2800" i="1">
                            <a:latin typeface="Cambria Math" panose="02040503050406030204" pitchFamily="18" charset="0"/>
                          </a:rPr>
                          <m:t>)</m:t>
                        </m:r>
                      </m:sub>
                    </m:sSub>
                    <m:r>
                      <a:rPr lang="en-US" altLang="zh-CN" sz="2800" i="1">
                        <a:latin typeface="Cambria Math" panose="02040503050406030204" pitchFamily="18" charset="0"/>
                      </a:rPr>
                      <m:t>=</m:t>
                    </m:r>
                    <m:f>
                      <m:fPr>
                        <m:ctrlPr>
                          <a:rPr lang="en-US" altLang="zh-CN" sz="2800" i="1">
                            <a:latin typeface="Cambria Math" panose="02040503050406030204" pitchFamily="18" charset="0"/>
                          </a:rPr>
                        </m:ctrlPr>
                      </m:fPr>
                      <m:num>
                        <m:sSup>
                          <m:sSupPr>
                            <m:ctrlPr>
                              <a:rPr lang="en-US" altLang="zh-CN" sz="2800" i="1">
                                <a:latin typeface="Cambria Math" panose="02040503050406030204" pitchFamily="18" charset="0"/>
                              </a:rPr>
                            </m:ctrlPr>
                          </m:sSupPr>
                          <m:e>
                            <m:r>
                              <a:rPr lang="en-US" altLang="zh-CN" sz="2800" i="1">
                                <a:latin typeface="Cambria Math" panose="02040503050406030204" pitchFamily="18" charset="0"/>
                              </a:rPr>
                              <m:t>𝑒</m:t>
                            </m:r>
                          </m:e>
                          <m:sup>
                            <m:r>
                              <a:rPr lang="en-US" altLang="zh-CN" sz="2800" i="1">
                                <a:latin typeface="Cambria Math" panose="02040503050406030204" pitchFamily="18" charset="0"/>
                              </a:rPr>
                              <m:t>2</m:t>
                            </m:r>
                          </m:sup>
                        </m:sSup>
                      </m:num>
                      <m:den>
                        <m:r>
                          <a:rPr lang="en-US" altLang="zh-CN" sz="2800" i="1">
                            <a:latin typeface="Cambria Math" panose="02040503050406030204" pitchFamily="18" charset="0"/>
                          </a:rPr>
                          <m:t>12</m:t>
                        </m:r>
                        <m:r>
                          <a:rPr lang="zh-CN" altLang="en-US" sz="2800" i="1">
                            <a:latin typeface="Cambria Math" panose="02040503050406030204" pitchFamily="18" charset="0"/>
                          </a:rPr>
                          <m:t>𝜋</m:t>
                        </m:r>
                        <m:sSub>
                          <m:sSubPr>
                            <m:ctrlPr>
                              <a:rPr lang="en-US" altLang="zh-CN" sz="2800" i="1">
                                <a:latin typeface="Cambria Math" panose="02040503050406030204" pitchFamily="18" charset="0"/>
                              </a:rPr>
                            </m:ctrlPr>
                          </m:sSubPr>
                          <m:e>
                            <m:r>
                              <a:rPr lang="zh-CN" altLang="en-US" sz="2800" i="1">
                                <a:latin typeface="Cambria Math" panose="02040503050406030204" pitchFamily="18" charset="0"/>
                              </a:rPr>
                              <m:t>𝜀</m:t>
                            </m:r>
                          </m:e>
                          <m:sub>
                            <m:r>
                              <a:rPr lang="en-US" altLang="zh-CN" sz="2800" i="1">
                                <a:latin typeface="Cambria Math" panose="02040503050406030204" pitchFamily="18" charset="0"/>
                              </a:rPr>
                              <m:t>0</m:t>
                            </m:r>
                          </m:sub>
                        </m:sSub>
                        <m:r>
                          <a:rPr lang="en-US" altLang="zh-CN" sz="2800" i="1">
                            <a:latin typeface="Cambria Math" panose="02040503050406030204" pitchFamily="18" charset="0"/>
                          </a:rPr>
                          <m:t>𝑘</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𝑇</m:t>
                            </m:r>
                          </m:e>
                          <m:sub>
                            <m:r>
                              <a:rPr lang="en-US" altLang="zh-CN" sz="2800" b="0" i="1" smtClean="0">
                                <a:latin typeface="Cambria Math" panose="02040503050406030204" pitchFamily="18" charset="0"/>
                              </a:rPr>
                              <m:t>𝑖</m:t>
                            </m:r>
                          </m:sub>
                        </m:sSub>
                      </m:den>
                    </m:f>
                  </m:oMath>
                </a14:m>
                <a:endParaRPr lang="zh-CN" altLang="en-US" sz="2800" dirty="0"/>
              </a:p>
              <a:p>
                <a:endParaRPr lang="zh-CN" altLang="en-US" sz="2800" dirty="0"/>
              </a:p>
            </p:txBody>
          </p:sp>
        </mc:Choice>
        <mc:Fallback>
          <p:sp>
            <p:nvSpPr>
              <p:cNvPr id="45058" name="文本占位符 68610"/>
              <p:cNvSpPr>
                <a:spLocks noRot="1" noChangeAspect="1" noMove="1" noResize="1" noEditPoints="1" noAdjustHandles="1" noChangeArrowheads="1" noChangeShapeType="1" noTextEdit="1"/>
              </p:cNvSpPr>
              <p:nvPr>
                <p:ph type="body" sz="half" idx="1"/>
              </p:nvPr>
            </p:nvSpPr>
            <p:spPr>
              <a:xfrm>
                <a:off x="611188" y="1412875"/>
                <a:ext cx="8208962" cy="4824413"/>
              </a:xfrm>
              <a:blipFill rotWithShape="1">
                <a:blip r:embed="rId1"/>
                <a:stretch>
                  <a:fillRect l="-4" b="-1599"/>
                </a:stretch>
              </a:blipFill>
            </p:spPr>
            <p:txBody>
              <a:bodyPr/>
              <a:lstStyle/>
              <a:p>
                <a:r>
                  <a:rPr lang="zh-CN" altLang="en-US">
                    <a:noFill/>
                  </a:rPr>
                  <a:t> </a:t>
                </a:r>
              </a:p>
            </p:txBody>
          </p:sp>
        </mc:Fallback>
      </mc:AlternateContent>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标题 63489"/>
          <p:cNvSpPr>
            <a:spLocks noGrp="1"/>
          </p:cNvSpPr>
          <p:nvPr>
            <p:ph type="title"/>
          </p:nvPr>
        </p:nvSpPr>
        <p:spPr>
          <a:xfrm>
            <a:off x="457200" y="274638"/>
            <a:ext cx="8362950" cy="1143000"/>
          </a:xfrm>
        </p:spPr>
        <p:txBody>
          <a:bodyPr anchor="ctr"/>
          <a:lstStyle/>
          <a:p>
            <a:r>
              <a:rPr lang="zh-CN" altLang="en-US" dirty="0"/>
              <a:t>实验室系的碰撞频率分析</a:t>
            </a:r>
            <a:endParaRPr lang="zh-CN" altLang="en-US" dirty="0"/>
          </a:p>
        </p:txBody>
      </p:sp>
      <mc:AlternateContent xmlns:mc="http://schemas.openxmlformats.org/markup-compatibility/2006">
        <mc:Choice xmlns:a14="http://schemas.microsoft.com/office/drawing/2010/main" Requires="a14">
          <p:sp>
            <p:nvSpPr>
              <p:cNvPr id="46082" name="文本占位符 63490"/>
              <p:cNvSpPr>
                <a:spLocks noGrp="1"/>
              </p:cNvSpPr>
              <p:nvPr>
                <p:ph type="body" sz="half" idx="1"/>
              </p:nvPr>
            </p:nvSpPr>
            <p:spPr>
              <a:xfrm>
                <a:off x="611188" y="1412875"/>
                <a:ext cx="8208962" cy="5040313"/>
              </a:xfrm>
            </p:spPr>
            <p:txBody>
              <a:bodyPr anchor="t"/>
              <a:lstStyle/>
              <a:p>
                <a:pPr>
                  <a:lnSpc>
                    <a:spcPct val="90000"/>
                  </a:lnSpc>
                </a:pPr>
                <a:r>
                  <a:rPr lang="zh-CN" altLang="en-US" sz="2800" dirty="0"/>
                  <a:t>对于远碰撞，前面的计算表面其碰撞频率正比于</a:t>
                </a:r>
                <a14:m>
                  <m:oMath xmlns:m="http://schemas.openxmlformats.org/officeDocument/2006/math">
                    <m:sSup>
                      <m:sSupPr>
                        <m:ctrlPr>
                          <a:rPr lang="en-US" altLang="zh-CN" sz="2800" b="0" i="1" smtClean="0">
                            <a:latin typeface="Cambria Math" panose="02040503050406030204" pitchFamily="18" charset="0"/>
                          </a:rPr>
                        </m:ctrlPr>
                      </m:sSupPr>
                      <m:e>
                        <m:r>
                          <a:rPr lang="zh-CN" altLang="en-US" sz="2800" i="1">
                            <a:latin typeface="Cambria Math" panose="02040503050406030204" pitchFamily="18" charset="0"/>
                          </a:rPr>
                          <m:t>𝜃</m:t>
                        </m:r>
                      </m:e>
                      <m:sup>
                        <m:r>
                          <a:rPr lang="en-US" altLang="zh-CN" sz="2800" b="0" i="1" smtClean="0">
                            <a:latin typeface="Cambria Math" panose="02040503050406030204" pitchFamily="18" charset="0"/>
                          </a:rPr>
                          <m:t>2</m:t>
                        </m:r>
                      </m:sup>
                    </m:sSup>
                  </m:oMath>
                </a14:m>
                <a:r>
                  <a:rPr lang="zh-CN" altLang="en-US" sz="2800" dirty="0"/>
                  <a:t>，因此对于质心系</a:t>
                </a:r>
                <a:r>
                  <a:rPr lang="en-US" altLang="zh-CN" sz="2800" dirty="0"/>
                  <a:t>(c)</a:t>
                </a:r>
                <a:r>
                  <a:rPr lang="zh-CN" altLang="en-US" sz="2800" dirty="0"/>
                  <a:t>与实验室坐标系</a:t>
                </a:r>
                <a:r>
                  <a:rPr lang="en-US" altLang="zh-CN" sz="2800" dirty="0"/>
                  <a:t>(L)</a:t>
                </a:r>
                <a:r>
                  <a:rPr lang="zh-CN" altLang="en-US" sz="2800" dirty="0"/>
                  <a:t>中，有</a:t>
                </a:r>
                <a:endParaRPr lang="zh-CN" altLang="en-US" sz="2800" dirty="0"/>
              </a:p>
              <a:p>
                <a:pPr marL="0" indent="0">
                  <a:lnSpc>
                    <a:spcPct val="90000"/>
                  </a:lnSpc>
                  <a:buNone/>
                </a:pPr>
                <a14:m>
                  <m:oMathPara xmlns:m="http://schemas.openxmlformats.org/officeDocument/2006/math">
                    <m:oMathParaPr>
                      <m:jc m:val="centerGroup"/>
                    </m:oMathParaPr>
                    <m:oMath xmlns:m="http://schemas.openxmlformats.org/officeDocument/2006/math">
                      <m:sSub>
                        <m:sSubPr>
                          <m:ctrlPr>
                            <a:rPr lang="en-US" altLang="zh-CN" sz="2800" i="1" smtClean="0">
                              <a:latin typeface="Cambria Math" panose="02040503050406030204" pitchFamily="18" charset="0"/>
                            </a:rPr>
                          </m:ctrlPr>
                        </m:sSubPr>
                        <m:e>
                          <m:r>
                            <a:rPr lang="zh-CN" altLang="en-US" sz="2800" i="1" smtClean="0">
                              <a:latin typeface="Cambria Math" panose="02040503050406030204" pitchFamily="18" charset="0"/>
                            </a:rPr>
                            <m:t>𝜈</m:t>
                          </m:r>
                        </m:e>
                        <m:sub>
                          <m:r>
                            <a:rPr lang="en-US" altLang="zh-CN" sz="2800" b="0" i="1" smtClean="0">
                              <a:latin typeface="Cambria Math" panose="02040503050406030204" pitchFamily="18" charset="0"/>
                            </a:rPr>
                            <m:t>𝐿</m:t>
                          </m:r>
                        </m:sub>
                      </m:sSub>
                      <m:r>
                        <a:rPr lang="en-US" altLang="zh-CN" sz="2800" b="0" i="1" smtClean="0">
                          <a:latin typeface="Cambria Math" panose="02040503050406030204" pitchFamily="18" charset="0"/>
                        </a:rPr>
                        <m:t>=</m:t>
                      </m:r>
                      <m:sSup>
                        <m:sSupPr>
                          <m:ctrlPr>
                            <a:rPr lang="en-US" altLang="zh-CN" sz="2800" b="0" i="1" smtClean="0">
                              <a:latin typeface="Cambria Math" panose="02040503050406030204" pitchFamily="18" charset="0"/>
                            </a:rPr>
                          </m:ctrlPr>
                        </m:sSupPr>
                        <m:e>
                          <m:r>
                            <a:rPr lang="en-US" altLang="zh-CN" sz="2800" b="0" i="1" smtClean="0">
                              <a:latin typeface="Cambria Math" panose="02040503050406030204" pitchFamily="18" charset="0"/>
                            </a:rPr>
                            <m:t>(</m:t>
                          </m:r>
                          <m:f>
                            <m:fPr>
                              <m:ctrlPr>
                                <a:rPr lang="en-US" altLang="zh-CN" sz="2800" b="0" i="1" smtClean="0">
                                  <a:latin typeface="Cambria Math" panose="02040503050406030204" pitchFamily="18" charset="0"/>
                                </a:rPr>
                              </m:ctrlPr>
                            </m:fPr>
                            <m:num>
                              <m:sSub>
                                <m:sSubPr>
                                  <m:ctrlPr>
                                    <a:rPr lang="en-US" altLang="zh-CN" sz="2800" b="0" i="1" smtClean="0">
                                      <a:latin typeface="Cambria Math" panose="02040503050406030204" pitchFamily="18" charset="0"/>
                                    </a:rPr>
                                  </m:ctrlPr>
                                </m:sSubPr>
                                <m:e>
                                  <m:r>
                                    <a:rPr lang="zh-CN" altLang="en-US" sz="2800" i="1">
                                      <a:latin typeface="Cambria Math" panose="02040503050406030204" pitchFamily="18" charset="0"/>
                                    </a:rPr>
                                    <m:t>𝜃</m:t>
                                  </m:r>
                                </m:e>
                                <m:sub>
                                  <m:r>
                                    <a:rPr lang="en-US" altLang="zh-CN" sz="2800" b="0" i="1" smtClean="0">
                                      <a:latin typeface="Cambria Math" panose="02040503050406030204" pitchFamily="18" charset="0"/>
                                    </a:rPr>
                                    <m:t>𝐿</m:t>
                                  </m:r>
                                </m:sub>
                              </m:sSub>
                            </m:num>
                            <m:den>
                              <m:sSub>
                                <m:sSubPr>
                                  <m:ctrlPr>
                                    <a:rPr lang="en-US" altLang="zh-CN" sz="2800" i="1">
                                      <a:latin typeface="Cambria Math" panose="02040503050406030204" pitchFamily="18" charset="0"/>
                                    </a:rPr>
                                  </m:ctrlPr>
                                </m:sSubPr>
                                <m:e>
                                  <m:r>
                                    <a:rPr lang="zh-CN" altLang="en-US" sz="2800" i="1">
                                      <a:latin typeface="Cambria Math" panose="02040503050406030204" pitchFamily="18" charset="0"/>
                                    </a:rPr>
                                    <m:t>𝜃</m:t>
                                  </m:r>
                                </m:e>
                                <m:sub>
                                  <m:r>
                                    <a:rPr lang="en-US" altLang="zh-CN" sz="2800" b="0" i="1" smtClean="0">
                                      <a:latin typeface="Cambria Math" panose="02040503050406030204" pitchFamily="18" charset="0"/>
                                    </a:rPr>
                                    <m:t>𝑐</m:t>
                                  </m:r>
                                </m:sub>
                              </m:sSub>
                            </m:den>
                          </m:f>
                          <m:r>
                            <a:rPr lang="en-US" altLang="zh-CN" sz="2800" b="0" i="1" smtClean="0">
                              <a:latin typeface="Cambria Math" panose="02040503050406030204" pitchFamily="18" charset="0"/>
                            </a:rPr>
                            <m:t>)</m:t>
                          </m:r>
                        </m:e>
                        <m:sup>
                          <m:r>
                            <a:rPr lang="en-US" altLang="zh-CN" sz="2800" b="0" i="1" smtClean="0">
                              <a:latin typeface="Cambria Math" panose="02040503050406030204" pitchFamily="18" charset="0"/>
                            </a:rPr>
                            <m:t>2</m:t>
                          </m:r>
                        </m:sup>
                      </m:sSup>
                      <m:r>
                        <a:rPr lang="en-US" altLang="zh-CN" sz="2800" b="0" i="1" smtClean="0">
                          <a:latin typeface="Cambria Math" panose="02040503050406030204" pitchFamily="18" charset="0"/>
                        </a:rPr>
                        <m:t> </m:t>
                      </m:r>
                      <m:sSub>
                        <m:sSubPr>
                          <m:ctrlPr>
                            <a:rPr lang="en-US" altLang="zh-CN" sz="2800" i="1">
                              <a:latin typeface="Cambria Math" panose="02040503050406030204" pitchFamily="18" charset="0"/>
                            </a:rPr>
                          </m:ctrlPr>
                        </m:sSubPr>
                        <m:e>
                          <m:r>
                            <a:rPr lang="zh-CN" altLang="en-US" sz="2800" i="1">
                              <a:latin typeface="Cambria Math" panose="02040503050406030204" pitchFamily="18" charset="0"/>
                            </a:rPr>
                            <m:t>𝜈</m:t>
                          </m:r>
                        </m:e>
                        <m:sub>
                          <m:r>
                            <a:rPr lang="en-US" altLang="zh-CN" sz="2800" b="0" i="1" smtClean="0">
                              <a:latin typeface="Cambria Math" panose="02040503050406030204" pitchFamily="18" charset="0"/>
                            </a:rPr>
                            <m:t>𝑐</m:t>
                          </m:r>
                        </m:sub>
                      </m:sSub>
                    </m:oMath>
                  </m:oMathPara>
                </a14:m>
                <a:endParaRPr lang="zh-CN" altLang="en-US" sz="2800" dirty="0"/>
              </a:p>
              <a:p>
                <a:pPr>
                  <a:lnSpc>
                    <a:spcPct val="90000"/>
                  </a:lnSpc>
                </a:pPr>
                <a:r>
                  <a:rPr lang="zh-CN" altLang="en-US" sz="2800" dirty="0"/>
                  <a:t>因此，在实验室坐标系中，考虑等离子体中的带电粒子彼此的碰撞频率</a:t>
                </a:r>
                <a:endParaRPr lang="zh-CN" altLang="en-US" sz="2800" dirty="0"/>
              </a:p>
              <a:p>
                <a:pPr marL="0" indent="0">
                  <a:lnSpc>
                    <a:spcPct val="90000"/>
                  </a:lnSpc>
                  <a:buNone/>
                </a:pPr>
                <a14:m>
                  <m:oMathPara xmlns:m="http://schemas.openxmlformats.org/officeDocument/2006/math">
                    <m:oMathParaPr>
                      <m:jc m:val="centerGroup"/>
                    </m:oMathParaPr>
                    <m:oMath xmlns:m="http://schemas.openxmlformats.org/officeDocument/2006/math">
                      <m:sSub>
                        <m:sSubPr>
                          <m:ctrlPr>
                            <a:rPr lang="en-US" altLang="zh-CN" sz="2800" i="1" smtClean="0">
                              <a:latin typeface="Cambria Math" panose="02040503050406030204" pitchFamily="18" charset="0"/>
                            </a:rPr>
                          </m:ctrlPr>
                        </m:sSubPr>
                        <m:e>
                          <m:r>
                            <a:rPr lang="zh-CN" altLang="en-US" sz="2800" i="1">
                              <a:latin typeface="Cambria Math" panose="02040503050406030204" pitchFamily="18" charset="0"/>
                            </a:rPr>
                            <m:t>𝜈</m:t>
                          </m:r>
                        </m:e>
                        <m:sub>
                          <m:r>
                            <a:rPr lang="en-US" altLang="zh-CN" sz="2800" i="1">
                              <a:latin typeface="Cambria Math" panose="02040503050406030204" pitchFamily="18" charset="0"/>
                            </a:rPr>
                            <m:t>𝐿</m:t>
                          </m:r>
                          <m:r>
                            <a:rPr lang="en-US" altLang="zh-CN" sz="2800" i="1">
                              <a:latin typeface="Cambria Math" panose="02040503050406030204" pitchFamily="18" charset="0"/>
                            </a:rPr>
                            <m:t>(</m:t>
                          </m:r>
                          <m:r>
                            <a:rPr lang="en-US" altLang="zh-CN" sz="2800" i="1">
                              <a:latin typeface="Cambria Math" panose="02040503050406030204" pitchFamily="18" charset="0"/>
                            </a:rPr>
                            <m:t>𝑒𝑒</m:t>
                          </m:r>
                          <m:r>
                            <a:rPr lang="en-US" altLang="zh-CN" sz="2800" i="1">
                              <a:latin typeface="Cambria Math" panose="02040503050406030204" pitchFamily="18" charset="0"/>
                            </a:rPr>
                            <m:t>)</m:t>
                          </m:r>
                        </m:sub>
                      </m:sSub>
                      <m:r>
                        <a:rPr lang="en-US" altLang="zh-CN" sz="2800" b="0" i="1" smtClean="0">
                          <a:latin typeface="Cambria Math" panose="02040503050406030204" pitchFamily="18" charset="0"/>
                        </a:rPr>
                        <m:t>=</m:t>
                      </m:r>
                      <m:f>
                        <m:fPr>
                          <m:ctrlPr>
                            <a:rPr lang="en-US" altLang="zh-CN" sz="2800" b="0" i="1" smtClean="0">
                              <a:latin typeface="Cambria Math" panose="02040503050406030204" pitchFamily="18" charset="0"/>
                            </a:rPr>
                          </m:ctrlPr>
                        </m:fPr>
                        <m:num>
                          <m:r>
                            <a:rPr lang="en-US" altLang="zh-CN" sz="2800" b="0" i="1" smtClean="0">
                              <a:latin typeface="Cambria Math" panose="02040503050406030204" pitchFamily="18" charset="0"/>
                            </a:rPr>
                            <m:t>1</m:t>
                          </m:r>
                        </m:num>
                        <m:den>
                          <m:r>
                            <a:rPr lang="en-US" altLang="zh-CN" sz="2800" b="0" i="1" smtClean="0">
                              <a:latin typeface="Cambria Math" panose="02040503050406030204" pitchFamily="18" charset="0"/>
                            </a:rPr>
                            <m:t>4</m:t>
                          </m:r>
                        </m:den>
                      </m:f>
                      <m:sSub>
                        <m:sSubPr>
                          <m:ctrlPr>
                            <a:rPr lang="en-US" altLang="zh-CN" sz="2800" i="1">
                              <a:latin typeface="Cambria Math" panose="02040503050406030204" pitchFamily="18" charset="0"/>
                            </a:rPr>
                          </m:ctrlPr>
                        </m:sSubPr>
                        <m:e>
                          <m:r>
                            <a:rPr lang="zh-CN" altLang="en-US" sz="2800" i="1">
                              <a:latin typeface="Cambria Math" panose="02040503050406030204" pitchFamily="18" charset="0"/>
                            </a:rPr>
                            <m:t>𝜈</m:t>
                          </m:r>
                        </m:e>
                        <m:sub>
                          <m:r>
                            <a:rPr lang="en-US" altLang="zh-CN" sz="2800" b="0" i="1" smtClean="0">
                              <a:latin typeface="Cambria Math" panose="02040503050406030204" pitchFamily="18" charset="0"/>
                            </a:rPr>
                            <m:t>𝑐</m:t>
                          </m:r>
                          <m:r>
                            <a:rPr lang="en-US" altLang="zh-CN" sz="2800" i="1">
                              <a:latin typeface="Cambria Math" panose="02040503050406030204" pitchFamily="18" charset="0"/>
                            </a:rPr>
                            <m:t>(</m:t>
                          </m:r>
                          <m:r>
                            <a:rPr lang="en-US" altLang="zh-CN" sz="2800" i="1">
                              <a:latin typeface="Cambria Math" panose="02040503050406030204" pitchFamily="18" charset="0"/>
                            </a:rPr>
                            <m:t>𝑒𝑒</m:t>
                          </m:r>
                          <m:r>
                            <a:rPr lang="en-US" altLang="zh-CN" sz="2800" i="1">
                              <a:latin typeface="Cambria Math" panose="02040503050406030204" pitchFamily="18" charset="0"/>
                            </a:rPr>
                            <m:t>)</m:t>
                          </m:r>
                        </m:sub>
                      </m:sSub>
                      <m:r>
                        <a:rPr lang="en-US" altLang="zh-CN" sz="2800" b="0" i="1" smtClean="0">
                          <a:latin typeface="Cambria Math" panose="02040503050406030204" pitchFamily="18" charset="0"/>
                        </a:rPr>
                        <m:t>=</m:t>
                      </m:r>
                      <m:f>
                        <m:fPr>
                          <m:ctrlPr>
                            <a:rPr lang="en-US" altLang="zh-CN" sz="2800" i="1">
                              <a:latin typeface="Cambria Math" panose="02040503050406030204" pitchFamily="18" charset="0"/>
                            </a:rPr>
                          </m:ctrlPr>
                        </m:fPr>
                        <m:num>
                          <m:r>
                            <a:rPr lang="en-US" altLang="zh-CN" sz="2800" i="1">
                              <a:latin typeface="Cambria Math" panose="02040503050406030204" pitchFamily="18" charset="0"/>
                            </a:rPr>
                            <m:t>1</m:t>
                          </m:r>
                        </m:num>
                        <m:den>
                          <m:r>
                            <a:rPr lang="en-US" altLang="zh-CN" sz="2800" i="1">
                              <a:latin typeface="Cambria Math" panose="02040503050406030204" pitchFamily="18" charset="0"/>
                            </a:rPr>
                            <m:t>4</m:t>
                          </m:r>
                        </m:den>
                      </m:f>
                      <m:r>
                        <a:rPr lang="en-US" altLang="zh-CN" sz="2800" i="1">
                          <a:latin typeface="Cambria Math" panose="02040503050406030204" pitchFamily="18" charset="0"/>
                          <a:ea typeface="Cambria Math" panose="02040503050406030204" pitchFamily="18" charset="0"/>
                        </a:rPr>
                        <m:t>⋅</m:t>
                      </m:r>
                      <m:r>
                        <a:rPr lang="en-US" altLang="zh-CN" sz="2800" i="1">
                          <a:latin typeface="Cambria Math" panose="02040503050406030204" pitchFamily="18" charset="0"/>
                        </a:rPr>
                        <m:t>8</m:t>
                      </m:r>
                      <m:r>
                        <a:rPr lang="en-US" altLang="zh-CN" sz="2800" b="0" i="1" smtClean="0">
                          <a:latin typeface="Cambria Math" panose="02040503050406030204" pitchFamily="18" charset="0"/>
                        </a:rPr>
                        <m:t>(</m:t>
                      </m:r>
                      <m:r>
                        <a:rPr lang="zh-CN" altLang="en-US" sz="2800" i="1">
                          <a:latin typeface="Cambria Math" panose="02040503050406030204" pitchFamily="18" charset="0"/>
                        </a:rPr>
                        <m:t>𝜋</m:t>
                      </m:r>
                      <m:sSubSup>
                        <m:sSubSupPr>
                          <m:ctrlPr>
                            <a:rPr lang="en-US" altLang="zh-CN" sz="2800" i="1">
                              <a:latin typeface="Cambria Math" panose="02040503050406030204" pitchFamily="18" charset="0"/>
                            </a:rPr>
                          </m:ctrlPr>
                        </m:sSubSupPr>
                        <m:e>
                          <m:r>
                            <a:rPr lang="en-US" altLang="zh-CN" sz="2800" i="1">
                              <a:latin typeface="Cambria Math" panose="02040503050406030204" pitchFamily="18" charset="0"/>
                            </a:rPr>
                            <m:t>𝑏</m:t>
                          </m:r>
                        </m:e>
                        <m:sub>
                          <m:r>
                            <a:rPr lang="en-US" altLang="zh-CN" sz="2800" i="1">
                              <a:latin typeface="Cambria Math" panose="02040503050406030204" pitchFamily="18" charset="0"/>
                            </a:rPr>
                            <m:t>0</m:t>
                          </m:r>
                        </m:sub>
                        <m:sup>
                          <m:r>
                            <a:rPr lang="en-US" altLang="zh-CN" sz="2800" i="1">
                              <a:latin typeface="Cambria Math" panose="02040503050406030204" pitchFamily="18" charset="0"/>
                            </a:rPr>
                            <m:t>2</m:t>
                          </m:r>
                        </m:sup>
                      </m:sSubSup>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𝑛</m:t>
                          </m:r>
                        </m:e>
                        <m:sub>
                          <m:r>
                            <a:rPr lang="en-US" altLang="zh-CN" sz="2800" b="0" i="1" smtClean="0">
                              <a:latin typeface="Cambria Math" panose="02040503050406030204" pitchFamily="18" charset="0"/>
                            </a:rPr>
                            <m:t>𝑒</m:t>
                          </m:r>
                        </m:sub>
                      </m:sSub>
                      <m:rad>
                        <m:radPr>
                          <m:degHide m:val="on"/>
                          <m:ctrlPr>
                            <a:rPr lang="en-US" altLang="zh-CN" sz="2800" i="1">
                              <a:latin typeface="Cambria Math" panose="02040503050406030204" pitchFamily="18" charset="0"/>
                            </a:rPr>
                          </m:ctrlPr>
                        </m:radPr>
                        <m:deg/>
                        <m:e>
                          <m:r>
                            <a:rPr lang="en-US" altLang="zh-CN" sz="2800" i="1">
                              <a:latin typeface="Cambria Math" panose="02040503050406030204" pitchFamily="18" charset="0"/>
                            </a:rPr>
                            <m:t>2</m:t>
                          </m:r>
                        </m:e>
                      </m:rad>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𝑣</m:t>
                          </m:r>
                        </m:e>
                        <m:sub>
                          <m:r>
                            <a:rPr lang="en-US" altLang="zh-CN" sz="2800" i="1">
                              <a:latin typeface="Cambria Math" panose="02040503050406030204" pitchFamily="18" charset="0"/>
                            </a:rPr>
                            <m:t>𝑒</m:t>
                          </m:r>
                        </m:sub>
                      </m:sSub>
                      <m:r>
                        <a:rPr lang="en-US" altLang="zh-CN" sz="2800" b="0" i="1" smtClean="0">
                          <a:latin typeface="Cambria Math" panose="02040503050406030204" pitchFamily="18" charset="0"/>
                        </a:rPr>
                        <m:t>)</m:t>
                      </m:r>
                      <m:r>
                        <m:rPr>
                          <m:sty m:val="p"/>
                        </m:rPr>
                        <a:rPr lang="en-US" altLang="zh-CN" sz="2800">
                          <a:latin typeface="Cambria Math" panose="02040503050406030204" pitchFamily="18" charset="0"/>
                        </a:rPr>
                        <m:t>ln</m:t>
                      </m:r>
                      <m:f>
                        <m:fPr>
                          <m:ctrlPr>
                            <a:rPr lang="en-US" altLang="zh-CN" sz="2800" i="1">
                              <a:latin typeface="Cambria Math" panose="02040503050406030204" pitchFamily="18" charset="0"/>
                            </a:rPr>
                          </m:ctrlPr>
                        </m:fPr>
                        <m:num>
                          <m:sSub>
                            <m:sSubPr>
                              <m:ctrlPr>
                                <a:rPr lang="en-US" altLang="zh-CN" sz="2800" i="1">
                                  <a:latin typeface="Cambria Math" panose="02040503050406030204" pitchFamily="18" charset="0"/>
                                </a:rPr>
                              </m:ctrlPr>
                            </m:sSubPr>
                            <m:e>
                              <m:r>
                                <a:rPr lang="zh-CN" altLang="en-US" sz="2800" i="1">
                                  <a:latin typeface="Cambria Math" panose="02040503050406030204" pitchFamily="18" charset="0"/>
                                </a:rPr>
                                <m:t>𝜆</m:t>
                              </m:r>
                            </m:e>
                            <m:sub>
                              <m:r>
                                <a:rPr lang="en-US" altLang="zh-CN" sz="2800" i="1">
                                  <a:latin typeface="Cambria Math" panose="02040503050406030204" pitchFamily="18" charset="0"/>
                                </a:rPr>
                                <m:t>𝐷</m:t>
                              </m:r>
                            </m:sub>
                          </m:sSub>
                        </m:num>
                        <m:den>
                          <m:sSub>
                            <m:sSubPr>
                              <m:ctrlPr>
                                <a:rPr lang="en-US" altLang="zh-CN" sz="2800" i="1" dirty="0">
                                  <a:latin typeface="Cambria Math" panose="02040503050406030204" pitchFamily="18" charset="0"/>
                                  <a:ea typeface="Cambria Math" panose="02040503050406030204" pitchFamily="18" charset="0"/>
                                </a:rPr>
                              </m:ctrlPr>
                            </m:sSubPr>
                            <m:e>
                              <m:r>
                                <a:rPr lang="en-US" altLang="zh-CN" sz="2800" i="1" dirty="0">
                                  <a:latin typeface="Cambria Math" panose="02040503050406030204" pitchFamily="18" charset="0"/>
                                  <a:ea typeface="Cambria Math" panose="02040503050406030204" pitchFamily="18" charset="0"/>
                                </a:rPr>
                                <m:t>𝑏</m:t>
                              </m:r>
                            </m:e>
                            <m:sub>
                              <m:r>
                                <a:rPr lang="en-US" altLang="zh-CN" sz="2800" i="1" dirty="0">
                                  <a:latin typeface="Cambria Math" panose="02040503050406030204" pitchFamily="18" charset="0"/>
                                  <a:ea typeface="Cambria Math" panose="02040503050406030204" pitchFamily="18" charset="0"/>
                                </a:rPr>
                                <m:t>0</m:t>
                              </m:r>
                            </m:sub>
                          </m:sSub>
                        </m:den>
                      </m:f>
                    </m:oMath>
                  </m:oMathPara>
                </a14:m>
                <a:endParaRPr lang="en-US" altLang="zh-CN" sz="2800" dirty="0"/>
              </a:p>
              <a:p>
                <a:pPr marL="0" indent="0">
                  <a:lnSpc>
                    <a:spcPct val="90000"/>
                  </a:lnSpc>
                  <a:buNone/>
                </a:pPr>
                <a14:m>
                  <m:oMathPara xmlns:m="http://schemas.openxmlformats.org/officeDocument/2006/math">
                    <m:oMathParaPr>
                      <m:jc m:val="centerGroup"/>
                    </m:oMathParaPr>
                    <m:oMath xmlns:m="http://schemas.openxmlformats.org/officeDocument/2006/math">
                      <m:r>
                        <a:rPr lang="en-US" altLang="zh-CN" sz="2800" i="1">
                          <a:latin typeface="Cambria Math" panose="02040503050406030204" pitchFamily="18" charset="0"/>
                        </a:rPr>
                        <m:t>=</m:t>
                      </m:r>
                      <m:r>
                        <a:rPr lang="en-US" altLang="zh-CN" sz="2800" b="0" i="1" smtClean="0">
                          <a:latin typeface="Cambria Math" panose="02040503050406030204" pitchFamily="18" charset="0"/>
                        </a:rPr>
                        <m:t>2</m:t>
                      </m:r>
                      <m:rad>
                        <m:radPr>
                          <m:degHide m:val="on"/>
                          <m:ctrlPr>
                            <a:rPr lang="en-US" altLang="zh-CN" sz="2800" i="1">
                              <a:latin typeface="Cambria Math" panose="02040503050406030204" pitchFamily="18" charset="0"/>
                            </a:rPr>
                          </m:ctrlPr>
                        </m:radPr>
                        <m:deg/>
                        <m:e>
                          <m:r>
                            <a:rPr lang="en-US" altLang="zh-CN" sz="2800" i="1">
                              <a:latin typeface="Cambria Math" panose="02040503050406030204" pitchFamily="18" charset="0"/>
                            </a:rPr>
                            <m:t>2</m:t>
                          </m:r>
                        </m:e>
                      </m:rad>
                      <m:r>
                        <a:rPr lang="zh-CN" altLang="en-US" sz="2800" i="1">
                          <a:latin typeface="Cambria Math" panose="02040503050406030204" pitchFamily="18" charset="0"/>
                        </a:rPr>
                        <m:t>𝜋</m:t>
                      </m:r>
                      <m:sSubSup>
                        <m:sSubSupPr>
                          <m:ctrlPr>
                            <a:rPr lang="en-US" altLang="zh-CN" sz="2800" i="1">
                              <a:latin typeface="Cambria Math" panose="02040503050406030204" pitchFamily="18" charset="0"/>
                            </a:rPr>
                          </m:ctrlPr>
                        </m:sSubSupPr>
                        <m:e>
                          <m:r>
                            <a:rPr lang="en-US" altLang="zh-CN" sz="2800" i="1">
                              <a:latin typeface="Cambria Math" panose="02040503050406030204" pitchFamily="18" charset="0"/>
                            </a:rPr>
                            <m:t>𝑏</m:t>
                          </m:r>
                        </m:e>
                        <m:sub>
                          <m:r>
                            <a:rPr lang="en-US" altLang="zh-CN" sz="2800" i="1">
                              <a:latin typeface="Cambria Math" panose="02040503050406030204" pitchFamily="18" charset="0"/>
                            </a:rPr>
                            <m:t>0</m:t>
                          </m:r>
                        </m:sub>
                        <m:sup>
                          <m:r>
                            <a:rPr lang="en-US" altLang="zh-CN" sz="2800" i="1">
                              <a:latin typeface="Cambria Math" panose="02040503050406030204" pitchFamily="18" charset="0"/>
                            </a:rPr>
                            <m:t>2</m:t>
                          </m:r>
                        </m:sup>
                      </m:sSubSup>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𝑛</m:t>
                          </m:r>
                        </m:e>
                        <m:sub>
                          <m:r>
                            <a:rPr lang="en-US" altLang="zh-CN" sz="2800" i="1">
                              <a:latin typeface="Cambria Math" panose="02040503050406030204" pitchFamily="18" charset="0"/>
                            </a:rPr>
                            <m:t>𝑒</m:t>
                          </m:r>
                        </m:sub>
                      </m:sSub>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𝑣</m:t>
                          </m:r>
                        </m:e>
                        <m:sub>
                          <m:r>
                            <a:rPr lang="en-US" altLang="zh-CN" sz="2800" i="1">
                              <a:latin typeface="Cambria Math" panose="02040503050406030204" pitchFamily="18" charset="0"/>
                            </a:rPr>
                            <m:t>𝑒</m:t>
                          </m:r>
                        </m:sub>
                      </m:sSub>
                      <m:r>
                        <m:rPr>
                          <m:sty m:val="p"/>
                        </m:rPr>
                        <a:rPr lang="en-US" altLang="zh-CN" sz="2800">
                          <a:latin typeface="Cambria Math" panose="02040503050406030204" pitchFamily="18" charset="0"/>
                        </a:rPr>
                        <m:t>ln</m:t>
                      </m:r>
                      <m:f>
                        <m:fPr>
                          <m:ctrlPr>
                            <a:rPr lang="en-US" altLang="zh-CN" sz="2800" i="1">
                              <a:latin typeface="Cambria Math" panose="02040503050406030204" pitchFamily="18" charset="0"/>
                            </a:rPr>
                          </m:ctrlPr>
                        </m:fPr>
                        <m:num>
                          <m:sSub>
                            <m:sSubPr>
                              <m:ctrlPr>
                                <a:rPr lang="en-US" altLang="zh-CN" sz="2800" i="1">
                                  <a:latin typeface="Cambria Math" panose="02040503050406030204" pitchFamily="18" charset="0"/>
                                </a:rPr>
                              </m:ctrlPr>
                            </m:sSubPr>
                            <m:e>
                              <m:r>
                                <a:rPr lang="zh-CN" altLang="en-US" sz="2800" i="1">
                                  <a:latin typeface="Cambria Math" panose="02040503050406030204" pitchFamily="18" charset="0"/>
                                </a:rPr>
                                <m:t>𝜆</m:t>
                              </m:r>
                            </m:e>
                            <m:sub>
                              <m:r>
                                <a:rPr lang="en-US" altLang="zh-CN" sz="2800" i="1">
                                  <a:latin typeface="Cambria Math" panose="02040503050406030204" pitchFamily="18" charset="0"/>
                                </a:rPr>
                                <m:t>𝐷</m:t>
                              </m:r>
                            </m:sub>
                          </m:sSub>
                        </m:num>
                        <m:den>
                          <m:sSub>
                            <m:sSubPr>
                              <m:ctrlPr>
                                <a:rPr lang="en-US" altLang="zh-CN" sz="2800" i="1" dirty="0">
                                  <a:latin typeface="Cambria Math" panose="02040503050406030204" pitchFamily="18" charset="0"/>
                                  <a:ea typeface="Cambria Math" panose="02040503050406030204" pitchFamily="18" charset="0"/>
                                </a:rPr>
                              </m:ctrlPr>
                            </m:sSubPr>
                            <m:e>
                              <m:r>
                                <a:rPr lang="en-US" altLang="zh-CN" sz="2800" i="1" dirty="0">
                                  <a:latin typeface="Cambria Math" panose="02040503050406030204" pitchFamily="18" charset="0"/>
                                  <a:ea typeface="Cambria Math" panose="02040503050406030204" pitchFamily="18" charset="0"/>
                                </a:rPr>
                                <m:t>𝑏</m:t>
                              </m:r>
                            </m:e>
                            <m:sub>
                              <m:r>
                                <a:rPr lang="en-US" altLang="zh-CN" sz="2800" i="1" dirty="0">
                                  <a:latin typeface="Cambria Math" panose="02040503050406030204" pitchFamily="18" charset="0"/>
                                  <a:ea typeface="Cambria Math" panose="02040503050406030204" pitchFamily="18" charset="0"/>
                                </a:rPr>
                                <m:t>0</m:t>
                              </m:r>
                            </m:sub>
                          </m:sSub>
                        </m:den>
                      </m:f>
                    </m:oMath>
                  </m:oMathPara>
                </a14:m>
                <a:endParaRPr lang="en-US" altLang="zh-CN" sz="2800" dirty="0"/>
              </a:p>
              <a:p>
                <a:pPr>
                  <a:lnSpc>
                    <a:spcPct val="90000"/>
                  </a:lnSpc>
                </a:pPr>
                <a:r>
                  <a:rPr lang="zh-CN" altLang="en-US" sz="2800" dirty="0"/>
                  <a:t>如果 </a:t>
                </a:r>
                <a14:m>
                  <m:oMath xmlns:m="http://schemas.openxmlformats.org/officeDocument/2006/math">
                    <m:sSub>
                      <m:sSubPr>
                        <m:ctrlPr>
                          <a:rPr lang="en-US" altLang="zh-CN" sz="2800" i="1">
                            <a:latin typeface="Cambria Math" panose="02040503050406030204" pitchFamily="18" charset="0"/>
                          </a:rPr>
                        </m:ctrlPr>
                      </m:sSubPr>
                      <m:e>
                        <m:r>
                          <a:rPr lang="en-US" altLang="zh-CN" sz="2800" b="0" i="1" smtClean="0">
                            <a:latin typeface="Cambria Math" panose="02040503050406030204" pitchFamily="18" charset="0"/>
                          </a:rPr>
                          <m:t>𝑇</m:t>
                        </m:r>
                      </m:e>
                      <m:sub>
                        <m:r>
                          <a:rPr lang="en-US" altLang="zh-CN" sz="2800" i="1">
                            <a:latin typeface="Cambria Math" panose="02040503050406030204" pitchFamily="18" charset="0"/>
                          </a:rPr>
                          <m:t>𝑒</m:t>
                        </m:r>
                      </m:sub>
                    </m:sSub>
                    <m:r>
                      <a:rPr lang="en-US" altLang="zh-CN" sz="2800" b="0" i="1" smtClean="0">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𝑇</m:t>
                        </m:r>
                      </m:e>
                      <m:sub>
                        <m:r>
                          <a:rPr lang="en-US" altLang="zh-CN" sz="2800" b="0" i="1" smtClean="0">
                            <a:latin typeface="Cambria Math" panose="02040503050406030204" pitchFamily="18" charset="0"/>
                          </a:rPr>
                          <m:t>𝑖</m:t>
                        </m:r>
                      </m:sub>
                    </m:sSub>
                  </m:oMath>
                </a14:m>
                <a:r>
                  <a:rPr lang="zh-CN" altLang="en-US" sz="2800" dirty="0"/>
                  <a:t> 则 </a:t>
                </a:r>
                <a14:m>
                  <m:oMath xmlns:m="http://schemas.openxmlformats.org/officeDocument/2006/math">
                    <m:sSub>
                      <m:sSubPr>
                        <m:ctrlPr>
                          <a:rPr lang="en-US" altLang="zh-CN" sz="2800" i="1">
                            <a:latin typeface="Cambria Math" panose="02040503050406030204" pitchFamily="18" charset="0"/>
                          </a:rPr>
                        </m:ctrlPr>
                      </m:sSubPr>
                      <m:e>
                        <m:r>
                          <a:rPr lang="zh-CN" altLang="en-US" sz="2800" i="1">
                            <a:latin typeface="Cambria Math" panose="02040503050406030204" pitchFamily="18" charset="0"/>
                          </a:rPr>
                          <m:t>𝜈</m:t>
                        </m:r>
                      </m:e>
                      <m:sub>
                        <m:r>
                          <a:rPr lang="en-US" altLang="zh-CN" sz="2800" i="1">
                            <a:latin typeface="Cambria Math" panose="02040503050406030204" pitchFamily="18" charset="0"/>
                          </a:rPr>
                          <m:t>𝐿</m:t>
                        </m:r>
                        <m:r>
                          <a:rPr lang="en-US" altLang="zh-CN" sz="2800" i="1">
                            <a:latin typeface="Cambria Math" panose="02040503050406030204" pitchFamily="18" charset="0"/>
                          </a:rPr>
                          <m:t>(</m:t>
                        </m:r>
                        <m:r>
                          <a:rPr lang="en-US" altLang="zh-CN" sz="2800" b="0" i="1" smtClean="0">
                            <a:latin typeface="Cambria Math" panose="02040503050406030204" pitchFamily="18" charset="0"/>
                          </a:rPr>
                          <m:t>𝑖𝑖</m:t>
                        </m:r>
                        <m:r>
                          <a:rPr lang="en-US" altLang="zh-CN" sz="2800" b="0" i="1" smtClean="0">
                            <a:latin typeface="Cambria Math" panose="02040503050406030204" pitchFamily="18" charset="0"/>
                          </a:rPr>
                          <m:t>)</m:t>
                        </m:r>
                      </m:sub>
                    </m:sSub>
                    <m:r>
                      <a:rPr lang="en-US" altLang="zh-CN" sz="2800" i="1">
                        <a:latin typeface="Cambria Math" panose="02040503050406030204" pitchFamily="18" charset="0"/>
                      </a:rPr>
                      <m:t>=</m:t>
                    </m:r>
                    <m:r>
                      <a:rPr lang="zh-CN" altLang="en-US" sz="2800" i="1" smtClean="0">
                        <a:latin typeface="Cambria Math" panose="02040503050406030204" pitchFamily="18" charset="0"/>
                      </a:rPr>
                      <m:t>𝜀</m:t>
                    </m:r>
                    <m:sSub>
                      <m:sSubPr>
                        <m:ctrlPr>
                          <a:rPr lang="en-US" altLang="zh-CN" sz="2800" i="1">
                            <a:latin typeface="Cambria Math" panose="02040503050406030204" pitchFamily="18" charset="0"/>
                          </a:rPr>
                        </m:ctrlPr>
                      </m:sSubPr>
                      <m:e>
                        <m:r>
                          <a:rPr lang="zh-CN" altLang="en-US" sz="2800" i="1">
                            <a:latin typeface="Cambria Math" panose="02040503050406030204" pitchFamily="18" charset="0"/>
                          </a:rPr>
                          <m:t>𝜈</m:t>
                        </m:r>
                      </m:e>
                      <m:sub>
                        <m:r>
                          <a:rPr lang="en-US" altLang="zh-CN" sz="2800" i="1">
                            <a:latin typeface="Cambria Math" panose="02040503050406030204" pitchFamily="18" charset="0"/>
                          </a:rPr>
                          <m:t>𝐿</m:t>
                        </m:r>
                        <m:r>
                          <a:rPr lang="en-US" altLang="zh-CN" sz="2800" i="1">
                            <a:latin typeface="Cambria Math" panose="02040503050406030204" pitchFamily="18" charset="0"/>
                          </a:rPr>
                          <m:t>(</m:t>
                        </m:r>
                        <m:r>
                          <a:rPr lang="en-US" altLang="zh-CN" sz="2800" i="1">
                            <a:latin typeface="Cambria Math" panose="02040503050406030204" pitchFamily="18" charset="0"/>
                          </a:rPr>
                          <m:t>𝑒𝑒</m:t>
                        </m:r>
                        <m:r>
                          <a:rPr lang="en-US" altLang="zh-CN" sz="2800" i="1">
                            <a:latin typeface="Cambria Math" panose="02040503050406030204" pitchFamily="18" charset="0"/>
                          </a:rPr>
                          <m:t>)</m:t>
                        </m:r>
                      </m:sub>
                    </m:sSub>
                  </m:oMath>
                </a14:m>
                <a:r>
                  <a:rPr lang="zh-CN" altLang="en-US" sz="2800" dirty="0"/>
                  <a:t>，这里</a:t>
                </a:r>
                <a14:m>
                  <m:oMath xmlns:m="http://schemas.openxmlformats.org/officeDocument/2006/math">
                    <m:r>
                      <a:rPr lang="zh-CN" altLang="en-US" sz="2800" i="1">
                        <a:latin typeface="Cambria Math" panose="02040503050406030204" pitchFamily="18" charset="0"/>
                      </a:rPr>
                      <m:t>𝜀</m:t>
                    </m:r>
                    <m:r>
                      <a:rPr lang="en-US" altLang="zh-CN" sz="2800" i="1">
                        <a:latin typeface="Cambria Math" panose="02040503050406030204" pitchFamily="18" charset="0"/>
                      </a:rPr>
                      <m:t>=</m:t>
                    </m:r>
                    <m:rad>
                      <m:radPr>
                        <m:degHide m:val="on"/>
                        <m:ctrlPr>
                          <a:rPr lang="en-US" altLang="zh-CN" sz="2800" i="1" smtClean="0">
                            <a:latin typeface="Cambria Math" panose="02040503050406030204" pitchFamily="18" charset="0"/>
                          </a:rPr>
                        </m:ctrlPr>
                      </m:radPr>
                      <m:deg/>
                      <m:e>
                        <m:f>
                          <m:fPr>
                            <m:ctrlPr>
                              <a:rPr lang="en-US" altLang="zh-CN" sz="2800" i="1">
                                <a:latin typeface="Cambria Math" panose="02040503050406030204" pitchFamily="18" charset="0"/>
                              </a:rPr>
                            </m:ctrlPr>
                          </m:fPr>
                          <m:num>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𝑚</m:t>
                                </m:r>
                              </m:e>
                              <m:sub>
                                <m:r>
                                  <a:rPr lang="en-US" altLang="zh-CN" sz="2800" i="1">
                                    <a:latin typeface="Cambria Math" panose="02040503050406030204" pitchFamily="18" charset="0"/>
                                  </a:rPr>
                                  <m:t>𝑒</m:t>
                                </m:r>
                              </m:sub>
                            </m:sSub>
                          </m:num>
                          <m:den>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𝑚</m:t>
                                </m:r>
                              </m:e>
                              <m:sub>
                                <m:r>
                                  <a:rPr lang="en-US" altLang="zh-CN" sz="2800" i="1">
                                    <a:latin typeface="Cambria Math" panose="02040503050406030204" pitchFamily="18" charset="0"/>
                                  </a:rPr>
                                  <m:t>𝑖</m:t>
                                </m:r>
                              </m:sub>
                            </m:sSub>
                          </m:den>
                        </m:f>
                      </m:e>
                    </m:rad>
                  </m:oMath>
                </a14:m>
                <a:endParaRPr lang="zh-CN" altLang="en-US" sz="2800" dirty="0"/>
              </a:p>
            </p:txBody>
          </p:sp>
        </mc:Choice>
        <mc:Fallback>
          <p:sp>
            <p:nvSpPr>
              <p:cNvPr id="46082" name="文本占位符 63490"/>
              <p:cNvSpPr>
                <a:spLocks noRot="1" noChangeAspect="1" noMove="1" noResize="1" noEditPoints="1" noAdjustHandles="1" noChangeArrowheads="1" noChangeShapeType="1" noTextEdit="1"/>
              </p:cNvSpPr>
              <p:nvPr>
                <p:ph type="body" sz="half" idx="1"/>
              </p:nvPr>
            </p:nvSpPr>
            <p:spPr>
              <a:xfrm>
                <a:off x="611188" y="1412875"/>
                <a:ext cx="8208962" cy="5040313"/>
              </a:xfrm>
              <a:blipFill rotWithShape="1">
                <a:blip r:embed="rId1"/>
                <a:stretch>
                  <a:fillRect l="-4" b="6"/>
                </a:stretch>
              </a:blipFill>
            </p:spPr>
            <p:txBody>
              <a:bodyPr/>
              <a:lstStyle/>
              <a:p>
                <a:r>
                  <a:rPr lang="zh-CN" altLang="en-US">
                    <a:noFill/>
                  </a:rPr>
                  <a:t> </a:t>
                </a:r>
              </a:p>
            </p:txBody>
          </p:sp>
        </mc:Fallback>
      </mc:AlternateContent>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标题 63489"/>
          <p:cNvSpPr>
            <a:spLocks noGrp="1"/>
          </p:cNvSpPr>
          <p:nvPr>
            <p:ph type="title"/>
          </p:nvPr>
        </p:nvSpPr>
        <p:spPr>
          <a:xfrm>
            <a:off x="457200" y="274638"/>
            <a:ext cx="8362950" cy="1143000"/>
          </a:xfrm>
        </p:spPr>
        <p:txBody>
          <a:bodyPr anchor="ctr"/>
          <a:lstStyle/>
          <a:p>
            <a:r>
              <a:rPr lang="zh-CN" altLang="en-US" dirty="0"/>
              <a:t>实验室系的碰撞频率分析</a:t>
            </a:r>
            <a:endParaRPr lang="zh-CN" altLang="en-US" dirty="0"/>
          </a:p>
        </p:txBody>
      </p:sp>
      <mc:AlternateContent xmlns:mc="http://schemas.openxmlformats.org/markup-compatibility/2006">
        <mc:Choice xmlns:a14="http://schemas.microsoft.com/office/drawing/2010/main" Requires="a14">
          <p:sp>
            <p:nvSpPr>
              <p:cNvPr id="46082" name="文本占位符 63490"/>
              <p:cNvSpPr>
                <a:spLocks noGrp="1"/>
              </p:cNvSpPr>
              <p:nvPr>
                <p:ph type="body" sz="half" idx="1"/>
              </p:nvPr>
            </p:nvSpPr>
            <p:spPr>
              <a:xfrm>
                <a:off x="611188" y="1412875"/>
                <a:ext cx="8208962" cy="5040313"/>
              </a:xfrm>
            </p:spPr>
            <p:txBody>
              <a:bodyPr anchor="t"/>
              <a:lstStyle/>
              <a:p>
                <a:pPr>
                  <a:lnSpc>
                    <a:spcPct val="90000"/>
                  </a:lnSpc>
                </a:pPr>
                <a:r>
                  <a:rPr lang="zh-CN" altLang="en-US" sz="2800" dirty="0"/>
                  <a:t>考虑等离子体中的电子</a:t>
                </a:r>
                <a:r>
                  <a:rPr lang="en-US" altLang="zh-CN" sz="2800" dirty="0"/>
                  <a:t>-</a:t>
                </a:r>
                <a:r>
                  <a:rPr lang="zh-CN" altLang="en-US" sz="2800" dirty="0"/>
                  <a:t>离子，离子</a:t>
                </a:r>
                <a:r>
                  <a:rPr lang="en-US" altLang="zh-CN" sz="2800" dirty="0"/>
                  <a:t>-</a:t>
                </a:r>
                <a:r>
                  <a:rPr lang="zh-CN" altLang="en-US" sz="2800" dirty="0"/>
                  <a:t>电子的碰撞频率</a:t>
                </a:r>
                <a:endParaRPr lang="zh-CN" altLang="en-US" sz="2800" dirty="0"/>
              </a:p>
              <a:p>
                <a:pPr marL="0" indent="0">
                  <a:lnSpc>
                    <a:spcPct val="90000"/>
                  </a:lnSpc>
                  <a:buNone/>
                </a:pPr>
                <a14:m>
                  <m:oMathPara xmlns:m="http://schemas.openxmlformats.org/officeDocument/2006/math">
                    <m:oMathParaPr>
                      <m:jc m:val="centerGroup"/>
                    </m:oMathParaPr>
                    <m:oMath xmlns:m="http://schemas.openxmlformats.org/officeDocument/2006/math">
                      <m:sSub>
                        <m:sSubPr>
                          <m:ctrlPr>
                            <a:rPr lang="en-US" altLang="zh-CN" sz="2800" i="1" smtClean="0">
                              <a:latin typeface="Cambria Math" panose="02040503050406030204" pitchFamily="18" charset="0"/>
                            </a:rPr>
                          </m:ctrlPr>
                        </m:sSubPr>
                        <m:e>
                          <m:r>
                            <a:rPr lang="zh-CN" altLang="en-US" sz="2800" i="1">
                              <a:latin typeface="Cambria Math" panose="02040503050406030204" pitchFamily="18" charset="0"/>
                            </a:rPr>
                            <m:t>𝜈</m:t>
                          </m:r>
                        </m:e>
                        <m:sub>
                          <m:r>
                            <a:rPr lang="en-US" altLang="zh-CN" sz="2800" i="1">
                              <a:latin typeface="Cambria Math" panose="02040503050406030204" pitchFamily="18" charset="0"/>
                            </a:rPr>
                            <m:t>𝐿</m:t>
                          </m:r>
                          <m:r>
                            <a:rPr lang="en-US" altLang="zh-CN" sz="2800" i="1">
                              <a:latin typeface="Cambria Math" panose="02040503050406030204" pitchFamily="18" charset="0"/>
                            </a:rPr>
                            <m:t>(</m:t>
                          </m:r>
                          <m:r>
                            <a:rPr lang="en-US" altLang="zh-CN" sz="2800" i="1">
                              <a:latin typeface="Cambria Math" panose="02040503050406030204" pitchFamily="18" charset="0"/>
                            </a:rPr>
                            <m:t>𝑒𝑖</m:t>
                          </m:r>
                          <m:r>
                            <a:rPr lang="en-US" altLang="zh-CN" sz="2800" i="1">
                              <a:latin typeface="Cambria Math" panose="02040503050406030204" pitchFamily="18" charset="0"/>
                            </a:rPr>
                            <m:t>)</m:t>
                          </m:r>
                        </m:sub>
                      </m:sSub>
                      <m:r>
                        <a:rPr lang="en-US" altLang="zh-CN" sz="2800" b="0" i="1" smtClean="0">
                          <a:latin typeface="Cambria Math" panose="02040503050406030204" pitchFamily="18" charset="0"/>
                        </a:rPr>
                        <m:t>=</m:t>
                      </m:r>
                      <m:sSub>
                        <m:sSubPr>
                          <m:ctrlPr>
                            <a:rPr lang="en-US" altLang="zh-CN" sz="2800" i="1">
                              <a:latin typeface="Cambria Math" panose="02040503050406030204" pitchFamily="18" charset="0"/>
                            </a:rPr>
                          </m:ctrlPr>
                        </m:sSubPr>
                        <m:e>
                          <m:r>
                            <a:rPr lang="zh-CN" altLang="en-US" sz="2800" i="1">
                              <a:latin typeface="Cambria Math" panose="02040503050406030204" pitchFamily="18" charset="0"/>
                            </a:rPr>
                            <m:t>𝜈</m:t>
                          </m:r>
                        </m:e>
                        <m:sub>
                          <m:r>
                            <a:rPr lang="en-US" altLang="zh-CN" sz="2800" b="0" i="1" smtClean="0">
                              <a:latin typeface="Cambria Math" panose="02040503050406030204" pitchFamily="18" charset="0"/>
                            </a:rPr>
                            <m:t>𝑐</m:t>
                          </m:r>
                          <m:r>
                            <a:rPr lang="en-US" altLang="zh-CN" sz="2800" i="1">
                              <a:latin typeface="Cambria Math" panose="02040503050406030204" pitchFamily="18" charset="0"/>
                            </a:rPr>
                            <m:t>(</m:t>
                          </m:r>
                          <m:r>
                            <a:rPr lang="en-US" altLang="zh-CN" sz="2800" i="1">
                              <a:latin typeface="Cambria Math" panose="02040503050406030204" pitchFamily="18" charset="0"/>
                            </a:rPr>
                            <m:t>𝑒𝑖</m:t>
                          </m:r>
                          <m:r>
                            <a:rPr lang="en-US" altLang="zh-CN" sz="2800" i="1">
                              <a:latin typeface="Cambria Math" panose="02040503050406030204" pitchFamily="18" charset="0"/>
                            </a:rPr>
                            <m:t>)</m:t>
                          </m:r>
                        </m:sub>
                      </m:sSub>
                      <m:r>
                        <a:rPr lang="en-US" altLang="zh-CN" sz="2800" b="0" i="1" smtClean="0">
                          <a:latin typeface="Cambria Math" panose="02040503050406030204" pitchFamily="18" charset="0"/>
                        </a:rPr>
                        <m:t>=</m:t>
                      </m:r>
                      <m:r>
                        <a:rPr lang="en-US" altLang="zh-CN" sz="2800" i="1">
                          <a:latin typeface="Cambria Math" panose="02040503050406030204" pitchFamily="18" charset="0"/>
                        </a:rPr>
                        <m:t>8</m:t>
                      </m:r>
                      <m:r>
                        <a:rPr lang="zh-CN" altLang="en-US" sz="2800" i="1">
                          <a:latin typeface="Cambria Math" panose="02040503050406030204" pitchFamily="18" charset="0"/>
                        </a:rPr>
                        <m:t>𝜋</m:t>
                      </m:r>
                      <m:sSubSup>
                        <m:sSubSupPr>
                          <m:ctrlPr>
                            <a:rPr lang="en-US" altLang="zh-CN" sz="2800" i="1">
                              <a:latin typeface="Cambria Math" panose="02040503050406030204" pitchFamily="18" charset="0"/>
                            </a:rPr>
                          </m:ctrlPr>
                        </m:sSubSupPr>
                        <m:e>
                          <m:r>
                            <a:rPr lang="en-US" altLang="zh-CN" sz="2800" i="1">
                              <a:latin typeface="Cambria Math" panose="02040503050406030204" pitchFamily="18" charset="0"/>
                            </a:rPr>
                            <m:t>𝑏</m:t>
                          </m:r>
                        </m:e>
                        <m:sub>
                          <m:r>
                            <a:rPr lang="en-US" altLang="zh-CN" sz="2800" i="1">
                              <a:latin typeface="Cambria Math" panose="02040503050406030204" pitchFamily="18" charset="0"/>
                            </a:rPr>
                            <m:t>0</m:t>
                          </m:r>
                        </m:sub>
                        <m:sup>
                          <m:r>
                            <a:rPr lang="en-US" altLang="zh-CN" sz="2800" i="1">
                              <a:latin typeface="Cambria Math" panose="02040503050406030204" pitchFamily="18" charset="0"/>
                            </a:rPr>
                            <m:t>2</m:t>
                          </m:r>
                        </m:sup>
                      </m:sSubSup>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𝑛</m:t>
                          </m:r>
                        </m:e>
                        <m:sub>
                          <m:r>
                            <a:rPr lang="en-US" altLang="zh-CN" sz="2800" i="1">
                              <a:latin typeface="Cambria Math" panose="02040503050406030204" pitchFamily="18" charset="0"/>
                            </a:rPr>
                            <m:t>𝑒</m:t>
                          </m:r>
                        </m:sub>
                      </m:sSub>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𝑣</m:t>
                          </m:r>
                        </m:e>
                        <m:sub>
                          <m:r>
                            <a:rPr lang="en-US" altLang="zh-CN" sz="2800" i="1">
                              <a:latin typeface="Cambria Math" panose="02040503050406030204" pitchFamily="18" charset="0"/>
                            </a:rPr>
                            <m:t>𝑒</m:t>
                          </m:r>
                        </m:sub>
                      </m:sSub>
                      <m:r>
                        <m:rPr>
                          <m:sty m:val="p"/>
                        </m:rPr>
                        <a:rPr lang="en-US" altLang="zh-CN" sz="2800">
                          <a:latin typeface="Cambria Math" panose="02040503050406030204" pitchFamily="18" charset="0"/>
                        </a:rPr>
                        <m:t>ln</m:t>
                      </m:r>
                      <m:f>
                        <m:fPr>
                          <m:ctrlPr>
                            <a:rPr lang="en-US" altLang="zh-CN" sz="2800" i="1">
                              <a:latin typeface="Cambria Math" panose="02040503050406030204" pitchFamily="18" charset="0"/>
                            </a:rPr>
                          </m:ctrlPr>
                        </m:fPr>
                        <m:num>
                          <m:sSub>
                            <m:sSubPr>
                              <m:ctrlPr>
                                <a:rPr lang="en-US" altLang="zh-CN" sz="2800" i="1">
                                  <a:latin typeface="Cambria Math" panose="02040503050406030204" pitchFamily="18" charset="0"/>
                                </a:rPr>
                              </m:ctrlPr>
                            </m:sSubPr>
                            <m:e>
                              <m:r>
                                <a:rPr lang="zh-CN" altLang="en-US" sz="2800" i="1">
                                  <a:latin typeface="Cambria Math" panose="02040503050406030204" pitchFamily="18" charset="0"/>
                                </a:rPr>
                                <m:t>𝜆</m:t>
                              </m:r>
                            </m:e>
                            <m:sub>
                              <m:r>
                                <a:rPr lang="en-US" altLang="zh-CN" sz="2800" i="1">
                                  <a:latin typeface="Cambria Math" panose="02040503050406030204" pitchFamily="18" charset="0"/>
                                </a:rPr>
                                <m:t>𝐷</m:t>
                              </m:r>
                            </m:sub>
                          </m:sSub>
                        </m:num>
                        <m:den>
                          <m:sSub>
                            <m:sSubPr>
                              <m:ctrlPr>
                                <a:rPr lang="en-US" altLang="zh-CN" sz="2800" i="1" dirty="0">
                                  <a:latin typeface="Cambria Math" panose="02040503050406030204" pitchFamily="18" charset="0"/>
                                  <a:ea typeface="Cambria Math" panose="02040503050406030204" pitchFamily="18" charset="0"/>
                                </a:rPr>
                              </m:ctrlPr>
                            </m:sSubPr>
                            <m:e>
                              <m:r>
                                <a:rPr lang="en-US" altLang="zh-CN" sz="2800" i="1" dirty="0">
                                  <a:latin typeface="Cambria Math" panose="02040503050406030204" pitchFamily="18" charset="0"/>
                                  <a:ea typeface="Cambria Math" panose="02040503050406030204" pitchFamily="18" charset="0"/>
                                </a:rPr>
                                <m:t>𝑏</m:t>
                              </m:r>
                            </m:e>
                            <m:sub>
                              <m:r>
                                <a:rPr lang="en-US" altLang="zh-CN" sz="2800" i="1" dirty="0">
                                  <a:latin typeface="Cambria Math" panose="02040503050406030204" pitchFamily="18" charset="0"/>
                                  <a:ea typeface="Cambria Math" panose="02040503050406030204" pitchFamily="18" charset="0"/>
                                </a:rPr>
                                <m:t>0</m:t>
                              </m:r>
                            </m:sub>
                          </m:sSub>
                        </m:den>
                      </m:f>
                    </m:oMath>
                  </m:oMathPara>
                </a14:m>
                <a:endParaRPr lang="en-US" altLang="zh-CN" sz="2800" dirty="0"/>
              </a:p>
              <a:p>
                <a:pPr marL="0" indent="0">
                  <a:lnSpc>
                    <a:spcPct val="90000"/>
                  </a:lnSpc>
                  <a:buNone/>
                </a:pPr>
                <a14:m>
                  <m:oMathPara xmlns:m="http://schemas.openxmlformats.org/officeDocument/2006/math">
                    <m:oMathParaPr>
                      <m:jc m:val="centerGroup"/>
                    </m:oMathParaPr>
                    <m:oMath xmlns:m="http://schemas.openxmlformats.org/officeDocument/2006/math">
                      <m:sSub>
                        <m:sSubPr>
                          <m:ctrlPr>
                            <a:rPr lang="en-US" altLang="zh-CN" sz="2800" i="1">
                              <a:latin typeface="Cambria Math" panose="02040503050406030204" pitchFamily="18" charset="0"/>
                            </a:rPr>
                          </m:ctrlPr>
                        </m:sSubPr>
                        <m:e>
                          <m:r>
                            <a:rPr lang="zh-CN" altLang="en-US" sz="2800" i="1">
                              <a:latin typeface="Cambria Math" panose="02040503050406030204" pitchFamily="18" charset="0"/>
                            </a:rPr>
                            <m:t>𝜈</m:t>
                          </m:r>
                        </m:e>
                        <m:sub>
                          <m:r>
                            <a:rPr lang="en-US" altLang="zh-CN" sz="2800" i="1">
                              <a:latin typeface="Cambria Math" panose="02040503050406030204" pitchFamily="18" charset="0"/>
                            </a:rPr>
                            <m:t>𝐿</m:t>
                          </m:r>
                          <m:r>
                            <a:rPr lang="en-US" altLang="zh-CN" sz="2800" i="1">
                              <a:latin typeface="Cambria Math" panose="02040503050406030204" pitchFamily="18" charset="0"/>
                            </a:rPr>
                            <m:t>(</m:t>
                          </m:r>
                          <m:r>
                            <a:rPr lang="en-US" altLang="zh-CN" sz="2800" i="1">
                              <a:latin typeface="Cambria Math" panose="02040503050406030204" pitchFamily="18" charset="0"/>
                            </a:rPr>
                            <m:t>𝑖𝑒</m:t>
                          </m:r>
                          <m:r>
                            <a:rPr lang="en-US" altLang="zh-CN" sz="2800" i="1">
                              <a:latin typeface="Cambria Math" panose="02040503050406030204" pitchFamily="18" charset="0"/>
                            </a:rPr>
                            <m:t>)</m:t>
                          </m:r>
                        </m:sub>
                      </m:sSub>
                      <m:r>
                        <a:rPr lang="en-US" altLang="zh-CN" sz="2800" i="1">
                          <a:latin typeface="Cambria Math" panose="02040503050406030204" pitchFamily="18" charset="0"/>
                        </a:rPr>
                        <m:t>=</m:t>
                      </m:r>
                      <m:sSup>
                        <m:sSupPr>
                          <m:ctrlPr>
                            <a:rPr lang="en-US" altLang="zh-CN" sz="2800" i="1">
                              <a:latin typeface="Cambria Math" panose="02040503050406030204" pitchFamily="18" charset="0"/>
                            </a:rPr>
                          </m:ctrlPr>
                        </m:sSupPr>
                        <m:e>
                          <m:r>
                            <a:rPr lang="zh-CN" altLang="en-US" sz="2800" i="1">
                              <a:latin typeface="Cambria Math" panose="02040503050406030204" pitchFamily="18" charset="0"/>
                            </a:rPr>
                            <m:t>𝜀</m:t>
                          </m:r>
                        </m:e>
                        <m:sup>
                          <m:r>
                            <a:rPr lang="en-US" altLang="zh-CN" sz="2800" i="1">
                              <a:latin typeface="Cambria Math" panose="02040503050406030204" pitchFamily="18" charset="0"/>
                            </a:rPr>
                            <m:t>4</m:t>
                          </m:r>
                        </m:sup>
                      </m:sSup>
                      <m:sSub>
                        <m:sSubPr>
                          <m:ctrlPr>
                            <a:rPr lang="en-US" altLang="zh-CN" sz="2800" i="1">
                              <a:latin typeface="Cambria Math" panose="02040503050406030204" pitchFamily="18" charset="0"/>
                            </a:rPr>
                          </m:ctrlPr>
                        </m:sSubPr>
                        <m:e>
                          <m:r>
                            <a:rPr lang="zh-CN" altLang="en-US" sz="2800" i="1">
                              <a:latin typeface="Cambria Math" panose="02040503050406030204" pitchFamily="18" charset="0"/>
                            </a:rPr>
                            <m:t>𝜈</m:t>
                          </m:r>
                        </m:e>
                        <m:sub>
                          <m:r>
                            <a:rPr lang="en-US" altLang="zh-CN" sz="2800" b="0" i="1" smtClean="0">
                              <a:latin typeface="Cambria Math" panose="02040503050406030204" pitchFamily="18" charset="0"/>
                            </a:rPr>
                            <m:t>𝑐</m:t>
                          </m:r>
                          <m:r>
                            <a:rPr lang="en-US" altLang="zh-CN" sz="2800" i="1">
                              <a:latin typeface="Cambria Math" panose="02040503050406030204" pitchFamily="18" charset="0"/>
                            </a:rPr>
                            <m:t>(</m:t>
                          </m:r>
                          <m:r>
                            <a:rPr lang="en-US" altLang="zh-CN" sz="2800" i="1">
                              <a:latin typeface="Cambria Math" panose="02040503050406030204" pitchFamily="18" charset="0"/>
                            </a:rPr>
                            <m:t>𝑖𝑒</m:t>
                          </m:r>
                          <m:r>
                            <a:rPr lang="en-US" altLang="zh-CN" sz="2800" i="1">
                              <a:latin typeface="Cambria Math" panose="02040503050406030204" pitchFamily="18" charset="0"/>
                            </a:rPr>
                            <m:t>)</m:t>
                          </m:r>
                        </m:sub>
                      </m:sSub>
                      <m:r>
                        <a:rPr lang="en-US" altLang="zh-CN" sz="2800" i="1">
                          <a:latin typeface="Cambria Math" panose="02040503050406030204" pitchFamily="18" charset="0"/>
                        </a:rPr>
                        <m:t>=</m:t>
                      </m:r>
                      <m:r>
                        <a:rPr lang="en-US" altLang="zh-CN" sz="2800" b="0" i="1" smtClean="0">
                          <a:latin typeface="Cambria Math" panose="02040503050406030204" pitchFamily="18" charset="0"/>
                        </a:rPr>
                        <m:t> </m:t>
                      </m:r>
                      <m:sSub>
                        <m:sSubPr>
                          <m:ctrlPr>
                            <a:rPr lang="en-US" altLang="zh-CN" sz="2800" i="1">
                              <a:latin typeface="Cambria Math" panose="02040503050406030204" pitchFamily="18" charset="0"/>
                            </a:rPr>
                          </m:ctrlPr>
                        </m:sSubPr>
                        <m:e>
                          <m:sSup>
                            <m:sSupPr>
                              <m:ctrlPr>
                                <a:rPr lang="en-US" altLang="zh-CN" sz="2800" i="1">
                                  <a:latin typeface="Cambria Math" panose="02040503050406030204" pitchFamily="18" charset="0"/>
                                </a:rPr>
                              </m:ctrlPr>
                            </m:sSupPr>
                            <m:e>
                              <m:r>
                                <a:rPr lang="zh-CN" altLang="en-US" sz="2800" i="1">
                                  <a:latin typeface="Cambria Math" panose="02040503050406030204" pitchFamily="18" charset="0"/>
                                </a:rPr>
                                <m:t>𝜀</m:t>
                              </m:r>
                            </m:e>
                            <m:sup>
                              <m:r>
                                <a:rPr lang="en-US" altLang="zh-CN" sz="2800" i="1">
                                  <a:latin typeface="Cambria Math" panose="02040503050406030204" pitchFamily="18" charset="0"/>
                                </a:rPr>
                                <m:t>4</m:t>
                              </m:r>
                            </m:sup>
                          </m:sSup>
                          <m:r>
                            <a:rPr lang="zh-CN" altLang="en-US" sz="2800" i="1">
                              <a:latin typeface="Cambria Math" panose="02040503050406030204" pitchFamily="18" charset="0"/>
                            </a:rPr>
                            <m:t>𝜈</m:t>
                          </m:r>
                        </m:e>
                        <m:sub>
                          <m:r>
                            <a:rPr lang="en-US" altLang="zh-CN" sz="2800" i="1">
                              <a:latin typeface="Cambria Math" panose="02040503050406030204" pitchFamily="18" charset="0"/>
                            </a:rPr>
                            <m:t>𝐿</m:t>
                          </m:r>
                          <m:r>
                            <a:rPr lang="en-US" altLang="zh-CN" sz="2800" i="1">
                              <a:latin typeface="Cambria Math" panose="02040503050406030204" pitchFamily="18" charset="0"/>
                            </a:rPr>
                            <m:t>(</m:t>
                          </m:r>
                          <m:r>
                            <a:rPr lang="en-US" altLang="zh-CN" sz="2800" i="1">
                              <a:latin typeface="Cambria Math" panose="02040503050406030204" pitchFamily="18" charset="0"/>
                            </a:rPr>
                            <m:t>𝑒𝑖</m:t>
                          </m:r>
                          <m:r>
                            <a:rPr lang="en-US" altLang="zh-CN" sz="2800" i="1">
                              <a:latin typeface="Cambria Math" panose="02040503050406030204" pitchFamily="18" charset="0"/>
                            </a:rPr>
                            <m:t>)</m:t>
                          </m:r>
                        </m:sub>
                      </m:sSub>
                    </m:oMath>
                  </m:oMathPara>
                </a14:m>
                <a:endParaRPr lang="en-US" altLang="zh-CN" sz="2800" dirty="0"/>
              </a:p>
              <a:p>
                <a:pPr>
                  <a:lnSpc>
                    <a:spcPct val="90000"/>
                  </a:lnSpc>
                </a:pPr>
                <a:r>
                  <a:rPr lang="zh-CN" altLang="en-US" sz="2800" dirty="0"/>
                  <a:t>这说明等离子体中，电子与其他粒子的碰撞频率很高，而离子与其他粒子碰撞的频率很低。</a:t>
                </a:r>
                <a:endParaRPr lang="en-US" altLang="zh-CN" sz="2800" dirty="0"/>
              </a:p>
              <a:p>
                <a:pPr>
                  <a:lnSpc>
                    <a:spcPct val="90000"/>
                  </a:lnSpc>
                </a:pPr>
                <a:r>
                  <a:rPr lang="zh-CN" altLang="en-US" sz="2800" dirty="0"/>
                  <a:t>如果 </a:t>
                </a:r>
                <a14:m>
                  <m:oMath xmlns:m="http://schemas.openxmlformats.org/officeDocument/2006/math">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𝑇</m:t>
                        </m:r>
                      </m:e>
                      <m:sub>
                        <m:r>
                          <a:rPr lang="en-US" altLang="zh-CN" sz="2800" i="1">
                            <a:latin typeface="Cambria Math" panose="02040503050406030204" pitchFamily="18" charset="0"/>
                          </a:rPr>
                          <m:t>𝑒</m:t>
                        </m:r>
                      </m:sub>
                    </m:sSub>
                    <m:r>
                      <a:rPr lang="en-US" altLang="zh-CN" sz="2800" i="1">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𝑇</m:t>
                        </m:r>
                      </m:e>
                      <m:sub>
                        <m:r>
                          <a:rPr lang="en-US" altLang="zh-CN" sz="2800" i="1">
                            <a:latin typeface="Cambria Math" panose="02040503050406030204" pitchFamily="18" charset="0"/>
                          </a:rPr>
                          <m:t>𝑖</m:t>
                        </m:r>
                      </m:sub>
                    </m:sSub>
                  </m:oMath>
                </a14:m>
                <a:r>
                  <a:rPr lang="zh-CN" altLang="en-US" sz="2800" dirty="0"/>
                  <a:t>，</a:t>
                </a:r>
                <a:r>
                  <a:rPr lang="en-US" altLang="zh-CN" sz="2800" dirty="0"/>
                  <a:t>4</a:t>
                </a:r>
                <a:r>
                  <a:rPr lang="zh-CN" altLang="en-US" sz="2800" dirty="0"/>
                  <a:t>种碰撞频率之比为： </a:t>
                </a:r>
                <a14:m>
                  <m:oMath xmlns:m="http://schemas.openxmlformats.org/officeDocument/2006/math">
                    <m:sSub>
                      <m:sSubPr>
                        <m:ctrlPr>
                          <a:rPr lang="en-US" altLang="zh-CN" sz="2800" i="1">
                            <a:latin typeface="Cambria Math" panose="02040503050406030204" pitchFamily="18" charset="0"/>
                          </a:rPr>
                        </m:ctrlPr>
                      </m:sSubPr>
                      <m:e>
                        <m:r>
                          <a:rPr lang="zh-CN" altLang="en-US" sz="2800" i="1">
                            <a:latin typeface="Cambria Math" panose="02040503050406030204" pitchFamily="18" charset="0"/>
                          </a:rPr>
                          <m:t>𝜈</m:t>
                        </m:r>
                      </m:e>
                      <m:sub>
                        <m:r>
                          <a:rPr lang="en-US" altLang="zh-CN" sz="2800" i="1">
                            <a:latin typeface="Cambria Math" panose="02040503050406030204" pitchFamily="18" charset="0"/>
                          </a:rPr>
                          <m:t>𝐿</m:t>
                        </m:r>
                        <m:r>
                          <a:rPr lang="en-US" altLang="zh-CN" sz="2800" i="1">
                            <a:latin typeface="Cambria Math" panose="02040503050406030204" pitchFamily="18" charset="0"/>
                          </a:rPr>
                          <m:t>(</m:t>
                        </m:r>
                        <m:r>
                          <a:rPr lang="en-US" altLang="zh-CN" sz="2800" i="1">
                            <a:latin typeface="Cambria Math" panose="02040503050406030204" pitchFamily="18" charset="0"/>
                          </a:rPr>
                          <m:t>𝑒𝑒</m:t>
                        </m:r>
                        <m:r>
                          <a:rPr lang="en-US" altLang="zh-CN" sz="2800" i="1">
                            <a:latin typeface="Cambria Math" panose="02040503050406030204" pitchFamily="18" charset="0"/>
                          </a:rPr>
                          <m:t>)</m:t>
                        </m:r>
                      </m:sub>
                    </m:sSub>
                    <m:r>
                      <a:rPr lang="en-US" altLang="zh-CN" sz="2800" b="0" i="0" smtClean="0">
                        <a:latin typeface="Cambria Math" panose="02040503050406030204" pitchFamily="18" charset="0"/>
                      </a:rPr>
                      <m:t>:</m:t>
                    </m:r>
                    <m:sSub>
                      <m:sSubPr>
                        <m:ctrlPr>
                          <a:rPr lang="en-US" altLang="zh-CN" sz="2800" i="1">
                            <a:latin typeface="Cambria Math" panose="02040503050406030204" pitchFamily="18" charset="0"/>
                          </a:rPr>
                        </m:ctrlPr>
                      </m:sSubPr>
                      <m:e>
                        <m:r>
                          <a:rPr lang="zh-CN" altLang="en-US" sz="2800" i="1">
                            <a:latin typeface="Cambria Math" panose="02040503050406030204" pitchFamily="18" charset="0"/>
                          </a:rPr>
                          <m:t>𝜈</m:t>
                        </m:r>
                      </m:e>
                      <m:sub>
                        <m:r>
                          <a:rPr lang="en-US" altLang="zh-CN" sz="2800" i="1">
                            <a:latin typeface="Cambria Math" panose="02040503050406030204" pitchFamily="18" charset="0"/>
                          </a:rPr>
                          <m:t>𝐿</m:t>
                        </m:r>
                        <m:r>
                          <a:rPr lang="en-US" altLang="zh-CN" sz="2800" i="1">
                            <a:latin typeface="Cambria Math" panose="02040503050406030204" pitchFamily="18" charset="0"/>
                          </a:rPr>
                          <m:t>(</m:t>
                        </m:r>
                        <m:r>
                          <a:rPr lang="en-US" altLang="zh-CN" sz="2800" i="1">
                            <a:latin typeface="Cambria Math" panose="02040503050406030204" pitchFamily="18" charset="0"/>
                          </a:rPr>
                          <m:t>𝑖𝑖</m:t>
                        </m:r>
                        <m:r>
                          <a:rPr lang="en-US" altLang="zh-CN" sz="2800" i="1">
                            <a:latin typeface="Cambria Math" panose="02040503050406030204" pitchFamily="18" charset="0"/>
                          </a:rPr>
                          <m:t>)</m:t>
                        </m:r>
                      </m:sub>
                    </m:sSub>
                    <m:r>
                      <a:rPr lang="en-US" altLang="zh-CN" sz="2800" b="0" i="1" smtClean="0">
                        <a:latin typeface="Cambria Math" panose="02040503050406030204" pitchFamily="18" charset="0"/>
                      </a:rPr>
                      <m:t>:</m:t>
                    </m:r>
                    <m:sSub>
                      <m:sSubPr>
                        <m:ctrlPr>
                          <a:rPr lang="en-US" altLang="zh-CN" sz="2800" i="1">
                            <a:latin typeface="Cambria Math" panose="02040503050406030204" pitchFamily="18" charset="0"/>
                          </a:rPr>
                        </m:ctrlPr>
                      </m:sSubPr>
                      <m:e>
                        <m:r>
                          <a:rPr lang="zh-CN" altLang="en-US" sz="2800" i="1">
                            <a:latin typeface="Cambria Math" panose="02040503050406030204" pitchFamily="18" charset="0"/>
                          </a:rPr>
                          <m:t>𝜈</m:t>
                        </m:r>
                      </m:e>
                      <m:sub>
                        <m:r>
                          <a:rPr lang="en-US" altLang="zh-CN" sz="2800" i="1">
                            <a:latin typeface="Cambria Math" panose="02040503050406030204" pitchFamily="18" charset="0"/>
                          </a:rPr>
                          <m:t>𝐿</m:t>
                        </m:r>
                        <m:r>
                          <a:rPr lang="en-US" altLang="zh-CN" sz="2800" i="1">
                            <a:latin typeface="Cambria Math" panose="02040503050406030204" pitchFamily="18" charset="0"/>
                          </a:rPr>
                          <m:t>(</m:t>
                        </m:r>
                        <m:r>
                          <a:rPr lang="en-US" altLang="zh-CN" sz="2800" i="1">
                            <a:latin typeface="Cambria Math" panose="02040503050406030204" pitchFamily="18" charset="0"/>
                          </a:rPr>
                          <m:t>𝑒𝑖</m:t>
                        </m:r>
                        <m:r>
                          <a:rPr lang="en-US" altLang="zh-CN" sz="2800" i="1">
                            <a:latin typeface="Cambria Math" panose="02040503050406030204" pitchFamily="18" charset="0"/>
                          </a:rPr>
                          <m:t>)</m:t>
                        </m:r>
                      </m:sub>
                    </m:sSub>
                    <m:r>
                      <a:rPr lang="en-US" altLang="zh-CN" sz="2800" b="0" i="1" smtClean="0">
                        <a:latin typeface="Cambria Math" panose="02040503050406030204" pitchFamily="18" charset="0"/>
                      </a:rPr>
                      <m:t>:</m:t>
                    </m:r>
                    <m:sSub>
                      <m:sSubPr>
                        <m:ctrlPr>
                          <a:rPr lang="en-US" altLang="zh-CN" sz="2800" i="1">
                            <a:latin typeface="Cambria Math" panose="02040503050406030204" pitchFamily="18" charset="0"/>
                          </a:rPr>
                        </m:ctrlPr>
                      </m:sSubPr>
                      <m:e>
                        <m:r>
                          <a:rPr lang="zh-CN" altLang="en-US" sz="2800" i="1">
                            <a:latin typeface="Cambria Math" panose="02040503050406030204" pitchFamily="18" charset="0"/>
                          </a:rPr>
                          <m:t>𝜈</m:t>
                        </m:r>
                      </m:e>
                      <m:sub>
                        <m:r>
                          <a:rPr lang="en-US" altLang="zh-CN" sz="2800" i="1">
                            <a:latin typeface="Cambria Math" panose="02040503050406030204" pitchFamily="18" charset="0"/>
                          </a:rPr>
                          <m:t>𝐿</m:t>
                        </m:r>
                        <m:r>
                          <a:rPr lang="en-US" altLang="zh-CN" sz="2800" i="1">
                            <a:latin typeface="Cambria Math" panose="02040503050406030204" pitchFamily="18" charset="0"/>
                          </a:rPr>
                          <m:t>(</m:t>
                        </m:r>
                        <m:r>
                          <a:rPr lang="en-US" altLang="zh-CN" sz="2800" i="1">
                            <a:latin typeface="Cambria Math" panose="02040503050406030204" pitchFamily="18" charset="0"/>
                          </a:rPr>
                          <m:t>𝑖𝑒</m:t>
                        </m:r>
                        <m:r>
                          <a:rPr lang="en-US" altLang="zh-CN" sz="2800" i="1">
                            <a:latin typeface="Cambria Math" panose="02040503050406030204" pitchFamily="18" charset="0"/>
                          </a:rPr>
                          <m:t>)</m:t>
                        </m:r>
                      </m:sub>
                    </m:sSub>
                    <m:r>
                      <a:rPr lang="en-US" altLang="zh-CN" sz="2800" i="1">
                        <a:latin typeface="Cambria Math" panose="02040503050406030204" pitchFamily="18" charset="0"/>
                      </a:rPr>
                      <m:t>=</m:t>
                    </m:r>
                    <m:r>
                      <a:rPr lang="en-US" altLang="zh-CN" sz="2800" b="0" i="1" smtClean="0">
                        <a:latin typeface="Cambria Math" panose="02040503050406030204" pitchFamily="18" charset="0"/>
                      </a:rPr>
                      <m:t>1</m:t>
                    </m:r>
                    <m:r>
                      <a:rPr lang="en-US" altLang="zh-CN" sz="2800" b="0" i="1" smtClean="0">
                        <a:latin typeface="Cambria Math" panose="02040503050406030204" pitchFamily="18" charset="0"/>
                      </a:rPr>
                      <m:t>:</m:t>
                    </m:r>
                    <m:r>
                      <a:rPr lang="zh-CN" altLang="en-US" sz="2800" i="1">
                        <a:latin typeface="Cambria Math" panose="02040503050406030204" pitchFamily="18" charset="0"/>
                      </a:rPr>
                      <m:t>𝜀</m:t>
                    </m:r>
                    <m:r>
                      <a:rPr lang="en-US" altLang="zh-CN" sz="2800" b="0" i="1" smtClean="0">
                        <a:latin typeface="Cambria Math" panose="02040503050406030204" pitchFamily="18" charset="0"/>
                      </a:rPr>
                      <m:t>:</m:t>
                    </m:r>
                    <m:r>
                      <a:rPr lang="en-US" altLang="zh-CN" sz="2800" i="1">
                        <a:latin typeface="Cambria Math" panose="02040503050406030204" pitchFamily="18" charset="0"/>
                      </a:rPr>
                      <m:t>2</m:t>
                    </m:r>
                    <m:rad>
                      <m:radPr>
                        <m:degHide m:val="on"/>
                        <m:ctrlPr>
                          <a:rPr lang="en-US" altLang="zh-CN" sz="2800" i="1">
                            <a:latin typeface="Cambria Math" panose="02040503050406030204" pitchFamily="18" charset="0"/>
                          </a:rPr>
                        </m:ctrlPr>
                      </m:radPr>
                      <m:deg/>
                      <m:e>
                        <m:r>
                          <a:rPr lang="en-US" altLang="zh-CN" sz="2800" i="1">
                            <a:latin typeface="Cambria Math" panose="02040503050406030204" pitchFamily="18" charset="0"/>
                          </a:rPr>
                          <m:t>2</m:t>
                        </m:r>
                      </m:e>
                    </m:rad>
                    <m:r>
                      <a:rPr lang="en-US" altLang="zh-CN" sz="2800" b="0" i="1" smtClean="0">
                        <a:latin typeface="Cambria Math" panose="02040503050406030204" pitchFamily="18" charset="0"/>
                      </a:rPr>
                      <m:t>:</m:t>
                    </m:r>
                    <m:r>
                      <a:rPr lang="en-US" altLang="zh-CN" sz="2800" i="1">
                        <a:latin typeface="Cambria Math" panose="02040503050406030204" pitchFamily="18" charset="0"/>
                      </a:rPr>
                      <m:t>2</m:t>
                    </m:r>
                    <m:rad>
                      <m:radPr>
                        <m:degHide m:val="on"/>
                        <m:ctrlPr>
                          <a:rPr lang="en-US" altLang="zh-CN" sz="2800" i="1">
                            <a:latin typeface="Cambria Math" panose="02040503050406030204" pitchFamily="18" charset="0"/>
                          </a:rPr>
                        </m:ctrlPr>
                      </m:radPr>
                      <m:deg/>
                      <m:e>
                        <m:r>
                          <a:rPr lang="en-US" altLang="zh-CN" sz="2800" i="1">
                            <a:latin typeface="Cambria Math" panose="02040503050406030204" pitchFamily="18" charset="0"/>
                          </a:rPr>
                          <m:t>2</m:t>
                        </m:r>
                      </m:e>
                    </m:rad>
                    <m:sSup>
                      <m:sSupPr>
                        <m:ctrlPr>
                          <a:rPr lang="en-US" altLang="zh-CN" sz="2800" i="1">
                            <a:latin typeface="Cambria Math" panose="02040503050406030204" pitchFamily="18" charset="0"/>
                          </a:rPr>
                        </m:ctrlPr>
                      </m:sSupPr>
                      <m:e>
                        <m:r>
                          <a:rPr lang="zh-CN" altLang="en-US" sz="2800" i="1">
                            <a:latin typeface="Cambria Math" panose="02040503050406030204" pitchFamily="18" charset="0"/>
                          </a:rPr>
                          <m:t>𝜀</m:t>
                        </m:r>
                      </m:e>
                      <m:sup>
                        <m:r>
                          <a:rPr lang="en-US" altLang="zh-CN" sz="2800" i="1">
                            <a:latin typeface="Cambria Math" panose="02040503050406030204" pitchFamily="18" charset="0"/>
                          </a:rPr>
                          <m:t>4</m:t>
                        </m:r>
                      </m:sup>
                    </m:sSup>
                  </m:oMath>
                </a14:m>
                <a:endParaRPr lang="en-US" altLang="zh-CN" sz="2800" dirty="0"/>
              </a:p>
              <a:p>
                <a:pPr>
                  <a:lnSpc>
                    <a:spcPct val="90000"/>
                  </a:lnSpc>
                </a:pPr>
                <a:endParaRPr lang="zh-CN" altLang="en-US" sz="2800" dirty="0"/>
              </a:p>
            </p:txBody>
          </p:sp>
        </mc:Choice>
        <mc:Fallback>
          <p:sp>
            <p:nvSpPr>
              <p:cNvPr id="46082" name="文本占位符 63490"/>
              <p:cNvSpPr>
                <a:spLocks noRot="1" noChangeAspect="1" noMove="1" noResize="1" noEditPoints="1" noAdjustHandles="1" noChangeArrowheads="1" noChangeShapeType="1" noTextEdit="1"/>
              </p:cNvSpPr>
              <p:nvPr>
                <p:ph type="body" sz="half" idx="1"/>
              </p:nvPr>
            </p:nvSpPr>
            <p:spPr>
              <a:xfrm>
                <a:off x="611188" y="1412875"/>
                <a:ext cx="8208962" cy="5040313"/>
              </a:xfrm>
              <a:blipFill rotWithShape="1">
                <a:blip r:embed="rId1"/>
                <a:stretch>
                  <a:fillRect l="-4" b="6"/>
                </a:stretch>
              </a:blipFill>
            </p:spPr>
            <p:txBody>
              <a:bodyPr/>
              <a:lstStyle/>
              <a:p>
                <a:r>
                  <a:rPr lang="zh-CN" altLang="en-US">
                    <a:noFill/>
                  </a:rPr>
                  <a:t> </a:t>
                </a:r>
              </a:p>
            </p:txBody>
          </p:sp>
        </mc:Fallback>
      </mc:AlternateContent>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5" name="标题 69633"/>
          <p:cNvSpPr>
            <a:spLocks noGrp="1"/>
          </p:cNvSpPr>
          <p:nvPr>
            <p:ph type="title"/>
          </p:nvPr>
        </p:nvSpPr>
        <p:spPr>
          <a:xfrm>
            <a:off x="457200" y="274638"/>
            <a:ext cx="8362950" cy="1143000"/>
          </a:xfrm>
        </p:spPr>
        <p:txBody>
          <a:bodyPr anchor="ctr"/>
          <a:lstStyle/>
          <a:p>
            <a:r>
              <a:rPr lang="zh-CN" altLang="en-US" dirty="0"/>
              <a:t>实验室系碰撞的能量交换</a:t>
            </a:r>
            <a:endParaRPr lang="zh-CN" altLang="en-US" dirty="0"/>
          </a:p>
        </p:txBody>
      </p:sp>
      <mc:AlternateContent xmlns:mc="http://schemas.openxmlformats.org/markup-compatibility/2006">
        <mc:Choice xmlns:a14="http://schemas.microsoft.com/office/drawing/2010/main" Requires="a14">
          <p:sp>
            <p:nvSpPr>
              <p:cNvPr id="47106" name="文本占位符 69634"/>
              <p:cNvSpPr>
                <a:spLocks noGrp="1"/>
              </p:cNvSpPr>
              <p:nvPr>
                <p:ph type="body" sz="half" idx="1"/>
              </p:nvPr>
            </p:nvSpPr>
            <p:spPr>
              <a:xfrm>
                <a:off x="611188" y="1412875"/>
                <a:ext cx="8208962" cy="5040313"/>
              </a:xfrm>
            </p:spPr>
            <p:txBody>
              <a:bodyPr anchor="t"/>
              <a:lstStyle/>
              <a:p>
                <a:r>
                  <a:rPr lang="zh-CN" altLang="en-US" sz="2800" dirty="0"/>
                  <a:t>每次质心系转</a:t>
                </a:r>
                <a:r>
                  <a:rPr lang="en-US" altLang="zh-CN" sz="2800" dirty="0">
                    <a:latin typeface="等线" panose="02010600030101010101" pitchFamily="2" charset="-122"/>
                    <a:ea typeface="等线" panose="02010600030101010101" pitchFamily="2" charset="-122"/>
                  </a:rPr>
                  <a:t>90°</a:t>
                </a:r>
                <a:r>
                  <a:rPr lang="zh-CN" altLang="en-US" sz="2800" dirty="0"/>
                  <a:t>的碰撞，在实验室系中</a:t>
                </a:r>
                <a14:m>
                  <m:oMath xmlns:m="http://schemas.openxmlformats.org/officeDocument/2006/math">
                    <m:sSub>
                      <m:sSubPr>
                        <m:ctrlPr>
                          <a:rPr lang="en-US" altLang="zh-CN" sz="2800" i="1">
                            <a:latin typeface="Cambria Math" panose="02040503050406030204" pitchFamily="18" charset="0"/>
                            <a:ea typeface="Cambria Math" panose="02040503050406030204" pitchFamily="18" charset="0"/>
                          </a:rPr>
                        </m:ctrlPr>
                      </m:sSubPr>
                      <m:e>
                        <m:r>
                          <a:rPr lang="en-US" altLang="zh-CN" sz="2800" i="1">
                            <a:latin typeface="Cambria Math" panose="02040503050406030204" pitchFamily="18" charset="0"/>
                            <a:ea typeface="Cambria Math" panose="02040503050406030204" pitchFamily="18" charset="0"/>
                          </a:rPr>
                          <m:t>𝑚</m:t>
                        </m:r>
                      </m:e>
                      <m:sub>
                        <m:r>
                          <a:rPr lang="en-US" altLang="zh-CN" sz="2800" i="1" smtClean="0">
                            <a:latin typeface="Cambria Math" panose="02040503050406030204" pitchFamily="18" charset="0"/>
                            <a:ea typeface="Cambria Math" panose="02040503050406030204" pitchFamily="18" charset="0"/>
                          </a:rPr>
                          <m:t>2</m:t>
                        </m:r>
                      </m:sub>
                    </m:sSub>
                  </m:oMath>
                </a14:m>
                <a:r>
                  <a:rPr lang="zh-CN" altLang="en-US" sz="2800" dirty="0"/>
                  <a:t>由静止到运动时，在平行和垂直方向速度分量均等于质心系速度</a:t>
                </a:r>
                <a14:m>
                  <m:oMath xmlns:m="http://schemas.openxmlformats.org/officeDocument/2006/math">
                    <m:sSub>
                      <m:sSubPr>
                        <m:ctrlPr>
                          <a:rPr lang="en-US" altLang="zh-CN" sz="2800" i="1">
                            <a:latin typeface="Cambria Math" panose="02040503050406030204" pitchFamily="18" charset="0"/>
                            <a:ea typeface="Cambria Math" panose="02040503050406030204" pitchFamily="18" charset="0"/>
                          </a:rPr>
                        </m:ctrlPr>
                      </m:sSubPr>
                      <m:e>
                        <m:r>
                          <a:rPr lang="en-US" altLang="zh-CN" sz="2800" i="1">
                            <a:latin typeface="Cambria Math" panose="02040503050406030204" pitchFamily="18" charset="0"/>
                            <a:ea typeface="Cambria Math" panose="02040503050406030204" pitchFamily="18" charset="0"/>
                          </a:rPr>
                          <m:t>𝑣</m:t>
                        </m:r>
                      </m:e>
                      <m:sub>
                        <m:r>
                          <a:rPr lang="en-US" altLang="zh-CN" sz="2800" i="1">
                            <a:latin typeface="Cambria Math" panose="02040503050406030204" pitchFamily="18" charset="0"/>
                            <a:ea typeface="Cambria Math" panose="02040503050406030204" pitchFamily="18" charset="0"/>
                          </a:rPr>
                          <m:t>𝑐</m:t>
                        </m:r>
                      </m:sub>
                    </m:sSub>
                  </m:oMath>
                </a14:m>
                <a:r>
                  <a:rPr lang="zh-CN" altLang="en-US" sz="2800" dirty="0"/>
                  <a:t>，它通过碰撞获得的能量为：</a:t>
                </a:r>
                <a:endParaRPr lang="zh-CN" altLang="en-US" sz="2800" dirty="0"/>
              </a:p>
              <a:p>
                <a:pPr marL="0" indent="0">
                  <a:buNone/>
                </a:pPr>
                <a14:m>
                  <m:oMathPara xmlns:m="http://schemas.openxmlformats.org/officeDocument/2006/math">
                    <m:oMathParaPr>
                      <m:jc m:val="centerGroup"/>
                    </m:oMathParaPr>
                    <m:oMath xmlns:m="http://schemas.openxmlformats.org/officeDocument/2006/math">
                      <m:r>
                        <m:rPr>
                          <m:sty m:val="p"/>
                        </m:rPr>
                        <a:rPr lang="el-GR" altLang="zh-CN" sz="2800" i="1" smtClean="0">
                          <a:latin typeface="Cambria Math" panose="02040503050406030204" pitchFamily="18" charset="0"/>
                          <a:ea typeface="Cambria Math" panose="02040503050406030204" pitchFamily="18" charset="0"/>
                        </a:rPr>
                        <m:t>Δ</m:t>
                      </m:r>
                      <m:r>
                        <a:rPr lang="en-US" altLang="zh-CN" sz="2800" b="0" i="1" smtClean="0">
                          <a:latin typeface="Cambria Math" panose="02040503050406030204" pitchFamily="18" charset="0"/>
                          <a:ea typeface="Cambria Math" panose="02040503050406030204" pitchFamily="18" charset="0"/>
                        </a:rPr>
                        <m:t>𝐸</m:t>
                      </m:r>
                      <m:r>
                        <a:rPr lang="en-US" altLang="zh-CN" sz="2800" i="1">
                          <a:latin typeface="Cambria Math" panose="02040503050406030204" pitchFamily="18" charset="0"/>
                          <a:ea typeface="Cambria Math" panose="02040503050406030204" pitchFamily="18" charset="0"/>
                        </a:rPr>
                        <m:t>=</m:t>
                      </m:r>
                      <m:sSub>
                        <m:sSubPr>
                          <m:ctrlPr>
                            <a:rPr lang="en-US" altLang="zh-CN" sz="2800" i="1">
                              <a:latin typeface="Cambria Math" panose="02040503050406030204" pitchFamily="18" charset="0"/>
                              <a:ea typeface="Cambria Math" panose="02040503050406030204" pitchFamily="18" charset="0"/>
                            </a:rPr>
                          </m:ctrlPr>
                        </m:sSubPr>
                        <m:e>
                          <m:r>
                            <a:rPr lang="en-US" altLang="zh-CN" sz="2800" i="1">
                              <a:latin typeface="Cambria Math" panose="02040503050406030204" pitchFamily="18" charset="0"/>
                              <a:ea typeface="Cambria Math" panose="02040503050406030204" pitchFamily="18" charset="0"/>
                            </a:rPr>
                            <m:t>𝑚</m:t>
                          </m:r>
                        </m:e>
                        <m:sub>
                          <m:r>
                            <a:rPr lang="en-US" altLang="zh-CN" sz="2800" i="1" smtClean="0">
                              <a:latin typeface="Cambria Math" panose="02040503050406030204" pitchFamily="18" charset="0"/>
                              <a:ea typeface="Cambria Math" panose="02040503050406030204" pitchFamily="18" charset="0"/>
                            </a:rPr>
                            <m:t>2</m:t>
                          </m:r>
                        </m:sub>
                      </m:sSub>
                      <m:sSubSup>
                        <m:sSubSupPr>
                          <m:ctrlPr>
                            <a:rPr lang="en-US" altLang="zh-CN" sz="2800" i="1">
                              <a:latin typeface="Cambria Math" panose="02040503050406030204" pitchFamily="18" charset="0"/>
                              <a:ea typeface="Cambria Math" panose="02040503050406030204" pitchFamily="18" charset="0"/>
                            </a:rPr>
                          </m:ctrlPr>
                        </m:sSubSupPr>
                        <m:e>
                          <m:r>
                            <a:rPr lang="en-US" altLang="zh-CN" sz="2800" i="1">
                              <a:latin typeface="Cambria Math" panose="02040503050406030204" pitchFamily="18" charset="0"/>
                              <a:ea typeface="Cambria Math" panose="02040503050406030204" pitchFamily="18" charset="0"/>
                            </a:rPr>
                            <m:t>𝑣</m:t>
                          </m:r>
                        </m:e>
                        <m:sub>
                          <m:r>
                            <a:rPr lang="en-US" altLang="zh-CN" sz="2800" i="1">
                              <a:latin typeface="Cambria Math" panose="02040503050406030204" pitchFamily="18" charset="0"/>
                              <a:ea typeface="Cambria Math" panose="02040503050406030204" pitchFamily="18" charset="0"/>
                            </a:rPr>
                            <m:t>𝑐</m:t>
                          </m:r>
                        </m:sub>
                        <m:sup>
                          <m:r>
                            <a:rPr lang="en-US" altLang="zh-CN" sz="2800" i="1">
                              <a:latin typeface="Cambria Math" panose="02040503050406030204" pitchFamily="18" charset="0"/>
                              <a:ea typeface="Cambria Math" panose="02040503050406030204" pitchFamily="18" charset="0"/>
                            </a:rPr>
                            <m:t>2</m:t>
                          </m:r>
                        </m:sup>
                      </m:sSubSup>
                      <m:r>
                        <a:rPr lang="en-US" altLang="zh-CN" sz="2800" i="1">
                          <a:latin typeface="Cambria Math" panose="02040503050406030204" pitchFamily="18" charset="0"/>
                          <a:ea typeface="Cambria Math" panose="02040503050406030204" pitchFamily="18" charset="0"/>
                        </a:rPr>
                        <m:t>=</m:t>
                      </m:r>
                      <m:sSub>
                        <m:sSubPr>
                          <m:ctrlPr>
                            <a:rPr lang="en-US" altLang="zh-CN" sz="2800" i="1">
                              <a:latin typeface="Cambria Math" panose="02040503050406030204" pitchFamily="18" charset="0"/>
                              <a:ea typeface="Cambria Math" panose="02040503050406030204" pitchFamily="18" charset="0"/>
                            </a:rPr>
                          </m:ctrlPr>
                        </m:sSubPr>
                        <m:e>
                          <m:r>
                            <a:rPr lang="en-US" altLang="zh-CN" sz="2800" i="1">
                              <a:latin typeface="Cambria Math" panose="02040503050406030204" pitchFamily="18" charset="0"/>
                              <a:ea typeface="Cambria Math" panose="02040503050406030204" pitchFamily="18" charset="0"/>
                            </a:rPr>
                            <m:t>𝑚</m:t>
                          </m:r>
                        </m:e>
                        <m:sub>
                          <m:r>
                            <a:rPr lang="en-US" altLang="zh-CN" sz="2800" i="1">
                              <a:latin typeface="Cambria Math" panose="02040503050406030204" pitchFamily="18" charset="0"/>
                              <a:ea typeface="Cambria Math" panose="02040503050406030204" pitchFamily="18" charset="0"/>
                            </a:rPr>
                            <m:t>2</m:t>
                          </m:r>
                        </m:sub>
                      </m:sSub>
                      <m:sSup>
                        <m:sSupPr>
                          <m:ctrlPr>
                            <a:rPr lang="en-US" altLang="zh-CN" sz="2800" i="1" smtClean="0">
                              <a:latin typeface="Cambria Math" panose="02040503050406030204" pitchFamily="18" charset="0"/>
                              <a:ea typeface="Cambria Math" panose="02040503050406030204" pitchFamily="18" charset="0"/>
                            </a:rPr>
                          </m:ctrlPr>
                        </m:sSupPr>
                        <m:e>
                          <m:d>
                            <m:dPr>
                              <m:ctrlPr>
                                <a:rPr lang="en-US" altLang="zh-CN" sz="2800" i="1">
                                  <a:latin typeface="Cambria Math" panose="02040503050406030204" pitchFamily="18" charset="0"/>
                                  <a:ea typeface="Cambria Math" panose="02040503050406030204" pitchFamily="18" charset="0"/>
                                </a:rPr>
                              </m:ctrlPr>
                            </m:dPr>
                            <m:e>
                              <m:f>
                                <m:fPr>
                                  <m:ctrlPr>
                                    <a:rPr lang="en-US" altLang="zh-CN" sz="2800" i="1" smtClean="0">
                                      <a:latin typeface="Cambria Math" panose="02040503050406030204" pitchFamily="18" charset="0"/>
                                      <a:ea typeface="Cambria Math" panose="02040503050406030204" pitchFamily="18" charset="0"/>
                                    </a:rPr>
                                  </m:ctrlPr>
                                </m:fPr>
                                <m:num>
                                  <m:sSub>
                                    <m:sSubPr>
                                      <m:ctrlPr>
                                        <a:rPr lang="en-US" altLang="zh-CN" sz="2800" i="1">
                                          <a:latin typeface="Cambria Math" panose="02040503050406030204" pitchFamily="18" charset="0"/>
                                          <a:ea typeface="Cambria Math" panose="02040503050406030204" pitchFamily="18" charset="0"/>
                                        </a:rPr>
                                      </m:ctrlPr>
                                    </m:sSubPr>
                                    <m:e>
                                      <m:r>
                                        <a:rPr lang="en-US" altLang="zh-CN" sz="2800" i="1">
                                          <a:latin typeface="Cambria Math" panose="02040503050406030204" pitchFamily="18" charset="0"/>
                                          <a:ea typeface="Cambria Math" panose="02040503050406030204" pitchFamily="18" charset="0"/>
                                        </a:rPr>
                                        <m:t>𝑚</m:t>
                                      </m:r>
                                    </m:e>
                                    <m:sub>
                                      <m:r>
                                        <a:rPr lang="en-US" altLang="zh-CN" sz="2800" i="1">
                                          <a:latin typeface="Cambria Math" panose="02040503050406030204" pitchFamily="18" charset="0"/>
                                          <a:ea typeface="Cambria Math" panose="02040503050406030204" pitchFamily="18" charset="0"/>
                                        </a:rPr>
                                        <m:t>1</m:t>
                                      </m:r>
                                    </m:sub>
                                  </m:sSub>
                                  <m:sSub>
                                    <m:sSubPr>
                                      <m:ctrlPr>
                                        <a:rPr lang="en-US" altLang="zh-CN" sz="2800" i="1">
                                          <a:latin typeface="Cambria Math" panose="02040503050406030204" pitchFamily="18" charset="0"/>
                                          <a:ea typeface="Cambria Math" panose="02040503050406030204" pitchFamily="18" charset="0"/>
                                        </a:rPr>
                                      </m:ctrlPr>
                                    </m:sSubPr>
                                    <m:e>
                                      <m:r>
                                        <a:rPr lang="en-US" altLang="zh-CN" sz="2800" i="1">
                                          <a:latin typeface="Cambria Math" panose="02040503050406030204" pitchFamily="18" charset="0"/>
                                          <a:ea typeface="Cambria Math" panose="02040503050406030204" pitchFamily="18" charset="0"/>
                                        </a:rPr>
                                        <m:t>𝑣</m:t>
                                      </m:r>
                                    </m:e>
                                    <m:sub>
                                      <m:r>
                                        <a:rPr lang="en-US" altLang="zh-CN" sz="2800" i="1">
                                          <a:latin typeface="Cambria Math" panose="02040503050406030204" pitchFamily="18" charset="0"/>
                                          <a:ea typeface="Cambria Math" panose="02040503050406030204" pitchFamily="18" charset="0"/>
                                        </a:rPr>
                                        <m:t>1</m:t>
                                      </m:r>
                                    </m:sub>
                                  </m:sSub>
                                </m:num>
                                <m:den>
                                  <m:sSub>
                                    <m:sSubPr>
                                      <m:ctrlPr>
                                        <a:rPr lang="en-US" altLang="zh-CN" sz="2800" i="1">
                                          <a:latin typeface="Cambria Math" panose="02040503050406030204" pitchFamily="18" charset="0"/>
                                          <a:ea typeface="Cambria Math" panose="02040503050406030204" pitchFamily="18" charset="0"/>
                                        </a:rPr>
                                      </m:ctrlPr>
                                    </m:sSubPr>
                                    <m:e>
                                      <m:r>
                                        <a:rPr lang="en-US" altLang="zh-CN" sz="2800" i="1">
                                          <a:latin typeface="Cambria Math" panose="02040503050406030204" pitchFamily="18" charset="0"/>
                                          <a:ea typeface="Cambria Math" panose="02040503050406030204" pitchFamily="18" charset="0"/>
                                        </a:rPr>
                                        <m:t>𝑚</m:t>
                                      </m:r>
                                    </m:e>
                                    <m:sub>
                                      <m:r>
                                        <a:rPr lang="en-US" altLang="zh-CN" sz="2800" i="1">
                                          <a:latin typeface="Cambria Math" panose="02040503050406030204" pitchFamily="18" charset="0"/>
                                          <a:ea typeface="Cambria Math" panose="02040503050406030204" pitchFamily="18" charset="0"/>
                                        </a:rPr>
                                        <m:t>1</m:t>
                                      </m:r>
                                    </m:sub>
                                  </m:sSub>
                                  <m:r>
                                    <a:rPr lang="en-US" altLang="zh-CN" sz="2800" i="1">
                                      <a:latin typeface="Cambria Math" panose="02040503050406030204" pitchFamily="18" charset="0"/>
                                      <a:ea typeface="Cambria Math" panose="02040503050406030204" pitchFamily="18" charset="0"/>
                                    </a:rPr>
                                    <m:t>+</m:t>
                                  </m:r>
                                  <m:sSub>
                                    <m:sSubPr>
                                      <m:ctrlPr>
                                        <a:rPr lang="en-US" altLang="zh-CN" sz="2800" i="1">
                                          <a:latin typeface="Cambria Math" panose="02040503050406030204" pitchFamily="18" charset="0"/>
                                          <a:ea typeface="Cambria Math" panose="02040503050406030204" pitchFamily="18" charset="0"/>
                                        </a:rPr>
                                      </m:ctrlPr>
                                    </m:sSubPr>
                                    <m:e>
                                      <m:r>
                                        <a:rPr lang="en-US" altLang="zh-CN" sz="2800" i="1">
                                          <a:latin typeface="Cambria Math" panose="02040503050406030204" pitchFamily="18" charset="0"/>
                                          <a:ea typeface="Cambria Math" panose="02040503050406030204" pitchFamily="18" charset="0"/>
                                        </a:rPr>
                                        <m:t>𝑚</m:t>
                                      </m:r>
                                    </m:e>
                                    <m:sub>
                                      <m:r>
                                        <a:rPr lang="en-US" altLang="zh-CN" sz="2800" i="1">
                                          <a:latin typeface="Cambria Math" panose="02040503050406030204" pitchFamily="18" charset="0"/>
                                          <a:ea typeface="Cambria Math" panose="02040503050406030204" pitchFamily="18" charset="0"/>
                                        </a:rPr>
                                        <m:t>2</m:t>
                                      </m:r>
                                    </m:sub>
                                  </m:sSub>
                                </m:den>
                              </m:f>
                            </m:e>
                          </m:d>
                        </m:e>
                        <m:sup>
                          <m:r>
                            <a:rPr lang="en-US" altLang="zh-CN" sz="2800" i="1">
                              <a:latin typeface="Cambria Math" panose="02040503050406030204" pitchFamily="18" charset="0"/>
                              <a:ea typeface="Cambria Math" panose="02040503050406030204" pitchFamily="18" charset="0"/>
                            </a:rPr>
                            <m:t>2</m:t>
                          </m:r>
                        </m:sup>
                      </m:sSup>
                      <m:r>
                        <a:rPr lang="en-US" altLang="zh-CN" sz="2800" i="1">
                          <a:latin typeface="Cambria Math" panose="02040503050406030204" pitchFamily="18" charset="0"/>
                          <a:ea typeface="Cambria Math" panose="02040503050406030204" pitchFamily="18" charset="0"/>
                        </a:rPr>
                        <m:t>=</m:t>
                      </m:r>
                      <m:f>
                        <m:fPr>
                          <m:ctrlPr>
                            <a:rPr lang="en-US" altLang="zh-CN" sz="2800" i="1">
                              <a:latin typeface="Cambria Math" panose="02040503050406030204" pitchFamily="18" charset="0"/>
                              <a:ea typeface="Cambria Math" panose="02040503050406030204" pitchFamily="18" charset="0"/>
                            </a:rPr>
                          </m:ctrlPr>
                        </m:fPr>
                        <m:num>
                          <m:r>
                            <a:rPr lang="en-US" altLang="zh-CN" sz="2800" b="0" i="1" smtClean="0">
                              <a:latin typeface="Cambria Math" panose="02040503050406030204" pitchFamily="18" charset="0"/>
                              <a:ea typeface="Cambria Math" panose="02040503050406030204" pitchFamily="18" charset="0"/>
                            </a:rPr>
                            <m:t>3</m:t>
                          </m:r>
                          <m:r>
                            <a:rPr lang="en-US" altLang="zh-CN" sz="2800" b="0" i="1" smtClean="0">
                              <a:latin typeface="Cambria Math" panose="02040503050406030204" pitchFamily="18" charset="0"/>
                              <a:ea typeface="Cambria Math" panose="02040503050406030204" pitchFamily="18" charset="0"/>
                            </a:rPr>
                            <m:t>𝑘</m:t>
                          </m:r>
                          <m:sSub>
                            <m:sSubPr>
                              <m:ctrlPr>
                                <a:rPr lang="en-US" altLang="zh-CN" sz="2800" i="1">
                                  <a:latin typeface="Cambria Math" panose="02040503050406030204" pitchFamily="18" charset="0"/>
                                  <a:ea typeface="Cambria Math" panose="02040503050406030204" pitchFamily="18" charset="0"/>
                                </a:rPr>
                              </m:ctrlPr>
                            </m:sSubPr>
                            <m:e>
                              <m:r>
                                <a:rPr lang="en-US" altLang="zh-CN" sz="2800" b="0" i="1" smtClean="0">
                                  <a:latin typeface="Cambria Math" panose="02040503050406030204" pitchFamily="18" charset="0"/>
                                  <a:ea typeface="Cambria Math" panose="02040503050406030204" pitchFamily="18" charset="0"/>
                                </a:rPr>
                                <m:t>𝑇</m:t>
                              </m:r>
                            </m:e>
                            <m:sub>
                              <m:r>
                                <a:rPr lang="en-US" altLang="zh-CN" sz="2800" i="1">
                                  <a:latin typeface="Cambria Math" panose="02040503050406030204" pitchFamily="18" charset="0"/>
                                  <a:ea typeface="Cambria Math" panose="02040503050406030204" pitchFamily="18" charset="0"/>
                                </a:rPr>
                                <m:t>1</m:t>
                              </m:r>
                            </m:sub>
                          </m:sSub>
                          <m:r>
                            <a:rPr lang="zh-CN" altLang="en-US" sz="2800" i="1" smtClean="0">
                              <a:latin typeface="Cambria Math" panose="02040503050406030204" pitchFamily="18" charset="0"/>
                              <a:ea typeface="Cambria Math" panose="02040503050406030204" pitchFamily="18" charset="0"/>
                            </a:rPr>
                            <m:t>𝜇</m:t>
                          </m:r>
                        </m:num>
                        <m:den>
                          <m:sSub>
                            <m:sSubPr>
                              <m:ctrlPr>
                                <a:rPr lang="en-US" altLang="zh-CN" sz="2800" i="1">
                                  <a:latin typeface="Cambria Math" panose="02040503050406030204" pitchFamily="18" charset="0"/>
                                  <a:ea typeface="Cambria Math" panose="02040503050406030204" pitchFamily="18" charset="0"/>
                                </a:rPr>
                              </m:ctrlPr>
                            </m:sSubPr>
                            <m:e>
                              <m:r>
                                <a:rPr lang="en-US" altLang="zh-CN" sz="2800" i="1">
                                  <a:latin typeface="Cambria Math" panose="02040503050406030204" pitchFamily="18" charset="0"/>
                                  <a:ea typeface="Cambria Math" panose="02040503050406030204" pitchFamily="18" charset="0"/>
                                </a:rPr>
                                <m:t>𝑚</m:t>
                              </m:r>
                            </m:e>
                            <m:sub>
                              <m:r>
                                <a:rPr lang="en-US" altLang="zh-CN" sz="2800" i="1">
                                  <a:latin typeface="Cambria Math" panose="02040503050406030204" pitchFamily="18" charset="0"/>
                                  <a:ea typeface="Cambria Math" panose="02040503050406030204" pitchFamily="18" charset="0"/>
                                </a:rPr>
                                <m:t>1</m:t>
                              </m:r>
                            </m:sub>
                          </m:sSub>
                          <m:r>
                            <a:rPr lang="en-US" altLang="zh-CN" sz="2800" i="1">
                              <a:latin typeface="Cambria Math" panose="02040503050406030204" pitchFamily="18" charset="0"/>
                              <a:ea typeface="Cambria Math" panose="02040503050406030204" pitchFamily="18" charset="0"/>
                            </a:rPr>
                            <m:t>+</m:t>
                          </m:r>
                          <m:sSub>
                            <m:sSubPr>
                              <m:ctrlPr>
                                <a:rPr lang="en-US" altLang="zh-CN" sz="2800" i="1">
                                  <a:latin typeface="Cambria Math" panose="02040503050406030204" pitchFamily="18" charset="0"/>
                                  <a:ea typeface="Cambria Math" panose="02040503050406030204" pitchFamily="18" charset="0"/>
                                </a:rPr>
                              </m:ctrlPr>
                            </m:sSubPr>
                            <m:e>
                              <m:r>
                                <a:rPr lang="en-US" altLang="zh-CN" sz="2800" i="1">
                                  <a:latin typeface="Cambria Math" panose="02040503050406030204" pitchFamily="18" charset="0"/>
                                  <a:ea typeface="Cambria Math" panose="02040503050406030204" pitchFamily="18" charset="0"/>
                                </a:rPr>
                                <m:t>𝑚</m:t>
                              </m:r>
                            </m:e>
                            <m:sub>
                              <m:r>
                                <a:rPr lang="en-US" altLang="zh-CN" sz="2800" i="1">
                                  <a:latin typeface="Cambria Math" panose="02040503050406030204" pitchFamily="18" charset="0"/>
                                  <a:ea typeface="Cambria Math" panose="02040503050406030204" pitchFamily="18" charset="0"/>
                                </a:rPr>
                                <m:t>2</m:t>
                              </m:r>
                            </m:sub>
                          </m:sSub>
                        </m:den>
                      </m:f>
                    </m:oMath>
                  </m:oMathPara>
                </a14:m>
                <a:endParaRPr lang="zh-CN" altLang="en-US" sz="2800" dirty="0"/>
              </a:p>
              <a:p>
                <a:r>
                  <a:rPr lang="zh-CN" altLang="en-US" sz="2800" dirty="0"/>
                  <a:t>则有 </a:t>
                </a:r>
                <a14:m>
                  <m:oMath xmlns:m="http://schemas.openxmlformats.org/officeDocument/2006/math">
                    <m:sSub>
                      <m:sSubPr>
                        <m:ctrlPr>
                          <a:rPr lang="en-US" altLang="zh-CN" sz="2800" i="1">
                            <a:latin typeface="Cambria Math" panose="02040503050406030204" pitchFamily="18" charset="0"/>
                            <a:ea typeface="Cambria Math" panose="02040503050406030204" pitchFamily="18" charset="0"/>
                          </a:rPr>
                        </m:ctrlPr>
                      </m:sSubPr>
                      <m:e>
                        <m:r>
                          <m:rPr>
                            <m:sty m:val="p"/>
                          </m:rPr>
                          <a:rPr lang="el-GR" altLang="zh-CN" sz="2800" i="1">
                            <a:latin typeface="Cambria Math" panose="02040503050406030204" pitchFamily="18" charset="0"/>
                            <a:ea typeface="Cambria Math" panose="02040503050406030204" pitchFamily="18" charset="0"/>
                          </a:rPr>
                          <m:t>Δ</m:t>
                        </m:r>
                        <m:r>
                          <a:rPr lang="en-US" altLang="zh-CN" sz="2800" i="1">
                            <a:latin typeface="Cambria Math" panose="02040503050406030204" pitchFamily="18" charset="0"/>
                            <a:ea typeface="Cambria Math" panose="02040503050406030204" pitchFamily="18" charset="0"/>
                          </a:rPr>
                          <m:t>𝐸</m:t>
                        </m:r>
                      </m:e>
                      <m:sub>
                        <m:r>
                          <a:rPr lang="en-US" altLang="zh-CN" sz="2800" i="1">
                            <a:latin typeface="Cambria Math" panose="02040503050406030204" pitchFamily="18" charset="0"/>
                            <a:ea typeface="Cambria Math" panose="02040503050406030204" pitchFamily="18" charset="0"/>
                          </a:rPr>
                          <m:t>(</m:t>
                        </m:r>
                        <m:r>
                          <a:rPr lang="en-US" altLang="zh-CN" sz="2800" i="1">
                            <a:latin typeface="Cambria Math" panose="02040503050406030204" pitchFamily="18" charset="0"/>
                            <a:ea typeface="Cambria Math" panose="02040503050406030204" pitchFamily="18" charset="0"/>
                          </a:rPr>
                          <m:t>𝑒𝑒</m:t>
                        </m:r>
                        <m:r>
                          <a:rPr lang="en-US" altLang="zh-CN" sz="2800" i="1">
                            <a:latin typeface="Cambria Math" panose="02040503050406030204" pitchFamily="18" charset="0"/>
                            <a:ea typeface="Cambria Math" panose="02040503050406030204" pitchFamily="18" charset="0"/>
                          </a:rPr>
                          <m:t>)</m:t>
                        </m:r>
                      </m:sub>
                    </m:sSub>
                    <m:r>
                      <a:rPr lang="en-US" altLang="zh-CN" sz="2800" b="0" i="1" smtClean="0">
                        <a:latin typeface="Cambria Math" panose="02040503050406030204" pitchFamily="18" charset="0"/>
                        <a:ea typeface="Cambria Math" panose="02040503050406030204" pitchFamily="18" charset="0"/>
                      </a:rPr>
                      <m:t>=</m:t>
                    </m:r>
                    <m:f>
                      <m:fPr>
                        <m:ctrlPr>
                          <a:rPr lang="en-US" altLang="zh-CN" sz="2800" i="1">
                            <a:latin typeface="Cambria Math" panose="02040503050406030204" pitchFamily="18" charset="0"/>
                            <a:ea typeface="Cambria Math" panose="02040503050406030204" pitchFamily="18" charset="0"/>
                          </a:rPr>
                        </m:ctrlPr>
                      </m:fPr>
                      <m:num>
                        <m:r>
                          <a:rPr lang="en-US" altLang="zh-CN" sz="2800" b="0" i="1" smtClean="0">
                            <a:latin typeface="Cambria Math" panose="02040503050406030204" pitchFamily="18" charset="0"/>
                            <a:ea typeface="Cambria Math" panose="02040503050406030204" pitchFamily="18" charset="0"/>
                          </a:rPr>
                          <m:t>3</m:t>
                        </m:r>
                      </m:num>
                      <m:den>
                        <m:r>
                          <a:rPr lang="en-US" altLang="zh-CN" sz="2800" i="1">
                            <a:latin typeface="Cambria Math" panose="02040503050406030204" pitchFamily="18" charset="0"/>
                            <a:ea typeface="Cambria Math" panose="02040503050406030204" pitchFamily="18" charset="0"/>
                          </a:rPr>
                          <m:t>4</m:t>
                        </m:r>
                      </m:den>
                    </m:f>
                    <m:r>
                      <a:rPr lang="en-US" altLang="zh-CN" sz="2800" i="1">
                        <a:latin typeface="Cambria Math" panose="02040503050406030204" pitchFamily="18" charset="0"/>
                        <a:ea typeface="Cambria Math" panose="02040503050406030204" pitchFamily="18" charset="0"/>
                      </a:rPr>
                      <m:t>𝑘</m:t>
                    </m:r>
                    <m:sSub>
                      <m:sSubPr>
                        <m:ctrlPr>
                          <a:rPr lang="en-US" altLang="zh-CN" sz="2800" i="1">
                            <a:latin typeface="Cambria Math" panose="02040503050406030204" pitchFamily="18" charset="0"/>
                            <a:ea typeface="Cambria Math" panose="02040503050406030204" pitchFamily="18" charset="0"/>
                          </a:rPr>
                        </m:ctrlPr>
                      </m:sSubPr>
                      <m:e>
                        <m:r>
                          <a:rPr lang="en-US" altLang="zh-CN" sz="2800" i="1">
                            <a:latin typeface="Cambria Math" panose="02040503050406030204" pitchFamily="18" charset="0"/>
                            <a:ea typeface="Cambria Math" panose="02040503050406030204" pitchFamily="18" charset="0"/>
                          </a:rPr>
                          <m:t>𝑇</m:t>
                        </m:r>
                      </m:e>
                      <m:sub>
                        <m:r>
                          <a:rPr lang="en-US" altLang="zh-CN" sz="2800" i="1">
                            <a:latin typeface="Cambria Math" panose="02040503050406030204" pitchFamily="18" charset="0"/>
                            <a:ea typeface="Cambria Math" panose="02040503050406030204" pitchFamily="18" charset="0"/>
                          </a:rPr>
                          <m:t>𝑒</m:t>
                        </m:r>
                      </m:sub>
                    </m:sSub>
                  </m:oMath>
                </a14:m>
                <a:r>
                  <a:rPr lang="zh-CN" altLang="en-US" sz="2800" dirty="0"/>
                  <a:t>，</a:t>
                </a:r>
                <a14:m>
                  <m:oMath xmlns:m="http://schemas.openxmlformats.org/officeDocument/2006/math">
                    <m:sSub>
                      <m:sSubPr>
                        <m:ctrlPr>
                          <a:rPr lang="en-US" altLang="zh-CN" sz="2800" i="1">
                            <a:latin typeface="Cambria Math" panose="02040503050406030204" pitchFamily="18" charset="0"/>
                            <a:ea typeface="Cambria Math" panose="02040503050406030204" pitchFamily="18" charset="0"/>
                          </a:rPr>
                        </m:ctrlPr>
                      </m:sSubPr>
                      <m:e>
                        <m:r>
                          <m:rPr>
                            <m:sty m:val="p"/>
                          </m:rPr>
                          <a:rPr lang="el-GR" altLang="zh-CN" sz="2800" i="1">
                            <a:latin typeface="Cambria Math" panose="02040503050406030204" pitchFamily="18" charset="0"/>
                            <a:ea typeface="Cambria Math" panose="02040503050406030204" pitchFamily="18" charset="0"/>
                          </a:rPr>
                          <m:t>Δ</m:t>
                        </m:r>
                        <m:r>
                          <a:rPr lang="en-US" altLang="zh-CN" sz="2800" i="1">
                            <a:latin typeface="Cambria Math" panose="02040503050406030204" pitchFamily="18" charset="0"/>
                            <a:ea typeface="Cambria Math" panose="02040503050406030204" pitchFamily="18" charset="0"/>
                          </a:rPr>
                          <m:t>𝐸</m:t>
                        </m:r>
                      </m:e>
                      <m:sub>
                        <m:r>
                          <a:rPr lang="en-US" altLang="zh-CN" sz="2800" i="1">
                            <a:latin typeface="Cambria Math" panose="02040503050406030204" pitchFamily="18" charset="0"/>
                            <a:ea typeface="Cambria Math" panose="02040503050406030204" pitchFamily="18" charset="0"/>
                          </a:rPr>
                          <m:t>(</m:t>
                        </m:r>
                        <m:r>
                          <a:rPr lang="en-US" altLang="zh-CN" sz="2800" b="0" i="1" smtClean="0">
                            <a:latin typeface="Cambria Math" panose="02040503050406030204" pitchFamily="18" charset="0"/>
                            <a:ea typeface="Cambria Math" panose="02040503050406030204" pitchFamily="18" charset="0"/>
                          </a:rPr>
                          <m:t>𝑖𝑖</m:t>
                        </m:r>
                        <m:r>
                          <a:rPr lang="en-US" altLang="zh-CN" sz="2800" i="1">
                            <a:latin typeface="Cambria Math" panose="02040503050406030204" pitchFamily="18" charset="0"/>
                            <a:ea typeface="Cambria Math" panose="02040503050406030204" pitchFamily="18" charset="0"/>
                          </a:rPr>
                          <m:t>)</m:t>
                        </m:r>
                      </m:sub>
                    </m:sSub>
                    <m:r>
                      <a:rPr lang="en-US" altLang="zh-CN" sz="2800" i="1">
                        <a:latin typeface="Cambria Math" panose="02040503050406030204" pitchFamily="18" charset="0"/>
                        <a:ea typeface="Cambria Math" panose="02040503050406030204" pitchFamily="18" charset="0"/>
                      </a:rPr>
                      <m:t>=</m:t>
                    </m:r>
                    <m:f>
                      <m:fPr>
                        <m:ctrlPr>
                          <a:rPr lang="en-US" altLang="zh-CN" sz="2800" i="1">
                            <a:latin typeface="Cambria Math" panose="02040503050406030204" pitchFamily="18" charset="0"/>
                            <a:ea typeface="Cambria Math" panose="02040503050406030204" pitchFamily="18" charset="0"/>
                          </a:rPr>
                        </m:ctrlPr>
                      </m:fPr>
                      <m:num>
                        <m:r>
                          <a:rPr lang="en-US" altLang="zh-CN" sz="2800" b="0" i="1" smtClean="0">
                            <a:latin typeface="Cambria Math" panose="02040503050406030204" pitchFamily="18" charset="0"/>
                            <a:ea typeface="Cambria Math" panose="02040503050406030204" pitchFamily="18" charset="0"/>
                          </a:rPr>
                          <m:t>3</m:t>
                        </m:r>
                      </m:num>
                      <m:den>
                        <m:r>
                          <a:rPr lang="en-US" altLang="zh-CN" sz="2800" i="1">
                            <a:latin typeface="Cambria Math" panose="02040503050406030204" pitchFamily="18" charset="0"/>
                            <a:ea typeface="Cambria Math" panose="02040503050406030204" pitchFamily="18" charset="0"/>
                          </a:rPr>
                          <m:t>4</m:t>
                        </m:r>
                      </m:den>
                    </m:f>
                    <m:r>
                      <a:rPr lang="en-US" altLang="zh-CN" sz="2800" b="0" i="1" smtClean="0">
                        <a:latin typeface="Cambria Math" panose="02040503050406030204" pitchFamily="18" charset="0"/>
                        <a:ea typeface="Cambria Math" panose="02040503050406030204" pitchFamily="18" charset="0"/>
                      </a:rPr>
                      <m:t>𝑘</m:t>
                    </m:r>
                    <m:sSub>
                      <m:sSubPr>
                        <m:ctrlPr>
                          <a:rPr lang="en-US" altLang="zh-CN" sz="2800" i="1">
                            <a:latin typeface="Cambria Math" panose="02040503050406030204" pitchFamily="18" charset="0"/>
                            <a:ea typeface="Cambria Math" panose="02040503050406030204" pitchFamily="18" charset="0"/>
                          </a:rPr>
                        </m:ctrlPr>
                      </m:sSubPr>
                      <m:e>
                        <m:r>
                          <a:rPr lang="en-US" altLang="zh-CN" sz="2800" b="0" i="1" smtClean="0">
                            <a:latin typeface="Cambria Math" panose="02040503050406030204" pitchFamily="18" charset="0"/>
                            <a:ea typeface="Cambria Math" panose="02040503050406030204" pitchFamily="18" charset="0"/>
                          </a:rPr>
                          <m:t>𝑇</m:t>
                        </m:r>
                      </m:e>
                      <m:sub>
                        <m:r>
                          <a:rPr lang="en-US" altLang="zh-CN" sz="2800" b="0" i="1" smtClean="0">
                            <a:latin typeface="Cambria Math" panose="02040503050406030204" pitchFamily="18" charset="0"/>
                            <a:ea typeface="Cambria Math" panose="02040503050406030204" pitchFamily="18" charset="0"/>
                          </a:rPr>
                          <m:t>𝑖</m:t>
                        </m:r>
                      </m:sub>
                    </m:sSub>
                  </m:oMath>
                </a14:m>
                <a:r>
                  <a:rPr lang="zh-CN" altLang="en-US" sz="2800" dirty="0"/>
                  <a:t>，</a:t>
                </a:r>
                <a14:m>
                  <m:oMath xmlns:m="http://schemas.openxmlformats.org/officeDocument/2006/math">
                    <m:sSub>
                      <m:sSubPr>
                        <m:ctrlPr>
                          <a:rPr lang="en-US" altLang="zh-CN" sz="2800" i="1">
                            <a:latin typeface="Cambria Math" panose="02040503050406030204" pitchFamily="18" charset="0"/>
                            <a:ea typeface="Cambria Math" panose="02040503050406030204" pitchFamily="18" charset="0"/>
                          </a:rPr>
                        </m:ctrlPr>
                      </m:sSubPr>
                      <m:e>
                        <m:r>
                          <m:rPr>
                            <m:sty m:val="p"/>
                          </m:rPr>
                          <a:rPr lang="el-GR" altLang="zh-CN" sz="2800" i="1">
                            <a:latin typeface="Cambria Math" panose="02040503050406030204" pitchFamily="18" charset="0"/>
                            <a:ea typeface="Cambria Math" panose="02040503050406030204" pitchFamily="18" charset="0"/>
                          </a:rPr>
                          <m:t>Δ</m:t>
                        </m:r>
                        <m:r>
                          <a:rPr lang="en-US" altLang="zh-CN" sz="2800" i="1">
                            <a:latin typeface="Cambria Math" panose="02040503050406030204" pitchFamily="18" charset="0"/>
                            <a:ea typeface="Cambria Math" panose="02040503050406030204" pitchFamily="18" charset="0"/>
                          </a:rPr>
                          <m:t>𝐸</m:t>
                        </m:r>
                      </m:e>
                      <m:sub>
                        <m:r>
                          <a:rPr lang="en-US" altLang="zh-CN" sz="2800" i="1">
                            <a:latin typeface="Cambria Math" panose="02040503050406030204" pitchFamily="18" charset="0"/>
                            <a:ea typeface="Cambria Math" panose="02040503050406030204" pitchFamily="18" charset="0"/>
                          </a:rPr>
                          <m:t>(</m:t>
                        </m:r>
                        <m:r>
                          <a:rPr lang="en-US" altLang="zh-CN" sz="2800" i="1">
                            <a:latin typeface="Cambria Math" panose="02040503050406030204" pitchFamily="18" charset="0"/>
                            <a:ea typeface="Cambria Math" panose="02040503050406030204" pitchFamily="18" charset="0"/>
                          </a:rPr>
                          <m:t>𝑒𝑖</m:t>
                        </m:r>
                        <m:r>
                          <a:rPr lang="en-US" altLang="zh-CN" sz="2800" i="1">
                            <a:latin typeface="Cambria Math" panose="02040503050406030204" pitchFamily="18" charset="0"/>
                            <a:ea typeface="Cambria Math" panose="02040503050406030204" pitchFamily="18" charset="0"/>
                          </a:rPr>
                          <m:t>)</m:t>
                        </m:r>
                      </m:sub>
                    </m:sSub>
                    <m:r>
                      <a:rPr lang="en-US" altLang="zh-CN" sz="2800" i="1">
                        <a:latin typeface="Cambria Math" panose="02040503050406030204" pitchFamily="18" charset="0"/>
                        <a:ea typeface="Cambria Math" panose="02040503050406030204" pitchFamily="18" charset="0"/>
                      </a:rPr>
                      <m:t>=</m:t>
                    </m:r>
                    <m:r>
                      <a:rPr lang="en-US" altLang="zh-CN" sz="2800" i="1">
                        <a:latin typeface="Cambria Math" panose="02040503050406030204" pitchFamily="18" charset="0"/>
                        <a:ea typeface="Cambria Math" panose="02040503050406030204" pitchFamily="18" charset="0"/>
                      </a:rPr>
                      <m:t>3</m:t>
                    </m:r>
                    <m:sSup>
                      <m:sSupPr>
                        <m:ctrlPr>
                          <a:rPr lang="en-US" altLang="zh-CN" sz="2800" i="1">
                            <a:latin typeface="Cambria Math" panose="02040503050406030204" pitchFamily="18" charset="0"/>
                          </a:rPr>
                        </m:ctrlPr>
                      </m:sSupPr>
                      <m:e>
                        <m:r>
                          <a:rPr lang="zh-CN" altLang="en-US" sz="2800" i="1">
                            <a:latin typeface="Cambria Math" panose="02040503050406030204" pitchFamily="18" charset="0"/>
                          </a:rPr>
                          <m:t>𝜀</m:t>
                        </m:r>
                      </m:e>
                      <m:sup>
                        <m:r>
                          <a:rPr lang="en-US" altLang="zh-CN" sz="2800" i="1">
                            <a:latin typeface="Cambria Math" panose="02040503050406030204" pitchFamily="18" charset="0"/>
                          </a:rPr>
                          <m:t>2</m:t>
                        </m:r>
                      </m:sup>
                    </m:sSup>
                    <m:r>
                      <a:rPr lang="en-US" altLang="zh-CN" sz="2800" i="1">
                        <a:latin typeface="Cambria Math" panose="02040503050406030204" pitchFamily="18" charset="0"/>
                        <a:ea typeface="Cambria Math" panose="02040503050406030204" pitchFamily="18" charset="0"/>
                      </a:rPr>
                      <m:t>𝑘</m:t>
                    </m:r>
                    <m:sSub>
                      <m:sSubPr>
                        <m:ctrlPr>
                          <a:rPr lang="en-US" altLang="zh-CN" sz="2800" i="1">
                            <a:latin typeface="Cambria Math" panose="02040503050406030204" pitchFamily="18" charset="0"/>
                            <a:ea typeface="Cambria Math" panose="02040503050406030204" pitchFamily="18" charset="0"/>
                          </a:rPr>
                        </m:ctrlPr>
                      </m:sSubPr>
                      <m:e>
                        <m:r>
                          <a:rPr lang="en-US" altLang="zh-CN" sz="2800" i="1">
                            <a:latin typeface="Cambria Math" panose="02040503050406030204" pitchFamily="18" charset="0"/>
                            <a:ea typeface="Cambria Math" panose="02040503050406030204" pitchFamily="18" charset="0"/>
                          </a:rPr>
                          <m:t>𝑇</m:t>
                        </m:r>
                      </m:e>
                      <m:sub>
                        <m:r>
                          <a:rPr lang="en-US" altLang="zh-CN" sz="2800" i="1">
                            <a:latin typeface="Cambria Math" panose="02040503050406030204" pitchFamily="18" charset="0"/>
                            <a:ea typeface="Cambria Math" panose="02040503050406030204" pitchFamily="18" charset="0"/>
                          </a:rPr>
                          <m:t>𝑒</m:t>
                        </m:r>
                      </m:sub>
                    </m:sSub>
                  </m:oMath>
                </a14:m>
                <a:r>
                  <a:rPr lang="zh-CN" altLang="en-US" sz="2800" dirty="0"/>
                  <a:t>，</a:t>
                </a:r>
                <a14:m>
                  <m:oMath xmlns:m="http://schemas.openxmlformats.org/officeDocument/2006/math">
                    <m:sSub>
                      <m:sSubPr>
                        <m:ctrlPr>
                          <a:rPr lang="en-US" altLang="zh-CN" sz="2800" i="1">
                            <a:latin typeface="Cambria Math" panose="02040503050406030204" pitchFamily="18" charset="0"/>
                            <a:ea typeface="Cambria Math" panose="02040503050406030204" pitchFamily="18" charset="0"/>
                          </a:rPr>
                        </m:ctrlPr>
                      </m:sSubPr>
                      <m:e>
                        <m:r>
                          <m:rPr>
                            <m:sty m:val="p"/>
                          </m:rPr>
                          <a:rPr lang="el-GR" altLang="zh-CN" sz="2800" i="1">
                            <a:latin typeface="Cambria Math" panose="02040503050406030204" pitchFamily="18" charset="0"/>
                            <a:ea typeface="Cambria Math" panose="02040503050406030204" pitchFamily="18" charset="0"/>
                          </a:rPr>
                          <m:t>Δ</m:t>
                        </m:r>
                        <m:r>
                          <a:rPr lang="en-US" altLang="zh-CN" sz="2800" i="1">
                            <a:latin typeface="Cambria Math" panose="02040503050406030204" pitchFamily="18" charset="0"/>
                            <a:ea typeface="Cambria Math" panose="02040503050406030204" pitchFamily="18" charset="0"/>
                          </a:rPr>
                          <m:t>𝐸</m:t>
                        </m:r>
                      </m:e>
                      <m:sub>
                        <m:r>
                          <a:rPr lang="en-US" altLang="zh-CN" sz="2800" i="1">
                            <a:latin typeface="Cambria Math" panose="02040503050406030204" pitchFamily="18" charset="0"/>
                            <a:ea typeface="Cambria Math" panose="02040503050406030204" pitchFamily="18" charset="0"/>
                          </a:rPr>
                          <m:t>(</m:t>
                        </m:r>
                        <m:r>
                          <a:rPr lang="en-US" altLang="zh-CN" sz="2800" i="1">
                            <a:latin typeface="Cambria Math" panose="02040503050406030204" pitchFamily="18" charset="0"/>
                            <a:ea typeface="Cambria Math" panose="02040503050406030204" pitchFamily="18" charset="0"/>
                          </a:rPr>
                          <m:t>𝑖𝑒</m:t>
                        </m:r>
                        <m:r>
                          <a:rPr lang="en-US" altLang="zh-CN" sz="2800" i="1">
                            <a:latin typeface="Cambria Math" panose="02040503050406030204" pitchFamily="18" charset="0"/>
                            <a:ea typeface="Cambria Math" panose="02040503050406030204" pitchFamily="18" charset="0"/>
                          </a:rPr>
                          <m:t>)</m:t>
                        </m:r>
                      </m:sub>
                    </m:sSub>
                    <m:r>
                      <a:rPr lang="en-US" altLang="zh-CN" sz="2800" i="1">
                        <a:latin typeface="Cambria Math" panose="02040503050406030204" pitchFamily="18" charset="0"/>
                        <a:ea typeface="Cambria Math" panose="02040503050406030204" pitchFamily="18" charset="0"/>
                      </a:rPr>
                      <m:t>=</m:t>
                    </m:r>
                    <m:r>
                      <a:rPr lang="en-US" altLang="zh-CN" sz="2800" i="1">
                        <a:latin typeface="Cambria Math" panose="02040503050406030204" pitchFamily="18" charset="0"/>
                        <a:ea typeface="Cambria Math" panose="02040503050406030204" pitchFamily="18" charset="0"/>
                      </a:rPr>
                      <m:t>3</m:t>
                    </m:r>
                    <m:sSup>
                      <m:sSupPr>
                        <m:ctrlPr>
                          <a:rPr lang="en-US" altLang="zh-CN" sz="2800" i="1">
                            <a:latin typeface="Cambria Math" panose="02040503050406030204" pitchFamily="18" charset="0"/>
                          </a:rPr>
                        </m:ctrlPr>
                      </m:sSupPr>
                      <m:e>
                        <m:r>
                          <a:rPr lang="zh-CN" altLang="en-US" sz="2800" i="1">
                            <a:latin typeface="Cambria Math" panose="02040503050406030204" pitchFamily="18" charset="0"/>
                          </a:rPr>
                          <m:t>𝜀</m:t>
                        </m:r>
                      </m:e>
                      <m:sup>
                        <m:r>
                          <a:rPr lang="en-US" altLang="zh-CN" sz="2800" i="1">
                            <a:latin typeface="Cambria Math" panose="02040503050406030204" pitchFamily="18" charset="0"/>
                          </a:rPr>
                          <m:t>2</m:t>
                        </m:r>
                      </m:sup>
                    </m:sSup>
                    <m:r>
                      <a:rPr lang="en-US" altLang="zh-CN" sz="2800" i="1">
                        <a:latin typeface="Cambria Math" panose="02040503050406030204" pitchFamily="18" charset="0"/>
                        <a:ea typeface="Cambria Math" panose="02040503050406030204" pitchFamily="18" charset="0"/>
                      </a:rPr>
                      <m:t>𝑘</m:t>
                    </m:r>
                    <m:sSub>
                      <m:sSubPr>
                        <m:ctrlPr>
                          <a:rPr lang="en-US" altLang="zh-CN" sz="2800" i="1">
                            <a:latin typeface="Cambria Math" panose="02040503050406030204" pitchFamily="18" charset="0"/>
                            <a:ea typeface="Cambria Math" panose="02040503050406030204" pitchFamily="18" charset="0"/>
                          </a:rPr>
                        </m:ctrlPr>
                      </m:sSubPr>
                      <m:e>
                        <m:r>
                          <a:rPr lang="en-US" altLang="zh-CN" sz="2800" i="1">
                            <a:latin typeface="Cambria Math" panose="02040503050406030204" pitchFamily="18" charset="0"/>
                            <a:ea typeface="Cambria Math" panose="02040503050406030204" pitchFamily="18" charset="0"/>
                          </a:rPr>
                          <m:t>𝑇</m:t>
                        </m:r>
                      </m:e>
                      <m:sub>
                        <m:r>
                          <a:rPr lang="en-US" altLang="zh-CN" sz="2800" b="0" i="1" smtClean="0">
                            <a:latin typeface="Cambria Math" panose="02040503050406030204" pitchFamily="18" charset="0"/>
                            <a:ea typeface="Cambria Math" panose="02040503050406030204" pitchFamily="18" charset="0"/>
                          </a:rPr>
                          <m:t>𝑖</m:t>
                        </m:r>
                      </m:sub>
                    </m:sSub>
                  </m:oMath>
                </a14:m>
                <a:endParaRPr lang="zh-CN" altLang="en-US" sz="2800" dirty="0"/>
              </a:p>
              <a:p>
                <a:r>
                  <a:rPr lang="zh-CN" altLang="en-US" sz="2800" dirty="0"/>
                  <a:t>实验室系的碰撞的能量交换效率</a:t>
                </a:r>
                <a14:m>
                  <m:oMath xmlns:m="http://schemas.openxmlformats.org/officeDocument/2006/math">
                    <m:r>
                      <a:rPr lang="zh-CN" altLang="en-US" sz="2800" i="1">
                        <a:latin typeface="Cambria Math" panose="02040503050406030204" pitchFamily="18" charset="0"/>
                      </a:rPr>
                      <m:t>𝜂</m:t>
                    </m:r>
                    <m:r>
                      <a:rPr lang="zh-CN" altLang="en-US" sz="2800" i="1" smtClean="0">
                        <a:latin typeface="Cambria Math" panose="02040503050406030204" pitchFamily="18" charset="0"/>
                      </a:rPr>
                      <m:t>∝</m:t>
                    </m:r>
                    <m:r>
                      <a:rPr lang="en-US" altLang="zh-CN" sz="2800" b="0" i="1" smtClean="0">
                        <a:latin typeface="Cambria Math" panose="02040503050406030204" pitchFamily="18" charset="0"/>
                      </a:rPr>
                      <m:t>𝜈</m:t>
                    </m:r>
                    <m:r>
                      <a:rPr lang="en-US" altLang="zh-CN" sz="2800" b="0" i="0" smtClean="0">
                        <a:latin typeface="Cambria Math" panose="02040503050406030204" pitchFamily="18" charset="0"/>
                      </a:rPr>
                      <m:t> </m:t>
                    </m:r>
                    <m:r>
                      <m:rPr>
                        <m:sty m:val="p"/>
                      </m:rPr>
                      <a:rPr lang="en-US" altLang="zh-CN" sz="2800" b="0" i="0" smtClean="0">
                        <a:latin typeface="Cambria Math" panose="02040503050406030204" pitchFamily="18" charset="0"/>
                      </a:rPr>
                      <m:t>Δ</m:t>
                    </m:r>
                    <m:r>
                      <a:rPr lang="en-US" altLang="zh-CN" sz="2800" b="0" i="1" smtClean="0">
                        <a:latin typeface="Cambria Math" panose="02040503050406030204" pitchFamily="18" charset="0"/>
                      </a:rPr>
                      <m:t>𝐸</m:t>
                    </m:r>
                  </m:oMath>
                </a14:m>
                <a:r>
                  <a:rPr lang="zh-CN" altLang="en-US" sz="2800" dirty="0"/>
                  <a:t>，若</a:t>
                </a:r>
                <a14:m>
                  <m:oMath xmlns:m="http://schemas.openxmlformats.org/officeDocument/2006/math">
                    <m:sSub>
                      <m:sSubPr>
                        <m:ctrlPr>
                          <a:rPr lang="en-US" altLang="zh-CN" sz="2800" i="1" smtClean="0">
                            <a:latin typeface="Cambria Math" panose="02040503050406030204" pitchFamily="18" charset="0"/>
                          </a:rPr>
                        </m:ctrlPr>
                      </m:sSubPr>
                      <m:e>
                        <m:r>
                          <a:rPr lang="en-US" altLang="zh-CN" sz="2800" i="1">
                            <a:latin typeface="Cambria Math" panose="02040503050406030204" pitchFamily="18" charset="0"/>
                          </a:rPr>
                          <m:t>𝑇</m:t>
                        </m:r>
                      </m:e>
                      <m:sub>
                        <m:r>
                          <a:rPr lang="en-US" altLang="zh-CN" sz="2800" i="1">
                            <a:latin typeface="Cambria Math" panose="02040503050406030204" pitchFamily="18" charset="0"/>
                          </a:rPr>
                          <m:t>𝑒</m:t>
                        </m:r>
                      </m:sub>
                    </m:sSub>
                    <m:r>
                      <a:rPr lang="en-US" altLang="zh-CN" sz="2800" i="1">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𝑇</m:t>
                        </m:r>
                      </m:e>
                      <m:sub>
                        <m:r>
                          <a:rPr lang="en-US" altLang="zh-CN" sz="2800" i="1">
                            <a:latin typeface="Cambria Math" panose="02040503050406030204" pitchFamily="18" charset="0"/>
                          </a:rPr>
                          <m:t>𝑖</m:t>
                        </m:r>
                      </m:sub>
                    </m:sSub>
                  </m:oMath>
                </a14:m>
                <a:r>
                  <a:rPr lang="zh-CN" altLang="en-US" sz="2800" dirty="0"/>
                  <a:t>，四种之比为：</a:t>
                </a:r>
                <a:endParaRPr lang="en-US" altLang="zh-CN" sz="2800" dirty="0"/>
              </a:p>
              <a:p>
                <a:pPr marL="0" indent="0">
                  <a:buNone/>
                </a:pPr>
                <a14:m>
                  <m:oMathPara xmlns:m="http://schemas.openxmlformats.org/officeDocument/2006/math">
                    <m:oMathParaPr>
                      <m:jc m:val="centerGroup"/>
                    </m:oMathParaPr>
                    <m:oMath xmlns:m="http://schemas.openxmlformats.org/officeDocument/2006/math">
                      <m:sSub>
                        <m:sSubPr>
                          <m:ctrlPr>
                            <a:rPr lang="en-US" altLang="zh-CN" sz="2800" i="1">
                              <a:latin typeface="Cambria Math" panose="02040503050406030204" pitchFamily="18" charset="0"/>
                            </a:rPr>
                          </m:ctrlPr>
                        </m:sSubPr>
                        <m:e>
                          <m:r>
                            <a:rPr lang="zh-CN" altLang="en-US" sz="2800" i="1" smtClean="0">
                              <a:latin typeface="Cambria Math" panose="02040503050406030204" pitchFamily="18" charset="0"/>
                            </a:rPr>
                            <m:t>𝜂</m:t>
                          </m:r>
                        </m:e>
                        <m:sub>
                          <m:r>
                            <a:rPr lang="en-US" altLang="zh-CN" sz="2800" i="1">
                              <a:latin typeface="Cambria Math" panose="02040503050406030204" pitchFamily="18" charset="0"/>
                            </a:rPr>
                            <m:t>(</m:t>
                          </m:r>
                          <m:r>
                            <a:rPr lang="en-US" altLang="zh-CN" sz="2800" i="1">
                              <a:latin typeface="Cambria Math" panose="02040503050406030204" pitchFamily="18" charset="0"/>
                            </a:rPr>
                            <m:t>𝑒𝑒</m:t>
                          </m:r>
                          <m:r>
                            <a:rPr lang="en-US" altLang="zh-CN" sz="2800" i="1">
                              <a:latin typeface="Cambria Math" panose="02040503050406030204" pitchFamily="18" charset="0"/>
                            </a:rPr>
                            <m:t>)</m:t>
                          </m:r>
                        </m:sub>
                      </m:sSub>
                      <m:r>
                        <a:rPr lang="en-US" altLang="zh-CN" sz="2800">
                          <a:latin typeface="Cambria Math" panose="02040503050406030204" pitchFamily="18" charset="0"/>
                        </a:rPr>
                        <m:t>:</m:t>
                      </m:r>
                      <m:sSub>
                        <m:sSubPr>
                          <m:ctrlPr>
                            <a:rPr lang="en-US" altLang="zh-CN" sz="2800" i="1">
                              <a:latin typeface="Cambria Math" panose="02040503050406030204" pitchFamily="18" charset="0"/>
                            </a:rPr>
                          </m:ctrlPr>
                        </m:sSubPr>
                        <m:e>
                          <m:r>
                            <a:rPr lang="zh-CN" altLang="en-US" sz="2800" i="1">
                              <a:latin typeface="Cambria Math" panose="02040503050406030204" pitchFamily="18" charset="0"/>
                            </a:rPr>
                            <m:t>𝜂</m:t>
                          </m:r>
                        </m:e>
                        <m:sub>
                          <m:r>
                            <a:rPr lang="en-US" altLang="zh-CN" sz="2800" i="1">
                              <a:latin typeface="Cambria Math" panose="02040503050406030204" pitchFamily="18" charset="0"/>
                            </a:rPr>
                            <m:t>(</m:t>
                          </m:r>
                          <m:r>
                            <a:rPr lang="en-US" altLang="zh-CN" sz="2800" i="1">
                              <a:latin typeface="Cambria Math" panose="02040503050406030204" pitchFamily="18" charset="0"/>
                            </a:rPr>
                            <m:t>𝑖𝑖</m:t>
                          </m:r>
                          <m:r>
                            <a:rPr lang="en-US" altLang="zh-CN" sz="2800" i="1">
                              <a:latin typeface="Cambria Math" panose="02040503050406030204" pitchFamily="18" charset="0"/>
                            </a:rPr>
                            <m:t>)</m:t>
                          </m:r>
                        </m:sub>
                      </m:sSub>
                      <m:r>
                        <a:rPr lang="en-US" altLang="zh-CN" sz="2800" i="1">
                          <a:latin typeface="Cambria Math" panose="02040503050406030204" pitchFamily="18" charset="0"/>
                        </a:rPr>
                        <m:t>:</m:t>
                      </m:r>
                      <m:sSub>
                        <m:sSubPr>
                          <m:ctrlPr>
                            <a:rPr lang="en-US" altLang="zh-CN" sz="2800" i="1">
                              <a:latin typeface="Cambria Math" panose="02040503050406030204" pitchFamily="18" charset="0"/>
                            </a:rPr>
                          </m:ctrlPr>
                        </m:sSubPr>
                        <m:e>
                          <m:r>
                            <a:rPr lang="zh-CN" altLang="en-US" sz="2800" i="1">
                              <a:latin typeface="Cambria Math" panose="02040503050406030204" pitchFamily="18" charset="0"/>
                            </a:rPr>
                            <m:t>𝜂</m:t>
                          </m:r>
                        </m:e>
                        <m:sub>
                          <m:r>
                            <a:rPr lang="en-US" altLang="zh-CN" sz="2800" i="1">
                              <a:latin typeface="Cambria Math" panose="02040503050406030204" pitchFamily="18" charset="0"/>
                            </a:rPr>
                            <m:t>(</m:t>
                          </m:r>
                          <m:r>
                            <a:rPr lang="en-US" altLang="zh-CN" sz="2800" i="1">
                              <a:latin typeface="Cambria Math" panose="02040503050406030204" pitchFamily="18" charset="0"/>
                            </a:rPr>
                            <m:t>𝑒𝑖</m:t>
                          </m:r>
                          <m:r>
                            <a:rPr lang="en-US" altLang="zh-CN" sz="2800" i="1">
                              <a:latin typeface="Cambria Math" panose="02040503050406030204" pitchFamily="18" charset="0"/>
                            </a:rPr>
                            <m:t>)</m:t>
                          </m:r>
                        </m:sub>
                      </m:sSub>
                      <m:r>
                        <a:rPr lang="en-US" altLang="zh-CN" sz="2800" i="1">
                          <a:latin typeface="Cambria Math" panose="02040503050406030204" pitchFamily="18" charset="0"/>
                        </a:rPr>
                        <m:t>:</m:t>
                      </m:r>
                      <m:sSub>
                        <m:sSubPr>
                          <m:ctrlPr>
                            <a:rPr lang="en-US" altLang="zh-CN" sz="2800" i="1">
                              <a:latin typeface="Cambria Math" panose="02040503050406030204" pitchFamily="18" charset="0"/>
                            </a:rPr>
                          </m:ctrlPr>
                        </m:sSubPr>
                        <m:e>
                          <m:r>
                            <a:rPr lang="zh-CN" altLang="en-US" sz="2800" i="1">
                              <a:latin typeface="Cambria Math" panose="02040503050406030204" pitchFamily="18" charset="0"/>
                            </a:rPr>
                            <m:t>𝜂</m:t>
                          </m:r>
                        </m:e>
                        <m:sub>
                          <m:r>
                            <a:rPr lang="en-US" altLang="zh-CN" sz="2800" i="1">
                              <a:latin typeface="Cambria Math" panose="02040503050406030204" pitchFamily="18" charset="0"/>
                            </a:rPr>
                            <m:t>(</m:t>
                          </m:r>
                          <m:r>
                            <a:rPr lang="en-US" altLang="zh-CN" sz="2800" i="1">
                              <a:latin typeface="Cambria Math" panose="02040503050406030204" pitchFamily="18" charset="0"/>
                            </a:rPr>
                            <m:t>𝑖𝑒</m:t>
                          </m:r>
                          <m:r>
                            <a:rPr lang="en-US" altLang="zh-CN" sz="2800" i="1">
                              <a:latin typeface="Cambria Math" panose="02040503050406030204" pitchFamily="18" charset="0"/>
                            </a:rPr>
                            <m:t>)</m:t>
                          </m:r>
                        </m:sub>
                      </m:sSub>
                      <m:r>
                        <a:rPr lang="en-US" altLang="zh-CN" sz="2800" i="1">
                          <a:latin typeface="Cambria Math" panose="02040503050406030204" pitchFamily="18" charset="0"/>
                        </a:rPr>
                        <m:t>=</m:t>
                      </m:r>
                      <m:r>
                        <a:rPr lang="en-US" altLang="zh-CN" sz="2800" i="1">
                          <a:latin typeface="Cambria Math" panose="02040503050406030204" pitchFamily="18" charset="0"/>
                          <a:ea typeface="Cambria Math" panose="02040503050406030204" pitchFamily="18" charset="0"/>
                        </a:rPr>
                        <m:t>1</m:t>
                      </m:r>
                      <m:r>
                        <a:rPr lang="en-US" altLang="zh-CN" sz="2800" i="1">
                          <a:latin typeface="Cambria Math" panose="02040503050406030204" pitchFamily="18" charset="0"/>
                        </a:rPr>
                        <m:t>:</m:t>
                      </m:r>
                      <m:r>
                        <a:rPr lang="zh-CN" altLang="en-US" sz="2800" i="1">
                          <a:latin typeface="Cambria Math" panose="02040503050406030204" pitchFamily="18" charset="0"/>
                        </a:rPr>
                        <m:t>𝜀</m:t>
                      </m:r>
                      <m:r>
                        <a:rPr lang="en-US" altLang="zh-CN" sz="2800" i="1">
                          <a:latin typeface="Cambria Math" panose="02040503050406030204" pitchFamily="18" charset="0"/>
                        </a:rPr>
                        <m:t>:</m:t>
                      </m:r>
                      <m:r>
                        <a:rPr lang="en-US" altLang="zh-CN" sz="2800" i="1" smtClean="0">
                          <a:latin typeface="Cambria Math" panose="02040503050406030204" pitchFamily="18" charset="0"/>
                        </a:rPr>
                        <m:t>8</m:t>
                      </m:r>
                      <m:rad>
                        <m:radPr>
                          <m:degHide m:val="on"/>
                          <m:ctrlPr>
                            <a:rPr lang="en-US" altLang="zh-CN" sz="2800" i="1">
                              <a:latin typeface="Cambria Math" panose="02040503050406030204" pitchFamily="18" charset="0"/>
                            </a:rPr>
                          </m:ctrlPr>
                        </m:radPr>
                        <m:deg/>
                        <m:e>
                          <m:r>
                            <a:rPr lang="en-US" altLang="zh-CN" sz="2800" i="1">
                              <a:latin typeface="Cambria Math" panose="02040503050406030204" pitchFamily="18" charset="0"/>
                            </a:rPr>
                            <m:t>2</m:t>
                          </m:r>
                        </m:e>
                      </m:rad>
                      <m:sSup>
                        <m:sSupPr>
                          <m:ctrlPr>
                            <a:rPr lang="en-US" altLang="zh-CN" sz="2800" i="1">
                              <a:latin typeface="Cambria Math" panose="02040503050406030204" pitchFamily="18" charset="0"/>
                            </a:rPr>
                          </m:ctrlPr>
                        </m:sSupPr>
                        <m:e>
                          <m:r>
                            <a:rPr lang="zh-CN" altLang="en-US" sz="2800" i="1">
                              <a:latin typeface="Cambria Math" panose="02040503050406030204" pitchFamily="18" charset="0"/>
                            </a:rPr>
                            <m:t>𝜀</m:t>
                          </m:r>
                        </m:e>
                        <m:sup>
                          <m:r>
                            <a:rPr lang="en-US" altLang="zh-CN" sz="2800" i="1">
                              <a:latin typeface="Cambria Math" panose="02040503050406030204" pitchFamily="18" charset="0"/>
                            </a:rPr>
                            <m:t>2</m:t>
                          </m:r>
                        </m:sup>
                      </m:sSup>
                      <m:r>
                        <a:rPr lang="en-US" altLang="zh-CN" sz="2800" i="1">
                          <a:latin typeface="Cambria Math" panose="02040503050406030204" pitchFamily="18" charset="0"/>
                        </a:rPr>
                        <m:t>:</m:t>
                      </m:r>
                      <m:r>
                        <a:rPr lang="en-US" altLang="zh-CN" sz="2800" i="1" smtClean="0">
                          <a:latin typeface="Cambria Math" panose="02040503050406030204" pitchFamily="18" charset="0"/>
                        </a:rPr>
                        <m:t>8</m:t>
                      </m:r>
                      <m:rad>
                        <m:radPr>
                          <m:degHide m:val="on"/>
                          <m:ctrlPr>
                            <a:rPr lang="en-US" altLang="zh-CN" sz="2800" i="1">
                              <a:latin typeface="Cambria Math" panose="02040503050406030204" pitchFamily="18" charset="0"/>
                            </a:rPr>
                          </m:ctrlPr>
                        </m:radPr>
                        <m:deg/>
                        <m:e>
                          <m:r>
                            <a:rPr lang="en-US" altLang="zh-CN" sz="2800" i="1">
                              <a:latin typeface="Cambria Math" panose="02040503050406030204" pitchFamily="18" charset="0"/>
                            </a:rPr>
                            <m:t>2</m:t>
                          </m:r>
                        </m:e>
                      </m:rad>
                      <m:sSup>
                        <m:sSupPr>
                          <m:ctrlPr>
                            <a:rPr lang="en-US" altLang="zh-CN" sz="2800" i="1">
                              <a:latin typeface="Cambria Math" panose="02040503050406030204" pitchFamily="18" charset="0"/>
                            </a:rPr>
                          </m:ctrlPr>
                        </m:sSupPr>
                        <m:e>
                          <m:r>
                            <a:rPr lang="zh-CN" altLang="en-US" sz="2800" i="1">
                              <a:latin typeface="Cambria Math" panose="02040503050406030204" pitchFamily="18" charset="0"/>
                            </a:rPr>
                            <m:t>𝜀</m:t>
                          </m:r>
                        </m:e>
                        <m:sup>
                          <m:r>
                            <a:rPr lang="en-US" altLang="zh-CN" sz="2800" i="1">
                              <a:latin typeface="Cambria Math" panose="02040503050406030204" pitchFamily="18" charset="0"/>
                            </a:rPr>
                            <m:t>6</m:t>
                          </m:r>
                        </m:sup>
                      </m:sSup>
                    </m:oMath>
                  </m:oMathPara>
                </a14:m>
                <a:endParaRPr lang="zh-CN" altLang="en-US" sz="2800" dirty="0"/>
              </a:p>
            </p:txBody>
          </p:sp>
        </mc:Choice>
        <mc:Fallback>
          <p:sp>
            <p:nvSpPr>
              <p:cNvPr id="47106" name="文本占位符 69634"/>
              <p:cNvSpPr>
                <a:spLocks noRot="1" noChangeAspect="1" noMove="1" noResize="1" noEditPoints="1" noAdjustHandles="1" noChangeArrowheads="1" noChangeShapeType="1" noTextEdit="1"/>
              </p:cNvSpPr>
              <p:nvPr>
                <p:ph type="body" sz="half" idx="1"/>
              </p:nvPr>
            </p:nvSpPr>
            <p:spPr>
              <a:xfrm>
                <a:off x="611188" y="1412875"/>
                <a:ext cx="8208962" cy="5040313"/>
              </a:xfrm>
              <a:blipFill rotWithShape="1">
                <a:blip r:embed="rId1"/>
                <a:stretch>
                  <a:fillRect l="-4" b="6"/>
                </a:stretch>
              </a:blipFill>
            </p:spPr>
            <p:txBody>
              <a:bodyPr/>
              <a:lstStyle/>
              <a:p>
                <a:r>
                  <a:rPr lang="zh-CN" altLang="en-US">
                    <a:noFill/>
                  </a:rPr>
                  <a:t> </a:t>
                </a:r>
              </a:p>
            </p:txBody>
          </p:sp>
        </mc:Fallback>
      </mc:AlternateContent>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文本占位符 171010"/>
          <p:cNvSpPr>
            <a:spLocks noGrp="1"/>
          </p:cNvSpPr>
          <p:nvPr>
            <p:ph idx="1"/>
          </p:nvPr>
        </p:nvSpPr>
        <p:spPr/>
        <p:txBody>
          <a:bodyPr anchor="t"/>
          <a:lstStyle/>
          <a:p>
            <a:endParaRPr lang="zh-CN" altLang="en-US" dirty="0"/>
          </a:p>
        </p:txBody>
      </p:sp>
      <p:pic>
        <p:nvPicPr>
          <p:cNvPr id="6147" name="图片 171011" descr="U5385P2DT20110420074404"/>
          <p:cNvPicPr>
            <a:picLocks noChangeAspect="1"/>
          </p:cNvPicPr>
          <p:nvPr/>
        </p:nvPicPr>
        <p:blipFill>
          <a:blip r:embed="rId1"/>
          <a:stretch>
            <a:fillRect/>
          </a:stretch>
        </p:blipFill>
        <p:spPr>
          <a:xfrm>
            <a:off x="119063" y="836613"/>
            <a:ext cx="5029200" cy="5029200"/>
          </a:xfrm>
          <a:prstGeom prst="rect">
            <a:avLst/>
          </a:prstGeom>
          <a:noFill/>
          <a:ln w="9525">
            <a:noFill/>
          </a:ln>
        </p:spPr>
      </p:pic>
      <p:pic>
        <p:nvPicPr>
          <p:cNvPr id="6148" name="图片 171012" descr="U2727P2DT20110222091328"/>
          <p:cNvPicPr>
            <a:picLocks noChangeAspect="1"/>
          </p:cNvPicPr>
          <p:nvPr/>
        </p:nvPicPr>
        <p:blipFill>
          <a:blip r:embed="rId2"/>
          <a:stretch>
            <a:fillRect/>
          </a:stretch>
        </p:blipFill>
        <p:spPr>
          <a:xfrm>
            <a:off x="5180013" y="620713"/>
            <a:ext cx="3676650" cy="5524500"/>
          </a:xfrm>
          <a:prstGeom prst="rect">
            <a:avLst/>
          </a:prstGeom>
          <a:noFill/>
          <a:ln w="9525">
            <a:noFill/>
          </a:ln>
        </p:spPr>
      </p:pic>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9" name="标题 70657"/>
          <p:cNvSpPr>
            <a:spLocks noGrp="1"/>
          </p:cNvSpPr>
          <p:nvPr>
            <p:ph type="title"/>
          </p:nvPr>
        </p:nvSpPr>
        <p:spPr>
          <a:xfrm>
            <a:off x="457200" y="274638"/>
            <a:ext cx="8362950" cy="1143000"/>
          </a:xfrm>
        </p:spPr>
        <p:txBody>
          <a:bodyPr anchor="ctr"/>
          <a:lstStyle/>
          <a:p>
            <a:r>
              <a:rPr lang="zh-CN" altLang="en-US" dirty="0"/>
              <a:t>等离子体因碰撞趋于平衡的快慢</a:t>
            </a:r>
            <a:endParaRPr lang="zh-CN" altLang="en-US" dirty="0"/>
          </a:p>
        </p:txBody>
      </p:sp>
      <mc:AlternateContent xmlns:mc="http://schemas.openxmlformats.org/markup-compatibility/2006">
        <mc:Choice xmlns:a14="http://schemas.microsoft.com/office/drawing/2010/main" Requires="a14">
          <p:sp>
            <p:nvSpPr>
              <p:cNvPr id="48130" name="文本占位符 70658"/>
              <p:cNvSpPr>
                <a:spLocks noGrp="1"/>
              </p:cNvSpPr>
              <p:nvPr>
                <p:ph type="body" sz="half" idx="1"/>
              </p:nvPr>
            </p:nvSpPr>
            <p:spPr>
              <a:xfrm>
                <a:off x="611188" y="1412875"/>
                <a:ext cx="8208962" cy="5040313"/>
              </a:xfrm>
            </p:spPr>
            <p:txBody>
              <a:bodyPr anchor="t"/>
              <a:lstStyle/>
              <a:p>
                <a:r>
                  <a:rPr lang="zh-CN" altLang="en-US" sz="2800" dirty="0"/>
                  <a:t>以上计算表明，等离子体中，因碰撞趋于平衡分布的时间，电子</a:t>
                </a:r>
                <a:r>
                  <a:rPr lang="en-US" altLang="zh-CN" sz="2800" dirty="0"/>
                  <a:t>-</a:t>
                </a:r>
                <a:r>
                  <a:rPr lang="zh-CN" altLang="en-US" sz="2800" dirty="0"/>
                  <a:t>电子最短，此时形成温度为</a:t>
                </a:r>
                <a14:m>
                  <m:oMath xmlns:m="http://schemas.openxmlformats.org/officeDocument/2006/math">
                    <m:sSub>
                      <m:sSubPr>
                        <m:ctrlPr>
                          <a:rPr lang="en-US" altLang="zh-CN" sz="2800" i="1" smtClean="0">
                            <a:latin typeface="Cambria Math" panose="02040503050406030204" pitchFamily="18" charset="0"/>
                          </a:rPr>
                        </m:ctrlPr>
                      </m:sSubPr>
                      <m:e>
                        <m:r>
                          <a:rPr lang="en-US" altLang="zh-CN" sz="2800" b="0" i="1" smtClean="0">
                            <a:latin typeface="Cambria Math" panose="02040503050406030204" pitchFamily="18" charset="0"/>
                          </a:rPr>
                          <m:t>𝑇</m:t>
                        </m:r>
                      </m:e>
                      <m:sub>
                        <m:r>
                          <a:rPr lang="en-US" altLang="zh-CN" sz="2800" b="0" i="1" smtClean="0">
                            <a:latin typeface="Cambria Math" panose="02040503050406030204" pitchFamily="18" charset="0"/>
                          </a:rPr>
                          <m:t>𝑒</m:t>
                        </m:r>
                      </m:sub>
                    </m:sSub>
                  </m:oMath>
                </a14:m>
                <a:r>
                  <a:rPr lang="zh-CN" altLang="en-US" sz="2800" dirty="0"/>
                  <a:t>的电子热平衡分布；然后经离子</a:t>
                </a:r>
                <a:r>
                  <a:rPr lang="en-US" altLang="zh-CN" sz="2800" dirty="0"/>
                  <a:t>-</a:t>
                </a:r>
                <a:r>
                  <a:rPr lang="zh-CN" altLang="en-US" sz="2800" dirty="0"/>
                  <a:t>离子碰撞使离子达到温度为</a:t>
                </a:r>
                <a14:m>
                  <m:oMath xmlns:m="http://schemas.openxmlformats.org/officeDocument/2006/math">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𝑇</m:t>
                        </m:r>
                      </m:e>
                      <m:sub>
                        <m:r>
                          <a:rPr lang="en-US" altLang="zh-CN" sz="2800" b="0" i="1" smtClean="0">
                            <a:latin typeface="Cambria Math" panose="02040503050406030204" pitchFamily="18" charset="0"/>
                          </a:rPr>
                          <m:t>𝑖</m:t>
                        </m:r>
                      </m:sub>
                    </m:sSub>
                  </m:oMath>
                </a14:m>
                <a:r>
                  <a:rPr lang="zh-CN" altLang="en-US" sz="2800" dirty="0"/>
                  <a:t>的离子热平衡分布，最后，通过电子和离子之间的相互碰撞，使电子和离子达到共同温度</a:t>
                </a:r>
                <a14:m>
                  <m:oMath xmlns:m="http://schemas.openxmlformats.org/officeDocument/2006/math">
                    <m:r>
                      <a:rPr lang="en-US" altLang="zh-CN" sz="2800" b="0" i="1" smtClean="0">
                        <a:latin typeface="Cambria Math" panose="02040503050406030204" pitchFamily="18" charset="0"/>
                      </a:rPr>
                      <m:t>𝑇</m:t>
                    </m:r>
                  </m:oMath>
                </a14:m>
                <a:r>
                  <a:rPr lang="zh-CN" altLang="en-US" sz="2800" dirty="0"/>
                  <a:t>，系统整体达到热平衡。</a:t>
                </a:r>
                <a:endParaRPr lang="en-US" altLang="zh-CN" sz="2800" dirty="0"/>
              </a:p>
              <a:p>
                <a:r>
                  <a:rPr lang="zh-CN" altLang="en-US" sz="2800" dirty="0"/>
                  <a:t>达到热平衡需要的时间比约为</a:t>
                </a:r>
                <a:endParaRPr lang="zh-CN" altLang="en-US" sz="2800" dirty="0"/>
              </a:p>
              <a:p>
                <a:pPr marL="0" indent="0">
                  <a:buNone/>
                </a:pPr>
                <a14:m>
                  <m:oMathPara xmlns:m="http://schemas.openxmlformats.org/officeDocument/2006/math">
                    <m:oMathParaPr>
                      <m:jc m:val="centerGroup"/>
                    </m:oMathParaPr>
                    <m:oMath xmlns:m="http://schemas.openxmlformats.org/officeDocument/2006/math">
                      <m:sSub>
                        <m:sSubPr>
                          <m:ctrlPr>
                            <a:rPr lang="en-US" altLang="zh-CN" sz="2800" i="1">
                              <a:latin typeface="Cambria Math" panose="02040503050406030204" pitchFamily="18" charset="0"/>
                            </a:rPr>
                          </m:ctrlPr>
                        </m:sSubPr>
                        <m:e>
                          <m:r>
                            <a:rPr lang="zh-CN" altLang="en-US" sz="2800" i="1" smtClean="0">
                              <a:latin typeface="Cambria Math" panose="02040503050406030204" pitchFamily="18" charset="0"/>
                            </a:rPr>
                            <m:t>𝜏</m:t>
                          </m:r>
                        </m:e>
                        <m:sub>
                          <m:r>
                            <a:rPr lang="en-US" altLang="zh-CN" sz="2800" i="1">
                              <a:latin typeface="Cambria Math" panose="02040503050406030204" pitchFamily="18" charset="0"/>
                            </a:rPr>
                            <m:t>(</m:t>
                          </m:r>
                          <m:r>
                            <a:rPr lang="en-US" altLang="zh-CN" sz="2800" i="1">
                              <a:latin typeface="Cambria Math" panose="02040503050406030204" pitchFamily="18" charset="0"/>
                            </a:rPr>
                            <m:t>𝑒𝑒</m:t>
                          </m:r>
                          <m:r>
                            <a:rPr lang="en-US" altLang="zh-CN" sz="2800" i="1">
                              <a:latin typeface="Cambria Math" panose="02040503050406030204" pitchFamily="18" charset="0"/>
                            </a:rPr>
                            <m:t>)</m:t>
                          </m:r>
                        </m:sub>
                      </m:sSub>
                      <m:r>
                        <a:rPr lang="en-US" altLang="zh-CN" sz="2800">
                          <a:latin typeface="Cambria Math" panose="02040503050406030204" pitchFamily="18" charset="0"/>
                        </a:rPr>
                        <m:t>:</m:t>
                      </m:r>
                      <m:sSub>
                        <m:sSubPr>
                          <m:ctrlPr>
                            <a:rPr lang="en-US" altLang="zh-CN" sz="2800" i="1">
                              <a:latin typeface="Cambria Math" panose="02040503050406030204" pitchFamily="18" charset="0"/>
                            </a:rPr>
                          </m:ctrlPr>
                        </m:sSubPr>
                        <m:e>
                          <m:r>
                            <a:rPr lang="zh-CN" altLang="en-US" sz="2800" i="1">
                              <a:latin typeface="Cambria Math" panose="02040503050406030204" pitchFamily="18" charset="0"/>
                            </a:rPr>
                            <m:t>𝜏</m:t>
                          </m:r>
                        </m:e>
                        <m:sub>
                          <m:r>
                            <a:rPr lang="en-US" altLang="zh-CN" sz="2800" i="1">
                              <a:latin typeface="Cambria Math" panose="02040503050406030204" pitchFamily="18" charset="0"/>
                            </a:rPr>
                            <m:t>(</m:t>
                          </m:r>
                          <m:r>
                            <a:rPr lang="en-US" altLang="zh-CN" sz="2800" i="1">
                              <a:latin typeface="Cambria Math" panose="02040503050406030204" pitchFamily="18" charset="0"/>
                            </a:rPr>
                            <m:t>𝑖𝑖</m:t>
                          </m:r>
                          <m:r>
                            <a:rPr lang="en-US" altLang="zh-CN" sz="2800" i="1">
                              <a:latin typeface="Cambria Math" panose="02040503050406030204" pitchFamily="18" charset="0"/>
                            </a:rPr>
                            <m:t>)</m:t>
                          </m:r>
                        </m:sub>
                      </m:sSub>
                      <m:r>
                        <a:rPr lang="en-US" altLang="zh-CN" sz="2800" i="1">
                          <a:latin typeface="Cambria Math" panose="02040503050406030204" pitchFamily="18" charset="0"/>
                        </a:rPr>
                        <m:t>:</m:t>
                      </m:r>
                      <m:sSub>
                        <m:sSubPr>
                          <m:ctrlPr>
                            <a:rPr lang="en-US" altLang="zh-CN" sz="2800" i="1">
                              <a:latin typeface="Cambria Math" panose="02040503050406030204" pitchFamily="18" charset="0"/>
                            </a:rPr>
                          </m:ctrlPr>
                        </m:sSubPr>
                        <m:e>
                          <m:r>
                            <a:rPr lang="zh-CN" altLang="en-US" sz="2800" i="1">
                              <a:latin typeface="Cambria Math" panose="02040503050406030204" pitchFamily="18" charset="0"/>
                            </a:rPr>
                            <m:t>𝜏</m:t>
                          </m:r>
                        </m:e>
                        <m:sub>
                          <m:r>
                            <a:rPr lang="en-US" altLang="zh-CN" sz="2800" i="1">
                              <a:latin typeface="Cambria Math" panose="02040503050406030204" pitchFamily="18" charset="0"/>
                            </a:rPr>
                            <m:t>(</m:t>
                          </m:r>
                          <m:r>
                            <a:rPr lang="en-US" altLang="zh-CN" sz="2800" i="1">
                              <a:latin typeface="Cambria Math" panose="02040503050406030204" pitchFamily="18" charset="0"/>
                            </a:rPr>
                            <m:t>𝑒𝑖</m:t>
                          </m:r>
                          <m:r>
                            <a:rPr lang="en-US" altLang="zh-CN" sz="2800" i="1">
                              <a:latin typeface="Cambria Math" panose="02040503050406030204" pitchFamily="18" charset="0"/>
                            </a:rPr>
                            <m:t>)</m:t>
                          </m:r>
                        </m:sub>
                      </m:sSub>
                      <m:r>
                        <a:rPr lang="en-US" altLang="zh-CN" sz="2800" i="1" smtClean="0">
                          <a:latin typeface="Cambria Math" panose="02040503050406030204" pitchFamily="18" charset="0"/>
                          <a:ea typeface="Cambria Math" panose="02040503050406030204" pitchFamily="18" charset="0"/>
                        </a:rPr>
                        <m:t>≈</m:t>
                      </m:r>
                      <m:r>
                        <a:rPr lang="en-US" altLang="zh-CN" sz="2800" i="1">
                          <a:latin typeface="Cambria Math" panose="02040503050406030204" pitchFamily="18" charset="0"/>
                          <a:ea typeface="Cambria Math" panose="02040503050406030204" pitchFamily="18" charset="0"/>
                        </a:rPr>
                        <m:t>1</m:t>
                      </m:r>
                      <m:r>
                        <a:rPr lang="en-US" altLang="zh-CN" sz="2800" i="1">
                          <a:latin typeface="Cambria Math" panose="02040503050406030204" pitchFamily="18" charset="0"/>
                        </a:rPr>
                        <m:t>:</m:t>
                      </m:r>
                      <m:sSup>
                        <m:sSupPr>
                          <m:ctrlPr>
                            <a:rPr lang="en-US" altLang="zh-CN" sz="2800" i="1">
                              <a:latin typeface="Cambria Math" panose="02040503050406030204" pitchFamily="18" charset="0"/>
                            </a:rPr>
                          </m:ctrlPr>
                        </m:sSupPr>
                        <m:e>
                          <m:r>
                            <a:rPr lang="zh-CN" altLang="en-US" sz="2800" i="1">
                              <a:latin typeface="Cambria Math" panose="02040503050406030204" pitchFamily="18" charset="0"/>
                            </a:rPr>
                            <m:t>𝜀</m:t>
                          </m:r>
                        </m:e>
                        <m:sup>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1</m:t>
                          </m:r>
                        </m:sup>
                      </m:sSup>
                      <m:r>
                        <a:rPr lang="en-US" altLang="zh-CN" sz="2800" i="1">
                          <a:latin typeface="Cambria Math" panose="02040503050406030204" pitchFamily="18" charset="0"/>
                        </a:rPr>
                        <m:t>:</m:t>
                      </m:r>
                      <m:sSup>
                        <m:sSupPr>
                          <m:ctrlPr>
                            <a:rPr lang="en-US" altLang="zh-CN" sz="2800" i="1">
                              <a:latin typeface="Cambria Math" panose="02040503050406030204" pitchFamily="18" charset="0"/>
                            </a:rPr>
                          </m:ctrlPr>
                        </m:sSupPr>
                        <m:e>
                          <m:r>
                            <a:rPr lang="zh-CN" altLang="en-US" sz="2800" i="1">
                              <a:latin typeface="Cambria Math" panose="02040503050406030204" pitchFamily="18" charset="0"/>
                            </a:rPr>
                            <m:t>𝜀</m:t>
                          </m:r>
                        </m:e>
                        <m:sup>
                          <m:r>
                            <a:rPr lang="en-US" altLang="zh-CN" sz="2800" b="0" i="1" smtClean="0">
                              <a:latin typeface="Cambria Math" panose="02040503050406030204" pitchFamily="18" charset="0"/>
                            </a:rPr>
                            <m:t>−</m:t>
                          </m:r>
                          <m:r>
                            <a:rPr lang="en-US" altLang="zh-CN" sz="2800" i="1">
                              <a:latin typeface="Cambria Math" panose="02040503050406030204" pitchFamily="18" charset="0"/>
                            </a:rPr>
                            <m:t>2</m:t>
                          </m:r>
                        </m:sup>
                      </m:sSup>
                    </m:oMath>
                  </m:oMathPara>
                </a14:m>
                <a:endParaRPr lang="zh-CN" altLang="en-US" sz="2800" dirty="0"/>
              </a:p>
            </p:txBody>
          </p:sp>
        </mc:Choice>
        <mc:Fallback>
          <p:sp>
            <p:nvSpPr>
              <p:cNvPr id="48130" name="文本占位符 70658"/>
              <p:cNvSpPr>
                <a:spLocks noRot="1" noChangeAspect="1" noMove="1" noResize="1" noEditPoints="1" noAdjustHandles="1" noChangeArrowheads="1" noChangeShapeType="1" noTextEdit="1"/>
              </p:cNvSpPr>
              <p:nvPr>
                <p:ph type="body" sz="half" idx="1"/>
              </p:nvPr>
            </p:nvSpPr>
            <p:spPr>
              <a:xfrm>
                <a:off x="611188" y="1412875"/>
                <a:ext cx="8208962" cy="5040313"/>
              </a:xfrm>
              <a:blipFill rotWithShape="1">
                <a:blip r:embed="rId1"/>
                <a:stretch>
                  <a:fillRect l="-4" b="6"/>
                </a:stretch>
              </a:blipFill>
            </p:spPr>
            <p:txBody>
              <a:bodyPr/>
              <a:lstStyle/>
              <a:p>
                <a:r>
                  <a:rPr lang="zh-CN" altLang="en-US">
                    <a:noFill/>
                  </a:rPr>
                  <a:t> </a:t>
                </a:r>
              </a:p>
            </p:txBody>
          </p:sp>
        </mc:Fallback>
      </mc:AlternateContent>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标题 71681"/>
          <p:cNvSpPr>
            <a:spLocks noGrp="1"/>
          </p:cNvSpPr>
          <p:nvPr>
            <p:ph type="title"/>
          </p:nvPr>
        </p:nvSpPr>
        <p:spPr/>
        <p:txBody>
          <a:bodyPr anchor="ctr"/>
          <a:lstStyle/>
          <a:p>
            <a:r>
              <a:rPr lang="zh-CN" altLang="en-US" dirty="0"/>
              <a:t>单粒子运动</a:t>
            </a:r>
            <a:endParaRPr lang="zh-CN" altLang="en-US" dirty="0"/>
          </a:p>
        </p:txBody>
      </p:sp>
      <mc:AlternateContent xmlns:mc="http://schemas.openxmlformats.org/markup-compatibility/2006">
        <mc:Choice xmlns:a14="http://schemas.microsoft.com/office/drawing/2010/main" Requires="a14">
          <p:sp>
            <p:nvSpPr>
              <p:cNvPr id="49154" name="文本占位符 71682"/>
              <p:cNvSpPr>
                <a:spLocks noGrp="1"/>
              </p:cNvSpPr>
              <p:nvPr>
                <p:ph type="body" sz="half" idx="1"/>
              </p:nvPr>
            </p:nvSpPr>
            <p:spPr>
              <a:xfrm>
                <a:off x="457200" y="1600200"/>
                <a:ext cx="8218488" cy="4924425"/>
              </a:xfrm>
            </p:spPr>
            <p:txBody>
              <a:bodyPr anchor="t"/>
              <a:lstStyle/>
              <a:p>
                <a:pPr>
                  <a:lnSpc>
                    <a:spcPct val="90000"/>
                  </a:lnSpc>
                </a:pPr>
                <a:r>
                  <a:rPr lang="zh-CN" altLang="en-US" sz="2800" dirty="0"/>
                  <a:t>等离子体的一种最简单的描述方法，它只考察带电粒子在电磁场作用下的运动：</a:t>
                </a:r>
                <a:endParaRPr lang="zh-CN" altLang="en-US" sz="2800" dirty="0"/>
              </a:p>
              <a:p>
                <a:pPr marL="0" indent="0">
                  <a:lnSpc>
                    <a:spcPct val="90000"/>
                  </a:lnSpc>
                  <a:buNone/>
                </a:pPr>
                <a14:m>
                  <m:oMathPara xmlns:m="http://schemas.openxmlformats.org/officeDocument/2006/math">
                    <m:oMathParaPr>
                      <m:jc m:val="centerGroup"/>
                    </m:oMathParaPr>
                    <m:oMath xmlns:m="http://schemas.openxmlformats.org/officeDocument/2006/math">
                      <m:f>
                        <m:fPr>
                          <m:ctrlPr>
                            <a:rPr lang="en-US" altLang="zh-CN" sz="2800" i="1" smtClean="0">
                              <a:latin typeface="Cambria Math" panose="02040503050406030204" pitchFamily="18" charset="0"/>
                            </a:rPr>
                          </m:ctrlPr>
                        </m:fPr>
                        <m:num>
                          <m:sSup>
                            <m:sSupPr>
                              <m:ctrlPr>
                                <a:rPr lang="en-US" altLang="zh-CN" sz="2800" i="1" smtClean="0">
                                  <a:latin typeface="Cambria Math" panose="02040503050406030204" pitchFamily="18" charset="0"/>
                                </a:rPr>
                              </m:ctrlPr>
                            </m:sSupPr>
                            <m:e>
                              <m:r>
                                <a:rPr lang="en-US" altLang="zh-CN" sz="2800" b="0" i="1" smtClean="0">
                                  <a:latin typeface="Cambria Math" panose="02040503050406030204" pitchFamily="18" charset="0"/>
                                </a:rPr>
                                <m:t>𝑑</m:t>
                              </m:r>
                            </m:e>
                            <m:sup>
                              <m:r>
                                <a:rPr lang="en-US" altLang="zh-CN" sz="2800" i="1">
                                  <a:latin typeface="Cambria Math" panose="02040503050406030204" pitchFamily="18" charset="0"/>
                                </a:rPr>
                                <m:t>2</m:t>
                              </m:r>
                            </m:sup>
                          </m:sSup>
                          <m:r>
                            <a:rPr lang="en-US" altLang="zh-CN" sz="2800" b="1" i="1" smtClean="0">
                              <a:latin typeface="Cambria Math" panose="02040503050406030204" pitchFamily="18" charset="0"/>
                            </a:rPr>
                            <m:t>𝒓</m:t>
                          </m:r>
                        </m:num>
                        <m:den>
                          <m:sSup>
                            <m:sSupPr>
                              <m:ctrlPr>
                                <a:rPr lang="en-US" altLang="zh-CN" sz="2800" b="0" i="1" smtClean="0">
                                  <a:latin typeface="Cambria Math" panose="02040503050406030204" pitchFamily="18" charset="0"/>
                                </a:rPr>
                              </m:ctrlPr>
                            </m:sSupPr>
                            <m:e>
                              <m:r>
                                <a:rPr lang="en-US" altLang="zh-CN" sz="2800" b="0" i="1" smtClean="0">
                                  <a:latin typeface="Cambria Math" panose="02040503050406030204" pitchFamily="18" charset="0"/>
                                </a:rPr>
                                <m:t>𝑑𝑡</m:t>
                              </m:r>
                            </m:e>
                            <m:sup>
                              <m:r>
                                <a:rPr lang="en-US" altLang="zh-CN" sz="2800" b="0" i="1" smtClean="0">
                                  <a:latin typeface="Cambria Math" panose="02040503050406030204" pitchFamily="18" charset="0"/>
                                </a:rPr>
                                <m:t>2</m:t>
                              </m:r>
                            </m:sup>
                          </m:sSup>
                        </m:den>
                      </m:f>
                      <m:r>
                        <a:rPr lang="en-US" altLang="zh-CN" sz="2800" b="0" i="1" smtClean="0">
                          <a:latin typeface="Cambria Math" panose="02040503050406030204" pitchFamily="18" charset="0"/>
                        </a:rPr>
                        <m:t>=</m:t>
                      </m:r>
                      <m:f>
                        <m:fPr>
                          <m:ctrlPr>
                            <a:rPr lang="en-US" altLang="zh-CN" sz="2800" b="0" i="1" smtClean="0">
                              <a:latin typeface="Cambria Math" panose="02040503050406030204" pitchFamily="18" charset="0"/>
                            </a:rPr>
                          </m:ctrlPr>
                        </m:fPr>
                        <m:num>
                          <m:r>
                            <a:rPr lang="en-US" altLang="zh-CN" sz="2800" b="0" i="1" smtClean="0">
                              <a:latin typeface="Cambria Math" panose="02040503050406030204" pitchFamily="18" charset="0"/>
                            </a:rPr>
                            <m:t>𝑞</m:t>
                          </m:r>
                        </m:num>
                        <m:den>
                          <m:r>
                            <a:rPr lang="en-US" altLang="zh-CN" sz="2800" b="0" i="1" smtClean="0">
                              <a:latin typeface="Cambria Math" panose="02040503050406030204" pitchFamily="18" charset="0"/>
                            </a:rPr>
                            <m:t>𝑚</m:t>
                          </m:r>
                        </m:den>
                      </m:f>
                      <m:r>
                        <a:rPr lang="en-US" altLang="zh-CN" sz="2800" b="0" i="1" smtClean="0">
                          <a:latin typeface="Cambria Math" panose="02040503050406030204" pitchFamily="18" charset="0"/>
                        </a:rPr>
                        <m:t>(</m:t>
                      </m:r>
                      <m:r>
                        <a:rPr lang="en-US" altLang="zh-CN" sz="2800" b="1" i="1" smtClean="0">
                          <a:latin typeface="Cambria Math" panose="02040503050406030204" pitchFamily="18" charset="0"/>
                        </a:rPr>
                        <m:t>𝑬</m:t>
                      </m:r>
                      <m:r>
                        <a:rPr lang="en-US" altLang="zh-CN" sz="2800" b="0" i="1" smtClean="0">
                          <a:latin typeface="Cambria Math" panose="02040503050406030204" pitchFamily="18" charset="0"/>
                        </a:rPr>
                        <m:t>+</m:t>
                      </m:r>
                      <m:f>
                        <m:fPr>
                          <m:ctrlPr>
                            <a:rPr lang="en-US" altLang="zh-CN" sz="2800" i="1">
                              <a:latin typeface="Cambria Math" panose="02040503050406030204" pitchFamily="18" charset="0"/>
                            </a:rPr>
                          </m:ctrlPr>
                        </m:fPr>
                        <m:num>
                          <m:r>
                            <a:rPr lang="en-US" altLang="zh-CN" sz="2800" b="0" i="1" smtClean="0">
                              <a:latin typeface="Cambria Math" panose="02040503050406030204" pitchFamily="18" charset="0"/>
                            </a:rPr>
                            <m:t>𝑑</m:t>
                          </m:r>
                          <m:r>
                            <a:rPr lang="en-US" altLang="zh-CN" sz="2800" b="1" i="1">
                              <a:latin typeface="Cambria Math" panose="02040503050406030204" pitchFamily="18" charset="0"/>
                            </a:rPr>
                            <m:t>𝒓</m:t>
                          </m:r>
                        </m:num>
                        <m:den>
                          <m:r>
                            <a:rPr lang="en-US" altLang="zh-CN" sz="2800" b="0" i="1" smtClean="0">
                              <a:latin typeface="Cambria Math" panose="02040503050406030204" pitchFamily="18" charset="0"/>
                            </a:rPr>
                            <m:t>𝑑𝑡</m:t>
                          </m:r>
                        </m:den>
                      </m:f>
                      <m:r>
                        <a:rPr lang="en-US" altLang="zh-CN" sz="2800" b="0" i="1" smtClean="0">
                          <a:latin typeface="Cambria Math" panose="02040503050406030204" pitchFamily="18" charset="0"/>
                          <a:ea typeface="Cambria Math" panose="02040503050406030204" pitchFamily="18" charset="0"/>
                        </a:rPr>
                        <m:t>×</m:t>
                      </m:r>
                      <m:r>
                        <a:rPr lang="en-US" altLang="zh-CN" sz="2800" b="1" i="1" smtClean="0">
                          <a:latin typeface="Cambria Math" panose="02040503050406030204" pitchFamily="18" charset="0"/>
                        </a:rPr>
                        <m:t>𝑩</m:t>
                      </m:r>
                      <m:r>
                        <a:rPr lang="en-US" altLang="zh-CN" sz="2800" b="0" i="1" smtClean="0">
                          <a:latin typeface="Cambria Math" panose="02040503050406030204" pitchFamily="18" charset="0"/>
                        </a:rPr>
                        <m:t>)</m:t>
                      </m:r>
                    </m:oMath>
                  </m:oMathPara>
                </a14:m>
                <a:endParaRPr lang="zh-CN" altLang="en-US" sz="2800" dirty="0"/>
              </a:p>
              <a:p>
                <a:pPr>
                  <a:lnSpc>
                    <a:spcPct val="90000"/>
                  </a:lnSpc>
                </a:pPr>
                <a:r>
                  <a:rPr lang="zh-CN" altLang="en-US" sz="2800" dirty="0"/>
                  <a:t>但并不考虑带电粒子运动状态变化而改变电磁场</a:t>
                </a:r>
                <a:endParaRPr lang="zh-CN" altLang="en-US" sz="2800" dirty="0"/>
              </a:p>
              <a:p>
                <a:pPr marL="0" indent="0">
                  <a:lnSpc>
                    <a:spcPct val="90000"/>
                  </a:lnSpc>
                  <a:buNone/>
                </a:pPr>
                <a14:m>
                  <m:oMathPara xmlns:m="http://schemas.openxmlformats.org/officeDocument/2006/math">
                    <m:oMathParaPr>
                      <m:jc m:val="centerGroup"/>
                    </m:oMathParaPr>
                    <m:oMath xmlns:m="http://schemas.openxmlformats.org/officeDocument/2006/math">
                      <m:r>
                        <a:rPr lang="en-US" altLang="zh-CN" sz="2800" b="1" i="1">
                          <a:latin typeface="Cambria Math" panose="02040503050406030204" pitchFamily="18" charset="0"/>
                        </a:rPr>
                        <m:t>𝒓</m:t>
                      </m:r>
                      <m:d>
                        <m:dPr>
                          <m:ctrlPr>
                            <a:rPr lang="en-US" altLang="zh-CN" sz="2800" b="1" i="1">
                              <a:latin typeface="Cambria Math" panose="02040503050406030204" pitchFamily="18" charset="0"/>
                            </a:rPr>
                          </m:ctrlPr>
                        </m:dPr>
                        <m:e>
                          <m:r>
                            <a:rPr lang="en-US" altLang="zh-CN" sz="2800" b="0" i="1" smtClean="0">
                              <a:latin typeface="Cambria Math" panose="02040503050406030204" pitchFamily="18" charset="0"/>
                            </a:rPr>
                            <m:t>𝑡</m:t>
                          </m:r>
                        </m:e>
                      </m:d>
                      <m:r>
                        <a:rPr lang="en-US" altLang="zh-CN" sz="2800" b="0" i="1" smtClean="0">
                          <a:latin typeface="Cambria Math" panose="02040503050406030204" pitchFamily="18" charset="0"/>
                          <a:ea typeface="Cambria Math" panose="02040503050406030204" pitchFamily="18" charset="0"/>
                        </a:rPr>
                        <m:t>⇒</m:t>
                      </m:r>
                      <m:r>
                        <a:rPr lang="zh-CN" altLang="en-US" sz="2800" b="0" i="1" smtClean="0">
                          <a:latin typeface="Cambria Math" panose="02040503050406030204" pitchFamily="18" charset="0"/>
                          <a:ea typeface="Cambria Math" panose="02040503050406030204" pitchFamily="18" charset="0"/>
                        </a:rPr>
                        <m:t>𝜌</m:t>
                      </m:r>
                      <m:d>
                        <m:dPr>
                          <m:ctrlPr>
                            <a:rPr lang="en-US" altLang="zh-CN" sz="2800" b="0" i="1" smtClean="0">
                              <a:latin typeface="Cambria Math" panose="02040503050406030204" pitchFamily="18" charset="0"/>
                              <a:ea typeface="Cambria Math" panose="02040503050406030204" pitchFamily="18" charset="0"/>
                            </a:rPr>
                          </m:ctrlPr>
                        </m:dPr>
                        <m:e>
                          <m:r>
                            <a:rPr lang="en-US" altLang="zh-CN" sz="2800" i="1">
                              <a:latin typeface="Cambria Math" panose="02040503050406030204" pitchFamily="18" charset="0"/>
                            </a:rPr>
                            <m:t>𝑡</m:t>
                          </m:r>
                          <m:r>
                            <a:rPr lang="en-US" altLang="zh-CN" sz="2800" b="0" i="1" smtClean="0">
                              <a:latin typeface="Cambria Math" panose="02040503050406030204" pitchFamily="18" charset="0"/>
                            </a:rPr>
                            <m:t>,</m:t>
                          </m:r>
                          <m:r>
                            <a:rPr lang="en-US" altLang="zh-CN" sz="2800" b="1" i="1">
                              <a:latin typeface="Cambria Math" panose="02040503050406030204" pitchFamily="18" charset="0"/>
                            </a:rPr>
                            <m:t>𝒓</m:t>
                          </m:r>
                        </m:e>
                      </m:d>
                      <m:r>
                        <a:rPr lang="en-US" altLang="zh-CN" sz="2800" b="0" i="0" smtClean="0">
                          <a:latin typeface="Cambria Math" panose="02040503050406030204" pitchFamily="18" charset="0"/>
                        </a:rPr>
                        <m:t>,</m:t>
                      </m:r>
                      <m:r>
                        <a:rPr lang="en-US" altLang="zh-CN" sz="2800" b="1" i="1" smtClean="0">
                          <a:latin typeface="Cambria Math" panose="02040503050406030204" pitchFamily="18" charset="0"/>
                        </a:rPr>
                        <m:t>𝒋</m:t>
                      </m:r>
                      <m:d>
                        <m:dPr>
                          <m:ctrlPr>
                            <a:rPr lang="en-US" altLang="zh-CN" sz="2800" i="1">
                              <a:latin typeface="Cambria Math" panose="02040503050406030204" pitchFamily="18" charset="0"/>
                              <a:ea typeface="Cambria Math" panose="02040503050406030204" pitchFamily="18" charset="0"/>
                            </a:rPr>
                          </m:ctrlPr>
                        </m:dPr>
                        <m:e>
                          <m:r>
                            <a:rPr lang="en-US" altLang="zh-CN" sz="2800" i="1">
                              <a:latin typeface="Cambria Math" panose="02040503050406030204" pitchFamily="18" charset="0"/>
                            </a:rPr>
                            <m:t>𝑡</m:t>
                          </m:r>
                          <m:r>
                            <a:rPr lang="en-US" altLang="zh-CN" sz="2800" i="1">
                              <a:latin typeface="Cambria Math" panose="02040503050406030204" pitchFamily="18" charset="0"/>
                            </a:rPr>
                            <m:t>,</m:t>
                          </m:r>
                          <m:r>
                            <a:rPr lang="en-US" altLang="zh-CN" sz="2800" b="1" i="1">
                              <a:latin typeface="Cambria Math" panose="02040503050406030204" pitchFamily="18" charset="0"/>
                            </a:rPr>
                            <m:t>𝒓</m:t>
                          </m:r>
                        </m:e>
                      </m:d>
                      <m:r>
                        <a:rPr lang="zh-CN" altLang="en-US" sz="2800" i="1">
                          <a:latin typeface="Cambria Math" panose="02040503050406030204" pitchFamily="18" charset="0"/>
                        </a:rPr>
                        <m:t>，</m:t>
                      </m:r>
                      <m:r>
                        <a:rPr lang="en-US" altLang="zh-CN" sz="2800" i="1">
                          <a:latin typeface="Cambria Math" panose="02040503050406030204" pitchFamily="18" charset="0"/>
                          <a:ea typeface="Cambria Math" panose="02040503050406030204" pitchFamily="18" charset="0"/>
                        </a:rPr>
                        <m:t>⇒</m:t>
                      </m:r>
                      <m:r>
                        <a:rPr lang="en-US" altLang="zh-CN" sz="2800" b="1" i="1" smtClean="0">
                          <a:latin typeface="Cambria Math" panose="02040503050406030204" pitchFamily="18" charset="0"/>
                        </a:rPr>
                        <m:t>𝑬</m:t>
                      </m:r>
                      <m:d>
                        <m:dPr>
                          <m:ctrlPr>
                            <a:rPr lang="en-US" altLang="zh-CN" sz="2800" i="1">
                              <a:latin typeface="Cambria Math" panose="02040503050406030204" pitchFamily="18" charset="0"/>
                              <a:ea typeface="Cambria Math" panose="02040503050406030204" pitchFamily="18" charset="0"/>
                            </a:rPr>
                          </m:ctrlPr>
                        </m:dPr>
                        <m:e>
                          <m:r>
                            <a:rPr lang="en-US" altLang="zh-CN" sz="2800" i="1">
                              <a:latin typeface="Cambria Math" panose="02040503050406030204" pitchFamily="18" charset="0"/>
                            </a:rPr>
                            <m:t>𝑡</m:t>
                          </m:r>
                          <m:r>
                            <a:rPr lang="en-US" altLang="zh-CN" sz="2800" i="1">
                              <a:latin typeface="Cambria Math" panose="02040503050406030204" pitchFamily="18" charset="0"/>
                            </a:rPr>
                            <m:t>,</m:t>
                          </m:r>
                          <m:r>
                            <a:rPr lang="en-US" altLang="zh-CN" sz="2800" b="1" i="1">
                              <a:latin typeface="Cambria Math" panose="02040503050406030204" pitchFamily="18" charset="0"/>
                            </a:rPr>
                            <m:t>𝒓</m:t>
                          </m:r>
                        </m:e>
                      </m:d>
                      <m:r>
                        <a:rPr lang="en-US" altLang="zh-CN" sz="2800">
                          <a:latin typeface="Cambria Math" panose="02040503050406030204" pitchFamily="18" charset="0"/>
                        </a:rPr>
                        <m:t>,</m:t>
                      </m:r>
                      <m:r>
                        <a:rPr lang="en-US" altLang="zh-CN" sz="2800" b="1" i="1" smtClean="0">
                          <a:latin typeface="Cambria Math" panose="02040503050406030204" pitchFamily="18" charset="0"/>
                        </a:rPr>
                        <m:t>𝑩</m:t>
                      </m:r>
                      <m:d>
                        <m:dPr>
                          <m:ctrlPr>
                            <a:rPr lang="en-US" altLang="zh-CN" sz="2800" i="1">
                              <a:latin typeface="Cambria Math" panose="02040503050406030204" pitchFamily="18" charset="0"/>
                              <a:ea typeface="Cambria Math" panose="02040503050406030204" pitchFamily="18" charset="0"/>
                            </a:rPr>
                          </m:ctrlPr>
                        </m:dPr>
                        <m:e>
                          <m:r>
                            <a:rPr lang="en-US" altLang="zh-CN" sz="2800" i="1">
                              <a:latin typeface="Cambria Math" panose="02040503050406030204" pitchFamily="18" charset="0"/>
                            </a:rPr>
                            <m:t>𝑡</m:t>
                          </m:r>
                          <m:r>
                            <a:rPr lang="en-US" altLang="zh-CN" sz="2800" i="1">
                              <a:latin typeface="Cambria Math" panose="02040503050406030204" pitchFamily="18" charset="0"/>
                            </a:rPr>
                            <m:t>,</m:t>
                          </m:r>
                          <m:r>
                            <a:rPr lang="en-US" altLang="zh-CN" sz="2800" b="1" i="1">
                              <a:latin typeface="Cambria Math" panose="02040503050406030204" pitchFamily="18" charset="0"/>
                            </a:rPr>
                            <m:t>𝒓</m:t>
                          </m:r>
                        </m:e>
                      </m:d>
                    </m:oMath>
                  </m:oMathPara>
                </a14:m>
                <a:endParaRPr lang="zh-CN" altLang="en-US" sz="2800" dirty="0"/>
              </a:p>
              <a:p>
                <a:pPr>
                  <a:lnSpc>
                    <a:spcPct val="90000"/>
                  </a:lnSpc>
                </a:pPr>
                <a:r>
                  <a:rPr lang="zh-CN" altLang="en-US" sz="2800" dirty="0"/>
                  <a:t>适用范围：稀薄的等离子体成分，或具有强大磁场的情况。其运动状态的变化不会显著改变已存在的电磁场。优点：简单直观，物理图像清晰。缺点：不是自恰地描述物理过程。无法研究带电粒子与电磁场的相互作用。</a:t>
                </a:r>
                <a:endParaRPr lang="zh-CN" altLang="en-US" sz="2800" dirty="0"/>
              </a:p>
              <a:p>
                <a:pPr>
                  <a:lnSpc>
                    <a:spcPct val="90000"/>
                  </a:lnSpc>
                </a:pPr>
                <a:endParaRPr lang="zh-CN" altLang="en-US" sz="2800" dirty="0"/>
              </a:p>
            </p:txBody>
          </p:sp>
        </mc:Choice>
        <mc:Fallback>
          <p:sp>
            <p:nvSpPr>
              <p:cNvPr id="49154" name="文本占位符 71682"/>
              <p:cNvSpPr>
                <a:spLocks noRot="1" noChangeAspect="1" noMove="1" noResize="1" noEditPoints="1" noAdjustHandles="1" noChangeArrowheads="1" noChangeShapeType="1" noTextEdit="1"/>
              </p:cNvSpPr>
              <p:nvPr>
                <p:ph type="body" sz="half" idx="1"/>
              </p:nvPr>
            </p:nvSpPr>
            <p:spPr>
              <a:xfrm>
                <a:off x="457200" y="1600200"/>
                <a:ext cx="8218488" cy="4924425"/>
              </a:xfrm>
              <a:blipFill rotWithShape="1">
                <a:blip r:embed="rId1"/>
                <a:stretch>
                  <a:fillRect r="4"/>
                </a:stretch>
              </a:blipFill>
            </p:spPr>
            <p:txBody>
              <a:bodyPr/>
              <a:lstStyle/>
              <a:p>
                <a:r>
                  <a:rPr lang="zh-CN" altLang="en-US">
                    <a:noFill/>
                  </a:rPr>
                  <a:t> </a:t>
                </a:r>
              </a:p>
            </p:txBody>
          </p:sp>
        </mc:Fallback>
      </mc:AlternateContent>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标题 74753"/>
          <p:cNvSpPr>
            <a:spLocks noGrp="1"/>
          </p:cNvSpPr>
          <p:nvPr>
            <p:ph type="title"/>
          </p:nvPr>
        </p:nvSpPr>
        <p:spPr/>
        <p:txBody>
          <a:bodyPr anchor="ctr"/>
          <a:lstStyle/>
          <a:p>
            <a:r>
              <a:rPr lang="zh-CN" altLang="en-US" sz="4000" dirty="0"/>
              <a:t>带电粒子在均匀恒定磁场中的运动</a:t>
            </a:r>
            <a:endParaRPr lang="zh-CN" altLang="en-US" sz="4000" dirty="0"/>
          </a:p>
        </p:txBody>
      </p:sp>
      <mc:AlternateContent xmlns:mc="http://schemas.openxmlformats.org/markup-compatibility/2006">
        <mc:Choice xmlns:a14="http://schemas.microsoft.com/office/drawing/2010/main" Requires="a14">
          <p:sp>
            <p:nvSpPr>
              <p:cNvPr id="50178" name="文本占位符 74754"/>
              <p:cNvSpPr>
                <a:spLocks noGrp="1"/>
              </p:cNvSpPr>
              <p:nvPr>
                <p:ph type="body" sz="half" idx="1"/>
              </p:nvPr>
            </p:nvSpPr>
            <p:spPr>
              <a:xfrm>
                <a:off x="827088" y="1726579"/>
                <a:ext cx="7669026" cy="4618745"/>
              </a:xfrm>
            </p:spPr>
            <p:txBody>
              <a:bodyPr anchor="t"/>
              <a:lstStyle/>
              <a:p>
                <a:r>
                  <a:rPr lang="zh-CN" altLang="en-US" sz="2800" dirty="0"/>
                  <a:t>回旋运动</a:t>
                </a:r>
                <a:endParaRPr lang="zh-CN" altLang="en-US" sz="2800" dirty="0"/>
              </a:p>
              <a:p>
                <a:pPr marL="0" indent="0">
                  <a:spcBef>
                    <a:spcPts val="0"/>
                  </a:spcBef>
                  <a:buNone/>
                </a:pPr>
                <a:r>
                  <a:rPr lang="zh-CN" altLang="en-US" sz="2800" dirty="0"/>
                  <a:t>     </a:t>
                </a:r>
                <a14:m>
                  <m:oMath xmlns:m="http://schemas.openxmlformats.org/officeDocument/2006/math">
                    <m:acc>
                      <m:accPr>
                        <m:chr m:val="̇"/>
                        <m:ctrlPr>
                          <a:rPr lang="zh-CN" altLang="en-US" sz="2800" i="1">
                            <a:latin typeface="Cambria Math" panose="02040503050406030204" pitchFamily="18" charset="0"/>
                          </a:rPr>
                        </m:ctrlPr>
                      </m:accPr>
                      <m:e>
                        <m:r>
                          <a:rPr lang="en-US" altLang="zh-CN" sz="2800" b="1" i="1">
                            <a:latin typeface="Cambria Math" panose="02040503050406030204" pitchFamily="18" charset="0"/>
                          </a:rPr>
                          <m:t>𝒗</m:t>
                        </m:r>
                      </m:e>
                    </m:acc>
                    <m:r>
                      <a:rPr lang="en-US" altLang="zh-CN" sz="2800" i="1">
                        <a:latin typeface="Cambria Math" panose="02040503050406030204" pitchFamily="18" charset="0"/>
                      </a:rPr>
                      <m:t>=</m:t>
                    </m:r>
                    <m:r>
                      <a:rPr lang="en-US" altLang="zh-CN" sz="2800" b="0" i="1" smtClean="0">
                        <a:latin typeface="Cambria Math" panose="02040503050406030204" pitchFamily="18" charset="0"/>
                      </a:rPr>
                      <m:t>(</m:t>
                    </m:r>
                    <m:r>
                      <a:rPr lang="en-US" altLang="zh-CN" sz="2800" i="1">
                        <a:latin typeface="Cambria Math" panose="02040503050406030204" pitchFamily="18" charset="0"/>
                      </a:rPr>
                      <m:t>−</m:t>
                    </m:r>
                    <m:f>
                      <m:fPr>
                        <m:ctrlPr>
                          <a:rPr lang="en-US" altLang="zh-CN" sz="2800" i="1">
                            <a:latin typeface="Cambria Math" panose="02040503050406030204" pitchFamily="18" charset="0"/>
                          </a:rPr>
                        </m:ctrlPr>
                      </m:fPr>
                      <m:num>
                        <m:r>
                          <a:rPr lang="en-US" altLang="zh-CN" sz="2800" i="1">
                            <a:latin typeface="Cambria Math" panose="02040503050406030204" pitchFamily="18" charset="0"/>
                          </a:rPr>
                          <m:t>𝑞</m:t>
                        </m:r>
                        <m:r>
                          <a:rPr lang="en-US" altLang="zh-CN" sz="2800" b="1" i="1">
                            <a:latin typeface="Cambria Math" panose="02040503050406030204" pitchFamily="18" charset="0"/>
                          </a:rPr>
                          <m:t>𝑩</m:t>
                        </m:r>
                      </m:num>
                      <m:den>
                        <m:r>
                          <a:rPr lang="en-US" altLang="zh-CN" sz="2800" i="1">
                            <a:latin typeface="Cambria Math" panose="02040503050406030204" pitchFamily="18" charset="0"/>
                          </a:rPr>
                          <m:t>𝑚</m:t>
                        </m:r>
                      </m:den>
                    </m:f>
                    <m:r>
                      <a:rPr lang="en-US" altLang="zh-CN" sz="2800" b="0" i="1" smtClean="0">
                        <a:latin typeface="Cambria Math" panose="02040503050406030204" pitchFamily="18" charset="0"/>
                      </a:rPr>
                      <m:t>)</m:t>
                    </m:r>
                    <m:r>
                      <a:rPr lang="en-US" altLang="zh-CN" sz="2800" i="1">
                        <a:latin typeface="Cambria Math" panose="02040503050406030204" pitchFamily="18" charset="0"/>
                        <a:ea typeface="Cambria Math" panose="02040503050406030204" pitchFamily="18" charset="0"/>
                      </a:rPr>
                      <m:t>×</m:t>
                    </m:r>
                    <m:r>
                      <a:rPr lang="en-US" altLang="zh-CN" sz="2800" b="1" i="1">
                        <a:latin typeface="Cambria Math" panose="02040503050406030204" pitchFamily="18" charset="0"/>
                        <a:ea typeface="Cambria Math" panose="02040503050406030204" pitchFamily="18" charset="0"/>
                      </a:rPr>
                      <m:t>𝒗</m:t>
                    </m:r>
                  </m:oMath>
                </a14:m>
                <a:r>
                  <a:rPr lang="en-US" altLang="zh-CN" sz="2800" dirty="0"/>
                  <a:t> </a:t>
                </a:r>
                <a:endParaRPr lang="zh-CN" altLang="en-US" sz="2800" dirty="0"/>
              </a:p>
              <a:p>
                <a:pPr lvl="1">
                  <a:buNone/>
                </a:pPr>
                <a:r>
                  <a:rPr lang="zh-CN" altLang="en-US" sz="2400" dirty="0"/>
                  <a:t>这类似旋转运动的</a:t>
                </a:r>
                <a:endParaRPr lang="en-US" altLang="zh-CN" sz="2400" dirty="0"/>
              </a:p>
              <a:p>
                <a:pPr lvl="1">
                  <a:buNone/>
                </a:pPr>
                <a14:m>
                  <m:oMath xmlns:m="http://schemas.openxmlformats.org/officeDocument/2006/math">
                    <m:acc>
                      <m:accPr>
                        <m:chr m:val="̇"/>
                        <m:ctrlPr>
                          <a:rPr lang="zh-CN" altLang="en-US" sz="2400" i="1">
                            <a:latin typeface="Cambria Math" panose="02040503050406030204" pitchFamily="18" charset="0"/>
                          </a:rPr>
                        </m:ctrlPr>
                      </m:accPr>
                      <m:e>
                        <m:r>
                          <a:rPr lang="en-US" altLang="zh-CN" sz="2400" b="1" i="1" smtClean="0">
                            <a:latin typeface="Cambria Math" panose="02040503050406030204" pitchFamily="18" charset="0"/>
                          </a:rPr>
                          <m:t>𝒓</m:t>
                        </m:r>
                      </m:e>
                    </m:acc>
                    <m:r>
                      <a:rPr lang="en-US" altLang="zh-CN" sz="2400" i="1">
                        <a:latin typeface="Cambria Math" panose="02040503050406030204" pitchFamily="18" charset="0"/>
                      </a:rPr>
                      <m:t>=</m:t>
                    </m:r>
                    <m:r>
                      <a:rPr lang="en-US" altLang="zh-CN" sz="2400" b="1" i="1" smtClean="0">
                        <a:latin typeface="Cambria Math" panose="02040503050406030204" pitchFamily="18" charset="0"/>
                        <a:ea typeface="Cambria Math" panose="02040503050406030204" pitchFamily="18" charset="0"/>
                      </a:rPr>
                      <m:t>𝝎</m:t>
                    </m:r>
                    <m:r>
                      <a:rPr lang="en-US" altLang="zh-CN" sz="2400" i="1">
                        <a:latin typeface="Cambria Math" panose="02040503050406030204" pitchFamily="18" charset="0"/>
                        <a:ea typeface="Cambria Math" panose="02040503050406030204" pitchFamily="18" charset="0"/>
                      </a:rPr>
                      <m:t>×</m:t>
                    </m:r>
                    <m:r>
                      <a:rPr lang="en-US" altLang="zh-CN" sz="2400" b="1" i="1" smtClean="0">
                        <a:latin typeface="Cambria Math" panose="02040503050406030204" pitchFamily="18" charset="0"/>
                        <a:ea typeface="Cambria Math" panose="02040503050406030204" pitchFamily="18" charset="0"/>
                      </a:rPr>
                      <m:t>𝒓</m:t>
                    </m:r>
                  </m:oMath>
                </a14:m>
                <a:r>
                  <a:rPr lang="zh-CN" altLang="en-US" sz="2400" dirty="0"/>
                  <a:t> ，表示为：</a:t>
                </a:r>
                <a:endParaRPr lang="zh-CN" altLang="en-US" sz="2400" dirty="0"/>
              </a:p>
              <a:p>
                <a:pPr marL="0" indent="0">
                  <a:buNone/>
                </a:pPr>
                <a:r>
                  <a:rPr lang="zh-CN" altLang="en-US" sz="2800" dirty="0"/>
                  <a:t>     </a:t>
                </a:r>
                <a14:m>
                  <m:oMath xmlns:m="http://schemas.openxmlformats.org/officeDocument/2006/math">
                    <m:acc>
                      <m:accPr>
                        <m:chr m:val="̇"/>
                        <m:ctrlPr>
                          <a:rPr lang="zh-CN" altLang="en-US" sz="2800" i="1">
                            <a:latin typeface="Cambria Math" panose="02040503050406030204" pitchFamily="18" charset="0"/>
                          </a:rPr>
                        </m:ctrlPr>
                      </m:accPr>
                      <m:e>
                        <m:r>
                          <a:rPr lang="en-US" altLang="zh-CN" sz="2800" b="1" i="1">
                            <a:latin typeface="Cambria Math" panose="02040503050406030204" pitchFamily="18" charset="0"/>
                          </a:rPr>
                          <m:t>𝒗</m:t>
                        </m:r>
                      </m:e>
                    </m:acc>
                    <m:r>
                      <a:rPr lang="en-US" altLang="zh-CN" sz="2800" i="1">
                        <a:latin typeface="Cambria Math" panose="02040503050406030204" pitchFamily="18" charset="0"/>
                      </a:rPr>
                      <m:t>=</m:t>
                    </m:r>
                    <m:r>
                      <a:rPr lang="el-GR" altLang="zh-CN" sz="2800" b="1" i="1" smtClean="0">
                        <a:latin typeface="Cambria Math" panose="02040503050406030204" pitchFamily="18" charset="0"/>
                        <a:ea typeface="Cambria Math" panose="02040503050406030204" pitchFamily="18" charset="0"/>
                      </a:rPr>
                      <m:t>𝜴</m:t>
                    </m:r>
                    <m:r>
                      <a:rPr lang="en-US" altLang="zh-CN" sz="2800" i="1">
                        <a:latin typeface="Cambria Math" panose="02040503050406030204" pitchFamily="18" charset="0"/>
                        <a:ea typeface="Cambria Math" panose="02040503050406030204" pitchFamily="18" charset="0"/>
                      </a:rPr>
                      <m:t>×</m:t>
                    </m:r>
                    <m:r>
                      <a:rPr lang="en-US" altLang="zh-CN" sz="2800" b="1" i="1">
                        <a:latin typeface="Cambria Math" panose="02040503050406030204" pitchFamily="18" charset="0"/>
                        <a:ea typeface="Cambria Math" panose="02040503050406030204" pitchFamily="18" charset="0"/>
                      </a:rPr>
                      <m:t>𝒗</m:t>
                    </m:r>
                  </m:oMath>
                </a14:m>
                <a:r>
                  <a:rPr lang="zh-CN" altLang="en-US" sz="2800" dirty="0"/>
                  <a:t> </a:t>
                </a:r>
                <a:endParaRPr lang="zh-CN" altLang="en-US" sz="2800" dirty="0"/>
              </a:p>
              <a:p>
                <a:pPr marL="0" indent="0">
                  <a:buNone/>
                </a:pPr>
                <a:r>
                  <a:rPr lang="zh-CN" altLang="en-US" sz="2800" dirty="0"/>
                  <a:t>  其中回旋频率（矢量）</a:t>
                </a:r>
                <a:endParaRPr lang="zh-CN" altLang="en-US" sz="2800" dirty="0"/>
              </a:p>
              <a:p>
                <a:pPr marL="0" indent="0">
                  <a:buNone/>
                </a:pPr>
                <a:r>
                  <a:rPr lang="en-US" altLang="zh-CN" sz="2800" b="1" dirty="0">
                    <a:ea typeface="Cambria Math" panose="02040503050406030204" pitchFamily="18" charset="0"/>
                  </a:rPr>
                  <a:t>     </a:t>
                </a:r>
                <a14:m>
                  <m:oMath xmlns:m="http://schemas.openxmlformats.org/officeDocument/2006/math">
                    <m:r>
                      <a:rPr lang="el-GR" altLang="zh-CN" sz="2800" b="1" i="1">
                        <a:latin typeface="Cambria Math" panose="02040503050406030204" pitchFamily="18" charset="0"/>
                        <a:ea typeface="Cambria Math" panose="02040503050406030204" pitchFamily="18" charset="0"/>
                      </a:rPr>
                      <m:t>𝜴</m:t>
                    </m:r>
                    <m:r>
                      <a:rPr lang="en-US" altLang="zh-CN" sz="2800" i="1">
                        <a:latin typeface="Cambria Math" panose="02040503050406030204" pitchFamily="18" charset="0"/>
                      </a:rPr>
                      <m:t>=−</m:t>
                    </m:r>
                    <m:f>
                      <m:fPr>
                        <m:ctrlPr>
                          <a:rPr lang="en-US" altLang="zh-CN" sz="2800" i="1">
                            <a:latin typeface="Cambria Math" panose="02040503050406030204" pitchFamily="18" charset="0"/>
                          </a:rPr>
                        </m:ctrlPr>
                      </m:fPr>
                      <m:num>
                        <m:r>
                          <a:rPr lang="en-US" altLang="zh-CN" sz="2800" i="1">
                            <a:latin typeface="Cambria Math" panose="02040503050406030204" pitchFamily="18" charset="0"/>
                          </a:rPr>
                          <m:t>𝑞</m:t>
                        </m:r>
                        <m:r>
                          <a:rPr lang="en-US" altLang="zh-CN" sz="2800" b="1" i="1">
                            <a:latin typeface="Cambria Math" panose="02040503050406030204" pitchFamily="18" charset="0"/>
                          </a:rPr>
                          <m:t>𝑩</m:t>
                        </m:r>
                      </m:num>
                      <m:den>
                        <m:r>
                          <a:rPr lang="en-US" altLang="zh-CN" sz="2800" i="1">
                            <a:latin typeface="Cambria Math" panose="02040503050406030204" pitchFamily="18" charset="0"/>
                          </a:rPr>
                          <m:t>𝑚</m:t>
                        </m:r>
                      </m:den>
                    </m:f>
                    <m:r>
                      <a:rPr lang="en-US" altLang="zh-CN" sz="2800" b="0" i="0" smtClean="0">
                        <a:latin typeface="Cambria Math" panose="02040503050406030204" pitchFamily="18" charset="0"/>
                      </a:rPr>
                      <m:t>=−</m:t>
                    </m:r>
                    <m:r>
                      <m:rPr>
                        <m:sty m:val="p"/>
                      </m:rPr>
                      <a:rPr lang="el-GR" altLang="zh-CN" sz="2800" i="1">
                        <a:latin typeface="Cambria Math" panose="02040503050406030204" pitchFamily="18" charset="0"/>
                        <a:ea typeface="Cambria Math" panose="02040503050406030204" pitchFamily="18" charset="0"/>
                      </a:rPr>
                      <m:t>Ω</m:t>
                    </m:r>
                    <m:r>
                      <a:rPr lang="en-US" altLang="zh-CN" sz="2800" b="1" i="1" smtClean="0">
                        <a:latin typeface="Cambria Math" panose="02040503050406030204" pitchFamily="18" charset="0"/>
                        <a:ea typeface="Cambria Math" panose="02040503050406030204" pitchFamily="18" charset="0"/>
                      </a:rPr>
                      <m:t>𝒃</m:t>
                    </m:r>
                  </m:oMath>
                </a14:m>
                <a:endParaRPr lang="en-US" altLang="zh-CN" sz="2800" b="1" dirty="0"/>
              </a:p>
              <a:p>
                <a:pPr marL="0" indent="0">
                  <a:buNone/>
                </a:pPr>
                <a:r>
                  <a:rPr lang="en-US" altLang="zh-CN" sz="2800" dirty="0">
                    <a:ea typeface="Cambria Math" panose="02040503050406030204" pitchFamily="18" charset="0"/>
                  </a:rPr>
                  <a:t>   </a:t>
                </a:r>
                <a:r>
                  <a:rPr lang="zh-CN" altLang="en-US" sz="2800" dirty="0">
                    <a:ea typeface="Cambria Math" panose="02040503050406030204" pitchFamily="18" charset="0"/>
                  </a:rPr>
                  <a:t>这里</a:t>
                </a:r>
                <a14:m>
                  <m:oMath xmlns:m="http://schemas.openxmlformats.org/officeDocument/2006/math">
                    <m:r>
                      <m:rPr>
                        <m:sty m:val="p"/>
                      </m:rPr>
                      <a:rPr lang="el-GR" altLang="zh-CN" sz="2800" i="1">
                        <a:latin typeface="Cambria Math" panose="02040503050406030204" pitchFamily="18" charset="0"/>
                        <a:ea typeface="Cambria Math" panose="02040503050406030204" pitchFamily="18" charset="0"/>
                      </a:rPr>
                      <m:t>Ω</m:t>
                    </m:r>
                    <m:r>
                      <a:rPr lang="en-US" altLang="zh-CN" sz="2800" i="1" smtClean="0">
                        <a:latin typeface="Cambria Math" panose="02040503050406030204" pitchFamily="18" charset="0"/>
                        <a:ea typeface="Cambria Math" panose="02040503050406030204" pitchFamily="18" charset="0"/>
                      </a:rPr>
                      <m:t>=</m:t>
                    </m:r>
                    <m:f>
                      <m:fPr>
                        <m:ctrlPr>
                          <a:rPr lang="en-US" altLang="zh-CN" sz="2800" i="1">
                            <a:latin typeface="Cambria Math" panose="02040503050406030204" pitchFamily="18" charset="0"/>
                          </a:rPr>
                        </m:ctrlPr>
                      </m:fPr>
                      <m:num>
                        <m:r>
                          <a:rPr lang="en-US" altLang="zh-CN" sz="2800" i="1">
                            <a:latin typeface="Cambria Math" panose="02040503050406030204" pitchFamily="18" charset="0"/>
                          </a:rPr>
                          <m:t>𝑞</m:t>
                        </m:r>
                        <m:r>
                          <a:rPr lang="en-US" altLang="zh-CN" sz="2800" b="0" i="1">
                            <a:latin typeface="Cambria Math" panose="02040503050406030204" pitchFamily="18" charset="0"/>
                          </a:rPr>
                          <m:t>𝐵</m:t>
                        </m:r>
                      </m:num>
                      <m:den>
                        <m:r>
                          <a:rPr lang="en-US" altLang="zh-CN" sz="2800" i="1">
                            <a:latin typeface="Cambria Math" panose="02040503050406030204" pitchFamily="18" charset="0"/>
                          </a:rPr>
                          <m:t>𝑚</m:t>
                        </m:r>
                      </m:den>
                    </m:f>
                  </m:oMath>
                </a14:m>
                <a:r>
                  <a:rPr lang="zh-CN" altLang="en-US" sz="2800" dirty="0"/>
                  <a:t>，而</a:t>
                </a:r>
                <a14:m>
                  <m:oMath xmlns:m="http://schemas.openxmlformats.org/officeDocument/2006/math">
                    <m:r>
                      <a:rPr lang="en-US" altLang="zh-CN" sz="2800" b="1" i="1">
                        <a:latin typeface="Cambria Math" panose="02040503050406030204" pitchFamily="18" charset="0"/>
                        <a:ea typeface="Cambria Math" panose="02040503050406030204" pitchFamily="18" charset="0"/>
                      </a:rPr>
                      <m:t>𝒃</m:t>
                    </m:r>
                    <m:r>
                      <a:rPr lang="en-US" altLang="zh-CN" sz="2800" b="1" i="1">
                        <a:latin typeface="Cambria Math" panose="02040503050406030204" pitchFamily="18" charset="0"/>
                        <a:ea typeface="Cambria Math" panose="02040503050406030204" pitchFamily="18" charset="0"/>
                      </a:rPr>
                      <m:t>=</m:t>
                    </m:r>
                    <m:f>
                      <m:fPr>
                        <m:ctrlPr>
                          <a:rPr lang="en-US" altLang="zh-CN" sz="2800" i="1">
                            <a:latin typeface="Cambria Math" panose="02040503050406030204" pitchFamily="18" charset="0"/>
                          </a:rPr>
                        </m:ctrlPr>
                      </m:fPr>
                      <m:num>
                        <m:r>
                          <a:rPr lang="en-US" altLang="zh-CN" sz="2800" b="1" i="1">
                            <a:latin typeface="Cambria Math" panose="02040503050406030204" pitchFamily="18" charset="0"/>
                          </a:rPr>
                          <m:t>𝑩</m:t>
                        </m:r>
                      </m:num>
                      <m:den>
                        <m:r>
                          <a:rPr lang="en-US" altLang="zh-CN" sz="2800" i="1">
                            <a:latin typeface="Cambria Math" panose="02040503050406030204" pitchFamily="18" charset="0"/>
                          </a:rPr>
                          <m:t>𝐵</m:t>
                        </m:r>
                      </m:den>
                    </m:f>
                  </m:oMath>
                </a14:m>
                <a:r>
                  <a:rPr lang="zh-CN" altLang="en-US" sz="2800" dirty="0"/>
                  <a:t> 是磁场方向单位矢量。</a:t>
                </a:r>
                <a:endParaRPr lang="zh-CN" altLang="en-US" sz="2800" dirty="0"/>
              </a:p>
              <a:p>
                <a:endParaRPr lang="zh-CN" altLang="en-US" sz="2800" dirty="0"/>
              </a:p>
            </p:txBody>
          </p:sp>
        </mc:Choice>
        <mc:Fallback>
          <p:sp>
            <p:nvSpPr>
              <p:cNvPr id="50178" name="文本占位符 74754"/>
              <p:cNvSpPr>
                <a:spLocks noRot="1" noChangeAspect="1" noMove="1" noResize="1" noEditPoints="1" noAdjustHandles="1" noChangeArrowheads="1" noChangeShapeType="1" noTextEdit="1"/>
              </p:cNvSpPr>
              <p:nvPr>
                <p:ph type="body" sz="half" idx="1"/>
              </p:nvPr>
            </p:nvSpPr>
            <p:spPr>
              <a:xfrm>
                <a:off x="827088" y="1726579"/>
                <a:ext cx="7669026" cy="4618745"/>
              </a:xfrm>
              <a:blipFill rotWithShape="1">
                <a:blip r:embed="rId1"/>
                <a:stretch>
                  <a:fillRect l="-4" r="6" b="-7539"/>
                </a:stretch>
              </a:blipFill>
            </p:spPr>
            <p:txBody>
              <a:bodyPr/>
              <a:lstStyle/>
              <a:p>
                <a:r>
                  <a:rPr lang="zh-CN" altLang="en-US">
                    <a:noFill/>
                  </a:rPr>
                  <a:t> </a:t>
                </a:r>
              </a:p>
            </p:txBody>
          </p:sp>
        </mc:Fallback>
      </mc:AlternateContent>
      <p:grpSp>
        <p:nvGrpSpPr>
          <p:cNvPr id="50183" name="组合 74813"/>
          <p:cNvGrpSpPr/>
          <p:nvPr/>
        </p:nvGrpSpPr>
        <p:grpSpPr>
          <a:xfrm>
            <a:off x="4716463" y="2059161"/>
            <a:ext cx="3671887" cy="2593975"/>
            <a:chOff x="3016" y="1706"/>
            <a:chExt cx="2313" cy="1634"/>
          </a:xfrm>
        </p:grpSpPr>
        <p:grpSp>
          <p:nvGrpSpPr>
            <p:cNvPr id="50184" name="组合 74756"/>
            <p:cNvGrpSpPr/>
            <p:nvPr/>
          </p:nvGrpSpPr>
          <p:grpSpPr>
            <a:xfrm>
              <a:off x="3107" y="2523"/>
              <a:ext cx="1451" cy="817"/>
              <a:chOff x="3334" y="2523"/>
              <a:chExt cx="1451" cy="817"/>
            </a:xfrm>
          </p:grpSpPr>
          <p:sp>
            <p:nvSpPr>
              <p:cNvPr id="50185" name="任意多边形 74757"/>
              <p:cNvSpPr/>
              <p:nvPr/>
            </p:nvSpPr>
            <p:spPr>
              <a:xfrm flipH="1" flipV="1">
                <a:off x="3334" y="3022"/>
                <a:ext cx="726" cy="318"/>
              </a:xfrm>
              <a:custGeom>
                <a:avLst/>
                <a:gdLst/>
                <a:ahLst/>
                <a:cxnLst>
                  <a:cxn ang="270">
                    <a:pos x="0" y="0"/>
                  </a:cxn>
                  <a:cxn ang="90">
                    <a:pos x="21600" y="21600"/>
                  </a:cxn>
                  <a:cxn ang="90">
                    <a:pos x="0" y="21600"/>
                  </a:cxn>
                </a:cxnLst>
                <a:rect l="0" t="0" r="0" b="0"/>
                <a:pathLst>
                  <a:path w="21600" h="21600" fill="none">
                    <a:moveTo>
                      <a:pt x="0" y="0"/>
                    </a:moveTo>
                    <a:cubicBezTo>
                      <a:pt x="11929" y="0"/>
                      <a:pt x="21600" y="9671"/>
                      <a:pt x="21600" y="21600"/>
                    </a:cubicBezTo>
                  </a:path>
                  <a:path w="21600" h="21600" stroke="0">
                    <a:moveTo>
                      <a:pt x="0" y="0"/>
                    </a:moveTo>
                    <a:cubicBezTo>
                      <a:pt x="11929" y="0"/>
                      <a:pt x="21600" y="9671"/>
                      <a:pt x="21600" y="21600"/>
                    </a:cubicBezTo>
                    <a:lnTo>
                      <a:pt x="0" y="21600"/>
                    </a:lnTo>
                    <a:close/>
                  </a:path>
                </a:pathLst>
              </a:custGeom>
              <a:noFill/>
              <a:ln w="9525" cap="flat" cmpd="sng">
                <a:solidFill>
                  <a:schemeClr val="tx1"/>
                </a:solidFill>
                <a:prstDash val="solid"/>
                <a:round/>
                <a:headEnd type="none" w="med" len="med"/>
                <a:tailEnd type="none" w="med" len="med"/>
              </a:ln>
            </p:spPr>
            <p:txBody>
              <a:bodyPr/>
              <a:lstStyle/>
              <a:p>
                <a:endParaRPr lang="zh-CN" altLang="en-US"/>
              </a:p>
            </p:txBody>
          </p:sp>
          <p:grpSp>
            <p:nvGrpSpPr>
              <p:cNvPr id="50186" name="组合 74758"/>
              <p:cNvGrpSpPr/>
              <p:nvPr/>
            </p:nvGrpSpPr>
            <p:grpSpPr>
              <a:xfrm>
                <a:off x="3334" y="2795"/>
                <a:ext cx="1451" cy="455"/>
                <a:chOff x="3334" y="2795"/>
                <a:chExt cx="1451" cy="455"/>
              </a:xfrm>
            </p:grpSpPr>
            <p:sp>
              <p:nvSpPr>
                <p:cNvPr id="50187" name="任意多边形 74759"/>
                <p:cNvSpPr/>
                <p:nvPr/>
              </p:nvSpPr>
              <p:spPr>
                <a:xfrm flipH="1">
                  <a:off x="3334" y="2795"/>
                  <a:ext cx="726" cy="228"/>
                </a:xfrm>
                <a:custGeom>
                  <a:avLst/>
                  <a:gdLst/>
                  <a:ahLst/>
                  <a:cxnLst>
                    <a:cxn ang="270">
                      <a:pos x="0" y="0"/>
                    </a:cxn>
                    <a:cxn ang="90">
                      <a:pos x="21600" y="21600"/>
                    </a:cxn>
                    <a:cxn ang="90">
                      <a:pos x="0" y="21600"/>
                    </a:cxn>
                  </a:cxnLst>
                  <a:rect l="0" t="0" r="0" b="0"/>
                  <a:pathLst>
                    <a:path w="21600" h="21600" fill="none">
                      <a:moveTo>
                        <a:pt x="0" y="0"/>
                      </a:moveTo>
                      <a:cubicBezTo>
                        <a:pt x="11929" y="0"/>
                        <a:pt x="21600" y="9671"/>
                        <a:pt x="21600" y="21600"/>
                      </a:cubicBezTo>
                    </a:path>
                    <a:path w="21600" h="21600" stroke="0">
                      <a:moveTo>
                        <a:pt x="0" y="0"/>
                      </a:moveTo>
                      <a:cubicBezTo>
                        <a:pt x="11929" y="0"/>
                        <a:pt x="21600" y="9671"/>
                        <a:pt x="21600" y="21600"/>
                      </a:cubicBezTo>
                      <a:lnTo>
                        <a:pt x="0" y="21600"/>
                      </a:lnTo>
                      <a:close/>
                    </a:path>
                  </a:pathLst>
                </a:custGeom>
                <a:noFill/>
                <a:ln w="9525" cap="flat" cmpd="sng">
                  <a:solidFill>
                    <a:schemeClr val="tx1"/>
                  </a:solidFill>
                  <a:prstDash val="solid"/>
                  <a:round/>
                  <a:headEnd type="none" w="med" len="med"/>
                  <a:tailEnd type="none" w="med" len="med"/>
                </a:ln>
              </p:spPr>
              <p:txBody>
                <a:bodyPr/>
                <a:lstStyle/>
                <a:p>
                  <a:endParaRPr lang="zh-CN" altLang="en-US"/>
                </a:p>
              </p:txBody>
            </p:sp>
            <p:sp>
              <p:nvSpPr>
                <p:cNvPr id="50188" name="任意多边形 74760"/>
                <p:cNvSpPr/>
                <p:nvPr/>
              </p:nvSpPr>
              <p:spPr>
                <a:xfrm>
                  <a:off x="4059" y="2795"/>
                  <a:ext cx="726" cy="228"/>
                </a:xfrm>
                <a:custGeom>
                  <a:avLst/>
                  <a:gdLst/>
                  <a:ahLst/>
                  <a:cxnLst>
                    <a:cxn ang="270">
                      <a:pos x="0" y="0"/>
                    </a:cxn>
                    <a:cxn ang="90">
                      <a:pos x="21600" y="21600"/>
                    </a:cxn>
                    <a:cxn ang="90">
                      <a:pos x="0" y="21600"/>
                    </a:cxn>
                  </a:cxnLst>
                  <a:rect l="0" t="0" r="0" b="0"/>
                  <a:pathLst>
                    <a:path w="21600" h="21600" fill="none">
                      <a:moveTo>
                        <a:pt x="0" y="0"/>
                      </a:moveTo>
                      <a:cubicBezTo>
                        <a:pt x="11929" y="0"/>
                        <a:pt x="21600" y="9671"/>
                        <a:pt x="21600" y="21600"/>
                      </a:cubicBezTo>
                    </a:path>
                    <a:path w="21600" h="21600" stroke="0">
                      <a:moveTo>
                        <a:pt x="0" y="0"/>
                      </a:moveTo>
                      <a:cubicBezTo>
                        <a:pt x="11929" y="0"/>
                        <a:pt x="21600" y="9671"/>
                        <a:pt x="21600" y="21600"/>
                      </a:cubicBezTo>
                      <a:lnTo>
                        <a:pt x="0" y="21600"/>
                      </a:lnTo>
                      <a:close/>
                    </a:path>
                  </a:pathLst>
                </a:custGeom>
                <a:noFill/>
                <a:ln w="9525" cap="flat" cmpd="sng">
                  <a:solidFill>
                    <a:schemeClr val="tx1"/>
                  </a:solidFill>
                  <a:prstDash val="solid"/>
                  <a:round/>
                  <a:headEnd type="none" w="med" len="med"/>
                  <a:tailEnd type="none" w="med" len="med"/>
                </a:ln>
              </p:spPr>
              <p:txBody>
                <a:bodyPr/>
                <a:lstStyle/>
                <a:p>
                  <a:endParaRPr lang="zh-CN" altLang="en-US"/>
                </a:p>
              </p:txBody>
            </p:sp>
            <p:sp>
              <p:nvSpPr>
                <p:cNvPr id="50189" name="任意多边形 74761"/>
                <p:cNvSpPr/>
                <p:nvPr/>
              </p:nvSpPr>
              <p:spPr>
                <a:xfrm flipV="1">
                  <a:off x="4059" y="3022"/>
                  <a:ext cx="726" cy="228"/>
                </a:xfrm>
                <a:custGeom>
                  <a:avLst/>
                  <a:gdLst/>
                  <a:ahLst/>
                  <a:cxnLst>
                    <a:cxn ang="270">
                      <a:pos x="0" y="0"/>
                    </a:cxn>
                    <a:cxn ang="90">
                      <a:pos x="21600" y="21600"/>
                    </a:cxn>
                    <a:cxn ang="90">
                      <a:pos x="0" y="21600"/>
                    </a:cxn>
                  </a:cxnLst>
                  <a:rect l="0" t="0" r="0" b="0"/>
                  <a:pathLst>
                    <a:path w="21600" h="21600" fill="none">
                      <a:moveTo>
                        <a:pt x="0" y="0"/>
                      </a:moveTo>
                      <a:cubicBezTo>
                        <a:pt x="11929" y="0"/>
                        <a:pt x="21600" y="9671"/>
                        <a:pt x="21600" y="21600"/>
                      </a:cubicBezTo>
                    </a:path>
                    <a:path w="21600" h="21600" stroke="0">
                      <a:moveTo>
                        <a:pt x="0" y="0"/>
                      </a:moveTo>
                      <a:cubicBezTo>
                        <a:pt x="11929" y="0"/>
                        <a:pt x="21600" y="9671"/>
                        <a:pt x="21600" y="21600"/>
                      </a:cubicBezTo>
                      <a:lnTo>
                        <a:pt x="0" y="21600"/>
                      </a:lnTo>
                      <a:close/>
                    </a:path>
                  </a:pathLst>
                </a:custGeom>
                <a:noFill/>
                <a:ln w="9525" cap="flat" cmpd="sng">
                  <a:solidFill>
                    <a:schemeClr val="tx1"/>
                  </a:solidFill>
                  <a:prstDash val="solid"/>
                  <a:round/>
                  <a:headEnd type="none" w="med" len="med"/>
                  <a:tailEnd type="none" w="med" len="med"/>
                </a:ln>
              </p:spPr>
              <p:txBody>
                <a:bodyPr/>
                <a:lstStyle/>
                <a:p>
                  <a:endParaRPr lang="zh-CN" altLang="en-US"/>
                </a:p>
              </p:txBody>
            </p:sp>
            <p:sp>
              <p:nvSpPr>
                <p:cNvPr id="50190" name="任意多边形 74762"/>
                <p:cNvSpPr/>
                <p:nvPr/>
              </p:nvSpPr>
              <p:spPr>
                <a:xfrm flipH="1" flipV="1">
                  <a:off x="3334" y="2931"/>
                  <a:ext cx="726" cy="318"/>
                </a:xfrm>
                <a:custGeom>
                  <a:avLst/>
                  <a:gdLst/>
                  <a:ahLst/>
                  <a:cxnLst>
                    <a:cxn ang="270">
                      <a:pos x="0" y="0"/>
                    </a:cxn>
                    <a:cxn ang="90">
                      <a:pos x="21600" y="21600"/>
                    </a:cxn>
                    <a:cxn ang="90">
                      <a:pos x="0" y="21600"/>
                    </a:cxn>
                  </a:cxnLst>
                  <a:rect l="0" t="0" r="0" b="0"/>
                  <a:pathLst>
                    <a:path w="21600" h="21600" fill="none">
                      <a:moveTo>
                        <a:pt x="0" y="0"/>
                      </a:moveTo>
                      <a:cubicBezTo>
                        <a:pt x="11929" y="0"/>
                        <a:pt x="21600" y="9671"/>
                        <a:pt x="21600" y="21600"/>
                      </a:cubicBezTo>
                    </a:path>
                    <a:path w="21600" h="21600" stroke="0">
                      <a:moveTo>
                        <a:pt x="0" y="0"/>
                      </a:moveTo>
                      <a:cubicBezTo>
                        <a:pt x="11929" y="0"/>
                        <a:pt x="21600" y="9671"/>
                        <a:pt x="21600" y="21600"/>
                      </a:cubicBezTo>
                      <a:lnTo>
                        <a:pt x="0" y="21600"/>
                      </a:lnTo>
                      <a:close/>
                    </a:path>
                  </a:pathLst>
                </a:custGeom>
                <a:noFill/>
                <a:ln w="9525" cap="flat" cmpd="sng">
                  <a:solidFill>
                    <a:schemeClr val="tx1"/>
                  </a:solidFill>
                  <a:prstDash val="solid"/>
                  <a:round/>
                  <a:headEnd type="none" w="med" len="med"/>
                  <a:tailEnd type="none" w="med" len="med"/>
                </a:ln>
              </p:spPr>
              <p:txBody>
                <a:bodyPr/>
                <a:lstStyle/>
                <a:p>
                  <a:endParaRPr lang="zh-CN" altLang="en-US"/>
                </a:p>
              </p:txBody>
            </p:sp>
          </p:grpSp>
          <p:grpSp>
            <p:nvGrpSpPr>
              <p:cNvPr id="50191" name="组合 74763"/>
              <p:cNvGrpSpPr/>
              <p:nvPr/>
            </p:nvGrpSpPr>
            <p:grpSpPr>
              <a:xfrm>
                <a:off x="3334" y="2704"/>
                <a:ext cx="1451" cy="455"/>
                <a:chOff x="3334" y="2795"/>
                <a:chExt cx="1451" cy="455"/>
              </a:xfrm>
            </p:grpSpPr>
            <p:sp>
              <p:nvSpPr>
                <p:cNvPr id="50192" name="任意多边形 74764"/>
                <p:cNvSpPr/>
                <p:nvPr/>
              </p:nvSpPr>
              <p:spPr>
                <a:xfrm flipH="1">
                  <a:off x="3334" y="2795"/>
                  <a:ext cx="726" cy="228"/>
                </a:xfrm>
                <a:custGeom>
                  <a:avLst/>
                  <a:gdLst/>
                  <a:ahLst/>
                  <a:cxnLst>
                    <a:cxn ang="270">
                      <a:pos x="0" y="0"/>
                    </a:cxn>
                    <a:cxn ang="90">
                      <a:pos x="21600" y="21600"/>
                    </a:cxn>
                    <a:cxn ang="90">
                      <a:pos x="0" y="21600"/>
                    </a:cxn>
                  </a:cxnLst>
                  <a:rect l="0" t="0" r="0" b="0"/>
                  <a:pathLst>
                    <a:path w="21600" h="21600" fill="none">
                      <a:moveTo>
                        <a:pt x="0" y="0"/>
                      </a:moveTo>
                      <a:cubicBezTo>
                        <a:pt x="11929" y="0"/>
                        <a:pt x="21600" y="9671"/>
                        <a:pt x="21600" y="21600"/>
                      </a:cubicBezTo>
                    </a:path>
                    <a:path w="21600" h="21600" stroke="0">
                      <a:moveTo>
                        <a:pt x="0" y="0"/>
                      </a:moveTo>
                      <a:cubicBezTo>
                        <a:pt x="11929" y="0"/>
                        <a:pt x="21600" y="9671"/>
                        <a:pt x="21600" y="21600"/>
                      </a:cubicBezTo>
                      <a:lnTo>
                        <a:pt x="0" y="21600"/>
                      </a:lnTo>
                      <a:close/>
                    </a:path>
                  </a:pathLst>
                </a:custGeom>
                <a:noFill/>
                <a:ln w="9525" cap="flat" cmpd="sng">
                  <a:solidFill>
                    <a:schemeClr val="tx1"/>
                  </a:solidFill>
                  <a:prstDash val="solid"/>
                  <a:round/>
                  <a:headEnd type="none" w="med" len="med"/>
                  <a:tailEnd type="none" w="med" len="med"/>
                </a:ln>
              </p:spPr>
              <p:txBody>
                <a:bodyPr/>
                <a:lstStyle/>
                <a:p>
                  <a:endParaRPr lang="zh-CN" altLang="en-US"/>
                </a:p>
              </p:txBody>
            </p:sp>
            <p:sp>
              <p:nvSpPr>
                <p:cNvPr id="50193" name="任意多边形 74765"/>
                <p:cNvSpPr/>
                <p:nvPr/>
              </p:nvSpPr>
              <p:spPr>
                <a:xfrm>
                  <a:off x="4059" y="2795"/>
                  <a:ext cx="726" cy="228"/>
                </a:xfrm>
                <a:custGeom>
                  <a:avLst/>
                  <a:gdLst/>
                  <a:ahLst/>
                  <a:cxnLst>
                    <a:cxn ang="270">
                      <a:pos x="0" y="0"/>
                    </a:cxn>
                    <a:cxn ang="90">
                      <a:pos x="21600" y="21600"/>
                    </a:cxn>
                    <a:cxn ang="90">
                      <a:pos x="0" y="21600"/>
                    </a:cxn>
                  </a:cxnLst>
                  <a:rect l="0" t="0" r="0" b="0"/>
                  <a:pathLst>
                    <a:path w="21600" h="21600" fill="none">
                      <a:moveTo>
                        <a:pt x="0" y="0"/>
                      </a:moveTo>
                      <a:cubicBezTo>
                        <a:pt x="11929" y="0"/>
                        <a:pt x="21600" y="9671"/>
                        <a:pt x="21600" y="21600"/>
                      </a:cubicBezTo>
                    </a:path>
                    <a:path w="21600" h="21600" stroke="0">
                      <a:moveTo>
                        <a:pt x="0" y="0"/>
                      </a:moveTo>
                      <a:cubicBezTo>
                        <a:pt x="11929" y="0"/>
                        <a:pt x="21600" y="9671"/>
                        <a:pt x="21600" y="21600"/>
                      </a:cubicBezTo>
                      <a:lnTo>
                        <a:pt x="0" y="21600"/>
                      </a:lnTo>
                      <a:close/>
                    </a:path>
                  </a:pathLst>
                </a:custGeom>
                <a:noFill/>
                <a:ln w="9525" cap="flat" cmpd="sng">
                  <a:solidFill>
                    <a:schemeClr val="tx1"/>
                  </a:solidFill>
                  <a:prstDash val="solid"/>
                  <a:round/>
                  <a:headEnd type="none" w="med" len="med"/>
                  <a:tailEnd type="none" w="med" len="med"/>
                </a:ln>
              </p:spPr>
              <p:txBody>
                <a:bodyPr/>
                <a:lstStyle/>
                <a:p>
                  <a:endParaRPr lang="zh-CN" altLang="en-US"/>
                </a:p>
              </p:txBody>
            </p:sp>
            <p:sp>
              <p:nvSpPr>
                <p:cNvPr id="50194" name="任意多边形 74766"/>
                <p:cNvSpPr/>
                <p:nvPr/>
              </p:nvSpPr>
              <p:spPr>
                <a:xfrm flipV="1">
                  <a:off x="4059" y="3022"/>
                  <a:ext cx="726" cy="228"/>
                </a:xfrm>
                <a:custGeom>
                  <a:avLst/>
                  <a:gdLst/>
                  <a:ahLst/>
                  <a:cxnLst>
                    <a:cxn ang="270">
                      <a:pos x="0" y="0"/>
                    </a:cxn>
                    <a:cxn ang="90">
                      <a:pos x="21600" y="21600"/>
                    </a:cxn>
                    <a:cxn ang="90">
                      <a:pos x="0" y="21600"/>
                    </a:cxn>
                  </a:cxnLst>
                  <a:rect l="0" t="0" r="0" b="0"/>
                  <a:pathLst>
                    <a:path w="21600" h="21600" fill="none">
                      <a:moveTo>
                        <a:pt x="0" y="0"/>
                      </a:moveTo>
                      <a:cubicBezTo>
                        <a:pt x="11929" y="0"/>
                        <a:pt x="21600" y="9671"/>
                        <a:pt x="21600" y="21600"/>
                      </a:cubicBezTo>
                    </a:path>
                    <a:path w="21600" h="21600" stroke="0">
                      <a:moveTo>
                        <a:pt x="0" y="0"/>
                      </a:moveTo>
                      <a:cubicBezTo>
                        <a:pt x="11929" y="0"/>
                        <a:pt x="21600" y="9671"/>
                        <a:pt x="21600" y="21600"/>
                      </a:cubicBezTo>
                      <a:lnTo>
                        <a:pt x="0" y="21600"/>
                      </a:lnTo>
                      <a:close/>
                    </a:path>
                  </a:pathLst>
                </a:custGeom>
                <a:noFill/>
                <a:ln w="9525" cap="flat" cmpd="sng">
                  <a:solidFill>
                    <a:schemeClr val="tx1"/>
                  </a:solidFill>
                  <a:prstDash val="solid"/>
                  <a:round/>
                  <a:headEnd type="none" w="med" len="med"/>
                  <a:tailEnd type="none" w="med" len="med"/>
                </a:ln>
              </p:spPr>
              <p:txBody>
                <a:bodyPr/>
                <a:lstStyle/>
                <a:p>
                  <a:endParaRPr lang="zh-CN" altLang="en-US"/>
                </a:p>
              </p:txBody>
            </p:sp>
            <p:sp>
              <p:nvSpPr>
                <p:cNvPr id="50195" name="任意多边形 74767"/>
                <p:cNvSpPr/>
                <p:nvPr/>
              </p:nvSpPr>
              <p:spPr>
                <a:xfrm flipH="1" flipV="1">
                  <a:off x="3334" y="2931"/>
                  <a:ext cx="726" cy="318"/>
                </a:xfrm>
                <a:custGeom>
                  <a:avLst/>
                  <a:gdLst/>
                  <a:ahLst/>
                  <a:cxnLst>
                    <a:cxn ang="270">
                      <a:pos x="0" y="0"/>
                    </a:cxn>
                    <a:cxn ang="90">
                      <a:pos x="21600" y="21600"/>
                    </a:cxn>
                    <a:cxn ang="90">
                      <a:pos x="0" y="21600"/>
                    </a:cxn>
                  </a:cxnLst>
                  <a:rect l="0" t="0" r="0" b="0"/>
                  <a:pathLst>
                    <a:path w="21600" h="21600" fill="none">
                      <a:moveTo>
                        <a:pt x="0" y="0"/>
                      </a:moveTo>
                      <a:cubicBezTo>
                        <a:pt x="11929" y="0"/>
                        <a:pt x="21600" y="9671"/>
                        <a:pt x="21600" y="21600"/>
                      </a:cubicBezTo>
                    </a:path>
                    <a:path w="21600" h="21600" stroke="0">
                      <a:moveTo>
                        <a:pt x="0" y="0"/>
                      </a:moveTo>
                      <a:cubicBezTo>
                        <a:pt x="11929" y="0"/>
                        <a:pt x="21600" y="9671"/>
                        <a:pt x="21600" y="21600"/>
                      </a:cubicBezTo>
                      <a:lnTo>
                        <a:pt x="0" y="21600"/>
                      </a:lnTo>
                      <a:close/>
                    </a:path>
                  </a:pathLst>
                </a:custGeom>
                <a:noFill/>
                <a:ln w="9525" cap="flat" cmpd="sng">
                  <a:solidFill>
                    <a:schemeClr val="tx1"/>
                  </a:solidFill>
                  <a:prstDash val="solid"/>
                  <a:round/>
                  <a:headEnd type="none" w="med" len="med"/>
                  <a:tailEnd type="none" w="med" len="med"/>
                </a:ln>
              </p:spPr>
              <p:txBody>
                <a:bodyPr/>
                <a:lstStyle/>
                <a:p>
                  <a:endParaRPr lang="zh-CN" altLang="en-US"/>
                </a:p>
              </p:txBody>
            </p:sp>
          </p:grpSp>
          <p:grpSp>
            <p:nvGrpSpPr>
              <p:cNvPr id="50196" name="组合 74768"/>
              <p:cNvGrpSpPr/>
              <p:nvPr/>
            </p:nvGrpSpPr>
            <p:grpSpPr>
              <a:xfrm>
                <a:off x="3334" y="2614"/>
                <a:ext cx="1451" cy="455"/>
                <a:chOff x="3334" y="2795"/>
                <a:chExt cx="1451" cy="455"/>
              </a:xfrm>
            </p:grpSpPr>
            <p:sp>
              <p:nvSpPr>
                <p:cNvPr id="50197" name="任意多边形 74769"/>
                <p:cNvSpPr/>
                <p:nvPr/>
              </p:nvSpPr>
              <p:spPr>
                <a:xfrm flipH="1">
                  <a:off x="3334" y="2795"/>
                  <a:ext cx="726" cy="228"/>
                </a:xfrm>
                <a:custGeom>
                  <a:avLst/>
                  <a:gdLst/>
                  <a:ahLst/>
                  <a:cxnLst>
                    <a:cxn ang="270">
                      <a:pos x="0" y="0"/>
                    </a:cxn>
                    <a:cxn ang="90">
                      <a:pos x="21600" y="21600"/>
                    </a:cxn>
                    <a:cxn ang="90">
                      <a:pos x="0" y="21600"/>
                    </a:cxn>
                  </a:cxnLst>
                  <a:rect l="0" t="0" r="0" b="0"/>
                  <a:pathLst>
                    <a:path w="21600" h="21600" fill="none">
                      <a:moveTo>
                        <a:pt x="0" y="0"/>
                      </a:moveTo>
                      <a:cubicBezTo>
                        <a:pt x="11929" y="0"/>
                        <a:pt x="21600" y="9671"/>
                        <a:pt x="21600" y="21600"/>
                      </a:cubicBezTo>
                    </a:path>
                    <a:path w="21600" h="21600" stroke="0">
                      <a:moveTo>
                        <a:pt x="0" y="0"/>
                      </a:moveTo>
                      <a:cubicBezTo>
                        <a:pt x="11929" y="0"/>
                        <a:pt x="21600" y="9671"/>
                        <a:pt x="21600" y="21600"/>
                      </a:cubicBezTo>
                      <a:lnTo>
                        <a:pt x="0" y="21600"/>
                      </a:lnTo>
                      <a:close/>
                    </a:path>
                  </a:pathLst>
                </a:custGeom>
                <a:noFill/>
                <a:ln w="9525" cap="flat" cmpd="sng">
                  <a:solidFill>
                    <a:schemeClr val="tx1"/>
                  </a:solidFill>
                  <a:prstDash val="solid"/>
                  <a:round/>
                  <a:headEnd type="none" w="med" len="med"/>
                  <a:tailEnd type="none" w="med" len="med"/>
                </a:ln>
              </p:spPr>
              <p:txBody>
                <a:bodyPr/>
                <a:lstStyle/>
                <a:p>
                  <a:endParaRPr lang="zh-CN" altLang="en-US"/>
                </a:p>
              </p:txBody>
            </p:sp>
            <p:sp>
              <p:nvSpPr>
                <p:cNvPr id="50198" name="任意多边形 74770"/>
                <p:cNvSpPr/>
                <p:nvPr/>
              </p:nvSpPr>
              <p:spPr>
                <a:xfrm>
                  <a:off x="4059" y="2795"/>
                  <a:ext cx="726" cy="228"/>
                </a:xfrm>
                <a:custGeom>
                  <a:avLst/>
                  <a:gdLst/>
                  <a:ahLst/>
                  <a:cxnLst>
                    <a:cxn ang="270">
                      <a:pos x="0" y="0"/>
                    </a:cxn>
                    <a:cxn ang="90">
                      <a:pos x="21600" y="21600"/>
                    </a:cxn>
                    <a:cxn ang="90">
                      <a:pos x="0" y="21600"/>
                    </a:cxn>
                  </a:cxnLst>
                  <a:rect l="0" t="0" r="0" b="0"/>
                  <a:pathLst>
                    <a:path w="21600" h="21600" fill="none">
                      <a:moveTo>
                        <a:pt x="0" y="0"/>
                      </a:moveTo>
                      <a:cubicBezTo>
                        <a:pt x="11929" y="0"/>
                        <a:pt x="21600" y="9671"/>
                        <a:pt x="21600" y="21600"/>
                      </a:cubicBezTo>
                    </a:path>
                    <a:path w="21600" h="21600" stroke="0">
                      <a:moveTo>
                        <a:pt x="0" y="0"/>
                      </a:moveTo>
                      <a:cubicBezTo>
                        <a:pt x="11929" y="0"/>
                        <a:pt x="21600" y="9671"/>
                        <a:pt x="21600" y="21600"/>
                      </a:cubicBezTo>
                      <a:lnTo>
                        <a:pt x="0" y="21600"/>
                      </a:lnTo>
                      <a:close/>
                    </a:path>
                  </a:pathLst>
                </a:custGeom>
                <a:noFill/>
                <a:ln w="9525" cap="flat" cmpd="sng">
                  <a:solidFill>
                    <a:schemeClr val="tx1"/>
                  </a:solidFill>
                  <a:prstDash val="solid"/>
                  <a:round/>
                  <a:headEnd type="none" w="med" len="med"/>
                  <a:tailEnd type="none" w="med" len="med"/>
                </a:ln>
              </p:spPr>
              <p:txBody>
                <a:bodyPr/>
                <a:lstStyle/>
                <a:p>
                  <a:endParaRPr lang="zh-CN" altLang="en-US"/>
                </a:p>
              </p:txBody>
            </p:sp>
            <p:sp>
              <p:nvSpPr>
                <p:cNvPr id="50199" name="任意多边形 74771"/>
                <p:cNvSpPr/>
                <p:nvPr/>
              </p:nvSpPr>
              <p:spPr>
                <a:xfrm flipV="1">
                  <a:off x="4059" y="3022"/>
                  <a:ext cx="726" cy="228"/>
                </a:xfrm>
                <a:custGeom>
                  <a:avLst/>
                  <a:gdLst/>
                  <a:ahLst/>
                  <a:cxnLst>
                    <a:cxn ang="270">
                      <a:pos x="0" y="0"/>
                    </a:cxn>
                    <a:cxn ang="90">
                      <a:pos x="21600" y="21600"/>
                    </a:cxn>
                    <a:cxn ang="90">
                      <a:pos x="0" y="21600"/>
                    </a:cxn>
                  </a:cxnLst>
                  <a:rect l="0" t="0" r="0" b="0"/>
                  <a:pathLst>
                    <a:path w="21600" h="21600" fill="none">
                      <a:moveTo>
                        <a:pt x="0" y="0"/>
                      </a:moveTo>
                      <a:cubicBezTo>
                        <a:pt x="11929" y="0"/>
                        <a:pt x="21600" y="9671"/>
                        <a:pt x="21600" y="21600"/>
                      </a:cubicBezTo>
                    </a:path>
                    <a:path w="21600" h="21600" stroke="0">
                      <a:moveTo>
                        <a:pt x="0" y="0"/>
                      </a:moveTo>
                      <a:cubicBezTo>
                        <a:pt x="11929" y="0"/>
                        <a:pt x="21600" y="9671"/>
                        <a:pt x="21600" y="21600"/>
                      </a:cubicBezTo>
                      <a:lnTo>
                        <a:pt x="0" y="21600"/>
                      </a:lnTo>
                      <a:close/>
                    </a:path>
                  </a:pathLst>
                </a:custGeom>
                <a:noFill/>
                <a:ln w="9525" cap="flat" cmpd="sng">
                  <a:solidFill>
                    <a:schemeClr val="tx1"/>
                  </a:solidFill>
                  <a:prstDash val="solid"/>
                  <a:round/>
                  <a:headEnd type="none" w="med" len="med"/>
                  <a:tailEnd type="none" w="med" len="med"/>
                </a:ln>
              </p:spPr>
              <p:txBody>
                <a:bodyPr/>
                <a:lstStyle/>
                <a:p>
                  <a:endParaRPr lang="zh-CN" altLang="en-US"/>
                </a:p>
              </p:txBody>
            </p:sp>
            <p:sp>
              <p:nvSpPr>
                <p:cNvPr id="50200" name="任意多边形 74772"/>
                <p:cNvSpPr/>
                <p:nvPr/>
              </p:nvSpPr>
              <p:spPr>
                <a:xfrm flipH="1" flipV="1">
                  <a:off x="3334" y="2931"/>
                  <a:ext cx="726" cy="318"/>
                </a:xfrm>
                <a:custGeom>
                  <a:avLst/>
                  <a:gdLst/>
                  <a:ahLst/>
                  <a:cxnLst>
                    <a:cxn ang="270">
                      <a:pos x="0" y="0"/>
                    </a:cxn>
                    <a:cxn ang="90">
                      <a:pos x="21600" y="21600"/>
                    </a:cxn>
                    <a:cxn ang="90">
                      <a:pos x="0" y="21600"/>
                    </a:cxn>
                  </a:cxnLst>
                  <a:rect l="0" t="0" r="0" b="0"/>
                  <a:pathLst>
                    <a:path w="21600" h="21600" fill="none">
                      <a:moveTo>
                        <a:pt x="0" y="0"/>
                      </a:moveTo>
                      <a:cubicBezTo>
                        <a:pt x="11929" y="0"/>
                        <a:pt x="21600" y="9671"/>
                        <a:pt x="21600" y="21600"/>
                      </a:cubicBezTo>
                    </a:path>
                    <a:path w="21600" h="21600" stroke="0">
                      <a:moveTo>
                        <a:pt x="0" y="0"/>
                      </a:moveTo>
                      <a:cubicBezTo>
                        <a:pt x="11929" y="0"/>
                        <a:pt x="21600" y="9671"/>
                        <a:pt x="21600" y="21600"/>
                      </a:cubicBezTo>
                      <a:lnTo>
                        <a:pt x="0" y="21600"/>
                      </a:lnTo>
                      <a:close/>
                    </a:path>
                  </a:pathLst>
                </a:custGeom>
                <a:noFill/>
                <a:ln w="9525" cap="flat" cmpd="sng">
                  <a:solidFill>
                    <a:schemeClr val="tx1"/>
                  </a:solidFill>
                  <a:prstDash val="solid"/>
                  <a:round/>
                  <a:headEnd type="none" w="med" len="med"/>
                  <a:tailEnd type="none" w="med" len="med"/>
                </a:ln>
              </p:spPr>
              <p:txBody>
                <a:bodyPr/>
                <a:lstStyle/>
                <a:p>
                  <a:endParaRPr lang="zh-CN" altLang="en-US"/>
                </a:p>
              </p:txBody>
            </p:sp>
          </p:grpSp>
          <p:grpSp>
            <p:nvGrpSpPr>
              <p:cNvPr id="50201" name="组合 74773"/>
              <p:cNvGrpSpPr/>
              <p:nvPr/>
            </p:nvGrpSpPr>
            <p:grpSpPr>
              <a:xfrm>
                <a:off x="3334" y="2523"/>
                <a:ext cx="1451" cy="455"/>
                <a:chOff x="3334" y="2795"/>
                <a:chExt cx="1451" cy="455"/>
              </a:xfrm>
            </p:grpSpPr>
            <p:sp>
              <p:nvSpPr>
                <p:cNvPr id="50202" name="任意多边形 74774"/>
                <p:cNvSpPr/>
                <p:nvPr/>
              </p:nvSpPr>
              <p:spPr>
                <a:xfrm flipH="1">
                  <a:off x="3334" y="2795"/>
                  <a:ext cx="726" cy="228"/>
                </a:xfrm>
                <a:custGeom>
                  <a:avLst/>
                  <a:gdLst/>
                  <a:ahLst/>
                  <a:cxnLst>
                    <a:cxn ang="270">
                      <a:pos x="0" y="0"/>
                    </a:cxn>
                    <a:cxn ang="90">
                      <a:pos x="21600" y="21600"/>
                    </a:cxn>
                    <a:cxn ang="90">
                      <a:pos x="0" y="21600"/>
                    </a:cxn>
                  </a:cxnLst>
                  <a:rect l="0" t="0" r="0" b="0"/>
                  <a:pathLst>
                    <a:path w="21600" h="21600" fill="none">
                      <a:moveTo>
                        <a:pt x="0" y="0"/>
                      </a:moveTo>
                      <a:cubicBezTo>
                        <a:pt x="11929" y="0"/>
                        <a:pt x="21600" y="9671"/>
                        <a:pt x="21600" y="21600"/>
                      </a:cubicBezTo>
                    </a:path>
                    <a:path w="21600" h="21600" stroke="0">
                      <a:moveTo>
                        <a:pt x="0" y="0"/>
                      </a:moveTo>
                      <a:cubicBezTo>
                        <a:pt x="11929" y="0"/>
                        <a:pt x="21600" y="9671"/>
                        <a:pt x="21600" y="21600"/>
                      </a:cubicBezTo>
                      <a:lnTo>
                        <a:pt x="0" y="21600"/>
                      </a:lnTo>
                      <a:close/>
                    </a:path>
                  </a:pathLst>
                </a:custGeom>
                <a:noFill/>
                <a:ln w="9525" cap="flat" cmpd="sng">
                  <a:solidFill>
                    <a:schemeClr val="tx1"/>
                  </a:solidFill>
                  <a:prstDash val="solid"/>
                  <a:round/>
                  <a:headEnd type="none" w="med" len="med"/>
                  <a:tailEnd type="none" w="med" len="med"/>
                </a:ln>
              </p:spPr>
              <p:txBody>
                <a:bodyPr/>
                <a:lstStyle/>
                <a:p>
                  <a:endParaRPr lang="zh-CN" altLang="en-US"/>
                </a:p>
              </p:txBody>
            </p:sp>
            <p:sp>
              <p:nvSpPr>
                <p:cNvPr id="50203" name="任意多边形 74775"/>
                <p:cNvSpPr/>
                <p:nvPr/>
              </p:nvSpPr>
              <p:spPr>
                <a:xfrm>
                  <a:off x="4059" y="2795"/>
                  <a:ext cx="726" cy="228"/>
                </a:xfrm>
                <a:custGeom>
                  <a:avLst/>
                  <a:gdLst/>
                  <a:ahLst/>
                  <a:cxnLst>
                    <a:cxn ang="270">
                      <a:pos x="0" y="0"/>
                    </a:cxn>
                    <a:cxn ang="90">
                      <a:pos x="21600" y="21600"/>
                    </a:cxn>
                    <a:cxn ang="90">
                      <a:pos x="0" y="21600"/>
                    </a:cxn>
                  </a:cxnLst>
                  <a:rect l="0" t="0" r="0" b="0"/>
                  <a:pathLst>
                    <a:path w="21600" h="21600" fill="none">
                      <a:moveTo>
                        <a:pt x="0" y="0"/>
                      </a:moveTo>
                      <a:cubicBezTo>
                        <a:pt x="11929" y="0"/>
                        <a:pt x="21600" y="9671"/>
                        <a:pt x="21600" y="21600"/>
                      </a:cubicBezTo>
                    </a:path>
                    <a:path w="21600" h="21600" stroke="0">
                      <a:moveTo>
                        <a:pt x="0" y="0"/>
                      </a:moveTo>
                      <a:cubicBezTo>
                        <a:pt x="11929" y="0"/>
                        <a:pt x="21600" y="9671"/>
                        <a:pt x="21600" y="21600"/>
                      </a:cubicBezTo>
                      <a:lnTo>
                        <a:pt x="0" y="21600"/>
                      </a:lnTo>
                      <a:close/>
                    </a:path>
                  </a:pathLst>
                </a:custGeom>
                <a:noFill/>
                <a:ln w="9525" cap="flat" cmpd="sng">
                  <a:solidFill>
                    <a:schemeClr val="tx1"/>
                  </a:solidFill>
                  <a:prstDash val="solid"/>
                  <a:round/>
                  <a:headEnd type="none" w="med" len="med"/>
                  <a:tailEnd type="none" w="med" len="med"/>
                </a:ln>
              </p:spPr>
              <p:txBody>
                <a:bodyPr/>
                <a:lstStyle/>
                <a:p>
                  <a:endParaRPr lang="zh-CN" altLang="en-US"/>
                </a:p>
              </p:txBody>
            </p:sp>
            <p:sp>
              <p:nvSpPr>
                <p:cNvPr id="50204" name="任意多边形 74776"/>
                <p:cNvSpPr/>
                <p:nvPr/>
              </p:nvSpPr>
              <p:spPr>
                <a:xfrm flipV="1">
                  <a:off x="4059" y="3022"/>
                  <a:ext cx="726" cy="228"/>
                </a:xfrm>
                <a:custGeom>
                  <a:avLst/>
                  <a:gdLst/>
                  <a:ahLst/>
                  <a:cxnLst>
                    <a:cxn ang="270">
                      <a:pos x="0" y="0"/>
                    </a:cxn>
                    <a:cxn ang="90">
                      <a:pos x="21600" y="21600"/>
                    </a:cxn>
                    <a:cxn ang="90">
                      <a:pos x="0" y="21600"/>
                    </a:cxn>
                  </a:cxnLst>
                  <a:rect l="0" t="0" r="0" b="0"/>
                  <a:pathLst>
                    <a:path w="21600" h="21600" fill="none">
                      <a:moveTo>
                        <a:pt x="0" y="0"/>
                      </a:moveTo>
                      <a:cubicBezTo>
                        <a:pt x="11929" y="0"/>
                        <a:pt x="21600" y="9671"/>
                        <a:pt x="21600" y="21600"/>
                      </a:cubicBezTo>
                    </a:path>
                    <a:path w="21600" h="21600" stroke="0">
                      <a:moveTo>
                        <a:pt x="0" y="0"/>
                      </a:moveTo>
                      <a:cubicBezTo>
                        <a:pt x="11929" y="0"/>
                        <a:pt x="21600" y="9671"/>
                        <a:pt x="21600" y="21600"/>
                      </a:cubicBezTo>
                      <a:lnTo>
                        <a:pt x="0" y="21600"/>
                      </a:lnTo>
                      <a:close/>
                    </a:path>
                  </a:pathLst>
                </a:custGeom>
                <a:noFill/>
                <a:ln w="9525" cap="flat" cmpd="sng">
                  <a:solidFill>
                    <a:schemeClr val="tx1"/>
                  </a:solidFill>
                  <a:prstDash val="solid"/>
                  <a:round/>
                  <a:headEnd type="none" w="med" len="med"/>
                  <a:tailEnd type="none" w="med" len="med"/>
                </a:ln>
              </p:spPr>
              <p:txBody>
                <a:bodyPr/>
                <a:lstStyle/>
                <a:p>
                  <a:endParaRPr lang="zh-CN" altLang="en-US"/>
                </a:p>
              </p:txBody>
            </p:sp>
            <p:sp>
              <p:nvSpPr>
                <p:cNvPr id="50205" name="任意多边形 74777"/>
                <p:cNvSpPr/>
                <p:nvPr/>
              </p:nvSpPr>
              <p:spPr>
                <a:xfrm flipH="1" flipV="1">
                  <a:off x="3334" y="2931"/>
                  <a:ext cx="726" cy="318"/>
                </a:xfrm>
                <a:custGeom>
                  <a:avLst/>
                  <a:gdLst/>
                  <a:ahLst/>
                  <a:cxnLst>
                    <a:cxn ang="270">
                      <a:pos x="0" y="0"/>
                    </a:cxn>
                    <a:cxn ang="90">
                      <a:pos x="21600" y="21600"/>
                    </a:cxn>
                    <a:cxn ang="90">
                      <a:pos x="0" y="21600"/>
                    </a:cxn>
                  </a:cxnLst>
                  <a:rect l="0" t="0" r="0" b="0"/>
                  <a:pathLst>
                    <a:path w="21600" h="21600" fill="none">
                      <a:moveTo>
                        <a:pt x="0" y="0"/>
                      </a:moveTo>
                      <a:cubicBezTo>
                        <a:pt x="11929" y="0"/>
                        <a:pt x="21600" y="9671"/>
                        <a:pt x="21600" y="21600"/>
                      </a:cubicBezTo>
                    </a:path>
                    <a:path w="21600" h="21600" stroke="0">
                      <a:moveTo>
                        <a:pt x="0" y="0"/>
                      </a:moveTo>
                      <a:cubicBezTo>
                        <a:pt x="11929" y="0"/>
                        <a:pt x="21600" y="9671"/>
                        <a:pt x="21600" y="21600"/>
                      </a:cubicBezTo>
                      <a:lnTo>
                        <a:pt x="0" y="21600"/>
                      </a:lnTo>
                      <a:close/>
                    </a:path>
                  </a:pathLst>
                </a:custGeom>
                <a:noFill/>
                <a:ln w="9525" cap="flat" cmpd="sng">
                  <a:solidFill>
                    <a:schemeClr val="tx1"/>
                  </a:solidFill>
                  <a:prstDash val="solid"/>
                  <a:round/>
                  <a:headEnd type="none" w="med" len="med"/>
                  <a:tailEnd type="none" w="med" len="med"/>
                </a:ln>
              </p:spPr>
              <p:txBody>
                <a:bodyPr/>
                <a:lstStyle/>
                <a:p>
                  <a:endParaRPr lang="zh-CN" altLang="en-US"/>
                </a:p>
              </p:txBody>
            </p:sp>
          </p:grpSp>
        </p:grpSp>
        <p:grpSp>
          <p:nvGrpSpPr>
            <p:cNvPr id="50206" name="组合 74778"/>
            <p:cNvGrpSpPr/>
            <p:nvPr/>
          </p:nvGrpSpPr>
          <p:grpSpPr>
            <a:xfrm>
              <a:off x="4785" y="2931"/>
              <a:ext cx="454" cy="282"/>
              <a:chOff x="5012" y="2931"/>
              <a:chExt cx="454" cy="282"/>
            </a:xfrm>
          </p:grpSpPr>
          <p:sp>
            <p:nvSpPr>
              <p:cNvPr id="50207" name="任意多边形 74779"/>
              <p:cNvSpPr/>
              <p:nvPr/>
            </p:nvSpPr>
            <p:spPr>
              <a:xfrm>
                <a:off x="5239" y="2931"/>
                <a:ext cx="227" cy="227"/>
              </a:xfrm>
              <a:custGeom>
                <a:avLst/>
                <a:gdLst/>
                <a:ahLst/>
                <a:cxnLst>
                  <a:cxn ang="270">
                    <a:pos x="0" y="0"/>
                  </a:cxn>
                  <a:cxn ang="90">
                    <a:pos x="21600" y="21600"/>
                  </a:cxn>
                  <a:cxn ang="90">
                    <a:pos x="0" y="21600"/>
                  </a:cxn>
                </a:cxnLst>
                <a:rect l="0" t="0" r="0" b="0"/>
                <a:pathLst>
                  <a:path w="21600" h="21600" fill="none">
                    <a:moveTo>
                      <a:pt x="0" y="0"/>
                    </a:moveTo>
                    <a:cubicBezTo>
                      <a:pt x="11929" y="0"/>
                      <a:pt x="21600" y="9671"/>
                      <a:pt x="21600" y="21600"/>
                    </a:cubicBezTo>
                  </a:path>
                  <a:path w="21600" h="21600" stroke="0">
                    <a:moveTo>
                      <a:pt x="0" y="0"/>
                    </a:moveTo>
                    <a:cubicBezTo>
                      <a:pt x="11929" y="0"/>
                      <a:pt x="21600" y="9671"/>
                      <a:pt x="21600" y="21600"/>
                    </a:cubicBezTo>
                    <a:lnTo>
                      <a:pt x="0" y="21600"/>
                    </a:lnTo>
                    <a:close/>
                  </a:path>
                </a:pathLst>
              </a:custGeom>
              <a:noFill/>
              <a:ln w="9525" cap="flat" cmpd="sng">
                <a:solidFill>
                  <a:schemeClr val="tx1"/>
                </a:solidFill>
                <a:prstDash val="solid"/>
                <a:round/>
                <a:headEnd type="none" w="med" len="med"/>
                <a:tailEnd type="none" w="med" len="med"/>
              </a:ln>
            </p:spPr>
            <p:txBody>
              <a:bodyPr/>
              <a:lstStyle/>
              <a:p>
                <a:endParaRPr lang="zh-CN" altLang="en-US"/>
              </a:p>
            </p:txBody>
          </p:sp>
          <p:sp>
            <p:nvSpPr>
              <p:cNvPr id="50208" name="任意多边形 74780"/>
              <p:cNvSpPr/>
              <p:nvPr/>
            </p:nvSpPr>
            <p:spPr>
              <a:xfrm flipH="1" flipV="1">
                <a:off x="5012" y="3067"/>
                <a:ext cx="227" cy="146"/>
              </a:xfrm>
              <a:custGeom>
                <a:avLst/>
                <a:gdLst/>
                <a:ahLst/>
                <a:cxnLst>
                  <a:cxn ang="270">
                    <a:pos x="0" y="0"/>
                  </a:cxn>
                  <a:cxn ang="90">
                    <a:pos x="21600" y="21600"/>
                  </a:cxn>
                  <a:cxn ang="90">
                    <a:pos x="0" y="21600"/>
                  </a:cxn>
                </a:cxnLst>
                <a:rect l="0" t="0" r="0" b="0"/>
                <a:pathLst>
                  <a:path w="21600" h="21600" fill="none">
                    <a:moveTo>
                      <a:pt x="0" y="0"/>
                    </a:moveTo>
                    <a:cubicBezTo>
                      <a:pt x="11929" y="0"/>
                      <a:pt x="21600" y="9671"/>
                      <a:pt x="21600" y="21600"/>
                    </a:cubicBezTo>
                  </a:path>
                  <a:path w="21600" h="21600" stroke="0">
                    <a:moveTo>
                      <a:pt x="0" y="0"/>
                    </a:moveTo>
                    <a:cubicBezTo>
                      <a:pt x="11929" y="0"/>
                      <a:pt x="21600" y="9671"/>
                      <a:pt x="21600" y="21600"/>
                    </a:cubicBezTo>
                    <a:lnTo>
                      <a:pt x="0" y="21600"/>
                    </a:lnTo>
                    <a:close/>
                  </a:path>
                </a:pathLst>
              </a:custGeom>
              <a:noFill/>
              <a:ln w="9525" cap="flat" cmpd="sng">
                <a:solidFill>
                  <a:schemeClr val="tx1"/>
                </a:solidFill>
                <a:prstDash val="solid"/>
                <a:round/>
                <a:headEnd type="none" w="med" len="med"/>
                <a:tailEnd type="none" w="med" len="med"/>
              </a:ln>
            </p:spPr>
            <p:txBody>
              <a:bodyPr/>
              <a:lstStyle/>
              <a:p>
                <a:endParaRPr lang="zh-CN" altLang="en-US"/>
              </a:p>
            </p:txBody>
          </p:sp>
          <p:sp>
            <p:nvSpPr>
              <p:cNvPr id="50209" name="任意多边形 74781"/>
              <p:cNvSpPr/>
              <p:nvPr/>
            </p:nvSpPr>
            <p:spPr>
              <a:xfrm flipV="1">
                <a:off x="5238" y="2931"/>
                <a:ext cx="227" cy="282"/>
              </a:xfrm>
              <a:custGeom>
                <a:avLst/>
                <a:gdLst/>
                <a:ahLst/>
                <a:cxnLst>
                  <a:cxn ang="270">
                    <a:pos x="0" y="0"/>
                  </a:cxn>
                  <a:cxn ang="90">
                    <a:pos x="21600" y="21600"/>
                  </a:cxn>
                  <a:cxn ang="90">
                    <a:pos x="0" y="21600"/>
                  </a:cxn>
                </a:cxnLst>
                <a:rect l="0" t="0" r="0" b="0"/>
                <a:pathLst>
                  <a:path w="21600" h="21600" fill="none">
                    <a:moveTo>
                      <a:pt x="0" y="0"/>
                    </a:moveTo>
                    <a:cubicBezTo>
                      <a:pt x="11929" y="0"/>
                      <a:pt x="21600" y="9671"/>
                      <a:pt x="21600" y="21600"/>
                    </a:cubicBezTo>
                  </a:path>
                  <a:path w="21600" h="21600" stroke="0">
                    <a:moveTo>
                      <a:pt x="0" y="0"/>
                    </a:moveTo>
                    <a:cubicBezTo>
                      <a:pt x="11929" y="0"/>
                      <a:pt x="21600" y="9671"/>
                      <a:pt x="21600" y="21600"/>
                    </a:cubicBezTo>
                    <a:lnTo>
                      <a:pt x="0" y="21600"/>
                    </a:lnTo>
                    <a:close/>
                  </a:path>
                </a:pathLst>
              </a:custGeom>
              <a:noFill/>
              <a:ln w="9525" cap="flat" cmpd="sng">
                <a:solidFill>
                  <a:schemeClr val="tx1"/>
                </a:solidFill>
                <a:prstDash val="solid"/>
                <a:round/>
                <a:headEnd type="none" w="med" len="med"/>
                <a:tailEnd type="none" w="med" len="med"/>
              </a:ln>
            </p:spPr>
            <p:txBody>
              <a:bodyPr/>
              <a:lstStyle/>
              <a:p>
                <a:endParaRPr lang="zh-CN" altLang="en-US"/>
              </a:p>
            </p:txBody>
          </p:sp>
          <p:sp>
            <p:nvSpPr>
              <p:cNvPr id="50210" name="任意多边形 74782"/>
              <p:cNvSpPr/>
              <p:nvPr/>
            </p:nvSpPr>
            <p:spPr>
              <a:xfrm flipH="1">
                <a:off x="5012" y="2931"/>
                <a:ext cx="227" cy="136"/>
              </a:xfrm>
              <a:custGeom>
                <a:avLst/>
                <a:gdLst/>
                <a:ahLst/>
                <a:cxnLst>
                  <a:cxn ang="270">
                    <a:pos x="0" y="0"/>
                  </a:cxn>
                  <a:cxn ang="90">
                    <a:pos x="21600" y="21600"/>
                  </a:cxn>
                  <a:cxn ang="90">
                    <a:pos x="0" y="21600"/>
                  </a:cxn>
                </a:cxnLst>
                <a:rect l="0" t="0" r="0" b="0"/>
                <a:pathLst>
                  <a:path w="21600" h="21600" fill="none">
                    <a:moveTo>
                      <a:pt x="0" y="0"/>
                    </a:moveTo>
                    <a:cubicBezTo>
                      <a:pt x="11929" y="0"/>
                      <a:pt x="21600" y="9671"/>
                      <a:pt x="21600" y="21600"/>
                    </a:cubicBezTo>
                  </a:path>
                  <a:path w="21600" h="21600" stroke="0">
                    <a:moveTo>
                      <a:pt x="0" y="0"/>
                    </a:moveTo>
                    <a:cubicBezTo>
                      <a:pt x="11929" y="0"/>
                      <a:pt x="21600" y="9671"/>
                      <a:pt x="21600" y="21600"/>
                    </a:cubicBezTo>
                    <a:lnTo>
                      <a:pt x="0" y="21600"/>
                    </a:lnTo>
                    <a:close/>
                  </a:path>
                </a:pathLst>
              </a:custGeom>
              <a:noFill/>
              <a:ln w="9525" cap="flat" cmpd="sng">
                <a:solidFill>
                  <a:schemeClr val="tx1"/>
                </a:solidFill>
                <a:prstDash val="solid"/>
                <a:round/>
                <a:headEnd type="none" w="med" len="med"/>
                <a:tailEnd type="none" w="med" len="med"/>
              </a:ln>
            </p:spPr>
            <p:txBody>
              <a:bodyPr/>
              <a:lstStyle/>
              <a:p>
                <a:endParaRPr lang="zh-CN" altLang="en-US"/>
              </a:p>
            </p:txBody>
          </p:sp>
        </p:grpSp>
        <p:grpSp>
          <p:nvGrpSpPr>
            <p:cNvPr id="50211" name="组合 74783"/>
            <p:cNvGrpSpPr/>
            <p:nvPr/>
          </p:nvGrpSpPr>
          <p:grpSpPr>
            <a:xfrm>
              <a:off x="4785" y="2704"/>
              <a:ext cx="454" cy="282"/>
              <a:chOff x="5012" y="2931"/>
              <a:chExt cx="454" cy="282"/>
            </a:xfrm>
          </p:grpSpPr>
          <p:sp>
            <p:nvSpPr>
              <p:cNvPr id="50212" name="任意多边形 74784"/>
              <p:cNvSpPr/>
              <p:nvPr/>
            </p:nvSpPr>
            <p:spPr>
              <a:xfrm>
                <a:off x="5239" y="2931"/>
                <a:ext cx="227" cy="227"/>
              </a:xfrm>
              <a:custGeom>
                <a:avLst/>
                <a:gdLst/>
                <a:ahLst/>
                <a:cxnLst>
                  <a:cxn ang="270">
                    <a:pos x="0" y="0"/>
                  </a:cxn>
                  <a:cxn ang="90">
                    <a:pos x="21600" y="21600"/>
                  </a:cxn>
                  <a:cxn ang="90">
                    <a:pos x="0" y="21600"/>
                  </a:cxn>
                </a:cxnLst>
                <a:rect l="0" t="0" r="0" b="0"/>
                <a:pathLst>
                  <a:path w="21600" h="21600" fill="none">
                    <a:moveTo>
                      <a:pt x="0" y="0"/>
                    </a:moveTo>
                    <a:cubicBezTo>
                      <a:pt x="11929" y="0"/>
                      <a:pt x="21600" y="9671"/>
                      <a:pt x="21600" y="21600"/>
                    </a:cubicBezTo>
                  </a:path>
                  <a:path w="21600" h="21600" stroke="0">
                    <a:moveTo>
                      <a:pt x="0" y="0"/>
                    </a:moveTo>
                    <a:cubicBezTo>
                      <a:pt x="11929" y="0"/>
                      <a:pt x="21600" y="9671"/>
                      <a:pt x="21600" y="21600"/>
                    </a:cubicBezTo>
                    <a:lnTo>
                      <a:pt x="0" y="21600"/>
                    </a:lnTo>
                    <a:close/>
                  </a:path>
                </a:pathLst>
              </a:custGeom>
              <a:noFill/>
              <a:ln w="9525" cap="flat" cmpd="sng">
                <a:solidFill>
                  <a:schemeClr val="tx1"/>
                </a:solidFill>
                <a:prstDash val="solid"/>
                <a:round/>
                <a:headEnd type="none" w="med" len="med"/>
                <a:tailEnd type="none" w="med" len="med"/>
              </a:ln>
            </p:spPr>
            <p:txBody>
              <a:bodyPr/>
              <a:lstStyle/>
              <a:p>
                <a:endParaRPr lang="zh-CN" altLang="en-US"/>
              </a:p>
            </p:txBody>
          </p:sp>
          <p:sp>
            <p:nvSpPr>
              <p:cNvPr id="50213" name="任意多边形 74785"/>
              <p:cNvSpPr/>
              <p:nvPr/>
            </p:nvSpPr>
            <p:spPr>
              <a:xfrm flipH="1" flipV="1">
                <a:off x="5012" y="3067"/>
                <a:ext cx="227" cy="146"/>
              </a:xfrm>
              <a:custGeom>
                <a:avLst/>
                <a:gdLst/>
                <a:ahLst/>
                <a:cxnLst>
                  <a:cxn ang="270">
                    <a:pos x="0" y="0"/>
                  </a:cxn>
                  <a:cxn ang="90">
                    <a:pos x="21600" y="21600"/>
                  </a:cxn>
                  <a:cxn ang="90">
                    <a:pos x="0" y="21600"/>
                  </a:cxn>
                </a:cxnLst>
                <a:rect l="0" t="0" r="0" b="0"/>
                <a:pathLst>
                  <a:path w="21600" h="21600" fill="none">
                    <a:moveTo>
                      <a:pt x="0" y="0"/>
                    </a:moveTo>
                    <a:cubicBezTo>
                      <a:pt x="11929" y="0"/>
                      <a:pt x="21600" y="9671"/>
                      <a:pt x="21600" y="21600"/>
                    </a:cubicBezTo>
                  </a:path>
                  <a:path w="21600" h="21600" stroke="0">
                    <a:moveTo>
                      <a:pt x="0" y="0"/>
                    </a:moveTo>
                    <a:cubicBezTo>
                      <a:pt x="11929" y="0"/>
                      <a:pt x="21600" y="9671"/>
                      <a:pt x="21600" y="21600"/>
                    </a:cubicBezTo>
                    <a:lnTo>
                      <a:pt x="0" y="21600"/>
                    </a:lnTo>
                    <a:close/>
                  </a:path>
                </a:pathLst>
              </a:custGeom>
              <a:noFill/>
              <a:ln w="9525" cap="flat" cmpd="sng">
                <a:solidFill>
                  <a:schemeClr val="tx1"/>
                </a:solidFill>
                <a:prstDash val="solid"/>
                <a:round/>
                <a:headEnd type="none" w="med" len="med"/>
                <a:tailEnd type="none" w="med" len="med"/>
              </a:ln>
            </p:spPr>
            <p:txBody>
              <a:bodyPr/>
              <a:lstStyle/>
              <a:p>
                <a:endParaRPr lang="zh-CN" altLang="en-US"/>
              </a:p>
            </p:txBody>
          </p:sp>
          <p:sp>
            <p:nvSpPr>
              <p:cNvPr id="50214" name="任意多边形 74786"/>
              <p:cNvSpPr/>
              <p:nvPr/>
            </p:nvSpPr>
            <p:spPr>
              <a:xfrm flipV="1">
                <a:off x="5238" y="2931"/>
                <a:ext cx="227" cy="282"/>
              </a:xfrm>
              <a:custGeom>
                <a:avLst/>
                <a:gdLst/>
                <a:ahLst/>
                <a:cxnLst>
                  <a:cxn ang="270">
                    <a:pos x="0" y="0"/>
                  </a:cxn>
                  <a:cxn ang="90">
                    <a:pos x="21600" y="21600"/>
                  </a:cxn>
                  <a:cxn ang="90">
                    <a:pos x="0" y="21600"/>
                  </a:cxn>
                </a:cxnLst>
                <a:rect l="0" t="0" r="0" b="0"/>
                <a:pathLst>
                  <a:path w="21600" h="21600" fill="none">
                    <a:moveTo>
                      <a:pt x="0" y="0"/>
                    </a:moveTo>
                    <a:cubicBezTo>
                      <a:pt x="11929" y="0"/>
                      <a:pt x="21600" y="9671"/>
                      <a:pt x="21600" y="21600"/>
                    </a:cubicBezTo>
                  </a:path>
                  <a:path w="21600" h="21600" stroke="0">
                    <a:moveTo>
                      <a:pt x="0" y="0"/>
                    </a:moveTo>
                    <a:cubicBezTo>
                      <a:pt x="11929" y="0"/>
                      <a:pt x="21600" y="9671"/>
                      <a:pt x="21600" y="21600"/>
                    </a:cubicBezTo>
                    <a:lnTo>
                      <a:pt x="0" y="21600"/>
                    </a:lnTo>
                    <a:close/>
                  </a:path>
                </a:pathLst>
              </a:custGeom>
              <a:noFill/>
              <a:ln w="9525" cap="flat" cmpd="sng">
                <a:solidFill>
                  <a:schemeClr val="tx1"/>
                </a:solidFill>
                <a:prstDash val="solid"/>
                <a:round/>
                <a:headEnd type="none" w="med" len="med"/>
                <a:tailEnd type="none" w="med" len="med"/>
              </a:ln>
            </p:spPr>
            <p:txBody>
              <a:bodyPr/>
              <a:lstStyle/>
              <a:p>
                <a:endParaRPr lang="zh-CN" altLang="en-US"/>
              </a:p>
            </p:txBody>
          </p:sp>
          <p:sp>
            <p:nvSpPr>
              <p:cNvPr id="50215" name="任意多边形 74787"/>
              <p:cNvSpPr/>
              <p:nvPr/>
            </p:nvSpPr>
            <p:spPr>
              <a:xfrm flipH="1">
                <a:off x="5012" y="2931"/>
                <a:ext cx="227" cy="136"/>
              </a:xfrm>
              <a:custGeom>
                <a:avLst/>
                <a:gdLst/>
                <a:ahLst/>
                <a:cxnLst>
                  <a:cxn ang="270">
                    <a:pos x="0" y="0"/>
                  </a:cxn>
                  <a:cxn ang="90">
                    <a:pos x="21600" y="21600"/>
                  </a:cxn>
                  <a:cxn ang="90">
                    <a:pos x="0" y="21600"/>
                  </a:cxn>
                </a:cxnLst>
                <a:rect l="0" t="0" r="0" b="0"/>
                <a:pathLst>
                  <a:path w="21600" h="21600" fill="none">
                    <a:moveTo>
                      <a:pt x="0" y="0"/>
                    </a:moveTo>
                    <a:cubicBezTo>
                      <a:pt x="11929" y="0"/>
                      <a:pt x="21600" y="9671"/>
                      <a:pt x="21600" y="21600"/>
                    </a:cubicBezTo>
                  </a:path>
                  <a:path w="21600" h="21600" stroke="0">
                    <a:moveTo>
                      <a:pt x="0" y="0"/>
                    </a:moveTo>
                    <a:cubicBezTo>
                      <a:pt x="11929" y="0"/>
                      <a:pt x="21600" y="9671"/>
                      <a:pt x="21600" y="21600"/>
                    </a:cubicBezTo>
                    <a:lnTo>
                      <a:pt x="0" y="21600"/>
                    </a:lnTo>
                    <a:close/>
                  </a:path>
                </a:pathLst>
              </a:custGeom>
              <a:noFill/>
              <a:ln w="9525" cap="flat" cmpd="sng">
                <a:solidFill>
                  <a:schemeClr val="tx1"/>
                </a:solidFill>
                <a:prstDash val="solid"/>
                <a:round/>
                <a:headEnd type="none" w="med" len="med"/>
                <a:tailEnd type="none" w="med" len="med"/>
              </a:ln>
            </p:spPr>
            <p:txBody>
              <a:bodyPr/>
              <a:lstStyle/>
              <a:p>
                <a:endParaRPr lang="zh-CN" altLang="en-US"/>
              </a:p>
            </p:txBody>
          </p:sp>
        </p:grpSp>
        <p:grpSp>
          <p:nvGrpSpPr>
            <p:cNvPr id="50216" name="组合 74788"/>
            <p:cNvGrpSpPr/>
            <p:nvPr/>
          </p:nvGrpSpPr>
          <p:grpSpPr>
            <a:xfrm>
              <a:off x="4785" y="2478"/>
              <a:ext cx="454" cy="282"/>
              <a:chOff x="5012" y="2931"/>
              <a:chExt cx="454" cy="282"/>
            </a:xfrm>
          </p:grpSpPr>
          <p:sp>
            <p:nvSpPr>
              <p:cNvPr id="50217" name="任意多边形 74789"/>
              <p:cNvSpPr/>
              <p:nvPr/>
            </p:nvSpPr>
            <p:spPr>
              <a:xfrm>
                <a:off x="5239" y="2931"/>
                <a:ext cx="227" cy="227"/>
              </a:xfrm>
              <a:custGeom>
                <a:avLst/>
                <a:gdLst/>
                <a:ahLst/>
                <a:cxnLst>
                  <a:cxn ang="270">
                    <a:pos x="0" y="0"/>
                  </a:cxn>
                  <a:cxn ang="90">
                    <a:pos x="21600" y="21600"/>
                  </a:cxn>
                  <a:cxn ang="90">
                    <a:pos x="0" y="21600"/>
                  </a:cxn>
                </a:cxnLst>
                <a:rect l="0" t="0" r="0" b="0"/>
                <a:pathLst>
                  <a:path w="21600" h="21600" fill="none">
                    <a:moveTo>
                      <a:pt x="0" y="0"/>
                    </a:moveTo>
                    <a:cubicBezTo>
                      <a:pt x="11929" y="0"/>
                      <a:pt x="21600" y="9671"/>
                      <a:pt x="21600" y="21600"/>
                    </a:cubicBezTo>
                  </a:path>
                  <a:path w="21600" h="21600" stroke="0">
                    <a:moveTo>
                      <a:pt x="0" y="0"/>
                    </a:moveTo>
                    <a:cubicBezTo>
                      <a:pt x="11929" y="0"/>
                      <a:pt x="21600" y="9671"/>
                      <a:pt x="21600" y="21600"/>
                    </a:cubicBezTo>
                    <a:lnTo>
                      <a:pt x="0" y="21600"/>
                    </a:lnTo>
                    <a:close/>
                  </a:path>
                </a:pathLst>
              </a:custGeom>
              <a:noFill/>
              <a:ln w="9525" cap="flat" cmpd="sng">
                <a:solidFill>
                  <a:schemeClr val="tx1"/>
                </a:solidFill>
                <a:prstDash val="solid"/>
                <a:round/>
                <a:headEnd type="none" w="med" len="med"/>
                <a:tailEnd type="none" w="med" len="med"/>
              </a:ln>
            </p:spPr>
            <p:txBody>
              <a:bodyPr/>
              <a:lstStyle/>
              <a:p>
                <a:endParaRPr lang="zh-CN" altLang="en-US"/>
              </a:p>
            </p:txBody>
          </p:sp>
          <p:sp>
            <p:nvSpPr>
              <p:cNvPr id="50218" name="任意多边形 74790"/>
              <p:cNvSpPr/>
              <p:nvPr/>
            </p:nvSpPr>
            <p:spPr>
              <a:xfrm flipH="1" flipV="1">
                <a:off x="5012" y="3067"/>
                <a:ext cx="227" cy="146"/>
              </a:xfrm>
              <a:custGeom>
                <a:avLst/>
                <a:gdLst/>
                <a:ahLst/>
                <a:cxnLst>
                  <a:cxn ang="270">
                    <a:pos x="0" y="0"/>
                  </a:cxn>
                  <a:cxn ang="90">
                    <a:pos x="21600" y="21600"/>
                  </a:cxn>
                  <a:cxn ang="90">
                    <a:pos x="0" y="21600"/>
                  </a:cxn>
                </a:cxnLst>
                <a:rect l="0" t="0" r="0" b="0"/>
                <a:pathLst>
                  <a:path w="21600" h="21600" fill="none">
                    <a:moveTo>
                      <a:pt x="0" y="0"/>
                    </a:moveTo>
                    <a:cubicBezTo>
                      <a:pt x="11929" y="0"/>
                      <a:pt x="21600" y="9671"/>
                      <a:pt x="21600" y="21600"/>
                    </a:cubicBezTo>
                  </a:path>
                  <a:path w="21600" h="21600" stroke="0">
                    <a:moveTo>
                      <a:pt x="0" y="0"/>
                    </a:moveTo>
                    <a:cubicBezTo>
                      <a:pt x="11929" y="0"/>
                      <a:pt x="21600" y="9671"/>
                      <a:pt x="21600" y="21600"/>
                    </a:cubicBezTo>
                    <a:lnTo>
                      <a:pt x="0" y="21600"/>
                    </a:lnTo>
                    <a:close/>
                  </a:path>
                </a:pathLst>
              </a:custGeom>
              <a:noFill/>
              <a:ln w="9525" cap="flat" cmpd="sng">
                <a:solidFill>
                  <a:schemeClr val="tx1"/>
                </a:solidFill>
                <a:prstDash val="solid"/>
                <a:round/>
                <a:headEnd type="none" w="med" len="med"/>
                <a:tailEnd type="none" w="med" len="med"/>
              </a:ln>
            </p:spPr>
            <p:txBody>
              <a:bodyPr/>
              <a:lstStyle/>
              <a:p>
                <a:endParaRPr lang="zh-CN" altLang="en-US"/>
              </a:p>
            </p:txBody>
          </p:sp>
          <p:sp>
            <p:nvSpPr>
              <p:cNvPr id="50219" name="任意多边形 74791"/>
              <p:cNvSpPr/>
              <p:nvPr/>
            </p:nvSpPr>
            <p:spPr>
              <a:xfrm flipV="1">
                <a:off x="5238" y="2931"/>
                <a:ext cx="227" cy="282"/>
              </a:xfrm>
              <a:custGeom>
                <a:avLst/>
                <a:gdLst/>
                <a:ahLst/>
                <a:cxnLst>
                  <a:cxn ang="270">
                    <a:pos x="0" y="0"/>
                  </a:cxn>
                  <a:cxn ang="90">
                    <a:pos x="21600" y="21600"/>
                  </a:cxn>
                  <a:cxn ang="90">
                    <a:pos x="0" y="21600"/>
                  </a:cxn>
                </a:cxnLst>
                <a:rect l="0" t="0" r="0" b="0"/>
                <a:pathLst>
                  <a:path w="21600" h="21600" fill="none">
                    <a:moveTo>
                      <a:pt x="0" y="0"/>
                    </a:moveTo>
                    <a:cubicBezTo>
                      <a:pt x="11929" y="0"/>
                      <a:pt x="21600" y="9671"/>
                      <a:pt x="21600" y="21600"/>
                    </a:cubicBezTo>
                  </a:path>
                  <a:path w="21600" h="21600" stroke="0">
                    <a:moveTo>
                      <a:pt x="0" y="0"/>
                    </a:moveTo>
                    <a:cubicBezTo>
                      <a:pt x="11929" y="0"/>
                      <a:pt x="21600" y="9671"/>
                      <a:pt x="21600" y="21600"/>
                    </a:cubicBezTo>
                    <a:lnTo>
                      <a:pt x="0" y="21600"/>
                    </a:lnTo>
                    <a:close/>
                  </a:path>
                </a:pathLst>
              </a:custGeom>
              <a:noFill/>
              <a:ln w="9525" cap="flat" cmpd="sng">
                <a:solidFill>
                  <a:schemeClr val="tx1"/>
                </a:solidFill>
                <a:prstDash val="solid"/>
                <a:round/>
                <a:headEnd type="none" w="med" len="med"/>
                <a:tailEnd type="none" w="med" len="med"/>
              </a:ln>
            </p:spPr>
            <p:txBody>
              <a:bodyPr/>
              <a:lstStyle/>
              <a:p>
                <a:endParaRPr lang="zh-CN" altLang="en-US"/>
              </a:p>
            </p:txBody>
          </p:sp>
          <p:sp>
            <p:nvSpPr>
              <p:cNvPr id="50220" name="任意多边形 74792"/>
              <p:cNvSpPr/>
              <p:nvPr/>
            </p:nvSpPr>
            <p:spPr>
              <a:xfrm flipH="1">
                <a:off x="5012" y="2931"/>
                <a:ext cx="227" cy="136"/>
              </a:xfrm>
              <a:custGeom>
                <a:avLst/>
                <a:gdLst/>
                <a:ahLst/>
                <a:cxnLst>
                  <a:cxn ang="270">
                    <a:pos x="0" y="0"/>
                  </a:cxn>
                  <a:cxn ang="90">
                    <a:pos x="21600" y="21600"/>
                  </a:cxn>
                  <a:cxn ang="90">
                    <a:pos x="0" y="21600"/>
                  </a:cxn>
                </a:cxnLst>
                <a:rect l="0" t="0" r="0" b="0"/>
                <a:pathLst>
                  <a:path w="21600" h="21600" fill="none">
                    <a:moveTo>
                      <a:pt x="0" y="0"/>
                    </a:moveTo>
                    <a:cubicBezTo>
                      <a:pt x="11929" y="0"/>
                      <a:pt x="21600" y="9671"/>
                      <a:pt x="21600" y="21600"/>
                    </a:cubicBezTo>
                  </a:path>
                  <a:path w="21600" h="21600" stroke="0">
                    <a:moveTo>
                      <a:pt x="0" y="0"/>
                    </a:moveTo>
                    <a:cubicBezTo>
                      <a:pt x="11929" y="0"/>
                      <a:pt x="21600" y="9671"/>
                      <a:pt x="21600" y="21600"/>
                    </a:cubicBezTo>
                    <a:lnTo>
                      <a:pt x="0" y="21600"/>
                    </a:lnTo>
                    <a:close/>
                  </a:path>
                </a:pathLst>
              </a:custGeom>
              <a:noFill/>
              <a:ln w="9525" cap="flat" cmpd="sng">
                <a:solidFill>
                  <a:schemeClr val="tx1"/>
                </a:solidFill>
                <a:prstDash val="solid"/>
                <a:round/>
                <a:headEnd type="none" w="med" len="med"/>
                <a:tailEnd type="none" w="med" len="med"/>
              </a:ln>
            </p:spPr>
            <p:txBody>
              <a:bodyPr/>
              <a:lstStyle/>
              <a:p>
                <a:endParaRPr lang="zh-CN" altLang="en-US"/>
              </a:p>
            </p:txBody>
          </p:sp>
        </p:grpSp>
        <p:grpSp>
          <p:nvGrpSpPr>
            <p:cNvPr id="50221" name="组合 74793"/>
            <p:cNvGrpSpPr/>
            <p:nvPr/>
          </p:nvGrpSpPr>
          <p:grpSpPr>
            <a:xfrm>
              <a:off x="4785" y="2251"/>
              <a:ext cx="454" cy="282"/>
              <a:chOff x="5012" y="2931"/>
              <a:chExt cx="454" cy="282"/>
            </a:xfrm>
          </p:grpSpPr>
          <p:sp>
            <p:nvSpPr>
              <p:cNvPr id="50222" name="任意多边形 74794"/>
              <p:cNvSpPr/>
              <p:nvPr/>
            </p:nvSpPr>
            <p:spPr>
              <a:xfrm>
                <a:off x="5239" y="2931"/>
                <a:ext cx="227" cy="227"/>
              </a:xfrm>
              <a:custGeom>
                <a:avLst/>
                <a:gdLst/>
                <a:ahLst/>
                <a:cxnLst>
                  <a:cxn ang="270">
                    <a:pos x="0" y="0"/>
                  </a:cxn>
                  <a:cxn ang="90">
                    <a:pos x="21600" y="21600"/>
                  </a:cxn>
                  <a:cxn ang="90">
                    <a:pos x="0" y="21600"/>
                  </a:cxn>
                </a:cxnLst>
                <a:rect l="0" t="0" r="0" b="0"/>
                <a:pathLst>
                  <a:path w="21600" h="21600" fill="none">
                    <a:moveTo>
                      <a:pt x="0" y="0"/>
                    </a:moveTo>
                    <a:cubicBezTo>
                      <a:pt x="11929" y="0"/>
                      <a:pt x="21600" y="9671"/>
                      <a:pt x="21600" y="21600"/>
                    </a:cubicBezTo>
                  </a:path>
                  <a:path w="21600" h="21600" stroke="0">
                    <a:moveTo>
                      <a:pt x="0" y="0"/>
                    </a:moveTo>
                    <a:cubicBezTo>
                      <a:pt x="11929" y="0"/>
                      <a:pt x="21600" y="9671"/>
                      <a:pt x="21600" y="21600"/>
                    </a:cubicBezTo>
                    <a:lnTo>
                      <a:pt x="0" y="21600"/>
                    </a:lnTo>
                    <a:close/>
                  </a:path>
                </a:pathLst>
              </a:custGeom>
              <a:noFill/>
              <a:ln w="9525" cap="flat" cmpd="sng">
                <a:solidFill>
                  <a:schemeClr val="tx1"/>
                </a:solidFill>
                <a:prstDash val="solid"/>
                <a:round/>
                <a:headEnd type="none" w="med" len="med"/>
                <a:tailEnd type="none" w="med" len="med"/>
              </a:ln>
            </p:spPr>
            <p:txBody>
              <a:bodyPr/>
              <a:lstStyle/>
              <a:p>
                <a:endParaRPr lang="zh-CN" altLang="en-US"/>
              </a:p>
            </p:txBody>
          </p:sp>
          <p:sp>
            <p:nvSpPr>
              <p:cNvPr id="50223" name="任意多边形 74795"/>
              <p:cNvSpPr/>
              <p:nvPr/>
            </p:nvSpPr>
            <p:spPr>
              <a:xfrm flipH="1" flipV="1">
                <a:off x="5012" y="3067"/>
                <a:ext cx="227" cy="146"/>
              </a:xfrm>
              <a:custGeom>
                <a:avLst/>
                <a:gdLst/>
                <a:ahLst/>
                <a:cxnLst>
                  <a:cxn ang="270">
                    <a:pos x="0" y="0"/>
                  </a:cxn>
                  <a:cxn ang="90">
                    <a:pos x="21600" y="21600"/>
                  </a:cxn>
                  <a:cxn ang="90">
                    <a:pos x="0" y="21600"/>
                  </a:cxn>
                </a:cxnLst>
                <a:rect l="0" t="0" r="0" b="0"/>
                <a:pathLst>
                  <a:path w="21600" h="21600" fill="none">
                    <a:moveTo>
                      <a:pt x="0" y="0"/>
                    </a:moveTo>
                    <a:cubicBezTo>
                      <a:pt x="11929" y="0"/>
                      <a:pt x="21600" y="9671"/>
                      <a:pt x="21600" y="21600"/>
                    </a:cubicBezTo>
                  </a:path>
                  <a:path w="21600" h="21600" stroke="0">
                    <a:moveTo>
                      <a:pt x="0" y="0"/>
                    </a:moveTo>
                    <a:cubicBezTo>
                      <a:pt x="11929" y="0"/>
                      <a:pt x="21600" y="9671"/>
                      <a:pt x="21600" y="21600"/>
                    </a:cubicBezTo>
                    <a:lnTo>
                      <a:pt x="0" y="21600"/>
                    </a:lnTo>
                    <a:close/>
                  </a:path>
                </a:pathLst>
              </a:custGeom>
              <a:noFill/>
              <a:ln w="9525" cap="flat" cmpd="sng">
                <a:solidFill>
                  <a:schemeClr val="tx1"/>
                </a:solidFill>
                <a:prstDash val="solid"/>
                <a:round/>
                <a:headEnd type="none" w="med" len="med"/>
                <a:tailEnd type="none" w="med" len="med"/>
              </a:ln>
            </p:spPr>
            <p:txBody>
              <a:bodyPr/>
              <a:lstStyle/>
              <a:p>
                <a:endParaRPr lang="zh-CN" altLang="en-US"/>
              </a:p>
            </p:txBody>
          </p:sp>
          <p:sp>
            <p:nvSpPr>
              <p:cNvPr id="50224" name="任意多边形 74796"/>
              <p:cNvSpPr/>
              <p:nvPr/>
            </p:nvSpPr>
            <p:spPr>
              <a:xfrm flipV="1">
                <a:off x="5238" y="2931"/>
                <a:ext cx="227" cy="282"/>
              </a:xfrm>
              <a:custGeom>
                <a:avLst/>
                <a:gdLst/>
                <a:ahLst/>
                <a:cxnLst>
                  <a:cxn ang="270">
                    <a:pos x="0" y="0"/>
                  </a:cxn>
                  <a:cxn ang="90">
                    <a:pos x="21600" y="21600"/>
                  </a:cxn>
                  <a:cxn ang="90">
                    <a:pos x="0" y="21600"/>
                  </a:cxn>
                </a:cxnLst>
                <a:rect l="0" t="0" r="0" b="0"/>
                <a:pathLst>
                  <a:path w="21600" h="21600" fill="none">
                    <a:moveTo>
                      <a:pt x="0" y="0"/>
                    </a:moveTo>
                    <a:cubicBezTo>
                      <a:pt x="11929" y="0"/>
                      <a:pt x="21600" y="9671"/>
                      <a:pt x="21600" y="21600"/>
                    </a:cubicBezTo>
                  </a:path>
                  <a:path w="21600" h="21600" stroke="0">
                    <a:moveTo>
                      <a:pt x="0" y="0"/>
                    </a:moveTo>
                    <a:cubicBezTo>
                      <a:pt x="11929" y="0"/>
                      <a:pt x="21600" y="9671"/>
                      <a:pt x="21600" y="21600"/>
                    </a:cubicBezTo>
                    <a:lnTo>
                      <a:pt x="0" y="21600"/>
                    </a:lnTo>
                    <a:close/>
                  </a:path>
                </a:pathLst>
              </a:custGeom>
              <a:noFill/>
              <a:ln w="9525" cap="flat" cmpd="sng">
                <a:solidFill>
                  <a:schemeClr val="tx1"/>
                </a:solidFill>
                <a:prstDash val="solid"/>
                <a:round/>
                <a:headEnd type="none" w="med" len="med"/>
                <a:tailEnd type="none" w="med" len="med"/>
              </a:ln>
            </p:spPr>
            <p:txBody>
              <a:bodyPr/>
              <a:lstStyle/>
              <a:p>
                <a:endParaRPr lang="zh-CN" altLang="en-US"/>
              </a:p>
            </p:txBody>
          </p:sp>
          <p:sp>
            <p:nvSpPr>
              <p:cNvPr id="50225" name="任意多边形 74797"/>
              <p:cNvSpPr/>
              <p:nvPr/>
            </p:nvSpPr>
            <p:spPr>
              <a:xfrm flipH="1">
                <a:off x="5012" y="2931"/>
                <a:ext cx="227" cy="136"/>
              </a:xfrm>
              <a:custGeom>
                <a:avLst/>
                <a:gdLst/>
                <a:ahLst/>
                <a:cxnLst>
                  <a:cxn ang="270">
                    <a:pos x="0" y="0"/>
                  </a:cxn>
                  <a:cxn ang="90">
                    <a:pos x="21600" y="21600"/>
                  </a:cxn>
                  <a:cxn ang="90">
                    <a:pos x="0" y="21600"/>
                  </a:cxn>
                </a:cxnLst>
                <a:rect l="0" t="0" r="0" b="0"/>
                <a:pathLst>
                  <a:path w="21600" h="21600" fill="none">
                    <a:moveTo>
                      <a:pt x="0" y="0"/>
                    </a:moveTo>
                    <a:cubicBezTo>
                      <a:pt x="11929" y="0"/>
                      <a:pt x="21600" y="9671"/>
                      <a:pt x="21600" y="21600"/>
                    </a:cubicBezTo>
                  </a:path>
                  <a:path w="21600" h="21600" stroke="0">
                    <a:moveTo>
                      <a:pt x="0" y="0"/>
                    </a:moveTo>
                    <a:cubicBezTo>
                      <a:pt x="11929" y="0"/>
                      <a:pt x="21600" y="9671"/>
                      <a:pt x="21600" y="21600"/>
                    </a:cubicBezTo>
                    <a:lnTo>
                      <a:pt x="0" y="21600"/>
                    </a:lnTo>
                    <a:close/>
                  </a:path>
                </a:pathLst>
              </a:custGeom>
              <a:noFill/>
              <a:ln w="9525" cap="flat" cmpd="sng">
                <a:solidFill>
                  <a:schemeClr val="tx1"/>
                </a:solidFill>
                <a:prstDash val="solid"/>
                <a:round/>
                <a:headEnd type="none" w="med" len="med"/>
                <a:tailEnd type="none" w="med" len="med"/>
              </a:ln>
            </p:spPr>
            <p:txBody>
              <a:bodyPr/>
              <a:lstStyle/>
              <a:p>
                <a:endParaRPr lang="zh-CN" altLang="en-US"/>
              </a:p>
            </p:txBody>
          </p:sp>
        </p:grpSp>
        <p:sp>
          <p:nvSpPr>
            <p:cNvPr id="50226" name="直接连接符 74798"/>
            <p:cNvSpPr/>
            <p:nvPr/>
          </p:nvSpPr>
          <p:spPr>
            <a:xfrm flipV="1">
              <a:off x="4422" y="1797"/>
              <a:ext cx="0" cy="635"/>
            </a:xfrm>
            <a:prstGeom prst="line">
              <a:avLst/>
            </a:prstGeom>
            <a:ln w="9525" cap="flat" cmpd="sng">
              <a:solidFill>
                <a:schemeClr val="tx1"/>
              </a:solidFill>
              <a:prstDash val="solid"/>
              <a:round/>
              <a:headEnd type="none" w="med" len="med"/>
              <a:tailEnd type="triangle" w="med" len="med"/>
            </a:ln>
          </p:spPr>
        </p:sp>
        <p:sp>
          <p:nvSpPr>
            <p:cNvPr id="50227" name="文本框 74799"/>
            <p:cNvSpPr txBox="1"/>
            <p:nvPr/>
          </p:nvSpPr>
          <p:spPr>
            <a:xfrm>
              <a:off x="4241" y="1706"/>
              <a:ext cx="363" cy="231"/>
            </a:xfrm>
            <a:prstGeom prst="rect">
              <a:avLst/>
            </a:prstGeom>
            <a:noFill/>
            <a:ln w="9525">
              <a:noFill/>
            </a:ln>
          </p:spPr>
          <p:txBody>
            <a:bodyPr anchor="t">
              <a:spAutoFit/>
            </a:bodyPr>
            <a:lstStyle/>
            <a:p>
              <a:pPr>
                <a:spcBef>
                  <a:spcPct val="50000"/>
                </a:spcBef>
              </a:pPr>
              <a:r>
                <a:rPr lang="en-US" altLang="zh-CN" b="1" i="1" dirty="0">
                  <a:latin typeface="Times New Roman" panose="02020603050405020304" pitchFamily="18" charset="0"/>
                  <a:cs typeface="Times New Roman" panose="02020603050405020304" pitchFamily="18" charset="0"/>
                </a:rPr>
                <a:t>B</a:t>
              </a:r>
              <a:endParaRPr lang="en-US" altLang="zh-CN" b="1" i="1" dirty="0">
                <a:latin typeface="Times New Roman" panose="02020603050405020304" pitchFamily="18" charset="0"/>
                <a:cs typeface="Times New Roman" panose="02020603050405020304" pitchFamily="18" charset="0"/>
              </a:endParaRPr>
            </a:p>
          </p:txBody>
        </p:sp>
        <p:sp>
          <p:nvSpPr>
            <p:cNvPr id="50228" name="直接连接符 74800"/>
            <p:cNvSpPr/>
            <p:nvPr/>
          </p:nvSpPr>
          <p:spPr>
            <a:xfrm flipV="1">
              <a:off x="3878" y="1797"/>
              <a:ext cx="0" cy="635"/>
            </a:xfrm>
            <a:prstGeom prst="line">
              <a:avLst/>
            </a:prstGeom>
            <a:ln w="9525" cap="flat" cmpd="sng">
              <a:solidFill>
                <a:schemeClr val="tx1"/>
              </a:solidFill>
              <a:prstDash val="solid"/>
              <a:round/>
              <a:headEnd type="none" w="med" len="med"/>
              <a:tailEnd type="triangle" w="med" len="med"/>
            </a:ln>
          </p:spPr>
        </p:sp>
        <p:sp>
          <p:nvSpPr>
            <p:cNvPr id="50229" name="直接连接符 74801"/>
            <p:cNvSpPr/>
            <p:nvPr/>
          </p:nvSpPr>
          <p:spPr>
            <a:xfrm flipV="1">
              <a:off x="3333" y="1797"/>
              <a:ext cx="0" cy="635"/>
            </a:xfrm>
            <a:prstGeom prst="line">
              <a:avLst/>
            </a:prstGeom>
            <a:ln w="9525" cap="flat" cmpd="sng">
              <a:solidFill>
                <a:schemeClr val="tx1"/>
              </a:solidFill>
              <a:prstDash val="solid"/>
              <a:round/>
              <a:headEnd type="none" w="med" len="med"/>
              <a:tailEnd type="triangle" w="med" len="med"/>
            </a:ln>
          </p:spPr>
        </p:sp>
        <p:sp>
          <p:nvSpPr>
            <p:cNvPr id="50230" name="直接连接符 74802"/>
            <p:cNvSpPr/>
            <p:nvPr/>
          </p:nvSpPr>
          <p:spPr>
            <a:xfrm flipV="1">
              <a:off x="4966" y="1797"/>
              <a:ext cx="0" cy="635"/>
            </a:xfrm>
            <a:prstGeom prst="line">
              <a:avLst/>
            </a:prstGeom>
            <a:ln w="9525" cap="flat" cmpd="sng">
              <a:solidFill>
                <a:schemeClr val="tx1"/>
              </a:solidFill>
              <a:prstDash val="solid"/>
              <a:round/>
              <a:headEnd type="none" w="med" len="med"/>
              <a:tailEnd type="triangle" w="med" len="med"/>
            </a:ln>
          </p:spPr>
        </p:sp>
        <p:sp>
          <p:nvSpPr>
            <p:cNvPr id="50231" name="直接连接符 74805"/>
            <p:cNvSpPr/>
            <p:nvPr/>
          </p:nvSpPr>
          <p:spPr>
            <a:xfrm flipV="1">
              <a:off x="5238" y="2205"/>
              <a:ext cx="0" cy="45"/>
            </a:xfrm>
            <a:prstGeom prst="line">
              <a:avLst/>
            </a:prstGeom>
            <a:ln w="9525" cap="flat" cmpd="sng">
              <a:solidFill>
                <a:schemeClr val="tx1"/>
              </a:solidFill>
              <a:prstDash val="solid"/>
              <a:round/>
              <a:headEnd type="none" w="med" len="med"/>
              <a:tailEnd type="triangle" w="med" len="med"/>
            </a:ln>
          </p:spPr>
        </p:sp>
        <p:sp>
          <p:nvSpPr>
            <p:cNvPr id="50232" name="直接连接符 74806"/>
            <p:cNvSpPr/>
            <p:nvPr/>
          </p:nvSpPr>
          <p:spPr>
            <a:xfrm flipV="1">
              <a:off x="3107" y="2614"/>
              <a:ext cx="0" cy="45"/>
            </a:xfrm>
            <a:prstGeom prst="line">
              <a:avLst/>
            </a:prstGeom>
            <a:ln w="9525" cap="flat" cmpd="sng">
              <a:solidFill>
                <a:schemeClr val="tx1"/>
              </a:solidFill>
              <a:prstDash val="solid"/>
              <a:round/>
              <a:headEnd type="none" w="med" len="med"/>
              <a:tailEnd type="triangle" w="med" len="med"/>
            </a:ln>
          </p:spPr>
        </p:sp>
        <p:sp>
          <p:nvSpPr>
            <p:cNvPr id="50233" name="椭圆 74808"/>
            <p:cNvSpPr/>
            <p:nvPr/>
          </p:nvSpPr>
          <p:spPr>
            <a:xfrm>
              <a:off x="5148" y="1979"/>
              <a:ext cx="181" cy="181"/>
            </a:xfrm>
            <a:prstGeom prst="ellipse">
              <a:avLst/>
            </a:prstGeom>
            <a:solidFill>
              <a:schemeClr val="accent1"/>
            </a:solidFill>
            <a:ln w="9525" cap="flat" cmpd="sng">
              <a:solidFill>
                <a:schemeClr val="tx1"/>
              </a:solidFill>
              <a:prstDash val="solid"/>
              <a:round/>
              <a:headEnd type="none" w="med" len="med"/>
              <a:tailEnd type="none" w="med" len="med"/>
            </a:ln>
          </p:spPr>
          <p:txBody>
            <a:bodyPr anchor="t"/>
            <a:lstStyle/>
            <a:p>
              <a:pPr algn="ctr"/>
              <a:endParaRPr lang="zh-CN" altLang="en-US">
                <a:latin typeface="Arial" panose="020B0604020202020204" pitchFamily="34" charset="0"/>
              </a:endParaRPr>
            </a:p>
          </p:txBody>
        </p:sp>
        <p:sp>
          <p:nvSpPr>
            <p:cNvPr id="50234" name="直接连接符 74809"/>
            <p:cNvSpPr/>
            <p:nvPr/>
          </p:nvSpPr>
          <p:spPr>
            <a:xfrm>
              <a:off x="5193" y="2069"/>
              <a:ext cx="91" cy="0"/>
            </a:xfrm>
            <a:prstGeom prst="line">
              <a:avLst/>
            </a:prstGeom>
            <a:ln w="38100" cap="flat" cmpd="sng">
              <a:solidFill>
                <a:schemeClr val="tx1"/>
              </a:solidFill>
              <a:prstDash val="solid"/>
              <a:round/>
              <a:headEnd type="none" w="med" len="med"/>
              <a:tailEnd type="none" w="med" len="med"/>
            </a:ln>
          </p:spPr>
        </p:sp>
        <p:sp>
          <p:nvSpPr>
            <p:cNvPr id="50235" name="椭圆 74810"/>
            <p:cNvSpPr/>
            <p:nvPr/>
          </p:nvSpPr>
          <p:spPr>
            <a:xfrm>
              <a:off x="3016" y="2388"/>
              <a:ext cx="181" cy="181"/>
            </a:xfrm>
            <a:prstGeom prst="ellipse">
              <a:avLst/>
            </a:prstGeom>
            <a:solidFill>
              <a:schemeClr val="accent1"/>
            </a:solidFill>
            <a:ln w="9525" cap="flat" cmpd="sng">
              <a:solidFill>
                <a:schemeClr val="tx1"/>
              </a:solidFill>
              <a:prstDash val="solid"/>
              <a:round/>
              <a:headEnd type="none" w="med" len="med"/>
              <a:tailEnd type="none" w="med" len="med"/>
            </a:ln>
          </p:spPr>
          <p:txBody>
            <a:bodyPr anchor="t"/>
            <a:lstStyle/>
            <a:p>
              <a:pPr algn="ctr"/>
              <a:endParaRPr lang="zh-CN" altLang="en-US">
                <a:latin typeface="Arial" panose="020B0604020202020204" pitchFamily="34" charset="0"/>
              </a:endParaRPr>
            </a:p>
          </p:txBody>
        </p:sp>
        <p:sp>
          <p:nvSpPr>
            <p:cNvPr id="50236" name="直接连接符 74811"/>
            <p:cNvSpPr/>
            <p:nvPr/>
          </p:nvSpPr>
          <p:spPr>
            <a:xfrm>
              <a:off x="3061" y="2478"/>
              <a:ext cx="91" cy="0"/>
            </a:xfrm>
            <a:prstGeom prst="line">
              <a:avLst/>
            </a:prstGeom>
            <a:ln w="38100" cap="flat" cmpd="sng">
              <a:solidFill>
                <a:schemeClr val="tx1"/>
              </a:solidFill>
              <a:prstDash val="solid"/>
              <a:round/>
              <a:headEnd type="none" w="med" len="med"/>
              <a:tailEnd type="none" w="med" len="med"/>
            </a:ln>
          </p:spPr>
        </p:sp>
        <p:sp>
          <p:nvSpPr>
            <p:cNvPr id="50237" name="直接连接符 74812"/>
            <p:cNvSpPr/>
            <p:nvPr/>
          </p:nvSpPr>
          <p:spPr>
            <a:xfrm>
              <a:off x="3107" y="2432"/>
              <a:ext cx="0" cy="91"/>
            </a:xfrm>
            <a:prstGeom prst="line">
              <a:avLst/>
            </a:prstGeom>
            <a:ln w="38100" cap="flat" cmpd="sng">
              <a:solidFill>
                <a:schemeClr val="tx1"/>
              </a:solidFill>
              <a:prstDash val="solid"/>
              <a:round/>
              <a:headEnd type="none" w="med" len="med"/>
              <a:tailEnd type="none" w="med" len="med"/>
            </a:ln>
          </p:spPr>
        </p:sp>
      </p:grpSp>
      <p:sp>
        <p:nvSpPr>
          <p:cNvPr id="4" name="矩形 3"/>
          <p:cNvSpPr/>
          <p:nvPr/>
        </p:nvSpPr>
        <p:spPr>
          <a:xfrm>
            <a:off x="4434783" y="3244334"/>
            <a:ext cx="274434" cy="369332"/>
          </a:xfrm>
          <a:prstGeom prst="rect">
            <a:avLst/>
          </a:prstGeom>
        </p:spPr>
        <p:txBody>
          <a:bodyPr wrap="none">
            <a:spAutoFit/>
          </a:bodyPr>
          <a:lstStyle/>
          <a:p>
            <a:r>
              <a:rPr lang="en-US" altLang="zh-CN" i="1" dirty="0">
                <a:latin typeface="Times New Roman" panose="02020603050405020304" pitchFamily="18" charset="0"/>
                <a:cs typeface="Times New Roman" panose="02020603050405020304" pitchFamily="18" charset="0"/>
              </a:rPr>
              <a:t>z</a:t>
            </a:r>
            <a:endParaRPr lang="zh-CN" altLang="en-US" dirty="0"/>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1" name="标题 75777"/>
          <p:cNvSpPr>
            <a:spLocks noGrp="1"/>
          </p:cNvSpPr>
          <p:nvPr>
            <p:ph type="title"/>
          </p:nvPr>
        </p:nvSpPr>
        <p:spPr/>
        <p:txBody>
          <a:bodyPr anchor="ctr"/>
          <a:lstStyle/>
          <a:p>
            <a:r>
              <a:rPr lang="zh-CN" altLang="en-US" sz="4000" dirty="0"/>
              <a:t>带电粒子在均匀恒定磁场中的运动</a:t>
            </a:r>
            <a:endParaRPr lang="zh-CN" altLang="en-US" sz="4000" dirty="0"/>
          </a:p>
        </p:txBody>
      </p:sp>
      <mc:AlternateContent xmlns:mc="http://schemas.openxmlformats.org/markup-compatibility/2006">
        <mc:Choice xmlns:a14="http://schemas.microsoft.com/office/drawing/2010/main" Requires="a14">
          <p:sp>
            <p:nvSpPr>
              <p:cNvPr id="51202" name="文本占位符 75778"/>
              <p:cNvSpPr>
                <a:spLocks noGrp="1"/>
              </p:cNvSpPr>
              <p:nvPr>
                <p:ph type="body" sz="half" idx="1"/>
              </p:nvPr>
            </p:nvSpPr>
            <p:spPr>
              <a:xfrm>
                <a:off x="457200" y="1600200"/>
                <a:ext cx="8139113" cy="4525963"/>
              </a:xfrm>
            </p:spPr>
            <p:txBody>
              <a:bodyPr anchor="t"/>
              <a:lstStyle/>
              <a:p>
                <a:r>
                  <a:rPr lang="zh-CN" altLang="en-US" sz="2800" dirty="0"/>
                  <a:t>取 </a:t>
                </a:r>
                <a:r>
                  <a:rPr lang="en-US" altLang="zh-CN" sz="2800" i="1" dirty="0">
                    <a:latin typeface="Times New Roman" panose="02020603050405020304" pitchFamily="18" charset="0"/>
                    <a:cs typeface="Times New Roman" panose="02020603050405020304" pitchFamily="18" charset="0"/>
                  </a:rPr>
                  <a:t>z</a:t>
                </a:r>
                <a:r>
                  <a:rPr lang="en-US" altLang="zh-CN" sz="2800" dirty="0"/>
                  <a:t> </a:t>
                </a:r>
                <a:r>
                  <a:rPr lang="zh-CN" altLang="en-US" sz="2800" dirty="0"/>
                  <a:t>轴为磁场 </a:t>
                </a:r>
                <a:r>
                  <a:rPr lang="en-US" altLang="zh-CN" sz="2800" b="1" i="1" dirty="0">
                    <a:latin typeface="Times New Roman" panose="02020603050405020304" pitchFamily="18" charset="0"/>
                    <a:cs typeface="Times New Roman" panose="02020603050405020304" pitchFamily="18" charset="0"/>
                  </a:rPr>
                  <a:t>B</a:t>
                </a:r>
                <a:r>
                  <a:rPr lang="en-US" altLang="zh-CN" sz="2800" b="1" dirty="0"/>
                  <a:t> </a:t>
                </a:r>
                <a:r>
                  <a:rPr lang="zh-CN" altLang="en-US" sz="2800" dirty="0"/>
                  <a:t>方向，在 </a:t>
                </a:r>
                <a:r>
                  <a:rPr lang="en-US" altLang="zh-CN" sz="2800" i="1" dirty="0">
                    <a:latin typeface="Times New Roman" panose="02020603050405020304" pitchFamily="18" charset="0"/>
                    <a:cs typeface="Times New Roman" panose="02020603050405020304" pitchFamily="18" charset="0"/>
                  </a:rPr>
                  <a:t>x</a:t>
                </a:r>
                <a:r>
                  <a:rPr lang="en-US" altLang="zh-CN" sz="2800" dirty="0"/>
                  <a:t>, </a:t>
                </a:r>
                <a:r>
                  <a:rPr lang="en-US" altLang="zh-CN" sz="2800" i="1" dirty="0">
                    <a:latin typeface="Times New Roman" panose="02020603050405020304" pitchFamily="18" charset="0"/>
                    <a:cs typeface="Times New Roman" panose="02020603050405020304" pitchFamily="18" charset="0"/>
                  </a:rPr>
                  <a:t>y </a:t>
                </a:r>
                <a:r>
                  <a:rPr lang="zh-CN" altLang="en-US" sz="2800" dirty="0"/>
                  <a:t>方向上</a:t>
                </a:r>
                <a:endParaRPr lang="zh-CN" altLang="en-US" sz="2800" dirty="0"/>
              </a:p>
              <a:p>
                <a:pPr marL="0" indent="0">
                  <a:buNone/>
                </a:pPr>
                <a:r>
                  <a:rPr lang="en-US" altLang="zh-CN" sz="2800" dirty="0"/>
                  <a:t>         </a:t>
                </a:r>
                <a14:m>
                  <m:oMath xmlns:m="http://schemas.openxmlformats.org/officeDocument/2006/math">
                    <m:sSub>
                      <m:sSubPr>
                        <m:ctrlPr>
                          <a:rPr lang="en-US" altLang="zh-CN" sz="2800" i="1" smtClean="0">
                            <a:latin typeface="Cambria Math" panose="02040503050406030204" pitchFamily="18" charset="0"/>
                          </a:rPr>
                        </m:ctrlPr>
                      </m:sSubPr>
                      <m:e>
                        <m:acc>
                          <m:accPr>
                            <m:chr m:val="̇"/>
                            <m:ctrlPr>
                              <a:rPr lang="en-US" altLang="zh-CN" sz="2800" i="1" smtClean="0">
                                <a:latin typeface="Cambria Math" panose="02040503050406030204" pitchFamily="18" charset="0"/>
                              </a:rPr>
                            </m:ctrlPr>
                          </m:accPr>
                          <m:e>
                            <m:r>
                              <a:rPr lang="en-US" altLang="zh-CN" sz="2800" b="0" i="1" smtClean="0">
                                <a:latin typeface="Cambria Math" panose="02040503050406030204" pitchFamily="18" charset="0"/>
                              </a:rPr>
                              <m:t>𝑣</m:t>
                            </m:r>
                          </m:e>
                        </m:acc>
                      </m:e>
                      <m:sub>
                        <m:r>
                          <a:rPr lang="en-US" altLang="zh-CN" sz="2800" b="0" i="1" smtClean="0">
                            <a:latin typeface="Cambria Math" panose="02040503050406030204" pitchFamily="18" charset="0"/>
                          </a:rPr>
                          <m:t>𝑥</m:t>
                        </m:r>
                      </m:sub>
                    </m:sSub>
                    <m:r>
                      <a:rPr lang="en-US" altLang="zh-CN" sz="2800" b="0" i="1" smtClean="0">
                        <a:latin typeface="Cambria Math" panose="02040503050406030204" pitchFamily="18" charset="0"/>
                      </a:rPr>
                      <m:t>=</m:t>
                    </m:r>
                    <m:r>
                      <m:rPr>
                        <m:sty m:val="p"/>
                      </m:rPr>
                      <a:rPr lang="el-GR" altLang="zh-CN" sz="2800" b="0" i="1" smtClean="0">
                        <a:latin typeface="Cambria Math" panose="02040503050406030204" pitchFamily="18" charset="0"/>
                        <a:ea typeface="Cambria Math" panose="02040503050406030204" pitchFamily="18" charset="0"/>
                      </a:rPr>
                      <m:t>Ω</m:t>
                    </m:r>
                    <m:sSub>
                      <m:sSubPr>
                        <m:ctrlPr>
                          <a:rPr lang="en-US" altLang="zh-CN" sz="2800" i="1">
                            <a:latin typeface="Cambria Math" panose="02040503050406030204" pitchFamily="18" charset="0"/>
                          </a:rPr>
                        </m:ctrlPr>
                      </m:sSubPr>
                      <m:e>
                        <m:r>
                          <a:rPr lang="en-US" altLang="zh-CN" sz="2800" b="0" i="1" smtClean="0">
                            <a:latin typeface="Cambria Math" panose="02040503050406030204" pitchFamily="18" charset="0"/>
                          </a:rPr>
                          <m:t>𝑣</m:t>
                        </m:r>
                      </m:e>
                      <m:sub>
                        <m:r>
                          <a:rPr lang="en-US" altLang="zh-CN" sz="2800" b="0" i="1" smtClean="0">
                            <a:latin typeface="Cambria Math" panose="02040503050406030204" pitchFamily="18" charset="0"/>
                          </a:rPr>
                          <m:t>𝑦</m:t>
                        </m:r>
                      </m:sub>
                    </m:sSub>
                  </m:oMath>
                </a14:m>
                <a:r>
                  <a:rPr lang="zh-CN" altLang="en-US" sz="2800" dirty="0"/>
                  <a:t>，</a:t>
                </a:r>
                <a14:m>
                  <m:oMath xmlns:m="http://schemas.openxmlformats.org/officeDocument/2006/math">
                    <m:sSub>
                      <m:sSubPr>
                        <m:ctrlPr>
                          <a:rPr lang="en-US" altLang="zh-CN" sz="2800" i="1">
                            <a:latin typeface="Cambria Math" panose="02040503050406030204" pitchFamily="18" charset="0"/>
                          </a:rPr>
                        </m:ctrlPr>
                      </m:sSubPr>
                      <m:e>
                        <m:acc>
                          <m:accPr>
                            <m:chr m:val="̇"/>
                            <m:ctrlPr>
                              <a:rPr lang="en-US" altLang="zh-CN" sz="2800" i="1">
                                <a:latin typeface="Cambria Math" panose="02040503050406030204" pitchFamily="18" charset="0"/>
                              </a:rPr>
                            </m:ctrlPr>
                          </m:accPr>
                          <m:e>
                            <m:r>
                              <a:rPr lang="en-US" altLang="zh-CN" sz="2800" i="1">
                                <a:latin typeface="Cambria Math" panose="02040503050406030204" pitchFamily="18" charset="0"/>
                              </a:rPr>
                              <m:t>𝑣</m:t>
                            </m:r>
                          </m:e>
                        </m:acc>
                      </m:e>
                      <m:sub>
                        <m:r>
                          <a:rPr lang="en-US" altLang="zh-CN" sz="2800" b="0" i="1" smtClean="0">
                            <a:latin typeface="Cambria Math" panose="02040503050406030204" pitchFamily="18" charset="0"/>
                          </a:rPr>
                          <m:t>𝑦</m:t>
                        </m:r>
                      </m:sub>
                    </m:sSub>
                    <m:r>
                      <a:rPr lang="en-US" altLang="zh-CN" sz="2800" i="1">
                        <a:latin typeface="Cambria Math" panose="02040503050406030204" pitchFamily="18" charset="0"/>
                      </a:rPr>
                      <m:t>=</m:t>
                    </m:r>
                    <m:r>
                      <a:rPr lang="en-US" altLang="zh-CN" sz="2800" b="0" i="1" smtClean="0">
                        <a:latin typeface="Cambria Math" panose="02040503050406030204" pitchFamily="18" charset="0"/>
                      </a:rPr>
                      <m:t>−</m:t>
                    </m:r>
                    <m:r>
                      <m:rPr>
                        <m:sty m:val="p"/>
                      </m:rPr>
                      <a:rPr lang="el-GR" altLang="zh-CN" sz="2800" i="1">
                        <a:latin typeface="Cambria Math" panose="02040503050406030204" pitchFamily="18" charset="0"/>
                        <a:ea typeface="Cambria Math" panose="02040503050406030204" pitchFamily="18" charset="0"/>
                      </a:rPr>
                      <m:t>Ω</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𝑣</m:t>
                        </m:r>
                      </m:e>
                      <m:sub>
                        <m:r>
                          <a:rPr lang="en-US" altLang="zh-CN" sz="2800" b="0" i="1" smtClean="0">
                            <a:latin typeface="Cambria Math" panose="02040503050406030204" pitchFamily="18" charset="0"/>
                          </a:rPr>
                          <m:t>𝑥</m:t>
                        </m:r>
                      </m:sub>
                    </m:sSub>
                  </m:oMath>
                </a14:m>
                <a:endParaRPr lang="zh-CN" altLang="en-US" sz="2800" dirty="0"/>
              </a:p>
              <a:p>
                <a:r>
                  <a:rPr lang="zh-CN" altLang="en-US" sz="2800" dirty="0"/>
                  <a:t>令  </a:t>
                </a:r>
                <a14:m>
                  <m:oMath xmlns:m="http://schemas.openxmlformats.org/officeDocument/2006/math">
                    <m:acc>
                      <m:accPr>
                        <m:chr m:val="̃"/>
                        <m:ctrlPr>
                          <a:rPr lang="el-GR" altLang="zh-CN" sz="2800" i="1" smtClean="0">
                            <a:latin typeface="Cambria Math" panose="02040503050406030204" pitchFamily="18" charset="0"/>
                            <a:ea typeface="Cambria Math" panose="02040503050406030204" pitchFamily="18" charset="0"/>
                          </a:rPr>
                        </m:ctrlPr>
                      </m:accPr>
                      <m:e>
                        <m:r>
                          <a:rPr lang="en-US" altLang="zh-CN" sz="2800" b="0" i="1" smtClean="0">
                            <a:latin typeface="Cambria Math" panose="02040503050406030204" pitchFamily="18" charset="0"/>
                            <a:ea typeface="Cambria Math" panose="02040503050406030204" pitchFamily="18" charset="0"/>
                          </a:rPr>
                          <m:t>𝑣</m:t>
                        </m:r>
                      </m:e>
                    </m:acc>
                    <m:r>
                      <a:rPr lang="en-US" altLang="zh-CN" sz="2800" i="1">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𝑣</m:t>
                        </m:r>
                      </m:e>
                      <m:sub>
                        <m:r>
                          <a:rPr lang="en-US" altLang="zh-CN" sz="2800" i="1">
                            <a:latin typeface="Cambria Math" panose="02040503050406030204" pitchFamily="18" charset="0"/>
                          </a:rPr>
                          <m:t>𝑥</m:t>
                        </m:r>
                      </m:sub>
                    </m:sSub>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𝑖</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𝑣</m:t>
                        </m:r>
                      </m:e>
                      <m:sub>
                        <m:r>
                          <a:rPr lang="en-US" altLang="zh-CN" sz="2800" i="1">
                            <a:latin typeface="Cambria Math" panose="02040503050406030204" pitchFamily="18" charset="0"/>
                          </a:rPr>
                          <m:t>𝑦</m:t>
                        </m:r>
                      </m:sub>
                    </m:sSub>
                  </m:oMath>
                </a14:m>
                <a:r>
                  <a:rPr lang="zh-CN" altLang="en-US" sz="2800" dirty="0"/>
                  <a:t>，则  </a:t>
                </a:r>
                <a14:m>
                  <m:oMath xmlns:m="http://schemas.openxmlformats.org/officeDocument/2006/math">
                    <m:acc>
                      <m:accPr>
                        <m:chr m:val="̇"/>
                        <m:ctrlPr>
                          <a:rPr lang="en-US" altLang="zh-CN" sz="2800" i="1">
                            <a:latin typeface="Cambria Math" panose="02040503050406030204" pitchFamily="18" charset="0"/>
                            <a:ea typeface="Cambria Math" panose="02040503050406030204" pitchFamily="18" charset="0"/>
                          </a:rPr>
                        </m:ctrlPr>
                      </m:accPr>
                      <m:e>
                        <m:acc>
                          <m:accPr>
                            <m:chr m:val="̃"/>
                            <m:ctrlPr>
                              <a:rPr lang="el-GR" altLang="zh-CN" sz="2800" i="1">
                                <a:latin typeface="Cambria Math" panose="02040503050406030204" pitchFamily="18" charset="0"/>
                                <a:ea typeface="Cambria Math" panose="02040503050406030204" pitchFamily="18" charset="0"/>
                              </a:rPr>
                            </m:ctrlPr>
                          </m:accPr>
                          <m:e>
                            <m:r>
                              <a:rPr lang="en-US" altLang="zh-CN" sz="2800" i="1">
                                <a:latin typeface="Cambria Math" panose="02040503050406030204" pitchFamily="18" charset="0"/>
                                <a:ea typeface="Cambria Math" panose="02040503050406030204" pitchFamily="18" charset="0"/>
                              </a:rPr>
                              <m:t>𝑣</m:t>
                            </m:r>
                          </m:e>
                        </m:acc>
                      </m:e>
                    </m:acc>
                    <m:r>
                      <a:rPr lang="en-US" altLang="zh-CN" sz="2800" i="1">
                        <a:latin typeface="Cambria Math" panose="02040503050406030204" pitchFamily="18" charset="0"/>
                      </a:rPr>
                      <m:t>=</m:t>
                    </m:r>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𝑖</m:t>
                    </m:r>
                    <m:r>
                      <m:rPr>
                        <m:sty m:val="p"/>
                      </m:rPr>
                      <a:rPr lang="el-GR" altLang="zh-CN" sz="2800" i="1">
                        <a:latin typeface="Cambria Math" panose="02040503050406030204" pitchFamily="18" charset="0"/>
                        <a:ea typeface="Cambria Math" panose="02040503050406030204" pitchFamily="18" charset="0"/>
                      </a:rPr>
                      <m:t>Ω</m:t>
                    </m:r>
                    <m:acc>
                      <m:accPr>
                        <m:chr m:val="̃"/>
                        <m:ctrlPr>
                          <a:rPr lang="el-GR" altLang="zh-CN" sz="2800" i="1">
                            <a:latin typeface="Cambria Math" panose="02040503050406030204" pitchFamily="18" charset="0"/>
                            <a:ea typeface="Cambria Math" panose="02040503050406030204" pitchFamily="18" charset="0"/>
                          </a:rPr>
                        </m:ctrlPr>
                      </m:accPr>
                      <m:e>
                        <m:r>
                          <a:rPr lang="en-US" altLang="zh-CN" sz="2800" i="1">
                            <a:latin typeface="Cambria Math" panose="02040503050406030204" pitchFamily="18" charset="0"/>
                            <a:ea typeface="Cambria Math" panose="02040503050406030204" pitchFamily="18" charset="0"/>
                          </a:rPr>
                          <m:t>𝑣</m:t>
                        </m:r>
                      </m:e>
                    </m:acc>
                  </m:oMath>
                </a14:m>
                <a:r>
                  <a:rPr lang="zh-CN" altLang="en-US" sz="2800" dirty="0"/>
                  <a:t>，可解得</a:t>
                </a:r>
                <a:endParaRPr lang="en-US" altLang="zh-CN" sz="2800" dirty="0"/>
              </a:p>
              <a:p>
                <a:pPr marL="0" indent="0">
                  <a:buNone/>
                </a:pPr>
                <a:r>
                  <a:rPr lang="en-US" altLang="zh-CN" sz="2800" dirty="0"/>
                  <a:t>       </a:t>
                </a:r>
                <a:r>
                  <a:rPr lang="zh-CN" altLang="en-US" sz="2800" dirty="0"/>
                  <a:t>  </a:t>
                </a:r>
                <a14:m>
                  <m:oMath xmlns:m="http://schemas.openxmlformats.org/officeDocument/2006/math">
                    <m:acc>
                      <m:accPr>
                        <m:chr m:val="̃"/>
                        <m:ctrlPr>
                          <a:rPr lang="el-GR" altLang="zh-CN" sz="2800" i="1">
                            <a:latin typeface="Cambria Math" panose="02040503050406030204" pitchFamily="18" charset="0"/>
                            <a:ea typeface="Cambria Math" panose="02040503050406030204" pitchFamily="18" charset="0"/>
                          </a:rPr>
                        </m:ctrlPr>
                      </m:accPr>
                      <m:e>
                        <m:r>
                          <a:rPr lang="en-US" altLang="zh-CN" sz="2800" i="1">
                            <a:latin typeface="Cambria Math" panose="02040503050406030204" pitchFamily="18" charset="0"/>
                            <a:ea typeface="Cambria Math" panose="02040503050406030204" pitchFamily="18" charset="0"/>
                          </a:rPr>
                          <m:t>𝑣</m:t>
                        </m:r>
                      </m:e>
                    </m:acc>
                    <m:r>
                      <a:rPr lang="en-US" altLang="zh-CN" sz="2800" i="1">
                        <a:latin typeface="Cambria Math" panose="02040503050406030204" pitchFamily="18" charset="0"/>
                        <a:ea typeface="Cambria Math" panose="02040503050406030204" pitchFamily="18" charset="0"/>
                      </a:rPr>
                      <m:t>=</m:t>
                    </m:r>
                    <m:sSub>
                      <m:sSubPr>
                        <m:ctrlPr>
                          <a:rPr lang="en-US" altLang="zh-CN" sz="2800" i="1">
                            <a:latin typeface="Cambria Math" panose="02040503050406030204" pitchFamily="18" charset="0"/>
                          </a:rPr>
                        </m:ctrlPr>
                      </m:sSubPr>
                      <m:e>
                        <m:acc>
                          <m:accPr>
                            <m:chr m:val="̃"/>
                            <m:ctrlPr>
                              <a:rPr lang="el-GR" altLang="zh-CN" sz="2800" i="1">
                                <a:latin typeface="Cambria Math" panose="02040503050406030204" pitchFamily="18" charset="0"/>
                                <a:ea typeface="Cambria Math" panose="02040503050406030204" pitchFamily="18" charset="0"/>
                              </a:rPr>
                            </m:ctrlPr>
                          </m:accPr>
                          <m:e>
                            <m:r>
                              <a:rPr lang="en-US" altLang="zh-CN" sz="2800" i="1">
                                <a:latin typeface="Cambria Math" panose="02040503050406030204" pitchFamily="18" charset="0"/>
                                <a:ea typeface="Cambria Math" panose="02040503050406030204" pitchFamily="18" charset="0"/>
                              </a:rPr>
                              <m:t>𝑣</m:t>
                            </m:r>
                          </m:e>
                        </m:acc>
                      </m:e>
                      <m:sub>
                        <m:r>
                          <a:rPr lang="en-US" altLang="zh-CN" sz="2800" i="1">
                            <a:latin typeface="Cambria Math" panose="02040503050406030204" pitchFamily="18" charset="0"/>
                          </a:rPr>
                          <m:t>0</m:t>
                        </m:r>
                      </m:sub>
                    </m:sSub>
                    <m:r>
                      <m:rPr>
                        <m:sty m:val="p"/>
                      </m:rPr>
                      <a:rPr lang="en-US" altLang="zh-CN" sz="2800">
                        <a:latin typeface="Cambria Math" panose="02040503050406030204" pitchFamily="18" charset="0"/>
                      </a:rPr>
                      <m:t>exp</m:t>
                    </m:r>
                    <m:r>
                      <a:rPr lang="en-US" altLang="zh-CN" sz="2800" i="1">
                        <a:latin typeface="Cambria Math" panose="02040503050406030204" pitchFamily="18" charset="0"/>
                      </a:rPr>
                      <m:t>⁡(−</m:t>
                    </m:r>
                    <m:r>
                      <a:rPr lang="en-US" altLang="zh-CN" sz="2800" i="1">
                        <a:latin typeface="Cambria Math" panose="02040503050406030204" pitchFamily="18" charset="0"/>
                      </a:rPr>
                      <m:t>𝑖</m:t>
                    </m:r>
                    <m:r>
                      <m:rPr>
                        <m:sty m:val="p"/>
                      </m:rPr>
                      <a:rPr lang="el-GR" altLang="zh-CN" sz="2800" i="1">
                        <a:latin typeface="Cambria Math" panose="02040503050406030204" pitchFamily="18" charset="0"/>
                        <a:ea typeface="Cambria Math" panose="02040503050406030204" pitchFamily="18" charset="0"/>
                      </a:rPr>
                      <m:t>Ω</m:t>
                    </m:r>
                    <m:r>
                      <a:rPr lang="en-US" altLang="zh-CN" sz="2800" i="1">
                        <a:latin typeface="Cambria Math" panose="02040503050406030204" pitchFamily="18" charset="0"/>
                      </a:rPr>
                      <m:t>𝑡</m:t>
                    </m:r>
                    <m:r>
                      <a:rPr lang="en-US" altLang="zh-CN" sz="2800" i="1">
                        <a:latin typeface="Cambria Math" panose="02040503050406030204" pitchFamily="18" charset="0"/>
                      </a:rPr>
                      <m:t>)</m:t>
                    </m:r>
                  </m:oMath>
                </a14:m>
                <a:endParaRPr lang="en-US" altLang="zh-CN" sz="2800" dirty="0"/>
              </a:p>
              <a:p>
                <a:pPr marL="0" indent="0">
                  <a:buNone/>
                </a:pPr>
                <a:r>
                  <a:rPr lang="zh-CN" altLang="en-US" sz="2800" dirty="0"/>
                  <a:t>这里 </a:t>
                </a:r>
                <a14:m>
                  <m:oMath xmlns:m="http://schemas.openxmlformats.org/officeDocument/2006/math">
                    <m:sSub>
                      <m:sSubPr>
                        <m:ctrlPr>
                          <a:rPr lang="en-US" altLang="zh-CN" sz="2800" i="1">
                            <a:latin typeface="Cambria Math" panose="02040503050406030204" pitchFamily="18" charset="0"/>
                          </a:rPr>
                        </m:ctrlPr>
                      </m:sSubPr>
                      <m:e>
                        <m:acc>
                          <m:accPr>
                            <m:chr m:val="̃"/>
                            <m:ctrlPr>
                              <a:rPr lang="el-GR" altLang="zh-CN" sz="2800" i="1">
                                <a:latin typeface="Cambria Math" panose="02040503050406030204" pitchFamily="18" charset="0"/>
                                <a:ea typeface="Cambria Math" panose="02040503050406030204" pitchFamily="18" charset="0"/>
                              </a:rPr>
                            </m:ctrlPr>
                          </m:accPr>
                          <m:e>
                            <m:r>
                              <a:rPr lang="en-US" altLang="zh-CN" sz="2800" i="1">
                                <a:latin typeface="Cambria Math" panose="02040503050406030204" pitchFamily="18" charset="0"/>
                                <a:ea typeface="Cambria Math" panose="02040503050406030204" pitchFamily="18" charset="0"/>
                              </a:rPr>
                              <m:t>𝑣</m:t>
                            </m:r>
                          </m:e>
                        </m:acc>
                      </m:e>
                      <m:sub>
                        <m:r>
                          <a:rPr lang="en-US" altLang="zh-CN" sz="2800" i="1">
                            <a:latin typeface="Cambria Math" panose="02040503050406030204" pitchFamily="18" charset="0"/>
                          </a:rPr>
                          <m:t>0</m:t>
                        </m:r>
                      </m:sub>
                    </m:sSub>
                    <m:r>
                      <a:rPr lang="en-US" altLang="zh-CN" sz="2800" i="1" smtClean="0">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𝑣</m:t>
                        </m:r>
                      </m:e>
                      <m:sub>
                        <m:r>
                          <a:rPr lang="en-US" altLang="zh-CN" sz="2800" i="1" smtClean="0">
                            <a:latin typeface="Cambria Math" panose="02040503050406030204" pitchFamily="18" charset="0"/>
                            <a:ea typeface="Cambria Math" panose="02040503050406030204" pitchFamily="18" charset="0"/>
                          </a:rPr>
                          <m:t>⊥</m:t>
                        </m:r>
                      </m:sub>
                    </m:sSub>
                    <m:func>
                      <m:funcPr>
                        <m:ctrlPr>
                          <a:rPr lang="en-US" altLang="zh-CN" sz="2800" b="0" i="1" smtClean="0">
                            <a:latin typeface="Cambria Math" panose="02040503050406030204" pitchFamily="18" charset="0"/>
                          </a:rPr>
                        </m:ctrlPr>
                      </m:funcPr>
                      <m:fName>
                        <m:r>
                          <m:rPr>
                            <m:sty m:val="p"/>
                          </m:rPr>
                          <a:rPr lang="en-US" altLang="zh-CN" sz="2800" b="0" i="0" smtClean="0">
                            <a:latin typeface="Cambria Math" panose="02040503050406030204" pitchFamily="18" charset="0"/>
                          </a:rPr>
                          <m:t>exp</m:t>
                        </m:r>
                      </m:fName>
                      <m:e>
                        <m:d>
                          <m:dPr>
                            <m:ctrlPr>
                              <a:rPr lang="en-US" altLang="zh-CN" sz="2800" b="0" i="1" smtClean="0">
                                <a:latin typeface="Cambria Math" panose="02040503050406030204" pitchFamily="18" charset="0"/>
                              </a:rPr>
                            </m:ctrlPr>
                          </m:dPr>
                          <m:e>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𝑖</m:t>
                            </m:r>
                            <m:r>
                              <a:rPr lang="zh-CN" altLang="en-US" sz="2800" b="0" i="1" smtClean="0">
                                <a:latin typeface="Cambria Math" panose="02040503050406030204" pitchFamily="18" charset="0"/>
                              </a:rPr>
                              <m:t>𝛼</m:t>
                            </m:r>
                          </m:e>
                        </m:d>
                      </m:e>
                    </m:func>
                  </m:oMath>
                </a14:m>
                <a:r>
                  <a:rPr lang="zh-CN" altLang="en-US" sz="2800" dirty="0"/>
                  <a:t> 是常复数，其辐角为 </a:t>
                </a:r>
                <a14:m>
                  <m:oMath xmlns:m="http://schemas.openxmlformats.org/officeDocument/2006/math">
                    <m:r>
                      <a:rPr lang="en-US" altLang="zh-CN" sz="2800" i="1">
                        <a:latin typeface="Cambria Math" panose="02040503050406030204" pitchFamily="18" charset="0"/>
                      </a:rPr>
                      <m:t>−</m:t>
                    </m:r>
                    <m:r>
                      <a:rPr lang="zh-CN" altLang="en-US" sz="2800" i="1" smtClean="0">
                        <a:latin typeface="Cambria Math" panose="02040503050406030204" pitchFamily="18" charset="0"/>
                      </a:rPr>
                      <m:t>𝛼</m:t>
                    </m:r>
                  </m:oMath>
                </a14:m>
                <a:r>
                  <a:rPr lang="zh-CN" altLang="en-US" sz="2800" dirty="0"/>
                  <a:t>，模 </a:t>
                </a:r>
                <a14:m>
                  <m:oMath xmlns:m="http://schemas.openxmlformats.org/officeDocument/2006/math">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𝑣</m:t>
                        </m:r>
                      </m:e>
                      <m:sub>
                        <m:r>
                          <a:rPr lang="en-US" altLang="zh-CN" sz="2800" i="1">
                            <a:latin typeface="Cambria Math" panose="02040503050406030204" pitchFamily="18" charset="0"/>
                            <a:ea typeface="Cambria Math" panose="02040503050406030204" pitchFamily="18" charset="0"/>
                          </a:rPr>
                          <m:t>⊥</m:t>
                        </m:r>
                      </m:sub>
                    </m:sSub>
                  </m:oMath>
                </a14:m>
                <a:r>
                  <a:rPr lang="zh-CN" altLang="en-US" sz="2800" dirty="0"/>
                  <a:t> 为回旋速率。带电粒子在 </a:t>
                </a:r>
                <a:r>
                  <a:rPr lang="en-US" altLang="zh-CN" sz="2800" i="1" dirty="0">
                    <a:latin typeface="Times New Roman" panose="02020603050405020304" pitchFamily="18" charset="0"/>
                    <a:cs typeface="Times New Roman" panose="02020603050405020304" pitchFamily="18" charset="0"/>
                  </a:rPr>
                  <a:t>x</a:t>
                </a:r>
                <a:r>
                  <a:rPr lang="en-US" altLang="zh-CN" sz="2800" dirty="0"/>
                  <a:t>, </a:t>
                </a:r>
                <a:r>
                  <a:rPr lang="en-US" altLang="zh-CN" sz="2800" i="1" dirty="0">
                    <a:latin typeface="Times New Roman" panose="02020603050405020304" pitchFamily="18" charset="0"/>
                    <a:cs typeface="Times New Roman" panose="02020603050405020304" pitchFamily="18" charset="0"/>
                  </a:rPr>
                  <a:t>y </a:t>
                </a:r>
                <a:r>
                  <a:rPr lang="zh-CN" altLang="en-US" sz="2800" dirty="0"/>
                  <a:t>平面内的投影是做匀速圆周运动（回旋）。</a:t>
                </a:r>
                <a:endParaRPr lang="zh-CN" altLang="en-US" sz="2800" dirty="0"/>
              </a:p>
              <a:p>
                <a:r>
                  <a:rPr lang="zh-CN" altLang="en-US" sz="2800" dirty="0"/>
                  <a:t>在 </a:t>
                </a:r>
                <a:r>
                  <a:rPr lang="en-US" altLang="zh-CN" sz="2800" i="1" dirty="0">
                    <a:latin typeface="Times New Roman" panose="02020603050405020304" pitchFamily="18" charset="0"/>
                    <a:cs typeface="Times New Roman" panose="02020603050405020304" pitchFamily="18" charset="0"/>
                  </a:rPr>
                  <a:t>z </a:t>
                </a:r>
                <a:r>
                  <a:rPr lang="zh-CN" altLang="en-US" sz="2800" dirty="0"/>
                  <a:t>方向（平行方向）上，粒子的速度分量保持不变。</a:t>
                </a:r>
                <a:endParaRPr lang="zh-CN" altLang="en-US" sz="2800" dirty="0"/>
              </a:p>
            </p:txBody>
          </p:sp>
        </mc:Choice>
        <mc:Fallback>
          <p:sp>
            <p:nvSpPr>
              <p:cNvPr id="51202" name="文本占位符 75778"/>
              <p:cNvSpPr>
                <a:spLocks noRot="1" noChangeAspect="1" noMove="1" noResize="1" noEditPoints="1" noAdjustHandles="1" noChangeArrowheads="1" noChangeShapeType="1" noTextEdit="1"/>
              </p:cNvSpPr>
              <p:nvPr>
                <p:ph type="body" sz="half" idx="1"/>
              </p:nvPr>
            </p:nvSpPr>
            <p:spPr>
              <a:xfrm>
                <a:off x="457200" y="1600200"/>
                <a:ext cx="8139113" cy="4525963"/>
              </a:xfrm>
              <a:blipFill rotWithShape="1">
                <a:blip r:embed="rId1"/>
                <a:stretch>
                  <a:fillRect r="4" b="7"/>
                </a:stretch>
              </a:blipFill>
            </p:spPr>
            <p:txBody>
              <a:bodyPr/>
              <a:lstStyle/>
              <a:p>
                <a:r>
                  <a:rPr lang="zh-CN" altLang="en-US">
                    <a:noFill/>
                  </a:rPr>
                  <a:t> </a:t>
                </a:r>
              </a:p>
            </p:txBody>
          </p:sp>
        </mc:Fallback>
      </mc:AlternateContent>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mc:Choice xmlns:a14="http://schemas.microsoft.com/office/drawing/2010/main" Requires="a14">
          <p:sp>
            <p:nvSpPr>
              <p:cNvPr id="52225" name="矩形 76821"/>
              <p:cNvSpPr/>
              <p:nvPr/>
            </p:nvSpPr>
            <p:spPr>
              <a:xfrm>
                <a:off x="457200" y="1600200"/>
                <a:ext cx="8139113" cy="4525963"/>
              </a:xfrm>
              <a:prstGeom prst="rect">
                <a:avLst/>
              </a:prstGeom>
              <a:noFill/>
              <a:ln w="9525">
                <a:noFill/>
              </a:ln>
            </p:spPr>
            <p:txBody>
              <a:bodyPr anchor="t"/>
              <a:lstStyle/>
              <a:p>
                <a:pPr marL="342900" indent="-342900">
                  <a:spcBef>
                    <a:spcPct val="20000"/>
                  </a:spcBef>
                  <a:buChar char="•"/>
                </a:pPr>
                <a:r>
                  <a:rPr lang="zh-CN" altLang="en-US" sz="2800" dirty="0">
                    <a:latin typeface="Arial" panose="020B0604020202020204" pitchFamily="34" charset="0"/>
                  </a:rPr>
                  <a:t>求解得带电粒子的运动速度：</a:t>
                </a:r>
                <a:endParaRPr lang="en-US" altLang="zh-CN" sz="2800" dirty="0">
                  <a:latin typeface="Arial" panose="020B0604020202020204" pitchFamily="34" charset="0"/>
                </a:endParaRPr>
              </a:p>
              <a:p>
                <a:pPr>
                  <a:spcBef>
                    <a:spcPct val="20000"/>
                  </a:spcBef>
                </a:pPr>
                <a:r>
                  <a:rPr lang="en-US" altLang="zh-CN" sz="2800" dirty="0"/>
                  <a:t>	</a:t>
                </a:r>
                <a14:m>
                  <m:oMath xmlns:m="http://schemas.openxmlformats.org/officeDocument/2006/math">
                    <m:sSub>
                      <m:sSubPr>
                        <m:ctrlPr>
                          <a:rPr lang="en-US" altLang="zh-CN" sz="2800" i="1" smtClean="0">
                            <a:latin typeface="Cambria Math" panose="02040503050406030204" pitchFamily="18" charset="0"/>
                          </a:rPr>
                        </m:ctrlPr>
                      </m:sSubPr>
                      <m:e>
                        <m:r>
                          <a:rPr lang="en-US" altLang="zh-CN" sz="2800" b="0" i="1" smtClean="0">
                            <a:latin typeface="Cambria Math" panose="02040503050406030204" pitchFamily="18" charset="0"/>
                          </a:rPr>
                          <m:t>𝑣</m:t>
                        </m:r>
                      </m:e>
                      <m:sub>
                        <m:r>
                          <a:rPr lang="en-US" altLang="zh-CN" sz="2800" b="0" i="1" smtClean="0">
                            <a:latin typeface="Cambria Math" panose="02040503050406030204" pitchFamily="18" charset="0"/>
                          </a:rPr>
                          <m:t>𝑥</m:t>
                        </m:r>
                      </m:sub>
                    </m:sSub>
                    <m:r>
                      <a:rPr lang="en-US" altLang="zh-CN" sz="2800" b="0" i="1" smtClean="0">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𝑣</m:t>
                        </m:r>
                      </m:e>
                      <m:sub>
                        <m:r>
                          <a:rPr lang="en-US" altLang="zh-CN" sz="2800" i="1">
                            <a:latin typeface="Cambria Math" panose="02040503050406030204" pitchFamily="18" charset="0"/>
                            <a:ea typeface="Cambria Math" panose="02040503050406030204" pitchFamily="18" charset="0"/>
                          </a:rPr>
                          <m:t>⊥</m:t>
                        </m:r>
                      </m:sub>
                    </m:sSub>
                    <m:r>
                      <m:rPr>
                        <m:sty m:val="p"/>
                      </m:rPr>
                      <a:rPr lang="en-US" altLang="zh-CN" sz="2800" b="0" i="0" smtClean="0">
                        <a:latin typeface="Cambria Math" panose="02040503050406030204" pitchFamily="18" charset="0"/>
                        <a:ea typeface="Cambria Math" panose="02040503050406030204" pitchFamily="18" charset="0"/>
                      </a:rPr>
                      <m:t>cos</m:t>
                    </m:r>
                    <m:r>
                      <a:rPr lang="en-US" altLang="zh-CN" sz="2800" b="0" i="1" smtClean="0">
                        <a:latin typeface="Cambria Math" panose="02040503050406030204" pitchFamily="18" charset="0"/>
                        <a:ea typeface="Cambria Math" panose="02040503050406030204" pitchFamily="18" charset="0"/>
                      </a:rPr>
                      <m:t>⁡(</m:t>
                    </m:r>
                    <m:r>
                      <m:rPr>
                        <m:sty m:val="p"/>
                      </m:rPr>
                      <a:rPr lang="el-GR" altLang="zh-CN" sz="2800" i="1">
                        <a:latin typeface="Cambria Math" panose="02040503050406030204" pitchFamily="18" charset="0"/>
                        <a:ea typeface="Cambria Math" panose="02040503050406030204" pitchFamily="18" charset="0"/>
                      </a:rPr>
                      <m:t>Ω</m:t>
                    </m:r>
                    <m:r>
                      <a:rPr lang="en-US" altLang="zh-CN" sz="2800" b="0" i="1" smtClean="0">
                        <a:latin typeface="Cambria Math" panose="02040503050406030204" pitchFamily="18" charset="0"/>
                        <a:ea typeface="Cambria Math" panose="02040503050406030204" pitchFamily="18" charset="0"/>
                      </a:rPr>
                      <m:t>𝑡</m:t>
                    </m:r>
                    <m:r>
                      <a:rPr lang="en-US" altLang="zh-CN" sz="2800" b="0" i="1" smtClean="0">
                        <a:latin typeface="Cambria Math" panose="02040503050406030204" pitchFamily="18" charset="0"/>
                        <a:ea typeface="Cambria Math" panose="02040503050406030204" pitchFamily="18" charset="0"/>
                      </a:rPr>
                      <m:t>+</m:t>
                    </m:r>
                    <m:r>
                      <a:rPr lang="zh-CN" altLang="en-US" sz="2800" b="0" i="1" smtClean="0">
                        <a:latin typeface="Cambria Math" panose="02040503050406030204" pitchFamily="18" charset="0"/>
                        <a:ea typeface="Cambria Math" panose="02040503050406030204" pitchFamily="18" charset="0"/>
                      </a:rPr>
                      <m:t>𝛼</m:t>
                    </m:r>
                    <m:r>
                      <a:rPr lang="en-US" altLang="zh-CN" sz="2800" b="0" i="1" smtClean="0">
                        <a:latin typeface="Cambria Math" panose="02040503050406030204" pitchFamily="18" charset="0"/>
                        <a:ea typeface="Cambria Math" panose="02040503050406030204" pitchFamily="18" charset="0"/>
                      </a:rPr>
                      <m:t>)</m:t>
                    </m:r>
                  </m:oMath>
                </a14:m>
                <a:endParaRPr lang="en-US" altLang="zh-CN" sz="2800" dirty="0">
                  <a:latin typeface="Arial" panose="020B0604020202020204" pitchFamily="34" charset="0"/>
                </a:endParaRPr>
              </a:p>
              <a:p>
                <a:pPr>
                  <a:spcBef>
                    <a:spcPct val="20000"/>
                  </a:spcBef>
                </a:pPr>
                <a:r>
                  <a:rPr lang="en-US" altLang="zh-CN" sz="2800" dirty="0"/>
                  <a:t>	</a:t>
                </a:r>
                <a14:m>
                  <m:oMath xmlns:m="http://schemas.openxmlformats.org/officeDocument/2006/math">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𝑣</m:t>
                        </m:r>
                      </m:e>
                      <m:sub>
                        <m:r>
                          <a:rPr lang="en-US" altLang="zh-CN" sz="2800" b="0" i="1" smtClean="0">
                            <a:latin typeface="Cambria Math" panose="02040503050406030204" pitchFamily="18" charset="0"/>
                          </a:rPr>
                          <m:t>𝑦</m:t>
                        </m:r>
                      </m:sub>
                    </m:sSub>
                    <m:r>
                      <a:rPr lang="en-US" altLang="zh-CN" sz="2800" i="1">
                        <a:latin typeface="Cambria Math" panose="02040503050406030204" pitchFamily="18" charset="0"/>
                      </a:rPr>
                      <m:t>=</m:t>
                    </m:r>
                    <m:r>
                      <a:rPr lang="en-US" altLang="zh-CN" sz="2800" b="0" i="1" smtClean="0">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𝑣</m:t>
                        </m:r>
                      </m:e>
                      <m:sub>
                        <m:r>
                          <a:rPr lang="en-US" altLang="zh-CN" sz="2800" i="1">
                            <a:latin typeface="Cambria Math" panose="02040503050406030204" pitchFamily="18" charset="0"/>
                            <a:ea typeface="Cambria Math" panose="02040503050406030204" pitchFamily="18" charset="0"/>
                          </a:rPr>
                          <m:t>⊥</m:t>
                        </m:r>
                      </m:sub>
                    </m:sSub>
                    <m:func>
                      <m:funcPr>
                        <m:ctrlPr>
                          <a:rPr lang="en-US" altLang="zh-CN" sz="2800" b="0" i="1" smtClean="0">
                            <a:latin typeface="Cambria Math" panose="02040503050406030204" pitchFamily="18" charset="0"/>
                            <a:ea typeface="Cambria Math" panose="02040503050406030204" pitchFamily="18" charset="0"/>
                          </a:rPr>
                        </m:ctrlPr>
                      </m:funcPr>
                      <m:fName>
                        <m:r>
                          <m:rPr>
                            <m:sty m:val="p"/>
                          </m:rPr>
                          <a:rPr lang="en-US" altLang="zh-CN" sz="2800" b="0" i="0" smtClean="0">
                            <a:latin typeface="Cambria Math" panose="02040503050406030204" pitchFamily="18" charset="0"/>
                            <a:ea typeface="Cambria Math" panose="02040503050406030204" pitchFamily="18" charset="0"/>
                          </a:rPr>
                          <m:t>sin</m:t>
                        </m:r>
                      </m:fName>
                      <m:e>
                        <m:r>
                          <a:rPr lang="en-US" altLang="zh-CN" sz="2800" i="1">
                            <a:latin typeface="Cambria Math" panose="02040503050406030204" pitchFamily="18" charset="0"/>
                            <a:ea typeface="Cambria Math" panose="02040503050406030204" pitchFamily="18" charset="0"/>
                          </a:rPr>
                          <m:t>(</m:t>
                        </m:r>
                        <m:r>
                          <m:rPr>
                            <m:sty m:val="p"/>
                          </m:rPr>
                          <a:rPr lang="el-GR" altLang="zh-CN" sz="2800" i="1">
                            <a:latin typeface="Cambria Math" panose="02040503050406030204" pitchFamily="18" charset="0"/>
                            <a:ea typeface="Cambria Math" panose="02040503050406030204" pitchFamily="18" charset="0"/>
                          </a:rPr>
                          <m:t>Ω</m:t>
                        </m:r>
                        <m:r>
                          <a:rPr lang="en-US" altLang="zh-CN" sz="2800" i="1">
                            <a:latin typeface="Cambria Math" panose="02040503050406030204" pitchFamily="18" charset="0"/>
                            <a:ea typeface="Cambria Math" panose="02040503050406030204" pitchFamily="18" charset="0"/>
                          </a:rPr>
                          <m:t>𝑡</m:t>
                        </m:r>
                        <m:r>
                          <a:rPr lang="en-US" altLang="zh-CN" sz="2800" i="1">
                            <a:latin typeface="Cambria Math" panose="02040503050406030204" pitchFamily="18" charset="0"/>
                            <a:ea typeface="Cambria Math" panose="02040503050406030204" pitchFamily="18" charset="0"/>
                          </a:rPr>
                          <m:t>+</m:t>
                        </m:r>
                        <m:r>
                          <a:rPr lang="zh-CN" altLang="en-US" sz="2800" i="1">
                            <a:latin typeface="Cambria Math" panose="02040503050406030204" pitchFamily="18" charset="0"/>
                            <a:ea typeface="Cambria Math" panose="02040503050406030204" pitchFamily="18" charset="0"/>
                          </a:rPr>
                          <m:t>𝛼</m:t>
                        </m:r>
                        <m:r>
                          <a:rPr lang="en-US" altLang="zh-CN" sz="2800" i="1">
                            <a:latin typeface="Cambria Math" panose="02040503050406030204" pitchFamily="18" charset="0"/>
                            <a:ea typeface="Cambria Math" panose="02040503050406030204" pitchFamily="18" charset="0"/>
                          </a:rPr>
                          <m:t>)</m:t>
                        </m:r>
                      </m:e>
                    </m:func>
                  </m:oMath>
                </a14:m>
                <a:endParaRPr lang="zh-CN" altLang="en-US" sz="2800" dirty="0">
                  <a:latin typeface="Arial" panose="020B0604020202020204" pitchFamily="34" charset="0"/>
                </a:endParaRPr>
              </a:p>
              <a:p>
                <a:pPr>
                  <a:spcBef>
                    <a:spcPct val="20000"/>
                  </a:spcBef>
                </a:pPr>
                <a:r>
                  <a:rPr lang="en-US" altLang="zh-CN" sz="2800" dirty="0"/>
                  <a:t>	</a:t>
                </a:r>
                <a14:m>
                  <m:oMath xmlns:m="http://schemas.openxmlformats.org/officeDocument/2006/math">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𝑣</m:t>
                        </m:r>
                      </m:e>
                      <m:sub>
                        <m:r>
                          <a:rPr lang="en-US" altLang="zh-CN" sz="2800" b="0" i="1" smtClean="0">
                            <a:latin typeface="Cambria Math" panose="02040503050406030204" pitchFamily="18" charset="0"/>
                          </a:rPr>
                          <m:t>𝑧</m:t>
                        </m:r>
                      </m:sub>
                    </m:sSub>
                    <m:r>
                      <a:rPr lang="en-US" altLang="zh-CN" sz="2800" i="1">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𝑣</m:t>
                        </m:r>
                      </m:e>
                      <m:sub>
                        <m:r>
                          <a:rPr lang="en-US" altLang="zh-CN" sz="2800" b="0" i="1" smtClean="0">
                            <a:latin typeface="Cambria Math" panose="02040503050406030204" pitchFamily="18" charset="0"/>
                          </a:rPr>
                          <m:t>||</m:t>
                        </m:r>
                      </m:sub>
                    </m:sSub>
                  </m:oMath>
                </a14:m>
                <a:endParaRPr lang="en-US" altLang="zh-CN" sz="2800" dirty="0">
                  <a:latin typeface="Arial" panose="020B0604020202020204" pitchFamily="34" charset="0"/>
                </a:endParaRPr>
              </a:p>
              <a:p>
                <a:pPr>
                  <a:spcBef>
                    <a:spcPct val="20000"/>
                  </a:spcBef>
                </a:pPr>
                <a:r>
                  <a:rPr lang="zh-CN" altLang="en-US" sz="2800" dirty="0"/>
                  <a:t>  位置为：</a:t>
                </a:r>
                <a:endParaRPr lang="zh-CN" altLang="en-US" sz="2800" dirty="0">
                  <a:latin typeface="Arial" panose="020B0604020202020204" pitchFamily="34" charset="0"/>
                </a:endParaRPr>
              </a:p>
              <a:p>
                <a:pPr>
                  <a:spcBef>
                    <a:spcPct val="20000"/>
                  </a:spcBef>
                </a:pPr>
                <a:r>
                  <a:rPr lang="en-US" altLang="zh-CN" sz="2800" b="0" dirty="0"/>
                  <a:t>	</a:t>
                </a:r>
                <a14:m>
                  <m:oMath xmlns:m="http://schemas.openxmlformats.org/officeDocument/2006/math">
                    <m:r>
                      <a:rPr lang="en-US" altLang="zh-CN" sz="2800" b="0" i="1" smtClean="0">
                        <a:latin typeface="Cambria Math" panose="02040503050406030204" pitchFamily="18" charset="0"/>
                      </a:rPr>
                      <m:t>𝑥</m:t>
                    </m:r>
                    <m:r>
                      <a:rPr lang="en-US" altLang="zh-CN" sz="2800" i="1">
                        <a:latin typeface="Cambria Math" panose="02040503050406030204" pitchFamily="18" charset="0"/>
                      </a:rPr>
                      <m:t>=</m:t>
                    </m:r>
                    <m:r>
                      <a:rPr lang="zh-CN" altLang="en-US" sz="2800" i="1" smtClean="0">
                        <a:latin typeface="Cambria Math" panose="02040503050406030204" pitchFamily="18" charset="0"/>
                      </a:rPr>
                      <m:t>𝜌</m:t>
                    </m:r>
                    <m:func>
                      <m:funcPr>
                        <m:ctrlPr>
                          <a:rPr lang="en-US" altLang="zh-CN" sz="2800" b="0" i="1" smtClean="0">
                            <a:latin typeface="Cambria Math" panose="02040503050406030204" pitchFamily="18" charset="0"/>
                          </a:rPr>
                        </m:ctrlPr>
                      </m:funcPr>
                      <m:fName>
                        <m:r>
                          <m:rPr>
                            <m:sty m:val="p"/>
                          </m:rPr>
                          <a:rPr lang="en-US" altLang="zh-CN" sz="2800" b="0" i="0" smtClean="0">
                            <a:latin typeface="Cambria Math" panose="02040503050406030204" pitchFamily="18" charset="0"/>
                          </a:rPr>
                          <m:t>sin</m:t>
                        </m:r>
                      </m:fName>
                      <m:e>
                        <m:d>
                          <m:dPr>
                            <m:ctrlPr>
                              <a:rPr lang="en-US" altLang="zh-CN" sz="2800" b="0" i="1" smtClean="0">
                                <a:latin typeface="Cambria Math" panose="02040503050406030204" pitchFamily="18" charset="0"/>
                              </a:rPr>
                            </m:ctrlPr>
                          </m:dPr>
                          <m:e>
                            <m:r>
                              <m:rPr>
                                <m:sty m:val="p"/>
                              </m:rPr>
                              <a:rPr lang="el-GR" altLang="zh-CN" sz="2800" i="1">
                                <a:latin typeface="Cambria Math" panose="02040503050406030204" pitchFamily="18" charset="0"/>
                                <a:ea typeface="Cambria Math" panose="02040503050406030204" pitchFamily="18" charset="0"/>
                              </a:rPr>
                              <m:t>Ω</m:t>
                            </m:r>
                            <m:r>
                              <a:rPr lang="en-US" altLang="zh-CN" sz="2800" i="1">
                                <a:latin typeface="Cambria Math" panose="02040503050406030204" pitchFamily="18" charset="0"/>
                                <a:ea typeface="Cambria Math" panose="02040503050406030204" pitchFamily="18" charset="0"/>
                              </a:rPr>
                              <m:t>𝑡</m:t>
                            </m:r>
                            <m:r>
                              <a:rPr lang="en-US" altLang="zh-CN" sz="2800" i="1">
                                <a:latin typeface="Cambria Math" panose="02040503050406030204" pitchFamily="18" charset="0"/>
                                <a:ea typeface="Cambria Math" panose="02040503050406030204" pitchFamily="18" charset="0"/>
                              </a:rPr>
                              <m:t>+</m:t>
                            </m:r>
                            <m:r>
                              <a:rPr lang="zh-CN" altLang="en-US" sz="2800" i="1">
                                <a:latin typeface="Cambria Math" panose="02040503050406030204" pitchFamily="18" charset="0"/>
                                <a:ea typeface="Cambria Math" panose="02040503050406030204" pitchFamily="18" charset="0"/>
                              </a:rPr>
                              <m:t>𝛼</m:t>
                            </m:r>
                          </m:e>
                        </m:d>
                      </m:e>
                    </m:func>
                    <m:r>
                      <a:rPr lang="en-US" altLang="zh-CN" sz="2800" b="0" i="1" smtClean="0">
                        <a:latin typeface="Cambria Math" panose="02040503050406030204" pitchFamily="18" charset="0"/>
                        <a:ea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b="0" i="1" smtClean="0">
                            <a:latin typeface="Cambria Math" panose="02040503050406030204" pitchFamily="18" charset="0"/>
                          </a:rPr>
                          <m:t>𝑥</m:t>
                        </m:r>
                      </m:e>
                      <m:sub>
                        <m:r>
                          <a:rPr lang="en-US" altLang="zh-CN" sz="2800" b="0" i="1" smtClean="0">
                            <a:latin typeface="Cambria Math" panose="02040503050406030204" pitchFamily="18" charset="0"/>
                          </a:rPr>
                          <m:t>0</m:t>
                        </m:r>
                      </m:sub>
                    </m:sSub>
                  </m:oMath>
                </a14:m>
                <a:endParaRPr lang="en-US" altLang="zh-CN" sz="2800" dirty="0">
                  <a:latin typeface="Arial" panose="020B0604020202020204" pitchFamily="34" charset="0"/>
                </a:endParaRPr>
              </a:p>
              <a:p>
                <a:pPr>
                  <a:spcBef>
                    <a:spcPct val="20000"/>
                  </a:spcBef>
                </a:pPr>
                <a:r>
                  <a:rPr lang="en-US" altLang="zh-CN" sz="2800" b="0" dirty="0"/>
                  <a:t>	</a:t>
                </a:r>
                <a14:m>
                  <m:oMath xmlns:m="http://schemas.openxmlformats.org/officeDocument/2006/math">
                    <m:r>
                      <a:rPr lang="en-US" altLang="zh-CN" sz="2800" b="0" i="1" smtClean="0">
                        <a:latin typeface="Cambria Math" panose="02040503050406030204" pitchFamily="18" charset="0"/>
                      </a:rPr>
                      <m:t>𝑦</m:t>
                    </m:r>
                    <m:r>
                      <a:rPr lang="en-US" altLang="zh-CN" sz="2800" i="1">
                        <a:latin typeface="Cambria Math" panose="02040503050406030204" pitchFamily="18" charset="0"/>
                      </a:rPr>
                      <m:t>=</m:t>
                    </m:r>
                    <m:r>
                      <a:rPr lang="zh-CN" altLang="en-US" sz="2800" i="1">
                        <a:latin typeface="Cambria Math" panose="02040503050406030204" pitchFamily="18" charset="0"/>
                      </a:rPr>
                      <m:t>𝜌</m:t>
                    </m:r>
                    <m:func>
                      <m:funcPr>
                        <m:ctrlPr>
                          <a:rPr lang="en-US" altLang="zh-CN" sz="2800" i="1">
                            <a:latin typeface="Cambria Math" panose="02040503050406030204" pitchFamily="18" charset="0"/>
                          </a:rPr>
                        </m:ctrlPr>
                      </m:funcPr>
                      <m:fName>
                        <m:r>
                          <m:rPr>
                            <m:sty m:val="p"/>
                          </m:rPr>
                          <a:rPr lang="en-US" altLang="zh-CN" sz="2800" b="0" i="0" smtClean="0">
                            <a:latin typeface="Cambria Math" panose="02040503050406030204" pitchFamily="18" charset="0"/>
                          </a:rPr>
                          <m:t>cos</m:t>
                        </m:r>
                      </m:fName>
                      <m:e>
                        <m:d>
                          <m:dPr>
                            <m:ctrlPr>
                              <a:rPr lang="en-US" altLang="zh-CN" sz="2800" i="1">
                                <a:latin typeface="Cambria Math" panose="02040503050406030204" pitchFamily="18" charset="0"/>
                              </a:rPr>
                            </m:ctrlPr>
                          </m:dPr>
                          <m:e>
                            <m:r>
                              <m:rPr>
                                <m:sty m:val="p"/>
                              </m:rPr>
                              <a:rPr lang="el-GR" altLang="zh-CN" sz="2800" i="1">
                                <a:latin typeface="Cambria Math" panose="02040503050406030204" pitchFamily="18" charset="0"/>
                                <a:ea typeface="Cambria Math" panose="02040503050406030204" pitchFamily="18" charset="0"/>
                              </a:rPr>
                              <m:t>Ω</m:t>
                            </m:r>
                            <m:r>
                              <a:rPr lang="en-US" altLang="zh-CN" sz="2800" i="1">
                                <a:latin typeface="Cambria Math" panose="02040503050406030204" pitchFamily="18" charset="0"/>
                                <a:ea typeface="Cambria Math" panose="02040503050406030204" pitchFamily="18" charset="0"/>
                              </a:rPr>
                              <m:t>𝑡</m:t>
                            </m:r>
                            <m:r>
                              <a:rPr lang="en-US" altLang="zh-CN" sz="2800" i="1">
                                <a:latin typeface="Cambria Math" panose="02040503050406030204" pitchFamily="18" charset="0"/>
                                <a:ea typeface="Cambria Math" panose="02040503050406030204" pitchFamily="18" charset="0"/>
                              </a:rPr>
                              <m:t>+</m:t>
                            </m:r>
                            <m:r>
                              <a:rPr lang="zh-CN" altLang="en-US" sz="2800" i="1">
                                <a:latin typeface="Cambria Math" panose="02040503050406030204" pitchFamily="18" charset="0"/>
                                <a:ea typeface="Cambria Math" panose="02040503050406030204" pitchFamily="18" charset="0"/>
                              </a:rPr>
                              <m:t>𝛼</m:t>
                            </m:r>
                          </m:e>
                        </m:d>
                      </m:e>
                    </m:func>
                    <m:r>
                      <a:rPr lang="en-US" altLang="zh-CN" sz="2800" i="1">
                        <a:latin typeface="Cambria Math" panose="02040503050406030204" pitchFamily="18" charset="0"/>
                        <a:ea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b="0" i="1" smtClean="0">
                            <a:latin typeface="Cambria Math" panose="02040503050406030204" pitchFamily="18" charset="0"/>
                          </a:rPr>
                          <m:t>𝑦</m:t>
                        </m:r>
                      </m:e>
                      <m:sub>
                        <m:r>
                          <a:rPr lang="en-US" altLang="zh-CN" sz="2800" i="1">
                            <a:latin typeface="Cambria Math" panose="02040503050406030204" pitchFamily="18" charset="0"/>
                          </a:rPr>
                          <m:t>0</m:t>
                        </m:r>
                      </m:sub>
                    </m:sSub>
                  </m:oMath>
                </a14:m>
                <a:endParaRPr lang="en-US" altLang="zh-CN" sz="2800" dirty="0">
                  <a:latin typeface="Arial" panose="020B0604020202020204" pitchFamily="34" charset="0"/>
                </a:endParaRPr>
              </a:p>
              <a:p>
                <a:pPr>
                  <a:spcBef>
                    <a:spcPct val="20000"/>
                  </a:spcBef>
                </a:pPr>
                <a:r>
                  <a:rPr lang="en-US" altLang="zh-CN" sz="2800" dirty="0"/>
                  <a:t>	</a:t>
                </a:r>
                <a:r>
                  <a:rPr lang="zh-CN" altLang="en-US" sz="2800" dirty="0"/>
                  <a:t>其中 </a:t>
                </a:r>
                <a14:m>
                  <m:oMath xmlns:m="http://schemas.openxmlformats.org/officeDocument/2006/math">
                    <m:r>
                      <a:rPr lang="zh-CN" altLang="en-US" sz="2800" i="1">
                        <a:latin typeface="Cambria Math" panose="02040503050406030204" pitchFamily="18" charset="0"/>
                      </a:rPr>
                      <m:t>𝜌</m:t>
                    </m:r>
                    <m:r>
                      <a:rPr lang="en-US" altLang="zh-CN" sz="2800" i="1">
                        <a:latin typeface="Cambria Math" panose="02040503050406030204" pitchFamily="18" charset="0"/>
                      </a:rPr>
                      <m:t>=</m:t>
                    </m:r>
                    <m:f>
                      <m:fPr>
                        <m:ctrlPr>
                          <a:rPr lang="en-US" altLang="zh-CN" sz="2800" i="1" smtClean="0">
                            <a:latin typeface="Cambria Math" panose="02040503050406030204" pitchFamily="18" charset="0"/>
                          </a:rPr>
                        </m:ctrlPr>
                      </m:fPr>
                      <m:num>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𝑣</m:t>
                            </m:r>
                          </m:e>
                          <m:sub>
                            <m:r>
                              <a:rPr lang="en-US" altLang="zh-CN" sz="2800" i="1">
                                <a:latin typeface="Cambria Math" panose="02040503050406030204" pitchFamily="18" charset="0"/>
                                <a:ea typeface="Cambria Math" panose="02040503050406030204" pitchFamily="18" charset="0"/>
                              </a:rPr>
                              <m:t>⊥</m:t>
                            </m:r>
                          </m:sub>
                        </m:sSub>
                      </m:num>
                      <m:den>
                        <m:r>
                          <m:rPr>
                            <m:sty m:val="p"/>
                          </m:rPr>
                          <a:rPr lang="el-GR" altLang="zh-CN" sz="2800" i="1">
                            <a:latin typeface="Cambria Math" panose="02040503050406030204" pitchFamily="18" charset="0"/>
                            <a:ea typeface="Cambria Math" panose="02040503050406030204" pitchFamily="18" charset="0"/>
                          </a:rPr>
                          <m:t>Ω</m:t>
                        </m:r>
                      </m:den>
                    </m:f>
                  </m:oMath>
                </a14:m>
                <a:r>
                  <a:rPr lang="zh-CN" altLang="en-US" sz="2800" dirty="0">
                    <a:latin typeface="Arial" panose="020B0604020202020204" pitchFamily="34" charset="0"/>
                  </a:rPr>
                  <a:t> 是回旋半径。</a:t>
                </a:r>
                <a:endParaRPr lang="zh-CN" altLang="en-US" sz="2800" dirty="0">
                  <a:latin typeface="Arial" panose="020B0604020202020204" pitchFamily="34" charset="0"/>
                </a:endParaRPr>
              </a:p>
              <a:p>
                <a:pPr marL="342900" indent="-342900">
                  <a:spcBef>
                    <a:spcPct val="20000"/>
                  </a:spcBef>
                  <a:buChar char="•"/>
                </a:pPr>
                <a:endParaRPr lang="zh-CN" altLang="en-US" sz="2800" dirty="0">
                  <a:latin typeface="Arial" panose="020B0604020202020204" pitchFamily="34" charset="0"/>
                </a:endParaRPr>
              </a:p>
              <a:p>
                <a:pPr marL="342900" indent="-342900">
                  <a:spcBef>
                    <a:spcPct val="20000"/>
                  </a:spcBef>
                  <a:buChar char="•"/>
                </a:pPr>
                <a:endParaRPr lang="zh-CN" altLang="en-US" sz="2800" dirty="0">
                  <a:latin typeface="Arial" panose="020B0604020202020204" pitchFamily="34" charset="0"/>
                </a:endParaRPr>
              </a:p>
              <a:p>
                <a:pPr marL="342900" indent="-342900">
                  <a:spcBef>
                    <a:spcPct val="20000"/>
                  </a:spcBef>
                  <a:buChar char="•"/>
                </a:pPr>
                <a:endParaRPr lang="zh-CN" altLang="en-US" sz="2800" dirty="0">
                  <a:latin typeface="Arial" panose="020B0604020202020204" pitchFamily="34" charset="0"/>
                </a:endParaRPr>
              </a:p>
              <a:p>
                <a:pPr marL="342900" indent="-342900">
                  <a:spcBef>
                    <a:spcPct val="20000"/>
                  </a:spcBef>
                  <a:buChar char="•"/>
                </a:pPr>
                <a:endParaRPr lang="zh-CN" altLang="en-US" sz="2800" dirty="0">
                  <a:latin typeface="Arial" panose="020B0604020202020204" pitchFamily="34" charset="0"/>
                </a:endParaRPr>
              </a:p>
            </p:txBody>
          </p:sp>
        </mc:Choice>
        <mc:Fallback>
          <p:sp>
            <p:nvSpPr>
              <p:cNvPr id="52225" name="矩形 76821"/>
              <p:cNvSpPr>
                <a:spLocks noRot="1" noChangeAspect="1" noMove="1" noResize="1" noEditPoints="1" noAdjustHandles="1" noChangeArrowheads="1" noChangeShapeType="1" noTextEdit="1"/>
              </p:cNvSpPr>
              <p:nvPr/>
            </p:nvSpPr>
            <p:spPr>
              <a:xfrm>
                <a:off x="457200" y="1600200"/>
                <a:ext cx="8139113" cy="4525963"/>
              </a:xfrm>
              <a:prstGeom prst="rect">
                <a:avLst/>
              </a:prstGeom>
              <a:blipFill rotWithShape="1">
                <a:blip r:embed="rId1"/>
                <a:stretch>
                  <a:fillRect r="4" b="-40568"/>
                </a:stretch>
              </a:blipFill>
              <a:ln w="9525">
                <a:noFill/>
              </a:ln>
            </p:spPr>
            <p:txBody>
              <a:bodyPr/>
              <a:lstStyle/>
              <a:p>
                <a:r>
                  <a:rPr lang="zh-CN" altLang="en-US">
                    <a:noFill/>
                  </a:rPr>
                  <a:t> </a:t>
                </a:r>
              </a:p>
            </p:txBody>
          </p:sp>
        </mc:Fallback>
      </mc:AlternateContent>
      <p:sp>
        <p:nvSpPr>
          <p:cNvPr id="52226" name="标题 76801"/>
          <p:cNvSpPr>
            <a:spLocks noGrp="1"/>
          </p:cNvSpPr>
          <p:nvPr>
            <p:ph type="title"/>
          </p:nvPr>
        </p:nvSpPr>
        <p:spPr/>
        <p:txBody>
          <a:bodyPr anchor="ctr"/>
          <a:lstStyle/>
          <a:p>
            <a:r>
              <a:rPr lang="zh-CN" altLang="en-US" sz="4000" dirty="0"/>
              <a:t>带电粒子在均匀恒定磁场中的运动</a:t>
            </a:r>
            <a:endParaRPr lang="zh-CN" altLang="en-US" sz="4000" dirty="0"/>
          </a:p>
        </p:txBody>
      </p:sp>
      <p:grpSp>
        <p:nvGrpSpPr>
          <p:cNvPr id="5" name="组合 4"/>
          <p:cNvGrpSpPr/>
          <p:nvPr/>
        </p:nvGrpSpPr>
        <p:grpSpPr>
          <a:xfrm>
            <a:off x="5292080" y="1772816"/>
            <a:ext cx="2896767" cy="2934976"/>
            <a:chOff x="5651500" y="2037642"/>
            <a:chExt cx="2896767" cy="2934976"/>
          </a:xfrm>
        </p:grpSpPr>
        <p:sp>
          <p:nvSpPr>
            <p:cNvPr id="52229" name="直接连接符 76804"/>
            <p:cNvSpPr/>
            <p:nvPr/>
          </p:nvSpPr>
          <p:spPr>
            <a:xfrm flipV="1">
              <a:off x="7091363" y="2164331"/>
              <a:ext cx="0" cy="2808287"/>
            </a:xfrm>
            <a:prstGeom prst="line">
              <a:avLst/>
            </a:prstGeom>
            <a:ln w="9525" cap="flat" cmpd="sng">
              <a:solidFill>
                <a:schemeClr val="tx1"/>
              </a:solidFill>
              <a:prstDash val="solid"/>
              <a:round/>
              <a:headEnd type="none" w="med" len="med"/>
              <a:tailEnd type="triangle" w="med" len="med"/>
            </a:ln>
          </p:spPr>
        </p:sp>
        <p:sp>
          <p:nvSpPr>
            <p:cNvPr id="52230" name="直接连接符 76805"/>
            <p:cNvSpPr/>
            <p:nvPr/>
          </p:nvSpPr>
          <p:spPr>
            <a:xfrm>
              <a:off x="5651500" y="3789363"/>
              <a:ext cx="2879725" cy="0"/>
            </a:xfrm>
            <a:prstGeom prst="line">
              <a:avLst/>
            </a:prstGeom>
            <a:ln w="9525" cap="flat" cmpd="sng">
              <a:solidFill>
                <a:schemeClr val="tx1"/>
              </a:solidFill>
              <a:prstDash val="solid"/>
              <a:round/>
              <a:headEnd type="none" w="med" len="med"/>
              <a:tailEnd type="triangle" w="med" len="med"/>
            </a:ln>
          </p:spPr>
        </p:sp>
        <p:sp>
          <p:nvSpPr>
            <p:cNvPr id="52231" name="椭圆 76806"/>
            <p:cNvSpPr/>
            <p:nvPr/>
          </p:nvSpPr>
          <p:spPr>
            <a:xfrm>
              <a:off x="6299200" y="2925763"/>
              <a:ext cx="1584325" cy="1655762"/>
            </a:xfrm>
            <a:prstGeom prst="ellipse">
              <a:avLst/>
            </a:prstGeom>
            <a:noFill/>
            <a:ln w="9525" cap="flat" cmpd="sng">
              <a:solidFill>
                <a:schemeClr val="tx1"/>
              </a:solidFill>
              <a:prstDash val="solid"/>
              <a:round/>
              <a:headEnd type="none" w="med" len="med"/>
              <a:tailEnd type="none" w="med" len="med"/>
            </a:ln>
          </p:spPr>
          <p:txBody>
            <a:bodyPr anchor="t"/>
            <a:lstStyle/>
            <a:p>
              <a:pPr algn="ctr"/>
              <a:endParaRPr lang="zh-CN" altLang="en-US">
                <a:latin typeface="Arial" panose="020B0604020202020204" pitchFamily="34" charset="0"/>
              </a:endParaRPr>
            </a:p>
          </p:txBody>
        </p:sp>
        <p:sp>
          <p:nvSpPr>
            <p:cNvPr id="52232" name="直接连接符 76807"/>
            <p:cNvSpPr/>
            <p:nvPr/>
          </p:nvSpPr>
          <p:spPr>
            <a:xfrm flipV="1">
              <a:off x="7089813" y="3106703"/>
              <a:ext cx="422346" cy="682660"/>
            </a:xfrm>
            <a:prstGeom prst="line">
              <a:avLst/>
            </a:prstGeom>
            <a:ln w="9525" cap="flat" cmpd="sng">
              <a:solidFill>
                <a:schemeClr val="tx1"/>
              </a:solidFill>
              <a:prstDash val="solid"/>
              <a:round/>
              <a:headEnd type="none" w="med" len="med"/>
              <a:tailEnd type="triangle" w="med" len="med"/>
            </a:ln>
          </p:spPr>
        </p:sp>
        <p:sp>
          <p:nvSpPr>
            <p:cNvPr id="52233" name="任意多边形 76808"/>
            <p:cNvSpPr/>
            <p:nvPr/>
          </p:nvSpPr>
          <p:spPr>
            <a:xfrm>
              <a:off x="7091363" y="3500438"/>
              <a:ext cx="144462" cy="73025"/>
            </a:xfrm>
            <a:custGeom>
              <a:avLst/>
              <a:gdLst/>
              <a:ahLst/>
              <a:cxnLst>
                <a:cxn ang="270">
                  <a:pos x="0" y="0"/>
                </a:cxn>
                <a:cxn ang="90">
                  <a:pos x="21600" y="21600"/>
                </a:cxn>
                <a:cxn ang="90">
                  <a:pos x="0" y="21600"/>
                </a:cxn>
              </a:cxnLst>
              <a:rect l="0" t="0" r="0" b="0"/>
              <a:pathLst>
                <a:path w="21600" h="21600" fill="none">
                  <a:moveTo>
                    <a:pt x="0" y="0"/>
                  </a:moveTo>
                  <a:cubicBezTo>
                    <a:pt x="11929" y="0"/>
                    <a:pt x="21600" y="9671"/>
                    <a:pt x="21600" y="21600"/>
                  </a:cubicBezTo>
                </a:path>
                <a:path w="21600" h="21600" stroke="0">
                  <a:moveTo>
                    <a:pt x="0" y="0"/>
                  </a:moveTo>
                  <a:cubicBezTo>
                    <a:pt x="11929" y="0"/>
                    <a:pt x="21600" y="9671"/>
                    <a:pt x="21600" y="21600"/>
                  </a:cubicBezTo>
                  <a:lnTo>
                    <a:pt x="0" y="21600"/>
                  </a:lnTo>
                  <a:close/>
                </a:path>
              </a:pathLst>
            </a:custGeom>
            <a:noFill/>
            <a:ln w="9525" cap="flat" cmpd="sng">
              <a:solidFill>
                <a:schemeClr val="tx1"/>
              </a:solidFill>
              <a:prstDash val="solid"/>
              <a:round/>
              <a:headEnd type="none" w="med" len="med"/>
              <a:tailEnd type="none" w="med" len="med"/>
            </a:ln>
          </p:spPr>
          <p:txBody>
            <a:bodyPr/>
            <a:lstStyle/>
            <a:p>
              <a:endParaRPr lang="zh-CN" altLang="en-US"/>
            </a:p>
          </p:txBody>
        </p:sp>
        <p:sp>
          <p:nvSpPr>
            <p:cNvPr id="52234" name="文本框 76809"/>
            <p:cNvSpPr txBox="1"/>
            <p:nvPr/>
          </p:nvSpPr>
          <p:spPr>
            <a:xfrm>
              <a:off x="7307263" y="3284538"/>
              <a:ext cx="288925" cy="366712"/>
            </a:xfrm>
            <a:prstGeom prst="rect">
              <a:avLst/>
            </a:prstGeom>
            <a:noFill/>
            <a:ln w="9525">
              <a:noFill/>
            </a:ln>
          </p:spPr>
          <p:txBody>
            <a:bodyPr anchor="t">
              <a:spAutoFit/>
            </a:bodyPr>
            <a:lstStyle/>
            <a:p>
              <a:pPr>
                <a:spcBef>
                  <a:spcPct val="50000"/>
                </a:spcBef>
              </a:pPr>
              <a:r>
                <a:rPr lang="en-US" altLang="zh-CN">
                  <a:latin typeface="Symbol" panose="05050102010706020507" pitchFamily="18" charset="2"/>
                </a:rPr>
                <a:t>r</a:t>
              </a:r>
              <a:endParaRPr lang="en-US" altLang="zh-CN">
                <a:latin typeface="Symbol" panose="05050102010706020507" pitchFamily="18" charset="2"/>
              </a:endParaRPr>
            </a:p>
          </p:txBody>
        </p:sp>
        <p:sp>
          <p:nvSpPr>
            <p:cNvPr id="52235" name="文本框 76810"/>
            <p:cNvSpPr txBox="1"/>
            <p:nvPr/>
          </p:nvSpPr>
          <p:spPr>
            <a:xfrm>
              <a:off x="7039289" y="3163928"/>
              <a:ext cx="285750" cy="369332"/>
            </a:xfrm>
            <a:prstGeom prst="rect">
              <a:avLst/>
            </a:prstGeom>
            <a:noFill/>
            <a:ln w="9525">
              <a:noFill/>
            </a:ln>
          </p:spPr>
          <p:txBody>
            <a:bodyPr wrap="square" anchor="t">
              <a:spAutoFit/>
            </a:bodyPr>
            <a:lstStyle/>
            <a:p>
              <a:pPr>
                <a:spcBef>
                  <a:spcPct val="50000"/>
                </a:spcBef>
              </a:pPr>
              <a:r>
                <a:rPr lang="en-US" altLang="zh-CN" dirty="0">
                  <a:latin typeface="Symbol" panose="05050102010706020507" pitchFamily="18" charset="2"/>
                </a:rPr>
                <a:t>a</a:t>
              </a:r>
              <a:endParaRPr lang="en-US" altLang="zh-CN" dirty="0">
                <a:latin typeface="Symbol" panose="05050102010706020507" pitchFamily="18" charset="2"/>
              </a:endParaRPr>
            </a:p>
          </p:txBody>
        </p:sp>
        <p:sp>
          <p:nvSpPr>
            <p:cNvPr id="52236" name="文本框 76811"/>
            <p:cNvSpPr txBox="1"/>
            <p:nvPr/>
          </p:nvSpPr>
          <p:spPr>
            <a:xfrm>
              <a:off x="8259342" y="3378348"/>
              <a:ext cx="288925" cy="461665"/>
            </a:xfrm>
            <a:prstGeom prst="rect">
              <a:avLst/>
            </a:prstGeom>
            <a:noFill/>
            <a:ln w="9525">
              <a:noFill/>
            </a:ln>
          </p:spPr>
          <p:txBody>
            <a:bodyPr anchor="t">
              <a:spAutoFit/>
            </a:bodyPr>
            <a:lstStyle/>
            <a:p>
              <a:pPr>
                <a:spcBef>
                  <a:spcPct val="50000"/>
                </a:spcBef>
              </a:pPr>
              <a:r>
                <a:rPr lang="en-US" altLang="zh-CN" sz="2400" i="1" dirty="0">
                  <a:latin typeface="Times New Roman" panose="02020603050405020304" pitchFamily="18" charset="0"/>
                  <a:cs typeface="Times New Roman" panose="02020603050405020304" pitchFamily="18" charset="0"/>
                </a:rPr>
                <a:t>x</a:t>
              </a:r>
              <a:endParaRPr lang="en-US" altLang="zh-CN" sz="2400" i="1" dirty="0">
                <a:latin typeface="Times New Roman" panose="02020603050405020304" pitchFamily="18" charset="0"/>
                <a:cs typeface="Times New Roman" panose="02020603050405020304" pitchFamily="18" charset="0"/>
              </a:endParaRPr>
            </a:p>
          </p:txBody>
        </p:sp>
        <p:sp>
          <p:nvSpPr>
            <p:cNvPr id="52237" name="文本框 76812"/>
            <p:cNvSpPr txBox="1"/>
            <p:nvPr/>
          </p:nvSpPr>
          <p:spPr>
            <a:xfrm>
              <a:off x="6779349" y="2037642"/>
              <a:ext cx="288925" cy="461665"/>
            </a:xfrm>
            <a:prstGeom prst="rect">
              <a:avLst/>
            </a:prstGeom>
            <a:noFill/>
            <a:ln w="9525">
              <a:noFill/>
            </a:ln>
          </p:spPr>
          <p:txBody>
            <a:bodyPr anchor="t">
              <a:spAutoFit/>
            </a:bodyPr>
            <a:lstStyle/>
            <a:p>
              <a:pPr>
                <a:spcBef>
                  <a:spcPct val="50000"/>
                </a:spcBef>
              </a:pPr>
              <a:r>
                <a:rPr lang="en-US" altLang="zh-CN" sz="2400" i="1" dirty="0">
                  <a:latin typeface="Times New Roman" panose="02020603050405020304" pitchFamily="18" charset="0"/>
                  <a:cs typeface="Times New Roman" panose="02020603050405020304" pitchFamily="18" charset="0"/>
                </a:rPr>
                <a:t>y</a:t>
              </a:r>
              <a:endParaRPr lang="en-US" altLang="zh-CN" sz="2400" i="1" dirty="0">
                <a:latin typeface="Times New Roman" panose="02020603050405020304" pitchFamily="18" charset="0"/>
                <a:cs typeface="Times New Roman" panose="02020603050405020304" pitchFamily="18" charset="0"/>
              </a:endParaRPr>
            </a:p>
          </p:txBody>
        </p:sp>
        <p:sp>
          <p:nvSpPr>
            <p:cNvPr id="52238" name="文本框 76813"/>
            <p:cNvSpPr txBox="1"/>
            <p:nvPr/>
          </p:nvSpPr>
          <p:spPr>
            <a:xfrm>
              <a:off x="6805753" y="3653284"/>
              <a:ext cx="313601" cy="461665"/>
            </a:xfrm>
            <a:prstGeom prst="rect">
              <a:avLst/>
            </a:prstGeom>
            <a:noFill/>
            <a:ln w="9525">
              <a:noFill/>
            </a:ln>
          </p:spPr>
          <p:txBody>
            <a:bodyPr wrap="square" anchor="t">
              <a:spAutoFit/>
            </a:bodyPr>
            <a:lstStyle/>
            <a:p>
              <a:pPr>
                <a:spcBef>
                  <a:spcPct val="50000"/>
                </a:spcBef>
              </a:pPr>
              <a:r>
                <a:rPr lang="en-US" altLang="zh-CN" sz="2400" i="1" dirty="0">
                  <a:latin typeface="Times New Roman" panose="02020603050405020304" pitchFamily="18" charset="0"/>
                  <a:cs typeface="Times New Roman" panose="02020603050405020304" pitchFamily="18" charset="0"/>
                </a:rPr>
                <a:t>o</a:t>
              </a:r>
              <a:endParaRPr lang="en-US" altLang="zh-CN" sz="2400" i="1" dirty="0">
                <a:latin typeface="Times New Roman" panose="02020603050405020304" pitchFamily="18" charset="0"/>
                <a:cs typeface="Times New Roman" panose="02020603050405020304" pitchFamily="18" charset="0"/>
              </a:endParaRPr>
            </a:p>
          </p:txBody>
        </p:sp>
        <p:sp>
          <p:nvSpPr>
            <p:cNvPr id="52239" name="任意多边形 76814"/>
            <p:cNvSpPr/>
            <p:nvPr/>
          </p:nvSpPr>
          <p:spPr>
            <a:xfrm>
              <a:off x="7524750" y="2852738"/>
              <a:ext cx="360363" cy="360362"/>
            </a:xfrm>
            <a:custGeom>
              <a:avLst/>
              <a:gdLst/>
              <a:ahLst/>
              <a:cxnLst/>
              <a:rect l="0" t="0" r="0" b="0"/>
              <a:pathLst>
                <a:path w="227" h="227">
                  <a:moveTo>
                    <a:pt x="0" y="0"/>
                  </a:moveTo>
                  <a:cubicBezTo>
                    <a:pt x="30" y="11"/>
                    <a:pt x="61" y="22"/>
                    <a:pt x="91" y="45"/>
                  </a:cubicBezTo>
                  <a:cubicBezTo>
                    <a:pt x="121" y="68"/>
                    <a:pt x="159" y="106"/>
                    <a:pt x="182" y="136"/>
                  </a:cubicBezTo>
                  <a:cubicBezTo>
                    <a:pt x="205" y="166"/>
                    <a:pt x="216" y="196"/>
                    <a:pt x="227" y="227"/>
                  </a:cubicBezTo>
                </a:path>
              </a:pathLst>
            </a:custGeom>
            <a:noFill/>
            <a:ln w="9525" cap="flat" cmpd="sng">
              <a:solidFill>
                <a:schemeClr val="tx1"/>
              </a:solidFill>
              <a:prstDash val="solid"/>
              <a:round/>
              <a:headEnd type="none" w="med" len="med"/>
              <a:tailEnd type="none" w="med" len="med"/>
            </a:ln>
          </p:spPr>
          <p:txBody>
            <a:bodyPr/>
            <a:lstStyle/>
            <a:p>
              <a:endParaRPr lang="zh-CN" altLang="en-US"/>
            </a:p>
          </p:txBody>
        </p:sp>
        <p:sp>
          <p:nvSpPr>
            <p:cNvPr id="52240" name="直接连接符 76815"/>
            <p:cNvSpPr/>
            <p:nvPr/>
          </p:nvSpPr>
          <p:spPr>
            <a:xfrm>
              <a:off x="7885113" y="3213100"/>
              <a:ext cx="0" cy="71438"/>
            </a:xfrm>
            <a:prstGeom prst="line">
              <a:avLst/>
            </a:prstGeom>
            <a:ln w="9525" cap="flat" cmpd="sng">
              <a:solidFill>
                <a:schemeClr val="tx1"/>
              </a:solidFill>
              <a:prstDash val="solid"/>
              <a:round/>
              <a:headEnd type="none" w="med" len="med"/>
              <a:tailEnd type="triangle" w="med" len="med"/>
            </a:ln>
          </p:spPr>
        </p:sp>
        <p:sp>
          <p:nvSpPr>
            <p:cNvPr id="52242" name="椭圆 76817"/>
            <p:cNvSpPr/>
            <p:nvPr/>
          </p:nvSpPr>
          <p:spPr>
            <a:xfrm>
              <a:off x="7451725" y="2492375"/>
              <a:ext cx="215900" cy="215900"/>
            </a:xfrm>
            <a:prstGeom prst="ellipse">
              <a:avLst/>
            </a:prstGeom>
            <a:noFill/>
            <a:ln w="9525" cap="flat" cmpd="sng">
              <a:solidFill>
                <a:schemeClr val="tx1"/>
              </a:solidFill>
              <a:prstDash val="solid"/>
              <a:round/>
              <a:headEnd type="none" w="med" len="med"/>
              <a:tailEnd type="none" w="med" len="med"/>
            </a:ln>
          </p:spPr>
          <p:txBody>
            <a:bodyPr anchor="t"/>
            <a:lstStyle/>
            <a:p>
              <a:pPr algn="ctr"/>
              <a:endParaRPr lang="zh-CN" altLang="en-US">
                <a:latin typeface="Arial" panose="020B0604020202020204" pitchFamily="34" charset="0"/>
              </a:endParaRPr>
            </a:p>
          </p:txBody>
        </p:sp>
        <p:sp>
          <p:nvSpPr>
            <p:cNvPr id="52243" name="椭圆 76818"/>
            <p:cNvSpPr/>
            <p:nvPr/>
          </p:nvSpPr>
          <p:spPr>
            <a:xfrm>
              <a:off x="7523163" y="2565400"/>
              <a:ext cx="71438" cy="71438"/>
            </a:xfrm>
            <a:prstGeom prst="ellipse">
              <a:avLst/>
            </a:prstGeom>
            <a:solidFill>
              <a:schemeClr val="tx1"/>
            </a:solidFill>
            <a:ln w="9525" cap="flat" cmpd="sng">
              <a:solidFill>
                <a:schemeClr val="tx1"/>
              </a:solidFill>
              <a:prstDash val="solid"/>
              <a:round/>
              <a:headEnd type="none" w="med" len="med"/>
              <a:tailEnd type="none" w="med" len="med"/>
            </a:ln>
          </p:spPr>
          <p:txBody>
            <a:bodyPr anchor="t"/>
            <a:lstStyle/>
            <a:p>
              <a:pPr algn="ctr"/>
              <a:endParaRPr lang="zh-CN" altLang="en-US">
                <a:latin typeface="Arial" panose="020B0604020202020204" pitchFamily="34" charset="0"/>
              </a:endParaRPr>
            </a:p>
          </p:txBody>
        </p:sp>
        <p:sp>
          <p:nvSpPr>
            <p:cNvPr id="52244" name="文本框 76819"/>
            <p:cNvSpPr txBox="1"/>
            <p:nvPr/>
          </p:nvSpPr>
          <p:spPr>
            <a:xfrm>
              <a:off x="7596188" y="2420938"/>
              <a:ext cx="360362" cy="366712"/>
            </a:xfrm>
            <a:prstGeom prst="rect">
              <a:avLst/>
            </a:prstGeom>
            <a:noFill/>
            <a:ln w="9525">
              <a:noFill/>
            </a:ln>
          </p:spPr>
          <p:txBody>
            <a:bodyPr anchor="t">
              <a:spAutoFit/>
            </a:bodyPr>
            <a:lstStyle/>
            <a:p>
              <a:pPr>
                <a:spcBef>
                  <a:spcPct val="50000"/>
                </a:spcBef>
              </a:pPr>
              <a:r>
                <a:rPr lang="en-US" altLang="zh-CN" b="1">
                  <a:latin typeface="Arial" panose="020B0604020202020204" pitchFamily="34" charset="0"/>
                </a:rPr>
                <a:t>B</a:t>
              </a:r>
              <a:endParaRPr lang="en-US" altLang="zh-CN" b="1">
                <a:latin typeface="Arial" panose="020B0604020202020204" pitchFamily="34" charset="0"/>
              </a:endParaRPr>
            </a:p>
          </p:txBody>
        </p:sp>
        <p:sp>
          <p:nvSpPr>
            <p:cNvPr id="25" name="椭圆 76818"/>
            <p:cNvSpPr/>
            <p:nvPr/>
          </p:nvSpPr>
          <p:spPr>
            <a:xfrm>
              <a:off x="7488894" y="3033526"/>
              <a:ext cx="71438" cy="71438"/>
            </a:xfrm>
            <a:prstGeom prst="ellipse">
              <a:avLst/>
            </a:prstGeom>
            <a:solidFill>
              <a:schemeClr val="bg1"/>
            </a:solidFill>
            <a:ln w="9525" cap="flat" cmpd="sng">
              <a:solidFill>
                <a:schemeClr val="tx1"/>
              </a:solidFill>
              <a:prstDash val="solid"/>
              <a:round/>
              <a:headEnd type="none" w="med" len="med"/>
              <a:tailEnd type="none" w="med" len="med"/>
            </a:ln>
          </p:spPr>
          <p:txBody>
            <a:bodyPr anchor="t"/>
            <a:lstStyle/>
            <a:p>
              <a:pPr algn="ctr"/>
              <a:endParaRPr lang="zh-CN" altLang="en-US">
                <a:latin typeface="Arial" panose="020B0604020202020204" pitchFamily="34" charset="0"/>
              </a:endParaRPr>
            </a:p>
          </p:txBody>
        </p:sp>
      </p:gr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标题 80897"/>
          <p:cNvSpPr>
            <a:spLocks noGrp="1"/>
          </p:cNvSpPr>
          <p:nvPr>
            <p:ph type="title"/>
          </p:nvPr>
        </p:nvSpPr>
        <p:spPr>
          <a:xfrm>
            <a:off x="457200" y="274638"/>
            <a:ext cx="8362950" cy="1143000"/>
          </a:xfrm>
        </p:spPr>
        <p:txBody>
          <a:bodyPr anchor="ctr"/>
          <a:lstStyle/>
          <a:p>
            <a:r>
              <a:rPr lang="zh-CN" altLang="en-US" sz="4000" dirty="0"/>
              <a:t>均匀恒定磁场中带电粒子的回旋运动</a:t>
            </a:r>
            <a:endParaRPr lang="zh-CN" altLang="en-US" sz="4000" dirty="0"/>
          </a:p>
        </p:txBody>
      </p:sp>
      <mc:AlternateContent xmlns:mc="http://schemas.openxmlformats.org/markup-compatibility/2006">
        <mc:Choice xmlns:a14="http://schemas.microsoft.com/office/drawing/2010/main" Requires="a14">
          <p:sp>
            <p:nvSpPr>
              <p:cNvPr id="53250" name="文本占位符 80898"/>
              <p:cNvSpPr>
                <a:spLocks noGrp="1"/>
              </p:cNvSpPr>
              <p:nvPr>
                <p:ph type="body" sz="half" idx="1"/>
              </p:nvPr>
            </p:nvSpPr>
            <p:spPr>
              <a:xfrm>
                <a:off x="457200" y="1600200"/>
                <a:ext cx="8139113" cy="4525963"/>
              </a:xfrm>
            </p:spPr>
            <p:txBody>
              <a:bodyPr anchor="t"/>
              <a:lstStyle/>
              <a:p>
                <a:r>
                  <a:rPr lang="zh-CN" altLang="en-US" sz="2800" dirty="0"/>
                  <a:t>值得注意的是，回旋频率只与磁场的大小有关，而与回旋粒子的垂直速度或回旋半径无关。但如果相对论效应不能忽略，则带电粒子的质量会发生变化，回旋频率会随着垂直方向的速度改变。此时，带电粒子的运动方程为</a:t>
                </a:r>
                <a:endParaRPr lang="zh-CN" altLang="en-US" sz="2800" dirty="0"/>
              </a:p>
              <a:p>
                <a:pPr marL="0" indent="0">
                  <a:spcBef>
                    <a:spcPts val="0"/>
                  </a:spcBef>
                  <a:buNone/>
                </a:pPr>
                <a:r>
                  <a:rPr lang="en-US" altLang="zh-CN" sz="2800" b="0" dirty="0"/>
                  <a:t>	</a:t>
                </a:r>
                <a14:m>
                  <m:oMath xmlns:m="http://schemas.openxmlformats.org/officeDocument/2006/math">
                    <m:r>
                      <a:rPr lang="en-US" altLang="zh-CN" sz="2800" b="0" i="1" smtClean="0">
                        <a:latin typeface="Cambria Math" panose="02040503050406030204" pitchFamily="18" charset="0"/>
                      </a:rPr>
                      <m:t>𝑚</m:t>
                    </m:r>
                    <m:r>
                      <a:rPr lang="zh-CN" altLang="en-US" sz="2800" b="0" i="1" smtClean="0">
                        <a:latin typeface="Cambria Math" panose="02040503050406030204" pitchFamily="18" charset="0"/>
                      </a:rPr>
                      <m:t>𝛾</m:t>
                    </m:r>
                    <m:f>
                      <m:fPr>
                        <m:ctrlPr>
                          <a:rPr lang="en-US" altLang="zh-CN" sz="2800" b="0" i="1" smtClean="0">
                            <a:latin typeface="Cambria Math" panose="02040503050406030204" pitchFamily="18" charset="0"/>
                          </a:rPr>
                        </m:ctrlPr>
                      </m:fPr>
                      <m:num>
                        <m:r>
                          <a:rPr lang="en-US" altLang="zh-CN" sz="2800" b="0" i="1" smtClean="0">
                            <a:latin typeface="Cambria Math" panose="02040503050406030204" pitchFamily="18" charset="0"/>
                          </a:rPr>
                          <m:t>𝑑</m:t>
                        </m:r>
                        <m:r>
                          <a:rPr lang="en-US" altLang="zh-CN" sz="2800" b="1" i="1" smtClean="0">
                            <a:latin typeface="Cambria Math" panose="02040503050406030204" pitchFamily="18" charset="0"/>
                          </a:rPr>
                          <m:t>𝒗</m:t>
                        </m:r>
                      </m:num>
                      <m:den>
                        <m:r>
                          <a:rPr lang="en-US" altLang="zh-CN" sz="2800" b="0" i="1" smtClean="0">
                            <a:latin typeface="Cambria Math" panose="02040503050406030204" pitchFamily="18" charset="0"/>
                          </a:rPr>
                          <m:t>𝑑𝑡</m:t>
                        </m:r>
                      </m:den>
                    </m:f>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𝑞</m:t>
                    </m:r>
                    <m:r>
                      <a:rPr lang="en-US" altLang="zh-CN" sz="2800" b="1" i="1" smtClean="0">
                        <a:latin typeface="Cambria Math" panose="02040503050406030204" pitchFamily="18" charset="0"/>
                      </a:rPr>
                      <m:t>𝒗</m:t>
                    </m:r>
                    <m:r>
                      <a:rPr lang="en-US" altLang="zh-CN" sz="2800" b="0" i="1" smtClean="0">
                        <a:latin typeface="Cambria Math" panose="02040503050406030204" pitchFamily="18" charset="0"/>
                        <a:ea typeface="Cambria Math" panose="02040503050406030204" pitchFamily="18" charset="0"/>
                      </a:rPr>
                      <m:t>×</m:t>
                    </m:r>
                    <m:r>
                      <a:rPr lang="en-US" altLang="zh-CN" sz="2800" b="1" i="1" smtClean="0">
                        <a:latin typeface="Cambria Math" panose="02040503050406030204" pitchFamily="18" charset="0"/>
                        <a:ea typeface="Cambria Math" panose="02040503050406030204" pitchFamily="18" charset="0"/>
                      </a:rPr>
                      <m:t>𝑩</m:t>
                    </m:r>
                  </m:oMath>
                </a14:m>
                <a:r>
                  <a:rPr lang="zh-CN" altLang="en-US" sz="2800" dirty="0"/>
                  <a:t>，</a:t>
                </a:r>
                <a:r>
                  <a:rPr lang="en-US" altLang="zh-CN" sz="2800" dirty="0"/>
                  <a:t>	</a:t>
                </a:r>
                <a14:m>
                  <m:oMath xmlns:m="http://schemas.openxmlformats.org/officeDocument/2006/math">
                    <m:r>
                      <a:rPr lang="zh-CN" altLang="en-US" sz="2800" i="1">
                        <a:latin typeface="Cambria Math" panose="02040503050406030204" pitchFamily="18" charset="0"/>
                      </a:rPr>
                      <m:t>𝛾</m:t>
                    </m:r>
                    <m:r>
                      <a:rPr lang="en-US" altLang="zh-CN" sz="2800" i="1">
                        <a:latin typeface="Cambria Math" panose="02040503050406030204" pitchFamily="18" charset="0"/>
                      </a:rPr>
                      <m:t>=</m:t>
                    </m:r>
                    <m:sSup>
                      <m:sSupPr>
                        <m:ctrlPr>
                          <a:rPr lang="en-US" altLang="zh-CN" sz="2800" i="1" smtClean="0">
                            <a:latin typeface="Cambria Math" panose="02040503050406030204" pitchFamily="18" charset="0"/>
                          </a:rPr>
                        </m:ctrlPr>
                      </m:sSupPr>
                      <m:e>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1</m:t>
                        </m:r>
                        <m:r>
                          <a:rPr lang="en-US" altLang="zh-CN" sz="2800" b="0" i="1" smtClean="0">
                            <a:latin typeface="Cambria Math" panose="02040503050406030204" pitchFamily="18" charset="0"/>
                          </a:rPr>
                          <m:t>−</m:t>
                        </m:r>
                        <m:f>
                          <m:fPr>
                            <m:ctrlPr>
                              <a:rPr lang="en-US" altLang="zh-CN" sz="2800" b="0" i="1" smtClean="0">
                                <a:latin typeface="Cambria Math" panose="02040503050406030204" pitchFamily="18" charset="0"/>
                              </a:rPr>
                            </m:ctrlPr>
                          </m:fPr>
                          <m:num>
                            <m:sSup>
                              <m:sSupPr>
                                <m:ctrlPr>
                                  <a:rPr lang="en-US" altLang="zh-CN" sz="2800" b="0" i="1" smtClean="0">
                                    <a:latin typeface="Cambria Math" panose="02040503050406030204" pitchFamily="18" charset="0"/>
                                  </a:rPr>
                                </m:ctrlPr>
                              </m:sSupPr>
                              <m:e>
                                <m:r>
                                  <a:rPr lang="en-US" altLang="zh-CN" sz="2800" b="0" i="1" smtClean="0">
                                    <a:latin typeface="Cambria Math" panose="02040503050406030204" pitchFamily="18" charset="0"/>
                                  </a:rPr>
                                  <m:t>𝑣</m:t>
                                </m:r>
                              </m:e>
                              <m:sup>
                                <m:r>
                                  <a:rPr lang="en-US" altLang="zh-CN" sz="2800" b="0" i="1" smtClean="0">
                                    <a:latin typeface="Cambria Math" panose="02040503050406030204" pitchFamily="18" charset="0"/>
                                  </a:rPr>
                                  <m:t>2</m:t>
                                </m:r>
                              </m:sup>
                            </m:sSup>
                          </m:num>
                          <m:den>
                            <m:sSup>
                              <m:sSupPr>
                                <m:ctrlPr>
                                  <a:rPr lang="en-US" altLang="zh-CN" sz="2800" i="1">
                                    <a:latin typeface="Cambria Math" panose="02040503050406030204" pitchFamily="18" charset="0"/>
                                  </a:rPr>
                                </m:ctrlPr>
                              </m:sSupPr>
                              <m:e>
                                <m:r>
                                  <a:rPr lang="en-US" altLang="zh-CN" sz="2800" b="0" i="1" smtClean="0">
                                    <a:latin typeface="Cambria Math" panose="02040503050406030204" pitchFamily="18" charset="0"/>
                                  </a:rPr>
                                  <m:t>𝑐</m:t>
                                </m:r>
                              </m:e>
                              <m:sup>
                                <m:r>
                                  <a:rPr lang="en-US" altLang="zh-CN" sz="2800" i="1">
                                    <a:latin typeface="Cambria Math" panose="02040503050406030204" pitchFamily="18" charset="0"/>
                                  </a:rPr>
                                  <m:t>2</m:t>
                                </m:r>
                              </m:sup>
                            </m:sSup>
                          </m:den>
                        </m:f>
                        <m:r>
                          <a:rPr lang="en-US" altLang="zh-CN" sz="2800" b="0" i="1" smtClean="0">
                            <a:latin typeface="Cambria Math" panose="02040503050406030204" pitchFamily="18" charset="0"/>
                          </a:rPr>
                          <m:t>)</m:t>
                        </m:r>
                      </m:e>
                      <m:sup>
                        <m:r>
                          <a:rPr lang="en-US" altLang="zh-CN" sz="2800" b="0" i="1" smtClean="0">
                            <a:latin typeface="Cambria Math" panose="02040503050406030204" pitchFamily="18" charset="0"/>
                          </a:rPr>
                          <m:t>− </m:t>
                        </m:r>
                        <m:f>
                          <m:fPr>
                            <m:ctrlPr>
                              <a:rPr lang="en-US" altLang="zh-CN" sz="2800" i="1" smtClean="0">
                                <a:latin typeface="Cambria Math" panose="02040503050406030204" pitchFamily="18" charset="0"/>
                              </a:rPr>
                            </m:ctrlPr>
                          </m:fPr>
                          <m:num>
                            <m:r>
                              <a:rPr lang="en-US" altLang="zh-CN" sz="2800" i="1">
                                <a:latin typeface="Cambria Math" panose="02040503050406030204" pitchFamily="18" charset="0"/>
                              </a:rPr>
                              <m:t>1</m:t>
                            </m:r>
                          </m:num>
                          <m:den>
                            <m:r>
                              <a:rPr lang="en-US" altLang="zh-CN" sz="2800" i="1">
                                <a:latin typeface="Cambria Math" panose="02040503050406030204" pitchFamily="18" charset="0"/>
                              </a:rPr>
                              <m:t>2</m:t>
                            </m:r>
                          </m:den>
                        </m:f>
                      </m:sup>
                    </m:sSup>
                  </m:oMath>
                </a14:m>
                <a:endParaRPr lang="zh-CN" altLang="en-US" sz="2800" dirty="0"/>
              </a:p>
              <a:p>
                <a:r>
                  <a:rPr lang="zh-CN" altLang="en-US" sz="2800" dirty="0"/>
                  <a:t>其中 </a:t>
                </a:r>
                <a:r>
                  <a:rPr lang="en-US" altLang="zh-CN" sz="2800" i="1" dirty="0">
                    <a:latin typeface="Symbol" panose="05050102010706020507" pitchFamily="18" charset="2"/>
                  </a:rPr>
                  <a:t>g</a:t>
                </a:r>
                <a:r>
                  <a:rPr lang="en-US" altLang="zh-CN" sz="2800" dirty="0">
                    <a:latin typeface="Symbol" panose="05050102010706020507" pitchFamily="18" charset="2"/>
                  </a:rPr>
                  <a:t> </a:t>
                </a:r>
                <a:r>
                  <a:rPr lang="zh-CN" altLang="en-US" sz="2800" dirty="0"/>
                  <a:t>是相对论因子。它只与带电粒子速度的大小有关，与速度的方向无关。因磁场力不做功，粒子的动能、速率、</a:t>
                </a:r>
                <a:r>
                  <a:rPr lang="en-US" altLang="zh-CN" sz="2800" i="1" dirty="0">
                    <a:latin typeface="Symbol" panose="05050102010706020507" pitchFamily="18" charset="2"/>
                  </a:rPr>
                  <a:t>g </a:t>
                </a:r>
                <a:r>
                  <a:rPr lang="zh-CN" altLang="en-US" sz="2800" dirty="0"/>
                  <a:t>均不变，回旋频率</a:t>
                </a:r>
                <a14:m>
                  <m:oMath xmlns:m="http://schemas.openxmlformats.org/officeDocument/2006/math">
                    <m:r>
                      <m:rPr>
                        <m:sty m:val="p"/>
                      </m:rPr>
                      <a:rPr lang="el-GR" altLang="zh-CN" sz="2800" i="1">
                        <a:latin typeface="Cambria Math" panose="02040503050406030204" pitchFamily="18" charset="0"/>
                        <a:ea typeface="Cambria Math" panose="02040503050406030204" pitchFamily="18" charset="0"/>
                      </a:rPr>
                      <m:t>Ω</m:t>
                    </m:r>
                    <m:r>
                      <a:rPr lang="en-US" altLang="zh-CN" sz="2800" i="1">
                        <a:latin typeface="Cambria Math" panose="02040503050406030204" pitchFamily="18" charset="0"/>
                        <a:ea typeface="Cambria Math" panose="02040503050406030204" pitchFamily="18" charset="0"/>
                      </a:rPr>
                      <m:t>=</m:t>
                    </m:r>
                    <m:f>
                      <m:fPr>
                        <m:ctrlPr>
                          <a:rPr lang="en-US" altLang="zh-CN" sz="2800" i="1">
                            <a:latin typeface="Cambria Math" panose="02040503050406030204" pitchFamily="18" charset="0"/>
                          </a:rPr>
                        </m:ctrlPr>
                      </m:fPr>
                      <m:num>
                        <m:r>
                          <a:rPr lang="en-US" altLang="zh-CN" sz="2800" i="1">
                            <a:latin typeface="Cambria Math" panose="02040503050406030204" pitchFamily="18" charset="0"/>
                          </a:rPr>
                          <m:t>𝑞𝐵</m:t>
                        </m:r>
                      </m:num>
                      <m:den>
                        <m:r>
                          <a:rPr lang="en-US" altLang="zh-CN" sz="2800" i="1">
                            <a:latin typeface="Cambria Math" panose="02040503050406030204" pitchFamily="18" charset="0"/>
                          </a:rPr>
                          <m:t>𝑚</m:t>
                        </m:r>
                        <m:r>
                          <a:rPr lang="zh-CN" altLang="en-US" sz="2800" i="1">
                            <a:latin typeface="Cambria Math" panose="02040503050406030204" pitchFamily="18" charset="0"/>
                          </a:rPr>
                          <m:t>𝛾</m:t>
                        </m:r>
                      </m:den>
                    </m:f>
                  </m:oMath>
                </a14:m>
                <a:r>
                  <a:rPr lang="zh-CN" altLang="en-US" sz="2800" dirty="0"/>
                  <a:t>。</a:t>
                </a:r>
                <a:endParaRPr lang="zh-CN" altLang="en-US" sz="2800" dirty="0"/>
              </a:p>
            </p:txBody>
          </p:sp>
        </mc:Choice>
        <mc:Fallback>
          <p:sp>
            <p:nvSpPr>
              <p:cNvPr id="53250" name="文本占位符 80898"/>
              <p:cNvSpPr>
                <a:spLocks noRot="1" noChangeAspect="1" noMove="1" noResize="1" noEditPoints="1" noAdjustHandles="1" noChangeArrowheads="1" noChangeShapeType="1" noTextEdit="1"/>
              </p:cNvSpPr>
              <p:nvPr>
                <p:ph type="body" sz="half" idx="1"/>
              </p:nvPr>
            </p:nvSpPr>
            <p:spPr>
              <a:xfrm>
                <a:off x="457200" y="1600200"/>
                <a:ext cx="8139113" cy="4525963"/>
              </a:xfrm>
              <a:blipFill rotWithShape="1">
                <a:blip r:embed="rId1"/>
                <a:stretch>
                  <a:fillRect r="4" b="7"/>
                </a:stretch>
              </a:blipFill>
            </p:spPr>
            <p:txBody>
              <a:bodyPr/>
              <a:lstStyle/>
              <a:p>
                <a:r>
                  <a:rPr lang="zh-CN" altLang="en-US">
                    <a:noFill/>
                  </a:rPr>
                  <a:t> </a:t>
                </a:r>
              </a:p>
            </p:txBody>
          </p:sp>
        </mc:Fallback>
      </mc:AlternateContent>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标题 77825"/>
          <p:cNvSpPr>
            <a:spLocks noGrp="1"/>
          </p:cNvSpPr>
          <p:nvPr>
            <p:ph type="title"/>
          </p:nvPr>
        </p:nvSpPr>
        <p:spPr/>
        <p:txBody>
          <a:bodyPr anchor="ctr"/>
          <a:lstStyle/>
          <a:p>
            <a:r>
              <a:rPr lang="zh-CN" altLang="en-US" sz="4000" dirty="0"/>
              <a:t>带电粒子在均匀恒定电磁场中运动</a:t>
            </a:r>
            <a:endParaRPr lang="zh-CN" altLang="en-US" sz="4000" dirty="0"/>
          </a:p>
        </p:txBody>
      </p:sp>
      <mc:AlternateContent xmlns:mc="http://schemas.openxmlformats.org/markup-compatibility/2006">
        <mc:Choice xmlns:a14="http://schemas.microsoft.com/office/drawing/2010/main" Requires="a14">
          <p:sp>
            <p:nvSpPr>
              <p:cNvPr id="54274" name="文本占位符 77826"/>
              <p:cNvSpPr>
                <a:spLocks noGrp="1"/>
              </p:cNvSpPr>
              <p:nvPr>
                <p:ph type="body" sz="half" idx="1"/>
              </p:nvPr>
            </p:nvSpPr>
            <p:spPr>
              <a:xfrm>
                <a:off x="457200" y="1600200"/>
                <a:ext cx="8363272" cy="4525963"/>
              </a:xfrm>
            </p:spPr>
            <p:txBody>
              <a:bodyPr anchor="t"/>
              <a:lstStyle/>
              <a:p>
                <a:pPr>
                  <a:lnSpc>
                    <a:spcPct val="90000"/>
                  </a:lnSpc>
                </a:pPr>
                <a:r>
                  <a:rPr lang="zh-CN" altLang="en-US" sz="2800" dirty="0"/>
                  <a:t>磁场、电场恒定</a:t>
                </a:r>
                <a:endParaRPr lang="zh-CN" altLang="en-US" sz="2800" dirty="0"/>
              </a:p>
              <a:p>
                <a:pPr lvl="1">
                  <a:lnSpc>
                    <a:spcPct val="90000"/>
                  </a:lnSpc>
                </a:pPr>
                <a:r>
                  <a:rPr lang="zh-CN" altLang="en-US" sz="2400" dirty="0"/>
                  <a:t>假设磁场沿 </a:t>
                </a:r>
                <a:r>
                  <a:rPr lang="en-US" altLang="zh-CN" sz="2400" i="1" dirty="0">
                    <a:latin typeface="Times New Roman" panose="02020603050405020304" pitchFamily="18" charset="0"/>
                    <a:cs typeface="Times New Roman" panose="02020603050405020304" pitchFamily="18" charset="0"/>
                  </a:rPr>
                  <a:t>z </a:t>
                </a:r>
                <a:r>
                  <a:rPr lang="zh-CN" altLang="en-US" sz="2400" dirty="0"/>
                  <a:t>轴，电场在 </a:t>
                </a:r>
                <a:r>
                  <a:rPr lang="en-US" altLang="zh-CN" sz="2400" i="1" dirty="0">
                    <a:latin typeface="Times New Roman" panose="02020603050405020304" pitchFamily="18" charset="0"/>
                    <a:cs typeface="Times New Roman" panose="02020603050405020304" pitchFamily="18" charset="0"/>
                  </a:rPr>
                  <a:t>x</a:t>
                </a:r>
                <a:r>
                  <a:rPr lang="en-US" altLang="zh-CN" sz="2400" dirty="0"/>
                  <a:t>, </a:t>
                </a:r>
                <a:r>
                  <a:rPr lang="en-US" altLang="zh-CN" sz="2400" i="1" dirty="0">
                    <a:latin typeface="Times New Roman" panose="02020603050405020304" pitchFamily="18" charset="0"/>
                    <a:cs typeface="Times New Roman" panose="02020603050405020304" pitchFamily="18" charset="0"/>
                  </a:rPr>
                  <a:t>z </a:t>
                </a:r>
                <a:r>
                  <a:rPr lang="zh-CN" altLang="en-US" sz="2400" dirty="0"/>
                  <a:t>平面内。</a:t>
                </a:r>
                <a:endParaRPr lang="en-US" altLang="zh-CN" sz="2400" dirty="0"/>
              </a:p>
              <a:p>
                <a:pPr marL="457200" lvl="1" indent="0">
                  <a:lnSpc>
                    <a:spcPct val="90000"/>
                  </a:lnSpc>
                  <a:buNone/>
                </a:pPr>
                <a:r>
                  <a:rPr lang="zh-CN" altLang="en-US" sz="2400" dirty="0"/>
                  <a:t>设</a:t>
                </a:r>
                <a14:m>
                  <m:oMath xmlns:m="http://schemas.openxmlformats.org/officeDocument/2006/math">
                    <m:acc>
                      <m:accPr>
                        <m:chr m:val="̃"/>
                        <m:ctrlPr>
                          <a:rPr lang="el-GR" altLang="zh-CN" sz="2400" i="1">
                            <a:latin typeface="Cambria Math" panose="02040503050406030204" pitchFamily="18" charset="0"/>
                            <a:ea typeface="Cambria Math" panose="02040503050406030204" pitchFamily="18" charset="0"/>
                          </a:rPr>
                        </m:ctrlPr>
                      </m:accPr>
                      <m:e>
                        <m:r>
                          <a:rPr lang="en-US" altLang="zh-CN" sz="2400" i="1">
                            <a:latin typeface="Cambria Math" panose="02040503050406030204" pitchFamily="18" charset="0"/>
                            <a:ea typeface="Cambria Math" panose="02040503050406030204" pitchFamily="18" charset="0"/>
                          </a:rPr>
                          <m:t>𝑣</m:t>
                        </m:r>
                      </m:e>
                    </m:acc>
                    <m:r>
                      <a:rPr lang="en-US" altLang="zh-CN" sz="2400" i="1">
                        <a:latin typeface="Cambria Math" panose="02040503050406030204" pitchFamily="18" charset="0"/>
                        <a:ea typeface="Cambria Math" panose="02040503050406030204" pitchFamily="18" charset="0"/>
                      </a:rPr>
                      <m:t>=</m:t>
                    </m:r>
                    <m:sSub>
                      <m:sSubPr>
                        <m:ctrlPr>
                          <a:rPr lang="en-US" altLang="zh-CN" sz="2400" b="0" i="1" smtClean="0">
                            <a:latin typeface="Cambria Math" panose="02040503050406030204" pitchFamily="18" charset="0"/>
                            <a:ea typeface="Cambria Math" panose="02040503050406030204" pitchFamily="18" charset="0"/>
                          </a:rPr>
                        </m:ctrlPr>
                      </m:sSubPr>
                      <m:e>
                        <m:r>
                          <a:rPr lang="en-US" altLang="zh-CN" sz="2400" b="0" i="1" smtClean="0">
                            <a:latin typeface="Cambria Math" panose="02040503050406030204" pitchFamily="18" charset="0"/>
                            <a:ea typeface="Cambria Math" panose="02040503050406030204" pitchFamily="18" charset="0"/>
                          </a:rPr>
                          <m:t>𝑣</m:t>
                        </m:r>
                      </m:e>
                      <m:sub>
                        <m:r>
                          <a:rPr lang="en-US" altLang="zh-CN" sz="2400" b="0" i="1" smtClean="0">
                            <a:latin typeface="Cambria Math" panose="02040503050406030204" pitchFamily="18" charset="0"/>
                            <a:ea typeface="Cambria Math" panose="02040503050406030204" pitchFamily="18" charset="0"/>
                          </a:rPr>
                          <m:t>𝑥</m:t>
                        </m:r>
                      </m:sub>
                    </m:sSub>
                    <m:r>
                      <a:rPr lang="en-US" altLang="zh-CN" sz="2400" b="0" i="1" smtClean="0">
                        <a:latin typeface="Cambria Math" panose="02040503050406030204" pitchFamily="18" charset="0"/>
                        <a:ea typeface="Cambria Math" panose="02040503050406030204" pitchFamily="18" charset="0"/>
                      </a:rPr>
                      <m:t>+</m:t>
                    </m:r>
                    <m:sSub>
                      <m:sSubPr>
                        <m:ctrlPr>
                          <a:rPr lang="en-US" altLang="zh-CN" sz="2400" b="0" i="1" smtClean="0">
                            <a:latin typeface="Cambria Math" panose="02040503050406030204" pitchFamily="18" charset="0"/>
                            <a:ea typeface="Cambria Math" panose="02040503050406030204" pitchFamily="18" charset="0"/>
                          </a:rPr>
                        </m:ctrlPr>
                      </m:sSubPr>
                      <m:e>
                        <m:r>
                          <a:rPr lang="en-US" altLang="zh-CN" sz="2400" b="0" i="1" smtClean="0">
                            <a:latin typeface="Cambria Math" panose="02040503050406030204" pitchFamily="18" charset="0"/>
                            <a:ea typeface="Cambria Math" panose="02040503050406030204" pitchFamily="18" charset="0"/>
                          </a:rPr>
                          <m:t>𝑣</m:t>
                        </m:r>
                      </m:e>
                      <m:sub>
                        <m:r>
                          <a:rPr lang="en-US" altLang="zh-CN" sz="2400" b="0" i="1" smtClean="0">
                            <a:latin typeface="Cambria Math" panose="02040503050406030204" pitchFamily="18" charset="0"/>
                            <a:ea typeface="Cambria Math" panose="02040503050406030204" pitchFamily="18" charset="0"/>
                          </a:rPr>
                          <m:t>𝑦</m:t>
                        </m:r>
                      </m:sub>
                    </m:sSub>
                    <m:r>
                      <a:rPr lang="en-US" altLang="zh-CN" sz="2400" b="0" i="1" smtClean="0">
                        <a:latin typeface="Cambria Math" panose="02040503050406030204" pitchFamily="18" charset="0"/>
                        <a:ea typeface="Cambria Math" panose="02040503050406030204" pitchFamily="18" charset="0"/>
                      </a:rPr>
                      <m:t>𝑖</m:t>
                    </m:r>
                  </m:oMath>
                </a14:m>
                <a:r>
                  <a:rPr lang="zh-CN" altLang="en-US" sz="2400" dirty="0"/>
                  <a:t>，由运动方程得：</a:t>
                </a:r>
                <a:endParaRPr lang="zh-CN" altLang="en-US" sz="2400" dirty="0"/>
              </a:p>
              <a:p>
                <a:pPr marL="457200" lvl="1" indent="0">
                  <a:lnSpc>
                    <a:spcPct val="90000"/>
                  </a:lnSpc>
                  <a:buNone/>
                </a:pPr>
                <a:r>
                  <a:rPr lang="en-US" altLang="zh-CN" sz="2400" dirty="0">
                    <a:ea typeface="Cambria Math" panose="02040503050406030204" pitchFamily="18" charset="0"/>
                  </a:rPr>
                  <a:t>  </a:t>
                </a:r>
                <a14:m>
                  <m:oMath xmlns:m="http://schemas.openxmlformats.org/officeDocument/2006/math">
                    <m:acc>
                      <m:accPr>
                        <m:chr m:val="̇"/>
                        <m:ctrlPr>
                          <a:rPr lang="en-US" altLang="zh-CN" sz="2400" i="1">
                            <a:latin typeface="Cambria Math" panose="02040503050406030204" pitchFamily="18" charset="0"/>
                            <a:ea typeface="Cambria Math" panose="02040503050406030204" pitchFamily="18" charset="0"/>
                          </a:rPr>
                        </m:ctrlPr>
                      </m:accPr>
                      <m:e>
                        <m:acc>
                          <m:accPr>
                            <m:chr m:val="̃"/>
                            <m:ctrlPr>
                              <a:rPr lang="el-GR" altLang="zh-CN" sz="2400" i="1">
                                <a:latin typeface="Cambria Math" panose="02040503050406030204" pitchFamily="18" charset="0"/>
                                <a:ea typeface="Cambria Math" panose="02040503050406030204" pitchFamily="18" charset="0"/>
                              </a:rPr>
                            </m:ctrlPr>
                          </m:accPr>
                          <m:e>
                            <m:r>
                              <a:rPr lang="en-US" altLang="zh-CN" sz="2400" i="1">
                                <a:latin typeface="Cambria Math" panose="02040503050406030204" pitchFamily="18" charset="0"/>
                                <a:ea typeface="Cambria Math" panose="02040503050406030204" pitchFamily="18" charset="0"/>
                              </a:rPr>
                              <m:t>𝑣</m:t>
                            </m:r>
                          </m:e>
                        </m:acc>
                      </m:e>
                    </m:acc>
                    <m:r>
                      <a:rPr lang="en-US" altLang="zh-CN" sz="2400" i="1">
                        <a:latin typeface="Cambria Math" panose="02040503050406030204" pitchFamily="18" charset="0"/>
                      </a:rPr>
                      <m:t>=−</m:t>
                    </m:r>
                    <m:r>
                      <a:rPr lang="en-US" altLang="zh-CN" sz="2400" i="1">
                        <a:latin typeface="Cambria Math" panose="02040503050406030204" pitchFamily="18" charset="0"/>
                      </a:rPr>
                      <m:t>𝑖</m:t>
                    </m:r>
                    <m:r>
                      <m:rPr>
                        <m:sty m:val="p"/>
                      </m:rPr>
                      <a:rPr lang="el-GR" altLang="zh-CN" sz="2400" i="1">
                        <a:latin typeface="Cambria Math" panose="02040503050406030204" pitchFamily="18" charset="0"/>
                        <a:ea typeface="Cambria Math" panose="02040503050406030204" pitchFamily="18" charset="0"/>
                      </a:rPr>
                      <m:t>Ω</m:t>
                    </m:r>
                    <m:acc>
                      <m:accPr>
                        <m:chr m:val="̃"/>
                        <m:ctrlPr>
                          <a:rPr lang="el-GR" altLang="zh-CN" sz="2400" i="1">
                            <a:latin typeface="Cambria Math" panose="02040503050406030204" pitchFamily="18" charset="0"/>
                            <a:ea typeface="Cambria Math" panose="02040503050406030204" pitchFamily="18" charset="0"/>
                          </a:rPr>
                        </m:ctrlPr>
                      </m:accPr>
                      <m:e>
                        <m:r>
                          <a:rPr lang="en-US" altLang="zh-CN" sz="2400" i="1">
                            <a:latin typeface="Cambria Math" panose="02040503050406030204" pitchFamily="18" charset="0"/>
                            <a:ea typeface="Cambria Math" panose="02040503050406030204" pitchFamily="18" charset="0"/>
                          </a:rPr>
                          <m:t>𝑣</m:t>
                        </m:r>
                      </m:e>
                    </m:acc>
                    <m:r>
                      <a:rPr lang="en-US" altLang="zh-CN" sz="2400" b="0" i="1" smtClean="0">
                        <a:latin typeface="Cambria Math" panose="02040503050406030204" pitchFamily="18" charset="0"/>
                        <a:ea typeface="Cambria Math" panose="02040503050406030204" pitchFamily="18" charset="0"/>
                      </a:rPr>
                      <m:t>+</m:t>
                    </m:r>
                    <m:f>
                      <m:fPr>
                        <m:ctrlPr>
                          <a:rPr lang="en-US" altLang="zh-CN" sz="2400" i="1">
                            <a:latin typeface="Cambria Math" panose="02040503050406030204" pitchFamily="18" charset="0"/>
                          </a:rPr>
                        </m:ctrlPr>
                      </m:fPr>
                      <m:num>
                        <m:r>
                          <a:rPr lang="en-US" altLang="zh-CN" sz="2400" i="1">
                            <a:latin typeface="Cambria Math" panose="02040503050406030204" pitchFamily="18" charset="0"/>
                          </a:rPr>
                          <m:t>𝑞</m:t>
                        </m:r>
                        <m:sSub>
                          <m:sSubPr>
                            <m:ctrlPr>
                              <a:rPr lang="en-US" altLang="zh-CN" sz="2400" i="1" smtClean="0">
                                <a:latin typeface="Cambria Math" panose="02040503050406030204" pitchFamily="18" charset="0"/>
                              </a:rPr>
                            </m:ctrlPr>
                          </m:sSubPr>
                          <m:e>
                            <m:r>
                              <a:rPr lang="en-US" altLang="zh-CN" sz="2400" b="0" i="1" smtClean="0">
                                <a:latin typeface="Cambria Math" panose="02040503050406030204" pitchFamily="18" charset="0"/>
                              </a:rPr>
                              <m:t>𝐸</m:t>
                            </m:r>
                          </m:e>
                          <m:sub>
                            <m:r>
                              <a:rPr lang="en-US" altLang="zh-CN" sz="2400" b="0" i="1" smtClean="0">
                                <a:latin typeface="Cambria Math" panose="02040503050406030204" pitchFamily="18" charset="0"/>
                              </a:rPr>
                              <m:t>𝑥</m:t>
                            </m:r>
                          </m:sub>
                        </m:sSub>
                      </m:num>
                      <m:den>
                        <m:r>
                          <a:rPr lang="en-US" altLang="zh-CN" sz="2400" i="1">
                            <a:latin typeface="Cambria Math" panose="02040503050406030204" pitchFamily="18" charset="0"/>
                          </a:rPr>
                          <m:t>𝑚</m:t>
                        </m:r>
                      </m:den>
                    </m:f>
                    <m:r>
                      <a:rPr lang="en-US" altLang="zh-CN" sz="2400" b="0" i="1" smtClean="0">
                        <a:latin typeface="Cambria Math" panose="02040503050406030204" pitchFamily="18" charset="0"/>
                      </a:rPr>
                      <m:t>=−</m:t>
                    </m:r>
                    <m:r>
                      <a:rPr lang="en-US" altLang="zh-CN" sz="2400" b="0" i="1" smtClean="0">
                        <a:latin typeface="Cambria Math" panose="02040503050406030204" pitchFamily="18" charset="0"/>
                      </a:rPr>
                      <m:t>𝑖</m:t>
                    </m:r>
                    <m:r>
                      <m:rPr>
                        <m:sty m:val="p"/>
                      </m:rPr>
                      <a:rPr lang="el-GR" altLang="zh-CN" sz="2400" i="1">
                        <a:latin typeface="Cambria Math" panose="02040503050406030204" pitchFamily="18" charset="0"/>
                        <a:ea typeface="Cambria Math" panose="02040503050406030204" pitchFamily="18" charset="0"/>
                      </a:rPr>
                      <m:t>Ω</m:t>
                    </m:r>
                    <m:r>
                      <a:rPr lang="en-US" altLang="zh-CN" sz="2400" b="0" i="1" smtClean="0">
                        <a:latin typeface="Cambria Math" panose="02040503050406030204" pitchFamily="18" charset="0"/>
                        <a:ea typeface="Cambria Math" panose="02040503050406030204" pitchFamily="18" charset="0"/>
                      </a:rPr>
                      <m:t>(</m:t>
                    </m:r>
                    <m:acc>
                      <m:accPr>
                        <m:chr m:val="̃"/>
                        <m:ctrlPr>
                          <a:rPr lang="el-GR" altLang="zh-CN" sz="2400" i="1">
                            <a:latin typeface="Cambria Math" panose="02040503050406030204" pitchFamily="18" charset="0"/>
                            <a:ea typeface="Cambria Math" panose="02040503050406030204" pitchFamily="18" charset="0"/>
                          </a:rPr>
                        </m:ctrlPr>
                      </m:accPr>
                      <m:e>
                        <m:r>
                          <a:rPr lang="en-US" altLang="zh-CN" sz="2400" i="1">
                            <a:latin typeface="Cambria Math" panose="02040503050406030204" pitchFamily="18" charset="0"/>
                            <a:ea typeface="Cambria Math" panose="02040503050406030204" pitchFamily="18" charset="0"/>
                          </a:rPr>
                          <m:t>𝑣</m:t>
                        </m:r>
                      </m:e>
                    </m:acc>
                    <m:r>
                      <a:rPr lang="en-US" altLang="zh-CN" sz="2400" b="0" i="1" smtClean="0">
                        <a:latin typeface="Cambria Math" panose="02040503050406030204" pitchFamily="18" charset="0"/>
                        <a:ea typeface="Cambria Math" panose="02040503050406030204" pitchFamily="18" charset="0"/>
                      </a:rPr>
                      <m:t>+</m:t>
                    </m:r>
                    <m:f>
                      <m:fPr>
                        <m:ctrlPr>
                          <a:rPr lang="en-US" altLang="zh-CN" sz="2400" i="1">
                            <a:latin typeface="Cambria Math" panose="02040503050406030204" pitchFamily="18" charset="0"/>
                          </a:rPr>
                        </m:ctrlPr>
                      </m:fPr>
                      <m:num>
                        <m:r>
                          <a:rPr lang="en-US" altLang="zh-CN" sz="2400" b="0" i="1" smtClean="0">
                            <a:latin typeface="Cambria Math" panose="02040503050406030204" pitchFamily="18" charset="0"/>
                          </a:rPr>
                          <m:t>𝑖</m:t>
                        </m:r>
                        <m:sSub>
                          <m:sSubPr>
                            <m:ctrlPr>
                              <a:rPr lang="en-US" altLang="zh-CN" sz="2400" i="1">
                                <a:latin typeface="Cambria Math" panose="02040503050406030204" pitchFamily="18" charset="0"/>
                              </a:rPr>
                            </m:ctrlPr>
                          </m:sSubPr>
                          <m:e>
                            <m:r>
                              <a:rPr lang="en-US" altLang="zh-CN" sz="2400" i="1">
                                <a:latin typeface="Cambria Math" panose="02040503050406030204" pitchFamily="18" charset="0"/>
                              </a:rPr>
                              <m:t>𝐸</m:t>
                            </m:r>
                          </m:e>
                          <m:sub>
                            <m:r>
                              <a:rPr lang="en-US" altLang="zh-CN" sz="2400" i="1">
                                <a:latin typeface="Cambria Math" panose="02040503050406030204" pitchFamily="18" charset="0"/>
                              </a:rPr>
                              <m:t>𝑥</m:t>
                            </m:r>
                          </m:sub>
                        </m:sSub>
                      </m:num>
                      <m:den>
                        <m:r>
                          <a:rPr lang="en-US" altLang="zh-CN" sz="2400" b="0" i="1" smtClean="0">
                            <a:latin typeface="Cambria Math" panose="02040503050406030204" pitchFamily="18" charset="0"/>
                          </a:rPr>
                          <m:t>𝐵</m:t>
                        </m:r>
                      </m:den>
                    </m:f>
                    <m:r>
                      <a:rPr lang="en-US" altLang="zh-CN" sz="2400" b="0" i="1" smtClean="0">
                        <a:latin typeface="Cambria Math" panose="02040503050406030204" pitchFamily="18" charset="0"/>
                      </a:rPr>
                      <m:t>)</m:t>
                    </m:r>
                  </m:oMath>
                </a14:m>
                <a:endParaRPr lang="en-US" altLang="zh-CN" sz="2400" dirty="0"/>
              </a:p>
              <a:p>
                <a:pPr marL="457200" lvl="1" indent="0">
                  <a:lnSpc>
                    <a:spcPct val="90000"/>
                  </a:lnSpc>
                  <a:buNone/>
                </a:pPr>
                <a:r>
                  <a:rPr lang="en-US" altLang="zh-CN" sz="2400" dirty="0"/>
                  <a:t>  </a:t>
                </a:r>
                <a14:m>
                  <m:oMath xmlns:m="http://schemas.openxmlformats.org/officeDocument/2006/math">
                    <m:sSub>
                      <m:sSubPr>
                        <m:ctrlPr>
                          <a:rPr lang="en-US" altLang="zh-CN" sz="2400" i="1">
                            <a:latin typeface="Cambria Math" panose="02040503050406030204" pitchFamily="18" charset="0"/>
                          </a:rPr>
                        </m:ctrlPr>
                      </m:sSubPr>
                      <m:e>
                        <m:acc>
                          <m:accPr>
                            <m:chr m:val="̇"/>
                            <m:ctrlPr>
                              <a:rPr lang="en-US" altLang="zh-CN" sz="2400" i="1">
                                <a:latin typeface="Cambria Math" panose="02040503050406030204" pitchFamily="18" charset="0"/>
                              </a:rPr>
                            </m:ctrlPr>
                          </m:accPr>
                          <m:e>
                            <m:r>
                              <a:rPr lang="en-US" altLang="zh-CN" sz="2400" i="1">
                                <a:latin typeface="Cambria Math" panose="02040503050406030204" pitchFamily="18" charset="0"/>
                              </a:rPr>
                              <m:t>𝑣</m:t>
                            </m:r>
                          </m:e>
                        </m:acc>
                      </m:e>
                      <m:sub>
                        <m:r>
                          <a:rPr lang="en-US" altLang="zh-CN" sz="2400" b="0" i="1" smtClean="0">
                            <a:latin typeface="Cambria Math" panose="02040503050406030204" pitchFamily="18" charset="0"/>
                          </a:rPr>
                          <m:t>𝑧</m:t>
                        </m:r>
                      </m:sub>
                    </m:sSub>
                    <m:r>
                      <a:rPr lang="en-US" altLang="zh-CN" sz="2400" b="0" i="1" smtClean="0">
                        <a:latin typeface="Cambria Math" panose="02040503050406030204" pitchFamily="18" charset="0"/>
                      </a:rPr>
                      <m:t>=</m:t>
                    </m:r>
                    <m:f>
                      <m:fPr>
                        <m:ctrlPr>
                          <a:rPr lang="en-US" altLang="zh-CN" sz="2400" i="1">
                            <a:latin typeface="Cambria Math" panose="02040503050406030204" pitchFamily="18" charset="0"/>
                          </a:rPr>
                        </m:ctrlPr>
                      </m:fPr>
                      <m:num>
                        <m:r>
                          <a:rPr lang="en-US" altLang="zh-CN" sz="2400" i="1">
                            <a:latin typeface="Cambria Math" panose="02040503050406030204" pitchFamily="18" charset="0"/>
                          </a:rPr>
                          <m:t>𝑞</m:t>
                        </m:r>
                        <m:sSub>
                          <m:sSubPr>
                            <m:ctrlPr>
                              <a:rPr lang="en-US" altLang="zh-CN" sz="2400" i="1">
                                <a:latin typeface="Cambria Math" panose="02040503050406030204" pitchFamily="18" charset="0"/>
                              </a:rPr>
                            </m:ctrlPr>
                          </m:sSubPr>
                          <m:e>
                            <m:r>
                              <a:rPr lang="en-US" altLang="zh-CN" sz="2400" i="1">
                                <a:latin typeface="Cambria Math" panose="02040503050406030204" pitchFamily="18" charset="0"/>
                              </a:rPr>
                              <m:t>𝐸</m:t>
                            </m:r>
                          </m:e>
                          <m:sub>
                            <m:r>
                              <a:rPr lang="en-US" altLang="zh-CN" sz="2400" i="1">
                                <a:latin typeface="Cambria Math" panose="02040503050406030204" pitchFamily="18" charset="0"/>
                              </a:rPr>
                              <m:t>𝑧</m:t>
                            </m:r>
                          </m:sub>
                        </m:sSub>
                      </m:num>
                      <m:den>
                        <m:r>
                          <a:rPr lang="en-US" altLang="zh-CN" sz="2400" i="1">
                            <a:latin typeface="Cambria Math" panose="02040503050406030204" pitchFamily="18" charset="0"/>
                          </a:rPr>
                          <m:t>𝑚</m:t>
                        </m:r>
                      </m:den>
                    </m:f>
                  </m:oMath>
                </a14:m>
                <a:endParaRPr lang="zh-CN" altLang="en-US" sz="2400" dirty="0"/>
              </a:p>
              <a:p>
                <a:pPr lvl="1">
                  <a:lnSpc>
                    <a:spcPct val="90000"/>
                  </a:lnSpc>
                </a:pPr>
                <a:r>
                  <a:rPr lang="zh-CN" altLang="en-US" sz="2400" dirty="0"/>
                  <a:t>解得 </a:t>
                </a:r>
                <a14:m>
                  <m:oMath xmlns:m="http://schemas.openxmlformats.org/officeDocument/2006/math">
                    <m:acc>
                      <m:accPr>
                        <m:chr m:val="̃"/>
                        <m:ctrlPr>
                          <a:rPr lang="el-GR" altLang="zh-CN" sz="2400" i="1">
                            <a:latin typeface="Cambria Math" panose="02040503050406030204" pitchFamily="18" charset="0"/>
                            <a:ea typeface="Cambria Math" panose="02040503050406030204" pitchFamily="18" charset="0"/>
                          </a:rPr>
                        </m:ctrlPr>
                      </m:accPr>
                      <m:e>
                        <m:r>
                          <a:rPr lang="en-US" altLang="zh-CN" sz="2400" i="1">
                            <a:latin typeface="Cambria Math" panose="02040503050406030204" pitchFamily="18" charset="0"/>
                            <a:ea typeface="Cambria Math" panose="02040503050406030204" pitchFamily="18" charset="0"/>
                          </a:rPr>
                          <m:t>𝑣</m:t>
                        </m:r>
                      </m:e>
                    </m:acc>
                    <m:r>
                      <a:rPr lang="en-US" altLang="zh-CN" sz="2400" b="0" i="1" smtClean="0">
                        <a:latin typeface="Cambria Math" panose="02040503050406030204" pitchFamily="18" charset="0"/>
                        <a:ea typeface="Cambria Math" panose="02040503050406030204" pitchFamily="18" charset="0"/>
                      </a:rPr>
                      <m:t>=</m:t>
                    </m:r>
                    <m:sSub>
                      <m:sSubPr>
                        <m:ctrlPr>
                          <a:rPr lang="en-US" altLang="zh-CN" sz="2400" i="1">
                            <a:latin typeface="Cambria Math" panose="02040503050406030204" pitchFamily="18" charset="0"/>
                          </a:rPr>
                        </m:ctrlPr>
                      </m:sSubPr>
                      <m:e>
                        <m:r>
                          <a:rPr lang="en-US" altLang="zh-CN" sz="2400" i="1">
                            <a:latin typeface="Cambria Math" panose="02040503050406030204" pitchFamily="18" charset="0"/>
                          </a:rPr>
                          <m:t>𝑣</m:t>
                        </m:r>
                      </m:e>
                      <m:sub>
                        <m:r>
                          <a:rPr lang="en-US" altLang="zh-CN" sz="2400" i="1">
                            <a:latin typeface="Cambria Math" panose="02040503050406030204" pitchFamily="18" charset="0"/>
                            <a:ea typeface="Cambria Math" panose="02040503050406030204" pitchFamily="18" charset="0"/>
                          </a:rPr>
                          <m:t>⊥</m:t>
                        </m:r>
                      </m:sub>
                    </m:sSub>
                    <m:func>
                      <m:funcPr>
                        <m:ctrlPr>
                          <a:rPr lang="en-US" altLang="zh-CN" sz="2400" i="1">
                            <a:latin typeface="Cambria Math" panose="02040503050406030204" pitchFamily="18" charset="0"/>
                          </a:rPr>
                        </m:ctrlPr>
                      </m:funcPr>
                      <m:fName>
                        <m:r>
                          <m:rPr>
                            <m:sty m:val="p"/>
                          </m:rPr>
                          <a:rPr lang="en-US" altLang="zh-CN" sz="2400">
                            <a:latin typeface="Cambria Math" panose="02040503050406030204" pitchFamily="18" charset="0"/>
                          </a:rPr>
                          <m:t>exp</m:t>
                        </m:r>
                      </m:fName>
                      <m:e>
                        <m:d>
                          <m:dPr>
                            <m:ctrlPr>
                              <a:rPr lang="en-US" altLang="zh-CN" sz="2400" i="1">
                                <a:latin typeface="Cambria Math" panose="02040503050406030204" pitchFamily="18" charset="0"/>
                              </a:rPr>
                            </m:ctrlPr>
                          </m:dPr>
                          <m:e>
                            <m:r>
                              <a:rPr lang="en-US" altLang="zh-CN" sz="2400" i="1">
                                <a:latin typeface="Cambria Math" panose="02040503050406030204" pitchFamily="18" charset="0"/>
                              </a:rPr>
                              <m:t>−</m:t>
                            </m:r>
                            <m:r>
                              <a:rPr lang="en-US" altLang="zh-CN" sz="2400" i="1">
                                <a:latin typeface="Cambria Math" panose="02040503050406030204" pitchFamily="18" charset="0"/>
                              </a:rPr>
                              <m:t>𝑖</m:t>
                            </m:r>
                            <m:r>
                              <a:rPr lang="zh-CN" altLang="en-US" sz="2400" i="1">
                                <a:latin typeface="Cambria Math" panose="02040503050406030204" pitchFamily="18" charset="0"/>
                              </a:rPr>
                              <m:t>𝛼</m:t>
                            </m:r>
                          </m:e>
                        </m:d>
                      </m:e>
                    </m:func>
                    <m:r>
                      <a:rPr lang="en-US" altLang="zh-CN" sz="2400" i="1">
                        <a:latin typeface="Cambria Math" panose="02040503050406030204" pitchFamily="18" charset="0"/>
                      </a:rPr>
                      <m:t>−</m:t>
                    </m:r>
                    <m:f>
                      <m:fPr>
                        <m:ctrlPr>
                          <a:rPr lang="en-US" altLang="zh-CN" sz="2400" i="1">
                            <a:latin typeface="Cambria Math" panose="02040503050406030204" pitchFamily="18" charset="0"/>
                          </a:rPr>
                        </m:ctrlPr>
                      </m:fPr>
                      <m:num>
                        <m:r>
                          <a:rPr lang="en-US" altLang="zh-CN" sz="2400" i="1">
                            <a:latin typeface="Cambria Math" panose="02040503050406030204" pitchFamily="18" charset="0"/>
                          </a:rPr>
                          <m:t>𝑖</m:t>
                        </m:r>
                        <m:sSub>
                          <m:sSubPr>
                            <m:ctrlPr>
                              <a:rPr lang="en-US" altLang="zh-CN" sz="2400" i="1">
                                <a:latin typeface="Cambria Math" panose="02040503050406030204" pitchFamily="18" charset="0"/>
                              </a:rPr>
                            </m:ctrlPr>
                          </m:sSubPr>
                          <m:e>
                            <m:r>
                              <a:rPr lang="en-US" altLang="zh-CN" sz="2400" i="1">
                                <a:latin typeface="Cambria Math" panose="02040503050406030204" pitchFamily="18" charset="0"/>
                              </a:rPr>
                              <m:t>𝐸</m:t>
                            </m:r>
                          </m:e>
                          <m:sub>
                            <m:r>
                              <a:rPr lang="en-US" altLang="zh-CN" sz="2400" i="1">
                                <a:latin typeface="Cambria Math" panose="02040503050406030204" pitchFamily="18" charset="0"/>
                              </a:rPr>
                              <m:t>𝑥</m:t>
                            </m:r>
                          </m:sub>
                        </m:sSub>
                      </m:num>
                      <m:den>
                        <m:r>
                          <a:rPr lang="en-US" altLang="zh-CN" sz="2400" i="1">
                            <a:latin typeface="Cambria Math" panose="02040503050406030204" pitchFamily="18" charset="0"/>
                          </a:rPr>
                          <m:t>𝐵</m:t>
                        </m:r>
                      </m:den>
                    </m:f>
                  </m:oMath>
                </a14:m>
                <a:endParaRPr lang="en-US" altLang="zh-CN" sz="2400" dirty="0"/>
              </a:p>
              <a:p>
                <a:pPr marL="457200" lvl="1" indent="0">
                  <a:lnSpc>
                    <a:spcPct val="90000"/>
                  </a:lnSpc>
                  <a:buNone/>
                </a:pPr>
                <a:r>
                  <a:rPr lang="en-US" altLang="zh-CN" sz="2400" dirty="0"/>
                  <a:t>            </a:t>
                </a:r>
                <a14:m>
                  <m:oMath xmlns:m="http://schemas.openxmlformats.org/officeDocument/2006/math">
                    <m:sSub>
                      <m:sSubPr>
                        <m:ctrlPr>
                          <a:rPr lang="en-US" altLang="zh-CN" sz="2400" i="1">
                            <a:latin typeface="Cambria Math" panose="02040503050406030204" pitchFamily="18" charset="0"/>
                          </a:rPr>
                        </m:ctrlPr>
                      </m:sSubPr>
                      <m:e>
                        <m:r>
                          <a:rPr lang="en-US" altLang="zh-CN" sz="2400" b="0" i="1" smtClean="0">
                            <a:latin typeface="Cambria Math" panose="02040503050406030204" pitchFamily="18" charset="0"/>
                          </a:rPr>
                          <m:t>𝑣</m:t>
                        </m:r>
                      </m:e>
                      <m:sub>
                        <m:r>
                          <a:rPr lang="en-US" altLang="zh-CN" sz="2400" i="1">
                            <a:latin typeface="Cambria Math" panose="02040503050406030204" pitchFamily="18" charset="0"/>
                          </a:rPr>
                          <m:t>𝑧</m:t>
                        </m:r>
                      </m:sub>
                    </m:sSub>
                    <m:r>
                      <a:rPr lang="en-US" altLang="zh-CN" sz="2400" i="1">
                        <a:latin typeface="Cambria Math" panose="02040503050406030204" pitchFamily="18" charset="0"/>
                      </a:rPr>
                      <m:t>=</m:t>
                    </m:r>
                    <m:f>
                      <m:fPr>
                        <m:ctrlPr>
                          <a:rPr lang="en-US" altLang="zh-CN" sz="2400" i="1">
                            <a:latin typeface="Cambria Math" panose="02040503050406030204" pitchFamily="18" charset="0"/>
                          </a:rPr>
                        </m:ctrlPr>
                      </m:fPr>
                      <m:num>
                        <m:r>
                          <a:rPr lang="en-US" altLang="zh-CN" sz="2400" i="1">
                            <a:latin typeface="Cambria Math" panose="02040503050406030204" pitchFamily="18" charset="0"/>
                          </a:rPr>
                          <m:t>𝑞</m:t>
                        </m:r>
                        <m:sSub>
                          <m:sSubPr>
                            <m:ctrlPr>
                              <a:rPr lang="en-US" altLang="zh-CN" sz="2400" i="1">
                                <a:latin typeface="Cambria Math" panose="02040503050406030204" pitchFamily="18" charset="0"/>
                              </a:rPr>
                            </m:ctrlPr>
                          </m:sSubPr>
                          <m:e>
                            <m:r>
                              <a:rPr lang="en-US" altLang="zh-CN" sz="2400" i="1">
                                <a:latin typeface="Cambria Math" panose="02040503050406030204" pitchFamily="18" charset="0"/>
                              </a:rPr>
                              <m:t>𝐸</m:t>
                            </m:r>
                          </m:e>
                          <m:sub>
                            <m:r>
                              <a:rPr lang="en-US" altLang="zh-CN" sz="2400" i="1">
                                <a:latin typeface="Cambria Math" panose="02040503050406030204" pitchFamily="18" charset="0"/>
                              </a:rPr>
                              <m:t>𝑧</m:t>
                            </m:r>
                          </m:sub>
                        </m:sSub>
                      </m:num>
                      <m:den>
                        <m:r>
                          <a:rPr lang="en-US" altLang="zh-CN" sz="2400" i="1">
                            <a:latin typeface="Cambria Math" panose="02040503050406030204" pitchFamily="18" charset="0"/>
                          </a:rPr>
                          <m:t>𝑚</m:t>
                        </m:r>
                      </m:den>
                    </m:f>
                    <m:r>
                      <a:rPr lang="en-US" altLang="zh-CN" sz="2400" b="0" i="1" smtClean="0">
                        <a:latin typeface="Cambria Math" panose="02040503050406030204" pitchFamily="18" charset="0"/>
                      </a:rPr>
                      <m:t>𝑡</m:t>
                    </m:r>
                    <m:r>
                      <a:rPr lang="en-US" altLang="zh-CN" sz="2400" b="0" i="1" smtClean="0">
                        <a:latin typeface="Cambria Math" panose="02040503050406030204" pitchFamily="18" charset="0"/>
                      </a:rPr>
                      <m:t>+</m:t>
                    </m:r>
                    <m:sSub>
                      <m:sSubPr>
                        <m:ctrlPr>
                          <a:rPr lang="en-US" altLang="zh-CN" sz="2400" b="0" i="1" smtClean="0">
                            <a:latin typeface="Cambria Math" panose="02040503050406030204" pitchFamily="18" charset="0"/>
                          </a:rPr>
                        </m:ctrlPr>
                      </m:sSubPr>
                      <m:e>
                        <m:r>
                          <a:rPr lang="en-US" altLang="zh-CN" sz="2400" b="0" i="1" smtClean="0">
                            <a:latin typeface="Cambria Math" panose="02040503050406030204" pitchFamily="18" charset="0"/>
                          </a:rPr>
                          <m:t>𝑣</m:t>
                        </m:r>
                      </m:e>
                      <m:sub>
                        <m:r>
                          <a:rPr lang="en-US" altLang="zh-CN" sz="2400" b="0" i="1" smtClean="0">
                            <a:latin typeface="Cambria Math" panose="02040503050406030204" pitchFamily="18" charset="0"/>
                          </a:rPr>
                          <m:t>𝑧</m:t>
                        </m:r>
                        <m:r>
                          <a:rPr lang="en-US" altLang="zh-CN" sz="2400" b="0" i="1" smtClean="0">
                            <a:latin typeface="Cambria Math" panose="02040503050406030204" pitchFamily="18" charset="0"/>
                          </a:rPr>
                          <m:t>0</m:t>
                        </m:r>
                      </m:sub>
                    </m:sSub>
                  </m:oMath>
                </a14:m>
                <a:endParaRPr lang="zh-CN" altLang="en-US" sz="2400" dirty="0"/>
              </a:p>
              <a:p>
                <a:pPr lvl="1">
                  <a:lnSpc>
                    <a:spcPct val="90000"/>
                  </a:lnSpc>
                </a:pPr>
                <a:r>
                  <a:rPr lang="zh-CN" altLang="en-US" sz="2400" dirty="0"/>
                  <a:t>即</a:t>
                </a:r>
                <a14:m>
                  <m:oMath xmlns:m="http://schemas.openxmlformats.org/officeDocument/2006/math">
                    <m:sSub>
                      <m:sSubPr>
                        <m:ctrlPr>
                          <a:rPr lang="en-US" altLang="zh-CN" sz="2400" i="1">
                            <a:latin typeface="Cambria Math" panose="02040503050406030204" pitchFamily="18" charset="0"/>
                          </a:rPr>
                        </m:ctrlPr>
                      </m:sSubPr>
                      <m:e>
                        <m:r>
                          <a:rPr lang="en-US" altLang="zh-CN" sz="2400" i="1">
                            <a:latin typeface="Cambria Math" panose="02040503050406030204" pitchFamily="18" charset="0"/>
                          </a:rPr>
                          <m:t>𝑣</m:t>
                        </m:r>
                      </m:e>
                      <m:sub>
                        <m:r>
                          <a:rPr lang="en-US" altLang="zh-CN" sz="2400" i="1">
                            <a:latin typeface="Cambria Math" panose="02040503050406030204" pitchFamily="18" charset="0"/>
                          </a:rPr>
                          <m:t>𝑥</m:t>
                        </m:r>
                      </m:sub>
                    </m:sSub>
                    <m:r>
                      <a:rPr lang="en-US" altLang="zh-CN" sz="2400" i="1">
                        <a:latin typeface="Cambria Math" panose="02040503050406030204" pitchFamily="18" charset="0"/>
                      </a:rPr>
                      <m:t>=</m:t>
                    </m:r>
                    <m:sSub>
                      <m:sSubPr>
                        <m:ctrlPr>
                          <a:rPr lang="en-US" altLang="zh-CN" sz="2400" i="1">
                            <a:latin typeface="Cambria Math" panose="02040503050406030204" pitchFamily="18" charset="0"/>
                          </a:rPr>
                        </m:ctrlPr>
                      </m:sSubPr>
                      <m:e>
                        <m:r>
                          <a:rPr lang="en-US" altLang="zh-CN" sz="2400" i="1">
                            <a:latin typeface="Cambria Math" panose="02040503050406030204" pitchFamily="18" charset="0"/>
                          </a:rPr>
                          <m:t>𝑣</m:t>
                        </m:r>
                      </m:e>
                      <m:sub>
                        <m:r>
                          <a:rPr lang="en-US" altLang="zh-CN" sz="2400" i="1">
                            <a:latin typeface="Cambria Math" panose="02040503050406030204" pitchFamily="18" charset="0"/>
                            <a:ea typeface="Cambria Math" panose="02040503050406030204" pitchFamily="18" charset="0"/>
                          </a:rPr>
                          <m:t>⊥</m:t>
                        </m:r>
                      </m:sub>
                    </m:sSub>
                    <m:r>
                      <m:rPr>
                        <m:sty m:val="p"/>
                      </m:rPr>
                      <a:rPr lang="en-US" altLang="zh-CN" sz="2400">
                        <a:latin typeface="Cambria Math" panose="02040503050406030204" pitchFamily="18" charset="0"/>
                        <a:ea typeface="Cambria Math" panose="02040503050406030204" pitchFamily="18" charset="0"/>
                      </a:rPr>
                      <m:t>cos</m:t>
                    </m:r>
                    <m:r>
                      <a:rPr lang="en-US" altLang="zh-CN" sz="2400" i="1">
                        <a:latin typeface="Cambria Math" panose="02040503050406030204" pitchFamily="18" charset="0"/>
                        <a:ea typeface="Cambria Math" panose="02040503050406030204" pitchFamily="18" charset="0"/>
                      </a:rPr>
                      <m:t>⁡(</m:t>
                    </m:r>
                    <m:r>
                      <m:rPr>
                        <m:sty m:val="p"/>
                      </m:rPr>
                      <a:rPr lang="el-GR" altLang="zh-CN" sz="2400" i="1">
                        <a:latin typeface="Cambria Math" panose="02040503050406030204" pitchFamily="18" charset="0"/>
                        <a:ea typeface="Cambria Math" panose="02040503050406030204" pitchFamily="18" charset="0"/>
                      </a:rPr>
                      <m:t>Ω</m:t>
                    </m:r>
                    <m:r>
                      <a:rPr lang="en-US" altLang="zh-CN" sz="2400" i="1">
                        <a:latin typeface="Cambria Math" panose="02040503050406030204" pitchFamily="18" charset="0"/>
                        <a:ea typeface="Cambria Math" panose="02040503050406030204" pitchFamily="18" charset="0"/>
                      </a:rPr>
                      <m:t>𝑡</m:t>
                    </m:r>
                    <m:r>
                      <a:rPr lang="en-US" altLang="zh-CN" sz="2400" i="1">
                        <a:latin typeface="Cambria Math" panose="02040503050406030204" pitchFamily="18" charset="0"/>
                        <a:ea typeface="Cambria Math" panose="02040503050406030204" pitchFamily="18" charset="0"/>
                      </a:rPr>
                      <m:t>+</m:t>
                    </m:r>
                    <m:r>
                      <a:rPr lang="zh-CN" altLang="en-US" sz="2400" i="1">
                        <a:latin typeface="Cambria Math" panose="02040503050406030204" pitchFamily="18" charset="0"/>
                        <a:ea typeface="Cambria Math" panose="02040503050406030204" pitchFamily="18" charset="0"/>
                      </a:rPr>
                      <m:t>𝛼</m:t>
                    </m:r>
                    <m:r>
                      <a:rPr lang="en-US" altLang="zh-CN" sz="2400" i="1">
                        <a:latin typeface="Cambria Math" panose="02040503050406030204" pitchFamily="18" charset="0"/>
                        <a:ea typeface="Cambria Math" panose="02040503050406030204" pitchFamily="18" charset="0"/>
                      </a:rPr>
                      <m:t>)</m:t>
                    </m:r>
                  </m:oMath>
                </a14:m>
                <a:endParaRPr lang="en-US" altLang="zh-CN" sz="2400" dirty="0">
                  <a:latin typeface="Arial" panose="020B0604020202020204" pitchFamily="34" charset="0"/>
                </a:endParaRPr>
              </a:p>
              <a:p>
                <a:pPr marL="457200" lvl="1" indent="0">
                  <a:lnSpc>
                    <a:spcPct val="90000"/>
                  </a:lnSpc>
                  <a:buNone/>
                </a:pPr>
                <a:r>
                  <a:rPr lang="en-US" altLang="zh-CN" sz="2400" dirty="0"/>
                  <a:t>       </a:t>
                </a:r>
                <a14:m>
                  <m:oMath xmlns:m="http://schemas.openxmlformats.org/officeDocument/2006/math">
                    <m:sSub>
                      <m:sSubPr>
                        <m:ctrlPr>
                          <a:rPr lang="en-US" altLang="zh-CN" sz="2400" i="1">
                            <a:latin typeface="Cambria Math" panose="02040503050406030204" pitchFamily="18" charset="0"/>
                          </a:rPr>
                        </m:ctrlPr>
                      </m:sSubPr>
                      <m:e>
                        <m:r>
                          <a:rPr lang="en-US" altLang="zh-CN" sz="2400" i="1">
                            <a:latin typeface="Cambria Math" panose="02040503050406030204" pitchFamily="18" charset="0"/>
                          </a:rPr>
                          <m:t>𝑣</m:t>
                        </m:r>
                      </m:e>
                      <m:sub>
                        <m:r>
                          <a:rPr lang="en-US" altLang="zh-CN" sz="2400" i="1">
                            <a:latin typeface="Cambria Math" panose="02040503050406030204" pitchFamily="18" charset="0"/>
                          </a:rPr>
                          <m:t>𝑦</m:t>
                        </m:r>
                      </m:sub>
                    </m:sSub>
                    <m:r>
                      <a:rPr lang="en-US" altLang="zh-CN" sz="2400" i="1">
                        <a:latin typeface="Cambria Math" panose="02040503050406030204" pitchFamily="18" charset="0"/>
                      </a:rPr>
                      <m:t>=−</m:t>
                    </m:r>
                    <m:sSub>
                      <m:sSubPr>
                        <m:ctrlPr>
                          <a:rPr lang="en-US" altLang="zh-CN" sz="2400" i="1">
                            <a:latin typeface="Cambria Math" panose="02040503050406030204" pitchFamily="18" charset="0"/>
                          </a:rPr>
                        </m:ctrlPr>
                      </m:sSubPr>
                      <m:e>
                        <m:r>
                          <a:rPr lang="en-US" altLang="zh-CN" sz="2400" i="1">
                            <a:latin typeface="Cambria Math" panose="02040503050406030204" pitchFamily="18" charset="0"/>
                          </a:rPr>
                          <m:t>𝑣</m:t>
                        </m:r>
                      </m:e>
                      <m:sub>
                        <m:r>
                          <a:rPr lang="en-US" altLang="zh-CN" sz="2400" i="1">
                            <a:latin typeface="Cambria Math" panose="02040503050406030204" pitchFamily="18" charset="0"/>
                            <a:ea typeface="Cambria Math" panose="02040503050406030204" pitchFamily="18" charset="0"/>
                          </a:rPr>
                          <m:t>⊥</m:t>
                        </m:r>
                      </m:sub>
                    </m:sSub>
                    <m:func>
                      <m:funcPr>
                        <m:ctrlPr>
                          <a:rPr lang="en-US" altLang="zh-CN" sz="2400" i="1">
                            <a:latin typeface="Cambria Math" panose="02040503050406030204" pitchFamily="18" charset="0"/>
                            <a:ea typeface="Cambria Math" panose="02040503050406030204" pitchFamily="18" charset="0"/>
                          </a:rPr>
                        </m:ctrlPr>
                      </m:funcPr>
                      <m:fName>
                        <m:r>
                          <m:rPr>
                            <m:sty m:val="p"/>
                          </m:rPr>
                          <a:rPr lang="en-US" altLang="zh-CN" sz="2400">
                            <a:latin typeface="Cambria Math" panose="02040503050406030204" pitchFamily="18" charset="0"/>
                            <a:ea typeface="Cambria Math" panose="02040503050406030204" pitchFamily="18" charset="0"/>
                          </a:rPr>
                          <m:t>sin</m:t>
                        </m:r>
                      </m:fName>
                      <m:e>
                        <m:d>
                          <m:dPr>
                            <m:ctrlPr>
                              <a:rPr lang="en-US" altLang="zh-CN" sz="2400" i="1">
                                <a:latin typeface="Cambria Math" panose="02040503050406030204" pitchFamily="18" charset="0"/>
                                <a:ea typeface="Cambria Math" panose="02040503050406030204" pitchFamily="18" charset="0"/>
                              </a:rPr>
                            </m:ctrlPr>
                          </m:dPr>
                          <m:e>
                            <m:r>
                              <m:rPr>
                                <m:sty m:val="p"/>
                              </m:rPr>
                              <a:rPr lang="el-GR" altLang="zh-CN" sz="2400" i="0">
                                <a:latin typeface="Cambria Math" panose="02040503050406030204" pitchFamily="18" charset="0"/>
                                <a:ea typeface="Cambria Math" panose="02040503050406030204" pitchFamily="18" charset="0"/>
                              </a:rPr>
                              <m:t>Ω</m:t>
                            </m:r>
                            <m:r>
                              <a:rPr lang="en-US" altLang="zh-CN" sz="2400" i="1">
                                <a:latin typeface="Cambria Math" panose="02040503050406030204" pitchFamily="18" charset="0"/>
                                <a:ea typeface="Cambria Math" panose="02040503050406030204" pitchFamily="18" charset="0"/>
                              </a:rPr>
                              <m:t>𝑡</m:t>
                            </m:r>
                            <m:r>
                              <a:rPr lang="en-US" altLang="zh-CN" sz="2400" i="1">
                                <a:latin typeface="Cambria Math" panose="02040503050406030204" pitchFamily="18" charset="0"/>
                                <a:ea typeface="Cambria Math" panose="02040503050406030204" pitchFamily="18" charset="0"/>
                              </a:rPr>
                              <m:t>+</m:t>
                            </m:r>
                            <m:r>
                              <a:rPr lang="zh-CN" altLang="en-US" sz="2400" i="1">
                                <a:latin typeface="Cambria Math" panose="02040503050406030204" pitchFamily="18" charset="0"/>
                                <a:ea typeface="Cambria Math" panose="02040503050406030204" pitchFamily="18" charset="0"/>
                              </a:rPr>
                              <m:t>𝛼</m:t>
                            </m:r>
                          </m:e>
                        </m:d>
                      </m:e>
                    </m:func>
                    <m:r>
                      <a:rPr lang="en-US" altLang="zh-CN" sz="2400" b="0" i="1" smtClean="0">
                        <a:latin typeface="Cambria Math" panose="02040503050406030204" pitchFamily="18" charset="0"/>
                        <a:ea typeface="Cambria Math" panose="02040503050406030204" pitchFamily="18" charset="0"/>
                      </a:rPr>
                      <m:t>−</m:t>
                    </m:r>
                    <m:f>
                      <m:fPr>
                        <m:ctrlPr>
                          <a:rPr lang="en-US" altLang="zh-CN" sz="2400" i="1">
                            <a:latin typeface="Cambria Math" panose="02040503050406030204" pitchFamily="18" charset="0"/>
                          </a:rPr>
                        </m:ctrlPr>
                      </m:fPr>
                      <m:num>
                        <m:sSub>
                          <m:sSubPr>
                            <m:ctrlPr>
                              <a:rPr lang="en-US" altLang="zh-CN" sz="2400" i="1">
                                <a:latin typeface="Cambria Math" panose="02040503050406030204" pitchFamily="18" charset="0"/>
                              </a:rPr>
                            </m:ctrlPr>
                          </m:sSubPr>
                          <m:e>
                            <m:r>
                              <a:rPr lang="en-US" altLang="zh-CN" sz="2400" i="1">
                                <a:latin typeface="Cambria Math" panose="02040503050406030204" pitchFamily="18" charset="0"/>
                              </a:rPr>
                              <m:t>𝐸</m:t>
                            </m:r>
                          </m:e>
                          <m:sub>
                            <m:r>
                              <a:rPr lang="en-US" altLang="zh-CN" sz="2400" i="1">
                                <a:latin typeface="Cambria Math" panose="02040503050406030204" pitchFamily="18" charset="0"/>
                              </a:rPr>
                              <m:t>𝑥</m:t>
                            </m:r>
                          </m:sub>
                        </m:sSub>
                      </m:num>
                      <m:den>
                        <m:r>
                          <a:rPr lang="en-US" altLang="zh-CN" sz="2400" i="1">
                            <a:latin typeface="Cambria Math" panose="02040503050406030204" pitchFamily="18" charset="0"/>
                          </a:rPr>
                          <m:t>𝐵</m:t>
                        </m:r>
                      </m:den>
                    </m:f>
                  </m:oMath>
                </a14:m>
                <a:r>
                  <a:rPr lang="zh-CN" altLang="en-US" sz="2400" dirty="0"/>
                  <a:t>，有 </a:t>
                </a:r>
                <a14:m>
                  <m:oMath xmlns:m="http://schemas.openxmlformats.org/officeDocument/2006/math">
                    <m:r>
                      <a:rPr lang="en-US" altLang="zh-CN" sz="2400" i="1">
                        <a:latin typeface="Cambria Math" panose="02040503050406030204" pitchFamily="18" charset="0"/>
                      </a:rPr>
                      <m:t>−</m:t>
                    </m:r>
                    <m:r>
                      <a:rPr lang="en-US" altLang="zh-CN" sz="2400" b="0" i="1" smtClean="0">
                        <a:latin typeface="Cambria Math" panose="02040503050406030204" pitchFamily="18" charset="0"/>
                      </a:rPr>
                      <m:t>𝑦</m:t>
                    </m:r>
                  </m:oMath>
                </a14:m>
                <a:r>
                  <a:rPr lang="en-US" altLang="zh-CN" sz="2400" i="1" dirty="0">
                    <a:latin typeface="Times New Roman" panose="02020603050405020304" pitchFamily="18" charset="0"/>
                    <a:cs typeface="Times New Roman" panose="02020603050405020304" pitchFamily="18" charset="0"/>
                  </a:rPr>
                  <a:t> </a:t>
                </a:r>
                <a:r>
                  <a:rPr lang="zh-CN" altLang="en-US" sz="2400" dirty="0"/>
                  <a:t>方向的漂移速度。</a:t>
                </a:r>
                <a:endParaRPr lang="zh-CN" altLang="en-US" sz="2400" dirty="0"/>
              </a:p>
            </p:txBody>
          </p:sp>
        </mc:Choice>
        <mc:Fallback>
          <p:sp>
            <p:nvSpPr>
              <p:cNvPr id="54274" name="文本占位符 77826"/>
              <p:cNvSpPr>
                <a:spLocks noRot="1" noChangeAspect="1" noMove="1" noResize="1" noEditPoints="1" noAdjustHandles="1" noChangeArrowheads="1" noChangeShapeType="1" noTextEdit="1"/>
              </p:cNvSpPr>
              <p:nvPr>
                <p:ph type="body" sz="half" idx="1"/>
              </p:nvPr>
            </p:nvSpPr>
            <p:spPr>
              <a:xfrm>
                <a:off x="457200" y="1600200"/>
                <a:ext cx="8363272" cy="4525963"/>
              </a:xfrm>
              <a:blipFill rotWithShape="1">
                <a:blip r:embed="rId1"/>
                <a:stretch>
                  <a:fillRect r="4" b="7"/>
                </a:stretch>
              </a:blipFill>
            </p:spPr>
            <p:txBody>
              <a:bodyPr/>
              <a:lstStyle/>
              <a:p>
                <a:r>
                  <a:rPr lang="zh-CN" altLang="en-US">
                    <a:noFill/>
                  </a:rPr>
                  <a:t> </a:t>
                </a:r>
              </a:p>
            </p:txBody>
          </p:sp>
        </mc:Fallback>
      </mc:AlternateContent>
      <p:grpSp>
        <p:nvGrpSpPr>
          <p:cNvPr id="54278" name="组合 77830"/>
          <p:cNvGrpSpPr/>
          <p:nvPr/>
        </p:nvGrpSpPr>
        <p:grpSpPr>
          <a:xfrm>
            <a:off x="6734624" y="1395711"/>
            <a:ext cx="1150938" cy="1527175"/>
            <a:chOff x="4332" y="1525"/>
            <a:chExt cx="725" cy="962"/>
          </a:xfrm>
        </p:grpSpPr>
        <p:grpSp>
          <p:nvGrpSpPr>
            <p:cNvPr id="54279" name="组合 77831"/>
            <p:cNvGrpSpPr/>
            <p:nvPr/>
          </p:nvGrpSpPr>
          <p:grpSpPr>
            <a:xfrm>
              <a:off x="4604" y="1525"/>
              <a:ext cx="453" cy="328"/>
              <a:chOff x="3697" y="1479"/>
              <a:chExt cx="453" cy="328"/>
            </a:xfrm>
          </p:grpSpPr>
          <p:sp>
            <p:nvSpPr>
              <p:cNvPr id="54280" name="任意多边形 77832"/>
              <p:cNvSpPr/>
              <p:nvPr/>
            </p:nvSpPr>
            <p:spPr>
              <a:xfrm>
                <a:off x="3878" y="1525"/>
                <a:ext cx="181" cy="227"/>
              </a:xfrm>
              <a:custGeom>
                <a:avLst/>
                <a:gdLst/>
                <a:ahLst/>
                <a:cxnLst>
                  <a:cxn ang="270">
                    <a:pos x="0" y="0"/>
                  </a:cxn>
                  <a:cxn ang="90">
                    <a:pos x="21600" y="21600"/>
                  </a:cxn>
                  <a:cxn ang="90">
                    <a:pos x="0" y="21600"/>
                  </a:cxn>
                </a:cxnLst>
                <a:rect l="0" t="0" r="0" b="0"/>
                <a:pathLst>
                  <a:path w="21600" h="21600" fill="none">
                    <a:moveTo>
                      <a:pt x="0" y="0"/>
                    </a:moveTo>
                    <a:cubicBezTo>
                      <a:pt x="11929" y="0"/>
                      <a:pt x="21600" y="9671"/>
                      <a:pt x="21600" y="21600"/>
                    </a:cubicBezTo>
                  </a:path>
                  <a:path w="21600" h="21600" stroke="0">
                    <a:moveTo>
                      <a:pt x="0" y="0"/>
                    </a:moveTo>
                    <a:cubicBezTo>
                      <a:pt x="11929" y="0"/>
                      <a:pt x="21600" y="9671"/>
                      <a:pt x="21600" y="21600"/>
                    </a:cubicBezTo>
                    <a:lnTo>
                      <a:pt x="0" y="21600"/>
                    </a:lnTo>
                    <a:close/>
                  </a:path>
                </a:pathLst>
              </a:custGeom>
              <a:noFill/>
              <a:ln w="9525" cap="flat" cmpd="sng">
                <a:solidFill>
                  <a:schemeClr val="tx1"/>
                </a:solidFill>
                <a:prstDash val="solid"/>
                <a:round/>
                <a:headEnd type="none" w="med" len="med"/>
                <a:tailEnd type="none" w="med" len="med"/>
              </a:ln>
            </p:spPr>
            <p:txBody>
              <a:bodyPr/>
              <a:lstStyle/>
              <a:p>
                <a:endParaRPr lang="zh-CN" altLang="en-US"/>
              </a:p>
            </p:txBody>
          </p:sp>
          <p:sp>
            <p:nvSpPr>
              <p:cNvPr id="54281" name="任意多边形 77833"/>
              <p:cNvSpPr/>
              <p:nvPr/>
            </p:nvSpPr>
            <p:spPr>
              <a:xfrm flipH="1" flipV="1">
                <a:off x="3697" y="1661"/>
                <a:ext cx="227" cy="146"/>
              </a:xfrm>
              <a:custGeom>
                <a:avLst/>
                <a:gdLst/>
                <a:ahLst/>
                <a:cxnLst>
                  <a:cxn ang="270">
                    <a:pos x="0" y="0"/>
                  </a:cxn>
                  <a:cxn ang="90">
                    <a:pos x="21600" y="21600"/>
                  </a:cxn>
                  <a:cxn ang="90">
                    <a:pos x="0" y="21600"/>
                  </a:cxn>
                </a:cxnLst>
                <a:rect l="0" t="0" r="0" b="0"/>
                <a:pathLst>
                  <a:path w="21600" h="21600" fill="none">
                    <a:moveTo>
                      <a:pt x="0" y="0"/>
                    </a:moveTo>
                    <a:cubicBezTo>
                      <a:pt x="11929" y="0"/>
                      <a:pt x="21600" y="9671"/>
                      <a:pt x="21600" y="21600"/>
                    </a:cubicBezTo>
                  </a:path>
                  <a:path w="21600" h="21600" stroke="0">
                    <a:moveTo>
                      <a:pt x="0" y="0"/>
                    </a:moveTo>
                    <a:cubicBezTo>
                      <a:pt x="11929" y="0"/>
                      <a:pt x="21600" y="9671"/>
                      <a:pt x="21600" y="21600"/>
                    </a:cubicBezTo>
                    <a:lnTo>
                      <a:pt x="0" y="21600"/>
                    </a:lnTo>
                    <a:close/>
                  </a:path>
                </a:pathLst>
              </a:custGeom>
              <a:noFill/>
              <a:ln w="9525" cap="flat" cmpd="sng">
                <a:solidFill>
                  <a:schemeClr val="tx1"/>
                </a:solidFill>
                <a:prstDash val="solid"/>
                <a:round/>
                <a:headEnd type="none" w="med" len="med"/>
                <a:tailEnd type="none" w="med" len="med"/>
              </a:ln>
            </p:spPr>
            <p:txBody>
              <a:bodyPr/>
              <a:lstStyle/>
              <a:p>
                <a:endParaRPr lang="zh-CN" altLang="en-US"/>
              </a:p>
            </p:txBody>
          </p:sp>
          <p:sp>
            <p:nvSpPr>
              <p:cNvPr id="54282" name="任意多边形 77834"/>
              <p:cNvSpPr/>
              <p:nvPr/>
            </p:nvSpPr>
            <p:spPr>
              <a:xfrm flipV="1">
                <a:off x="3923" y="1525"/>
                <a:ext cx="227" cy="282"/>
              </a:xfrm>
              <a:custGeom>
                <a:avLst/>
                <a:gdLst/>
                <a:ahLst/>
                <a:cxnLst>
                  <a:cxn ang="270">
                    <a:pos x="0" y="0"/>
                  </a:cxn>
                  <a:cxn ang="90">
                    <a:pos x="21600" y="21600"/>
                  </a:cxn>
                  <a:cxn ang="90">
                    <a:pos x="0" y="21600"/>
                  </a:cxn>
                </a:cxnLst>
                <a:rect l="0" t="0" r="0" b="0"/>
                <a:pathLst>
                  <a:path w="21600" h="21600" fill="none">
                    <a:moveTo>
                      <a:pt x="0" y="0"/>
                    </a:moveTo>
                    <a:cubicBezTo>
                      <a:pt x="11929" y="0"/>
                      <a:pt x="21600" y="9671"/>
                      <a:pt x="21600" y="21600"/>
                    </a:cubicBezTo>
                  </a:path>
                  <a:path w="21600" h="21600" stroke="0">
                    <a:moveTo>
                      <a:pt x="0" y="0"/>
                    </a:moveTo>
                    <a:cubicBezTo>
                      <a:pt x="11929" y="0"/>
                      <a:pt x="21600" y="9671"/>
                      <a:pt x="21600" y="21600"/>
                    </a:cubicBezTo>
                    <a:lnTo>
                      <a:pt x="0" y="21600"/>
                    </a:lnTo>
                    <a:close/>
                  </a:path>
                </a:pathLst>
              </a:custGeom>
              <a:noFill/>
              <a:ln w="9525" cap="flat" cmpd="sng">
                <a:solidFill>
                  <a:schemeClr val="tx1"/>
                </a:solidFill>
                <a:prstDash val="solid"/>
                <a:round/>
                <a:headEnd type="none" w="med" len="med"/>
                <a:tailEnd type="none" w="med" len="med"/>
              </a:ln>
            </p:spPr>
            <p:txBody>
              <a:bodyPr/>
              <a:lstStyle/>
              <a:p>
                <a:endParaRPr lang="zh-CN" altLang="en-US"/>
              </a:p>
            </p:txBody>
          </p:sp>
          <p:sp>
            <p:nvSpPr>
              <p:cNvPr id="54283" name="任意多边形 77835"/>
              <p:cNvSpPr/>
              <p:nvPr/>
            </p:nvSpPr>
            <p:spPr>
              <a:xfrm flipH="1">
                <a:off x="3697" y="1525"/>
                <a:ext cx="181" cy="136"/>
              </a:xfrm>
              <a:custGeom>
                <a:avLst/>
                <a:gdLst/>
                <a:ahLst/>
                <a:cxnLst>
                  <a:cxn ang="270">
                    <a:pos x="0" y="0"/>
                  </a:cxn>
                  <a:cxn ang="90">
                    <a:pos x="21600" y="21600"/>
                  </a:cxn>
                  <a:cxn ang="90">
                    <a:pos x="0" y="21600"/>
                  </a:cxn>
                </a:cxnLst>
                <a:rect l="0" t="0" r="0" b="0"/>
                <a:pathLst>
                  <a:path w="21600" h="21600" fill="none">
                    <a:moveTo>
                      <a:pt x="0" y="0"/>
                    </a:moveTo>
                    <a:cubicBezTo>
                      <a:pt x="11929" y="0"/>
                      <a:pt x="21600" y="9671"/>
                      <a:pt x="21600" y="21600"/>
                    </a:cubicBezTo>
                  </a:path>
                  <a:path w="21600" h="21600" stroke="0">
                    <a:moveTo>
                      <a:pt x="0" y="0"/>
                    </a:moveTo>
                    <a:cubicBezTo>
                      <a:pt x="11929" y="0"/>
                      <a:pt x="21600" y="9671"/>
                      <a:pt x="21600" y="21600"/>
                    </a:cubicBezTo>
                    <a:lnTo>
                      <a:pt x="0" y="21600"/>
                    </a:lnTo>
                    <a:close/>
                  </a:path>
                </a:pathLst>
              </a:custGeom>
              <a:noFill/>
              <a:ln w="9525" cap="flat" cmpd="sng">
                <a:solidFill>
                  <a:schemeClr val="tx1"/>
                </a:solidFill>
                <a:prstDash val="solid"/>
                <a:round/>
                <a:headEnd type="none" w="med" len="med"/>
                <a:tailEnd type="none" w="med" len="med"/>
              </a:ln>
            </p:spPr>
            <p:txBody>
              <a:bodyPr/>
              <a:lstStyle/>
              <a:p>
                <a:endParaRPr lang="zh-CN" altLang="en-US"/>
              </a:p>
            </p:txBody>
          </p:sp>
          <p:sp>
            <p:nvSpPr>
              <p:cNvPr id="54284" name="直接连接符 77836"/>
              <p:cNvSpPr/>
              <p:nvPr/>
            </p:nvSpPr>
            <p:spPr>
              <a:xfrm flipV="1">
                <a:off x="4150" y="1479"/>
                <a:ext cx="0" cy="45"/>
              </a:xfrm>
              <a:prstGeom prst="line">
                <a:avLst/>
              </a:prstGeom>
              <a:ln w="9525" cap="flat" cmpd="sng">
                <a:solidFill>
                  <a:schemeClr val="tx1"/>
                </a:solidFill>
                <a:prstDash val="solid"/>
                <a:round/>
                <a:headEnd type="none" w="med" len="med"/>
                <a:tailEnd type="triangle" w="med" len="med"/>
              </a:ln>
            </p:spPr>
          </p:sp>
        </p:grpSp>
        <p:grpSp>
          <p:nvGrpSpPr>
            <p:cNvPr id="54285" name="组合 77837"/>
            <p:cNvGrpSpPr/>
            <p:nvPr/>
          </p:nvGrpSpPr>
          <p:grpSpPr>
            <a:xfrm>
              <a:off x="4513" y="1798"/>
              <a:ext cx="453" cy="282"/>
              <a:chOff x="4513" y="1798"/>
              <a:chExt cx="453" cy="282"/>
            </a:xfrm>
          </p:grpSpPr>
          <p:sp>
            <p:nvSpPr>
              <p:cNvPr id="54286" name="任意多边形 77838"/>
              <p:cNvSpPr/>
              <p:nvPr/>
            </p:nvSpPr>
            <p:spPr>
              <a:xfrm>
                <a:off x="4694" y="1798"/>
                <a:ext cx="181" cy="227"/>
              </a:xfrm>
              <a:custGeom>
                <a:avLst/>
                <a:gdLst/>
                <a:ahLst/>
                <a:cxnLst>
                  <a:cxn ang="270">
                    <a:pos x="0" y="0"/>
                  </a:cxn>
                  <a:cxn ang="90">
                    <a:pos x="21600" y="21600"/>
                  </a:cxn>
                  <a:cxn ang="90">
                    <a:pos x="0" y="21600"/>
                  </a:cxn>
                </a:cxnLst>
                <a:rect l="0" t="0" r="0" b="0"/>
                <a:pathLst>
                  <a:path w="21600" h="21600" fill="none">
                    <a:moveTo>
                      <a:pt x="0" y="0"/>
                    </a:moveTo>
                    <a:cubicBezTo>
                      <a:pt x="11929" y="0"/>
                      <a:pt x="21600" y="9671"/>
                      <a:pt x="21600" y="21600"/>
                    </a:cubicBezTo>
                  </a:path>
                  <a:path w="21600" h="21600" stroke="0">
                    <a:moveTo>
                      <a:pt x="0" y="0"/>
                    </a:moveTo>
                    <a:cubicBezTo>
                      <a:pt x="11929" y="0"/>
                      <a:pt x="21600" y="9671"/>
                      <a:pt x="21600" y="21600"/>
                    </a:cubicBezTo>
                    <a:lnTo>
                      <a:pt x="0" y="21600"/>
                    </a:lnTo>
                    <a:close/>
                  </a:path>
                </a:pathLst>
              </a:custGeom>
              <a:noFill/>
              <a:ln w="9525" cap="flat" cmpd="sng">
                <a:solidFill>
                  <a:schemeClr val="tx1"/>
                </a:solidFill>
                <a:prstDash val="solid"/>
                <a:round/>
                <a:headEnd type="none" w="med" len="med"/>
                <a:tailEnd type="none" w="med" len="med"/>
              </a:ln>
            </p:spPr>
            <p:txBody>
              <a:bodyPr/>
              <a:lstStyle/>
              <a:p>
                <a:endParaRPr lang="zh-CN" altLang="en-US"/>
              </a:p>
            </p:txBody>
          </p:sp>
          <p:sp>
            <p:nvSpPr>
              <p:cNvPr id="54287" name="任意多边形 77839"/>
              <p:cNvSpPr/>
              <p:nvPr/>
            </p:nvSpPr>
            <p:spPr>
              <a:xfrm flipH="1" flipV="1">
                <a:off x="4513" y="1934"/>
                <a:ext cx="227" cy="146"/>
              </a:xfrm>
              <a:custGeom>
                <a:avLst/>
                <a:gdLst/>
                <a:ahLst/>
                <a:cxnLst>
                  <a:cxn ang="270">
                    <a:pos x="0" y="0"/>
                  </a:cxn>
                  <a:cxn ang="90">
                    <a:pos x="21600" y="21600"/>
                  </a:cxn>
                  <a:cxn ang="90">
                    <a:pos x="0" y="21600"/>
                  </a:cxn>
                </a:cxnLst>
                <a:rect l="0" t="0" r="0" b="0"/>
                <a:pathLst>
                  <a:path w="21600" h="21600" fill="none">
                    <a:moveTo>
                      <a:pt x="0" y="0"/>
                    </a:moveTo>
                    <a:cubicBezTo>
                      <a:pt x="11929" y="0"/>
                      <a:pt x="21600" y="9671"/>
                      <a:pt x="21600" y="21600"/>
                    </a:cubicBezTo>
                  </a:path>
                  <a:path w="21600" h="21600" stroke="0">
                    <a:moveTo>
                      <a:pt x="0" y="0"/>
                    </a:moveTo>
                    <a:cubicBezTo>
                      <a:pt x="11929" y="0"/>
                      <a:pt x="21600" y="9671"/>
                      <a:pt x="21600" y="21600"/>
                    </a:cubicBezTo>
                    <a:lnTo>
                      <a:pt x="0" y="21600"/>
                    </a:lnTo>
                    <a:close/>
                  </a:path>
                </a:pathLst>
              </a:custGeom>
              <a:noFill/>
              <a:ln w="9525" cap="flat" cmpd="sng">
                <a:solidFill>
                  <a:schemeClr val="tx1"/>
                </a:solidFill>
                <a:prstDash val="solid"/>
                <a:round/>
                <a:headEnd type="none" w="med" len="med"/>
                <a:tailEnd type="none" w="med" len="med"/>
              </a:ln>
            </p:spPr>
            <p:txBody>
              <a:bodyPr/>
              <a:lstStyle/>
              <a:p>
                <a:endParaRPr lang="zh-CN" altLang="en-US"/>
              </a:p>
            </p:txBody>
          </p:sp>
          <p:sp>
            <p:nvSpPr>
              <p:cNvPr id="54288" name="任意多边形 77840"/>
              <p:cNvSpPr/>
              <p:nvPr/>
            </p:nvSpPr>
            <p:spPr>
              <a:xfrm flipV="1">
                <a:off x="4739" y="1798"/>
                <a:ext cx="227" cy="282"/>
              </a:xfrm>
              <a:custGeom>
                <a:avLst/>
                <a:gdLst/>
                <a:ahLst/>
                <a:cxnLst>
                  <a:cxn ang="270">
                    <a:pos x="0" y="0"/>
                  </a:cxn>
                  <a:cxn ang="90">
                    <a:pos x="21600" y="21600"/>
                  </a:cxn>
                  <a:cxn ang="90">
                    <a:pos x="0" y="21600"/>
                  </a:cxn>
                </a:cxnLst>
                <a:rect l="0" t="0" r="0" b="0"/>
                <a:pathLst>
                  <a:path w="21600" h="21600" fill="none">
                    <a:moveTo>
                      <a:pt x="0" y="0"/>
                    </a:moveTo>
                    <a:cubicBezTo>
                      <a:pt x="11929" y="0"/>
                      <a:pt x="21600" y="9671"/>
                      <a:pt x="21600" y="21600"/>
                    </a:cubicBezTo>
                  </a:path>
                  <a:path w="21600" h="21600" stroke="0">
                    <a:moveTo>
                      <a:pt x="0" y="0"/>
                    </a:moveTo>
                    <a:cubicBezTo>
                      <a:pt x="11929" y="0"/>
                      <a:pt x="21600" y="9671"/>
                      <a:pt x="21600" y="21600"/>
                    </a:cubicBezTo>
                    <a:lnTo>
                      <a:pt x="0" y="21600"/>
                    </a:lnTo>
                    <a:close/>
                  </a:path>
                </a:pathLst>
              </a:custGeom>
              <a:noFill/>
              <a:ln w="9525" cap="flat" cmpd="sng">
                <a:solidFill>
                  <a:schemeClr val="tx1"/>
                </a:solidFill>
                <a:prstDash val="solid"/>
                <a:round/>
                <a:headEnd type="none" w="med" len="med"/>
                <a:tailEnd type="none" w="med" len="med"/>
              </a:ln>
            </p:spPr>
            <p:txBody>
              <a:bodyPr/>
              <a:lstStyle/>
              <a:p>
                <a:endParaRPr lang="zh-CN" altLang="en-US"/>
              </a:p>
            </p:txBody>
          </p:sp>
          <p:sp>
            <p:nvSpPr>
              <p:cNvPr id="54289" name="任意多边形 77841"/>
              <p:cNvSpPr/>
              <p:nvPr/>
            </p:nvSpPr>
            <p:spPr>
              <a:xfrm flipH="1">
                <a:off x="4513" y="1798"/>
                <a:ext cx="181" cy="136"/>
              </a:xfrm>
              <a:custGeom>
                <a:avLst/>
                <a:gdLst/>
                <a:ahLst/>
                <a:cxnLst>
                  <a:cxn ang="270">
                    <a:pos x="0" y="0"/>
                  </a:cxn>
                  <a:cxn ang="90">
                    <a:pos x="21600" y="21600"/>
                  </a:cxn>
                  <a:cxn ang="90">
                    <a:pos x="0" y="21600"/>
                  </a:cxn>
                </a:cxnLst>
                <a:rect l="0" t="0" r="0" b="0"/>
                <a:pathLst>
                  <a:path w="21600" h="21600" fill="none">
                    <a:moveTo>
                      <a:pt x="0" y="0"/>
                    </a:moveTo>
                    <a:cubicBezTo>
                      <a:pt x="11929" y="0"/>
                      <a:pt x="21600" y="9671"/>
                      <a:pt x="21600" y="21600"/>
                    </a:cubicBezTo>
                  </a:path>
                  <a:path w="21600" h="21600" stroke="0">
                    <a:moveTo>
                      <a:pt x="0" y="0"/>
                    </a:moveTo>
                    <a:cubicBezTo>
                      <a:pt x="11929" y="0"/>
                      <a:pt x="21600" y="9671"/>
                      <a:pt x="21600" y="21600"/>
                    </a:cubicBezTo>
                    <a:lnTo>
                      <a:pt x="0" y="21600"/>
                    </a:lnTo>
                    <a:close/>
                  </a:path>
                </a:pathLst>
              </a:custGeom>
              <a:noFill/>
              <a:ln w="9525" cap="flat" cmpd="sng">
                <a:solidFill>
                  <a:schemeClr val="tx1"/>
                </a:solidFill>
                <a:prstDash val="solid"/>
                <a:round/>
                <a:headEnd type="none" w="med" len="med"/>
                <a:tailEnd type="none" w="med" len="med"/>
              </a:ln>
            </p:spPr>
            <p:txBody>
              <a:bodyPr/>
              <a:lstStyle/>
              <a:p>
                <a:endParaRPr lang="zh-CN" altLang="en-US"/>
              </a:p>
            </p:txBody>
          </p:sp>
        </p:grpSp>
        <p:grpSp>
          <p:nvGrpSpPr>
            <p:cNvPr id="54290" name="组合 77842"/>
            <p:cNvGrpSpPr/>
            <p:nvPr/>
          </p:nvGrpSpPr>
          <p:grpSpPr>
            <a:xfrm>
              <a:off x="4422" y="1979"/>
              <a:ext cx="453" cy="282"/>
              <a:chOff x="4513" y="1798"/>
              <a:chExt cx="453" cy="282"/>
            </a:xfrm>
          </p:grpSpPr>
          <p:sp>
            <p:nvSpPr>
              <p:cNvPr id="54291" name="任意多边形 77843"/>
              <p:cNvSpPr/>
              <p:nvPr/>
            </p:nvSpPr>
            <p:spPr>
              <a:xfrm>
                <a:off x="4694" y="1798"/>
                <a:ext cx="181" cy="227"/>
              </a:xfrm>
              <a:custGeom>
                <a:avLst/>
                <a:gdLst/>
                <a:ahLst/>
                <a:cxnLst>
                  <a:cxn ang="270">
                    <a:pos x="0" y="0"/>
                  </a:cxn>
                  <a:cxn ang="90">
                    <a:pos x="21600" y="21600"/>
                  </a:cxn>
                  <a:cxn ang="90">
                    <a:pos x="0" y="21600"/>
                  </a:cxn>
                </a:cxnLst>
                <a:rect l="0" t="0" r="0" b="0"/>
                <a:pathLst>
                  <a:path w="21600" h="21600" fill="none">
                    <a:moveTo>
                      <a:pt x="0" y="0"/>
                    </a:moveTo>
                    <a:cubicBezTo>
                      <a:pt x="11929" y="0"/>
                      <a:pt x="21600" y="9671"/>
                      <a:pt x="21600" y="21600"/>
                    </a:cubicBezTo>
                  </a:path>
                  <a:path w="21600" h="21600" stroke="0">
                    <a:moveTo>
                      <a:pt x="0" y="0"/>
                    </a:moveTo>
                    <a:cubicBezTo>
                      <a:pt x="11929" y="0"/>
                      <a:pt x="21600" y="9671"/>
                      <a:pt x="21600" y="21600"/>
                    </a:cubicBezTo>
                    <a:lnTo>
                      <a:pt x="0" y="21600"/>
                    </a:lnTo>
                    <a:close/>
                  </a:path>
                </a:pathLst>
              </a:custGeom>
              <a:noFill/>
              <a:ln w="9525" cap="flat" cmpd="sng">
                <a:solidFill>
                  <a:schemeClr val="tx1"/>
                </a:solidFill>
                <a:prstDash val="solid"/>
                <a:round/>
                <a:headEnd type="none" w="med" len="med"/>
                <a:tailEnd type="none" w="med" len="med"/>
              </a:ln>
            </p:spPr>
            <p:txBody>
              <a:bodyPr/>
              <a:lstStyle/>
              <a:p>
                <a:endParaRPr lang="zh-CN" altLang="en-US"/>
              </a:p>
            </p:txBody>
          </p:sp>
          <p:sp>
            <p:nvSpPr>
              <p:cNvPr id="54292" name="任意多边形 77844"/>
              <p:cNvSpPr/>
              <p:nvPr/>
            </p:nvSpPr>
            <p:spPr>
              <a:xfrm flipH="1" flipV="1">
                <a:off x="4513" y="1934"/>
                <a:ext cx="227" cy="146"/>
              </a:xfrm>
              <a:custGeom>
                <a:avLst/>
                <a:gdLst/>
                <a:ahLst/>
                <a:cxnLst>
                  <a:cxn ang="270">
                    <a:pos x="0" y="0"/>
                  </a:cxn>
                  <a:cxn ang="90">
                    <a:pos x="21600" y="21600"/>
                  </a:cxn>
                  <a:cxn ang="90">
                    <a:pos x="0" y="21600"/>
                  </a:cxn>
                </a:cxnLst>
                <a:rect l="0" t="0" r="0" b="0"/>
                <a:pathLst>
                  <a:path w="21600" h="21600" fill="none">
                    <a:moveTo>
                      <a:pt x="0" y="0"/>
                    </a:moveTo>
                    <a:cubicBezTo>
                      <a:pt x="11929" y="0"/>
                      <a:pt x="21600" y="9671"/>
                      <a:pt x="21600" y="21600"/>
                    </a:cubicBezTo>
                  </a:path>
                  <a:path w="21600" h="21600" stroke="0">
                    <a:moveTo>
                      <a:pt x="0" y="0"/>
                    </a:moveTo>
                    <a:cubicBezTo>
                      <a:pt x="11929" y="0"/>
                      <a:pt x="21600" y="9671"/>
                      <a:pt x="21600" y="21600"/>
                    </a:cubicBezTo>
                    <a:lnTo>
                      <a:pt x="0" y="21600"/>
                    </a:lnTo>
                    <a:close/>
                  </a:path>
                </a:pathLst>
              </a:custGeom>
              <a:noFill/>
              <a:ln w="9525" cap="flat" cmpd="sng">
                <a:solidFill>
                  <a:schemeClr val="tx1"/>
                </a:solidFill>
                <a:prstDash val="solid"/>
                <a:round/>
                <a:headEnd type="none" w="med" len="med"/>
                <a:tailEnd type="none" w="med" len="med"/>
              </a:ln>
            </p:spPr>
            <p:txBody>
              <a:bodyPr/>
              <a:lstStyle/>
              <a:p>
                <a:endParaRPr lang="zh-CN" altLang="en-US"/>
              </a:p>
            </p:txBody>
          </p:sp>
          <p:sp>
            <p:nvSpPr>
              <p:cNvPr id="54293" name="任意多边形 77845"/>
              <p:cNvSpPr/>
              <p:nvPr/>
            </p:nvSpPr>
            <p:spPr>
              <a:xfrm flipV="1">
                <a:off x="4739" y="1798"/>
                <a:ext cx="227" cy="282"/>
              </a:xfrm>
              <a:custGeom>
                <a:avLst/>
                <a:gdLst/>
                <a:ahLst/>
                <a:cxnLst>
                  <a:cxn ang="270">
                    <a:pos x="0" y="0"/>
                  </a:cxn>
                  <a:cxn ang="90">
                    <a:pos x="21600" y="21600"/>
                  </a:cxn>
                  <a:cxn ang="90">
                    <a:pos x="0" y="21600"/>
                  </a:cxn>
                </a:cxnLst>
                <a:rect l="0" t="0" r="0" b="0"/>
                <a:pathLst>
                  <a:path w="21600" h="21600" fill="none">
                    <a:moveTo>
                      <a:pt x="0" y="0"/>
                    </a:moveTo>
                    <a:cubicBezTo>
                      <a:pt x="11929" y="0"/>
                      <a:pt x="21600" y="9671"/>
                      <a:pt x="21600" y="21600"/>
                    </a:cubicBezTo>
                  </a:path>
                  <a:path w="21600" h="21600" stroke="0">
                    <a:moveTo>
                      <a:pt x="0" y="0"/>
                    </a:moveTo>
                    <a:cubicBezTo>
                      <a:pt x="11929" y="0"/>
                      <a:pt x="21600" y="9671"/>
                      <a:pt x="21600" y="21600"/>
                    </a:cubicBezTo>
                    <a:lnTo>
                      <a:pt x="0" y="21600"/>
                    </a:lnTo>
                    <a:close/>
                  </a:path>
                </a:pathLst>
              </a:custGeom>
              <a:noFill/>
              <a:ln w="9525" cap="flat" cmpd="sng">
                <a:solidFill>
                  <a:schemeClr val="tx1"/>
                </a:solidFill>
                <a:prstDash val="solid"/>
                <a:round/>
                <a:headEnd type="none" w="med" len="med"/>
                <a:tailEnd type="none" w="med" len="med"/>
              </a:ln>
            </p:spPr>
            <p:txBody>
              <a:bodyPr/>
              <a:lstStyle/>
              <a:p>
                <a:endParaRPr lang="zh-CN" altLang="en-US"/>
              </a:p>
            </p:txBody>
          </p:sp>
          <p:sp>
            <p:nvSpPr>
              <p:cNvPr id="54294" name="任意多边形 77846"/>
              <p:cNvSpPr/>
              <p:nvPr/>
            </p:nvSpPr>
            <p:spPr>
              <a:xfrm flipH="1">
                <a:off x="4513" y="1798"/>
                <a:ext cx="181" cy="136"/>
              </a:xfrm>
              <a:custGeom>
                <a:avLst/>
                <a:gdLst/>
                <a:ahLst/>
                <a:cxnLst>
                  <a:cxn ang="270">
                    <a:pos x="0" y="0"/>
                  </a:cxn>
                  <a:cxn ang="90">
                    <a:pos x="21600" y="21600"/>
                  </a:cxn>
                  <a:cxn ang="90">
                    <a:pos x="0" y="21600"/>
                  </a:cxn>
                </a:cxnLst>
                <a:rect l="0" t="0" r="0" b="0"/>
                <a:pathLst>
                  <a:path w="21600" h="21600" fill="none">
                    <a:moveTo>
                      <a:pt x="0" y="0"/>
                    </a:moveTo>
                    <a:cubicBezTo>
                      <a:pt x="11929" y="0"/>
                      <a:pt x="21600" y="9671"/>
                      <a:pt x="21600" y="21600"/>
                    </a:cubicBezTo>
                  </a:path>
                  <a:path w="21600" h="21600" stroke="0">
                    <a:moveTo>
                      <a:pt x="0" y="0"/>
                    </a:moveTo>
                    <a:cubicBezTo>
                      <a:pt x="11929" y="0"/>
                      <a:pt x="21600" y="9671"/>
                      <a:pt x="21600" y="21600"/>
                    </a:cubicBezTo>
                    <a:lnTo>
                      <a:pt x="0" y="21600"/>
                    </a:lnTo>
                    <a:close/>
                  </a:path>
                </a:pathLst>
              </a:custGeom>
              <a:noFill/>
              <a:ln w="9525" cap="flat" cmpd="sng">
                <a:solidFill>
                  <a:schemeClr val="tx1"/>
                </a:solidFill>
                <a:prstDash val="solid"/>
                <a:round/>
                <a:headEnd type="none" w="med" len="med"/>
                <a:tailEnd type="none" w="med" len="med"/>
              </a:ln>
            </p:spPr>
            <p:txBody>
              <a:bodyPr/>
              <a:lstStyle/>
              <a:p>
                <a:endParaRPr lang="zh-CN" altLang="en-US"/>
              </a:p>
            </p:txBody>
          </p:sp>
        </p:grpSp>
        <p:grpSp>
          <p:nvGrpSpPr>
            <p:cNvPr id="54295" name="组合 77847"/>
            <p:cNvGrpSpPr/>
            <p:nvPr/>
          </p:nvGrpSpPr>
          <p:grpSpPr>
            <a:xfrm>
              <a:off x="4332" y="2205"/>
              <a:ext cx="453" cy="282"/>
              <a:chOff x="4513" y="1798"/>
              <a:chExt cx="453" cy="282"/>
            </a:xfrm>
          </p:grpSpPr>
          <p:sp>
            <p:nvSpPr>
              <p:cNvPr id="54296" name="任意多边形 77848"/>
              <p:cNvSpPr/>
              <p:nvPr/>
            </p:nvSpPr>
            <p:spPr>
              <a:xfrm>
                <a:off x="4694" y="1798"/>
                <a:ext cx="181" cy="227"/>
              </a:xfrm>
              <a:custGeom>
                <a:avLst/>
                <a:gdLst/>
                <a:ahLst/>
                <a:cxnLst>
                  <a:cxn ang="270">
                    <a:pos x="0" y="0"/>
                  </a:cxn>
                  <a:cxn ang="90">
                    <a:pos x="21600" y="21600"/>
                  </a:cxn>
                  <a:cxn ang="90">
                    <a:pos x="0" y="21600"/>
                  </a:cxn>
                </a:cxnLst>
                <a:rect l="0" t="0" r="0" b="0"/>
                <a:pathLst>
                  <a:path w="21600" h="21600" fill="none">
                    <a:moveTo>
                      <a:pt x="0" y="0"/>
                    </a:moveTo>
                    <a:cubicBezTo>
                      <a:pt x="11929" y="0"/>
                      <a:pt x="21600" y="9671"/>
                      <a:pt x="21600" y="21600"/>
                    </a:cubicBezTo>
                  </a:path>
                  <a:path w="21600" h="21600" stroke="0">
                    <a:moveTo>
                      <a:pt x="0" y="0"/>
                    </a:moveTo>
                    <a:cubicBezTo>
                      <a:pt x="11929" y="0"/>
                      <a:pt x="21600" y="9671"/>
                      <a:pt x="21600" y="21600"/>
                    </a:cubicBezTo>
                    <a:lnTo>
                      <a:pt x="0" y="21600"/>
                    </a:lnTo>
                    <a:close/>
                  </a:path>
                </a:pathLst>
              </a:custGeom>
              <a:noFill/>
              <a:ln w="9525" cap="flat" cmpd="sng">
                <a:solidFill>
                  <a:schemeClr val="tx1"/>
                </a:solidFill>
                <a:prstDash val="solid"/>
                <a:round/>
                <a:headEnd type="none" w="med" len="med"/>
                <a:tailEnd type="none" w="med" len="med"/>
              </a:ln>
            </p:spPr>
            <p:txBody>
              <a:bodyPr/>
              <a:lstStyle/>
              <a:p>
                <a:endParaRPr lang="zh-CN" altLang="en-US"/>
              </a:p>
            </p:txBody>
          </p:sp>
          <p:sp>
            <p:nvSpPr>
              <p:cNvPr id="54297" name="任意多边形 77849"/>
              <p:cNvSpPr/>
              <p:nvPr/>
            </p:nvSpPr>
            <p:spPr>
              <a:xfrm flipH="1" flipV="1">
                <a:off x="4513" y="1934"/>
                <a:ext cx="227" cy="146"/>
              </a:xfrm>
              <a:custGeom>
                <a:avLst/>
                <a:gdLst/>
                <a:ahLst/>
                <a:cxnLst>
                  <a:cxn ang="270">
                    <a:pos x="0" y="0"/>
                  </a:cxn>
                  <a:cxn ang="90">
                    <a:pos x="21600" y="21600"/>
                  </a:cxn>
                  <a:cxn ang="90">
                    <a:pos x="0" y="21600"/>
                  </a:cxn>
                </a:cxnLst>
                <a:rect l="0" t="0" r="0" b="0"/>
                <a:pathLst>
                  <a:path w="21600" h="21600" fill="none">
                    <a:moveTo>
                      <a:pt x="0" y="0"/>
                    </a:moveTo>
                    <a:cubicBezTo>
                      <a:pt x="11929" y="0"/>
                      <a:pt x="21600" y="9671"/>
                      <a:pt x="21600" y="21600"/>
                    </a:cubicBezTo>
                  </a:path>
                  <a:path w="21600" h="21600" stroke="0">
                    <a:moveTo>
                      <a:pt x="0" y="0"/>
                    </a:moveTo>
                    <a:cubicBezTo>
                      <a:pt x="11929" y="0"/>
                      <a:pt x="21600" y="9671"/>
                      <a:pt x="21600" y="21600"/>
                    </a:cubicBezTo>
                    <a:lnTo>
                      <a:pt x="0" y="21600"/>
                    </a:lnTo>
                    <a:close/>
                  </a:path>
                </a:pathLst>
              </a:custGeom>
              <a:noFill/>
              <a:ln w="9525" cap="flat" cmpd="sng">
                <a:solidFill>
                  <a:schemeClr val="tx1"/>
                </a:solidFill>
                <a:prstDash val="solid"/>
                <a:round/>
                <a:headEnd type="none" w="med" len="med"/>
                <a:tailEnd type="none" w="med" len="med"/>
              </a:ln>
            </p:spPr>
            <p:txBody>
              <a:bodyPr/>
              <a:lstStyle/>
              <a:p>
                <a:endParaRPr lang="zh-CN" altLang="en-US"/>
              </a:p>
            </p:txBody>
          </p:sp>
          <p:sp>
            <p:nvSpPr>
              <p:cNvPr id="54298" name="任意多边形 77850"/>
              <p:cNvSpPr/>
              <p:nvPr/>
            </p:nvSpPr>
            <p:spPr>
              <a:xfrm flipV="1">
                <a:off x="4739" y="1798"/>
                <a:ext cx="227" cy="282"/>
              </a:xfrm>
              <a:custGeom>
                <a:avLst/>
                <a:gdLst/>
                <a:ahLst/>
                <a:cxnLst>
                  <a:cxn ang="270">
                    <a:pos x="0" y="0"/>
                  </a:cxn>
                  <a:cxn ang="90">
                    <a:pos x="21600" y="21600"/>
                  </a:cxn>
                  <a:cxn ang="90">
                    <a:pos x="0" y="21600"/>
                  </a:cxn>
                </a:cxnLst>
                <a:rect l="0" t="0" r="0" b="0"/>
                <a:pathLst>
                  <a:path w="21600" h="21600" fill="none">
                    <a:moveTo>
                      <a:pt x="0" y="0"/>
                    </a:moveTo>
                    <a:cubicBezTo>
                      <a:pt x="11929" y="0"/>
                      <a:pt x="21600" y="9671"/>
                      <a:pt x="21600" y="21600"/>
                    </a:cubicBezTo>
                  </a:path>
                  <a:path w="21600" h="21600" stroke="0">
                    <a:moveTo>
                      <a:pt x="0" y="0"/>
                    </a:moveTo>
                    <a:cubicBezTo>
                      <a:pt x="11929" y="0"/>
                      <a:pt x="21600" y="9671"/>
                      <a:pt x="21600" y="21600"/>
                    </a:cubicBezTo>
                    <a:lnTo>
                      <a:pt x="0" y="21600"/>
                    </a:lnTo>
                    <a:close/>
                  </a:path>
                </a:pathLst>
              </a:custGeom>
              <a:noFill/>
              <a:ln w="9525" cap="flat" cmpd="sng">
                <a:solidFill>
                  <a:schemeClr val="tx1"/>
                </a:solidFill>
                <a:prstDash val="solid"/>
                <a:round/>
                <a:headEnd type="none" w="med" len="med"/>
                <a:tailEnd type="none" w="med" len="med"/>
              </a:ln>
            </p:spPr>
            <p:txBody>
              <a:bodyPr/>
              <a:lstStyle/>
              <a:p>
                <a:endParaRPr lang="zh-CN" altLang="en-US"/>
              </a:p>
            </p:txBody>
          </p:sp>
          <p:sp>
            <p:nvSpPr>
              <p:cNvPr id="54299" name="任意多边形 77851"/>
              <p:cNvSpPr/>
              <p:nvPr/>
            </p:nvSpPr>
            <p:spPr>
              <a:xfrm flipH="1">
                <a:off x="4513" y="1798"/>
                <a:ext cx="181" cy="136"/>
              </a:xfrm>
              <a:custGeom>
                <a:avLst/>
                <a:gdLst/>
                <a:ahLst/>
                <a:cxnLst>
                  <a:cxn ang="270">
                    <a:pos x="0" y="0"/>
                  </a:cxn>
                  <a:cxn ang="90">
                    <a:pos x="21600" y="21600"/>
                  </a:cxn>
                  <a:cxn ang="90">
                    <a:pos x="0" y="21600"/>
                  </a:cxn>
                </a:cxnLst>
                <a:rect l="0" t="0" r="0" b="0"/>
                <a:pathLst>
                  <a:path w="21600" h="21600" fill="none">
                    <a:moveTo>
                      <a:pt x="0" y="0"/>
                    </a:moveTo>
                    <a:cubicBezTo>
                      <a:pt x="11929" y="0"/>
                      <a:pt x="21600" y="9671"/>
                      <a:pt x="21600" y="21600"/>
                    </a:cubicBezTo>
                  </a:path>
                  <a:path w="21600" h="21600" stroke="0">
                    <a:moveTo>
                      <a:pt x="0" y="0"/>
                    </a:moveTo>
                    <a:cubicBezTo>
                      <a:pt x="11929" y="0"/>
                      <a:pt x="21600" y="9671"/>
                      <a:pt x="21600" y="21600"/>
                    </a:cubicBezTo>
                    <a:lnTo>
                      <a:pt x="0" y="21600"/>
                    </a:lnTo>
                    <a:close/>
                  </a:path>
                </a:pathLst>
              </a:custGeom>
              <a:noFill/>
              <a:ln w="9525" cap="flat" cmpd="sng">
                <a:solidFill>
                  <a:schemeClr val="tx1"/>
                </a:solidFill>
                <a:prstDash val="solid"/>
                <a:round/>
                <a:headEnd type="none" w="med" len="med"/>
                <a:tailEnd type="none" w="med" len="med"/>
              </a:ln>
            </p:spPr>
            <p:txBody>
              <a:bodyPr/>
              <a:lstStyle/>
              <a:p>
                <a:endParaRPr lang="zh-CN" altLang="en-US"/>
              </a:p>
            </p:txBody>
          </p:sp>
        </p:grpSp>
      </p:grpSp>
      <p:grpSp>
        <p:nvGrpSpPr>
          <p:cNvPr id="54300" name="组合 77852"/>
          <p:cNvGrpSpPr/>
          <p:nvPr/>
        </p:nvGrpSpPr>
        <p:grpSpPr>
          <a:xfrm>
            <a:off x="6948936" y="1976873"/>
            <a:ext cx="1512887" cy="1374775"/>
            <a:chOff x="3742" y="1026"/>
            <a:chExt cx="953" cy="866"/>
          </a:xfrm>
        </p:grpSpPr>
        <p:sp>
          <p:nvSpPr>
            <p:cNvPr id="54301" name="直接连接符 77853"/>
            <p:cNvSpPr/>
            <p:nvPr/>
          </p:nvSpPr>
          <p:spPr>
            <a:xfrm flipV="1">
              <a:off x="4332" y="1117"/>
              <a:ext cx="0" cy="635"/>
            </a:xfrm>
            <a:prstGeom prst="line">
              <a:avLst/>
            </a:prstGeom>
            <a:ln w="9525" cap="flat" cmpd="sng">
              <a:solidFill>
                <a:schemeClr val="tx1"/>
              </a:solidFill>
              <a:prstDash val="solid"/>
              <a:round/>
              <a:headEnd type="none" w="med" len="med"/>
              <a:tailEnd type="triangle" w="med" len="med"/>
            </a:ln>
          </p:spPr>
        </p:sp>
        <p:sp>
          <p:nvSpPr>
            <p:cNvPr id="54302" name="直接连接符 77854"/>
            <p:cNvSpPr/>
            <p:nvPr/>
          </p:nvSpPr>
          <p:spPr>
            <a:xfrm rot="5400000" flipH="1" flipV="1">
              <a:off x="4355" y="1412"/>
              <a:ext cx="317" cy="363"/>
            </a:xfrm>
            <a:prstGeom prst="line">
              <a:avLst/>
            </a:prstGeom>
            <a:ln w="9525" cap="flat" cmpd="sng">
              <a:solidFill>
                <a:schemeClr val="tx1"/>
              </a:solidFill>
              <a:prstDash val="solid"/>
              <a:round/>
              <a:headEnd type="none" w="med" len="med"/>
              <a:tailEnd type="triangle" w="med" len="med"/>
            </a:ln>
          </p:spPr>
        </p:sp>
        <p:sp>
          <p:nvSpPr>
            <p:cNvPr id="54303" name="直接连接符 77855"/>
            <p:cNvSpPr/>
            <p:nvPr/>
          </p:nvSpPr>
          <p:spPr>
            <a:xfrm flipH="1">
              <a:off x="3878" y="1752"/>
              <a:ext cx="431" cy="0"/>
            </a:xfrm>
            <a:prstGeom prst="line">
              <a:avLst/>
            </a:prstGeom>
            <a:ln w="9525" cap="flat" cmpd="sng">
              <a:solidFill>
                <a:schemeClr val="tx1"/>
              </a:solidFill>
              <a:prstDash val="solid"/>
              <a:round/>
              <a:headEnd type="none" w="med" len="med"/>
              <a:tailEnd type="triangle" w="med" len="med"/>
            </a:ln>
          </p:spPr>
        </p:sp>
        <p:sp>
          <p:nvSpPr>
            <p:cNvPr id="54304" name="文本框 77856"/>
            <p:cNvSpPr txBox="1"/>
            <p:nvPr/>
          </p:nvSpPr>
          <p:spPr>
            <a:xfrm>
              <a:off x="3742" y="1661"/>
              <a:ext cx="182" cy="231"/>
            </a:xfrm>
            <a:prstGeom prst="rect">
              <a:avLst/>
            </a:prstGeom>
            <a:noFill/>
            <a:ln w="9525">
              <a:noFill/>
            </a:ln>
          </p:spPr>
          <p:txBody>
            <a:bodyPr anchor="t">
              <a:spAutoFit/>
            </a:bodyPr>
            <a:lstStyle/>
            <a:p>
              <a:pPr>
                <a:spcBef>
                  <a:spcPct val="50000"/>
                </a:spcBef>
              </a:pPr>
              <a:r>
                <a:rPr lang="en-US" altLang="zh-CN" i="1" dirty="0">
                  <a:latin typeface="Times New Roman" panose="02020603050405020304" pitchFamily="18" charset="0"/>
                  <a:cs typeface="Times New Roman" panose="02020603050405020304" pitchFamily="18" charset="0"/>
                </a:rPr>
                <a:t>y</a:t>
              </a:r>
              <a:endParaRPr lang="en-US" altLang="zh-CN" i="1" dirty="0">
                <a:latin typeface="Times New Roman" panose="02020603050405020304" pitchFamily="18" charset="0"/>
                <a:cs typeface="Times New Roman" panose="02020603050405020304" pitchFamily="18" charset="0"/>
              </a:endParaRPr>
            </a:p>
          </p:txBody>
        </p:sp>
        <p:sp>
          <p:nvSpPr>
            <p:cNvPr id="54305" name="文本框 77857"/>
            <p:cNvSpPr txBox="1"/>
            <p:nvPr/>
          </p:nvSpPr>
          <p:spPr>
            <a:xfrm>
              <a:off x="4513" y="1253"/>
              <a:ext cx="182" cy="231"/>
            </a:xfrm>
            <a:prstGeom prst="rect">
              <a:avLst/>
            </a:prstGeom>
            <a:noFill/>
            <a:ln w="9525">
              <a:noFill/>
            </a:ln>
          </p:spPr>
          <p:txBody>
            <a:bodyPr anchor="t">
              <a:spAutoFit/>
            </a:bodyPr>
            <a:lstStyle/>
            <a:p>
              <a:pPr>
                <a:spcBef>
                  <a:spcPct val="50000"/>
                </a:spcBef>
              </a:pPr>
              <a:r>
                <a:rPr lang="en-US" altLang="zh-CN" i="1" dirty="0">
                  <a:latin typeface="Times New Roman" panose="02020603050405020304" pitchFamily="18" charset="0"/>
                  <a:cs typeface="Times New Roman" panose="02020603050405020304" pitchFamily="18" charset="0"/>
                </a:rPr>
                <a:t>x</a:t>
              </a:r>
              <a:endParaRPr lang="en-US" altLang="zh-CN" i="1" dirty="0">
                <a:latin typeface="Times New Roman" panose="02020603050405020304" pitchFamily="18" charset="0"/>
                <a:cs typeface="Times New Roman" panose="02020603050405020304" pitchFamily="18" charset="0"/>
              </a:endParaRPr>
            </a:p>
          </p:txBody>
        </p:sp>
        <p:sp>
          <p:nvSpPr>
            <p:cNvPr id="54306" name="文本框 77858"/>
            <p:cNvSpPr txBox="1"/>
            <p:nvPr/>
          </p:nvSpPr>
          <p:spPr>
            <a:xfrm>
              <a:off x="4150" y="1026"/>
              <a:ext cx="182" cy="231"/>
            </a:xfrm>
            <a:prstGeom prst="rect">
              <a:avLst/>
            </a:prstGeom>
            <a:noFill/>
            <a:ln w="9525">
              <a:noFill/>
            </a:ln>
          </p:spPr>
          <p:txBody>
            <a:bodyPr anchor="t">
              <a:spAutoFit/>
            </a:bodyPr>
            <a:lstStyle/>
            <a:p>
              <a:pPr>
                <a:spcBef>
                  <a:spcPct val="50000"/>
                </a:spcBef>
              </a:pPr>
              <a:r>
                <a:rPr lang="en-US" altLang="zh-CN" i="1" dirty="0">
                  <a:latin typeface="Times New Roman" panose="02020603050405020304" pitchFamily="18" charset="0"/>
                  <a:cs typeface="Times New Roman" panose="02020603050405020304" pitchFamily="18" charset="0"/>
                </a:rPr>
                <a:t>z</a:t>
              </a:r>
              <a:endParaRPr lang="en-US" altLang="zh-CN" i="1" dirty="0">
                <a:latin typeface="Times New Roman" panose="02020603050405020304" pitchFamily="18" charset="0"/>
                <a:cs typeface="Times New Roman" panose="02020603050405020304" pitchFamily="18" charset="0"/>
              </a:endParaRPr>
            </a:p>
          </p:txBody>
        </p:sp>
      </p:grpSp>
      <p:grpSp>
        <p:nvGrpSpPr>
          <p:cNvPr id="54307" name="组合 77859"/>
          <p:cNvGrpSpPr/>
          <p:nvPr/>
        </p:nvGrpSpPr>
        <p:grpSpPr>
          <a:xfrm>
            <a:off x="6444111" y="3537533"/>
            <a:ext cx="1873250" cy="1871662"/>
            <a:chOff x="4195" y="2659"/>
            <a:chExt cx="1180" cy="1179"/>
          </a:xfrm>
        </p:grpSpPr>
        <p:sp>
          <p:nvSpPr>
            <p:cNvPr id="54308" name="直接连接符 77860"/>
            <p:cNvSpPr/>
            <p:nvPr/>
          </p:nvSpPr>
          <p:spPr>
            <a:xfrm flipV="1">
              <a:off x="4740" y="2704"/>
              <a:ext cx="0" cy="1134"/>
            </a:xfrm>
            <a:prstGeom prst="line">
              <a:avLst/>
            </a:prstGeom>
            <a:ln w="9525" cap="flat" cmpd="sng">
              <a:solidFill>
                <a:schemeClr val="tx1"/>
              </a:solidFill>
              <a:prstDash val="solid"/>
              <a:round/>
              <a:headEnd type="none" w="med" len="med"/>
              <a:tailEnd type="triangle" w="med" len="med"/>
            </a:ln>
          </p:spPr>
        </p:sp>
        <p:sp>
          <p:nvSpPr>
            <p:cNvPr id="54309" name="直接连接符 77861"/>
            <p:cNvSpPr/>
            <p:nvPr/>
          </p:nvSpPr>
          <p:spPr>
            <a:xfrm>
              <a:off x="4195" y="3294"/>
              <a:ext cx="1179" cy="0"/>
            </a:xfrm>
            <a:prstGeom prst="line">
              <a:avLst/>
            </a:prstGeom>
            <a:ln w="9525" cap="flat" cmpd="sng">
              <a:solidFill>
                <a:schemeClr val="tx1"/>
              </a:solidFill>
              <a:prstDash val="solid"/>
              <a:round/>
              <a:headEnd type="none" w="med" len="med"/>
              <a:tailEnd type="triangle" w="med" len="med"/>
            </a:ln>
          </p:spPr>
        </p:sp>
        <p:sp>
          <p:nvSpPr>
            <p:cNvPr id="54310" name="文本框 77862"/>
            <p:cNvSpPr txBox="1"/>
            <p:nvPr/>
          </p:nvSpPr>
          <p:spPr>
            <a:xfrm>
              <a:off x="5193" y="3067"/>
              <a:ext cx="182" cy="231"/>
            </a:xfrm>
            <a:prstGeom prst="rect">
              <a:avLst/>
            </a:prstGeom>
            <a:noFill/>
            <a:ln w="9525">
              <a:noFill/>
            </a:ln>
          </p:spPr>
          <p:txBody>
            <a:bodyPr anchor="t">
              <a:spAutoFit/>
            </a:bodyPr>
            <a:lstStyle/>
            <a:p>
              <a:pPr>
                <a:spcBef>
                  <a:spcPct val="50000"/>
                </a:spcBef>
              </a:pPr>
              <a:r>
                <a:rPr lang="en-US" altLang="zh-CN" i="1" dirty="0">
                  <a:latin typeface="Times New Roman" panose="02020603050405020304" pitchFamily="18" charset="0"/>
                  <a:cs typeface="Times New Roman" panose="02020603050405020304" pitchFamily="18" charset="0"/>
                </a:rPr>
                <a:t>x</a:t>
              </a:r>
              <a:endParaRPr lang="en-US" altLang="zh-CN" i="1" dirty="0">
                <a:latin typeface="Times New Roman" panose="02020603050405020304" pitchFamily="18" charset="0"/>
                <a:cs typeface="Times New Roman" panose="02020603050405020304" pitchFamily="18" charset="0"/>
              </a:endParaRPr>
            </a:p>
          </p:txBody>
        </p:sp>
        <p:sp>
          <p:nvSpPr>
            <p:cNvPr id="54311" name="文本框 77863"/>
            <p:cNvSpPr txBox="1"/>
            <p:nvPr/>
          </p:nvSpPr>
          <p:spPr>
            <a:xfrm>
              <a:off x="4740" y="2659"/>
              <a:ext cx="182" cy="231"/>
            </a:xfrm>
            <a:prstGeom prst="rect">
              <a:avLst/>
            </a:prstGeom>
            <a:noFill/>
            <a:ln w="9525">
              <a:noFill/>
            </a:ln>
          </p:spPr>
          <p:txBody>
            <a:bodyPr anchor="t">
              <a:spAutoFit/>
            </a:bodyPr>
            <a:lstStyle/>
            <a:p>
              <a:pPr>
                <a:spcBef>
                  <a:spcPct val="50000"/>
                </a:spcBef>
              </a:pPr>
              <a:r>
                <a:rPr lang="en-US" altLang="zh-CN" i="1" dirty="0">
                  <a:latin typeface="Times New Roman" panose="02020603050405020304" pitchFamily="18" charset="0"/>
                  <a:cs typeface="Times New Roman" panose="02020603050405020304" pitchFamily="18" charset="0"/>
                </a:rPr>
                <a:t>y</a:t>
              </a:r>
              <a:endParaRPr lang="en-US" altLang="zh-CN" i="1" dirty="0">
                <a:latin typeface="Times New Roman" panose="02020603050405020304" pitchFamily="18" charset="0"/>
                <a:cs typeface="Times New Roman" panose="02020603050405020304" pitchFamily="18" charset="0"/>
              </a:endParaRPr>
            </a:p>
          </p:txBody>
        </p:sp>
        <p:sp>
          <p:nvSpPr>
            <p:cNvPr id="54312" name="直接连接符 77864"/>
            <p:cNvSpPr/>
            <p:nvPr/>
          </p:nvSpPr>
          <p:spPr>
            <a:xfrm>
              <a:off x="4694" y="3521"/>
              <a:ext cx="45" cy="0"/>
            </a:xfrm>
            <a:prstGeom prst="line">
              <a:avLst/>
            </a:prstGeom>
            <a:ln w="9525" cap="flat" cmpd="sng">
              <a:solidFill>
                <a:schemeClr val="tx1"/>
              </a:solidFill>
              <a:prstDash val="solid"/>
              <a:round/>
              <a:headEnd type="none" w="med" len="med"/>
              <a:tailEnd type="triangle" w="med" len="med"/>
            </a:ln>
          </p:spPr>
        </p:sp>
        <p:sp>
          <p:nvSpPr>
            <p:cNvPr id="54313" name="任意多边形 77865"/>
            <p:cNvSpPr/>
            <p:nvPr/>
          </p:nvSpPr>
          <p:spPr>
            <a:xfrm flipH="1" flipV="1">
              <a:off x="4558" y="3657"/>
              <a:ext cx="182" cy="136"/>
            </a:xfrm>
            <a:custGeom>
              <a:avLst/>
              <a:gdLst/>
              <a:ahLst/>
              <a:cxnLst>
                <a:cxn ang="270">
                  <a:pos x="0" y="0"/>
                </a:cxn>
                <a:cxn ang="90">
                  <a:pos x="21600" y="21600"/>
                </a:cxn>
                <a:cxn ang="90">
                  <a:pos x="0" y="21600"/>
                </a:cxn>
              </a:cxnLst>
              <a:rect l="0" t="0" r="0" b="0"/>
              <a:pathLst>
                <a:path w="21600" h="21600" fill="none">
                  <a:moveTo>
                    <a:pt x="0" y="0"/>
                  </a:moveTo>
                  <a:cubicBezTo>
                    <a:pt x="11929" y="0"/>
                    <a:pt x="21600" y="9671"/>
                    <a:pt x="21600" y="21600"/>
                  </a:cubicBezTo>
                </a:path>
                <a:path w="21600" h="21600" stroke="0">
                  <a:moveTo>
                    <a:pt x="0" y="0"/>
                  </a:moveTo>
                  <a:cubicBezTo>
                    <a:pt x="11929" y="0"/>
                    <a:pt x="21600" y="9671"/>
                    <a:pt x="21600" y="21600"/>
                  </a:cubicBezTo>
                  <a:lnTo>
                    <a:pt x="0" y="21600"/>
                  </a:lnTo>
                  <a:close/>
                </a:path>
              </a:pathLst>
            </a:custGeom>
            <a:noFill/>
            <a:ln w="9525" cap="flat" cmpd="sng">
              <a:solidFill>
                <a:schemeClr val="tx1"/>
              </a:solidFill>
              <a:prstDash val="solid"/>
              <a:round/>
              <a:headEnd type="none" w="med" len="med"/>
              <a:tailEnd type="none" w="med" len="med"/>
            </a:ln>
          </p:spPr>
          <p:txBody>
            <a:bodyPr/>
            <a:lstStyle/>
            <a:p>
              <a:endParaRPr lang="zh-CN" altLang="en-US"/>
            </a:p>
          </p:txBody>
        </p:sp>
        <p:sp>
          <p:nvSpPr>
            <p:cNvPr id="54314" name="任意多边形 77866"/>
            <p:cNvSpPr/>
            <p:nvPr/>
          </p:nvSpPr>
          <p:spPr>
            <a:xfrm flipH="1">
              <a:off x="4558" y="3521"/>
              <a:ext cx="182" cy="136"/>
            </a:xfrm>
            <a:custGeom>
              <a:avLst/>
              <a:gdLst/>
              <a:ahLst/>
              <a:cxnLst>
                <a:cxn ang="270">
                  <a:pos x="0" y="0"/>
                </a:cxn>
                <a:cxn ang="90">
                  <a:pos x="21600" y="21600"/>
                </a:cxn>
                <a:cxn ang="90">
                  <a:pos x="0" y="21600"/>
                </a:cxn>
              </a:cxnLst>
              <a:rect l="0" t="0" r="0" b="0"/>
              <a:pathLst>
                <a:path w="21600" h="21600" fill="none">
                  <a:moveTo>
                    <a:pt x="0" y="0"/>
                  </a:moveTo>
                  <a:cubicBezTo>
                    <a:pt x="11929" y="0"/>
                    <a:pt x="21600" y="9671"/>
                    <a:pt x="21600" y="21600"/>
                  </a:cubicBezTo>
                </a:path>
                <a:path w="21600" h="21600" stroke="0">
                  <a:moveTo>
                    <a:pt x="0" y="0"/>
                  </a:moveTo>
                  <a:cubicBezTo>
                    <a:pt x="11929" y="0"/>
                    <a:pt x="21600" y="9671"/>
                    <a:pt x="21600" y="21600"/>
                  </a:cubicBezTo>
                  <a:lnTo>
                    <a:pt x="0" y="21600"/>
                  </a:lnTo>
                  <a:close/>
                </a:path>
              </a:pathLst>
            </a:custGeom>
            <a:noFill/>
            <a:ln w="9525" cap="flat" cmpd="sng">
              <a:solidFill>
                <a:schemeClr val="tx1"/>
              </a:solidFill>
              <a:prstDash val="solid"/>
              <a:round/>
              <a:headEnd type="none" w="med" len="med"/>
              <a:tailEnd type="none" w="med" len="med"/>
            </a:ln>
          </p:spPr>
          <p:txBody>
            <a:bodyPr/>
            <a:lstStyle/>
            <a:p>
              <a:endParaRPr lang="zh-CN" altLang="en-US"/>
            </a:p>
          </p:txBody>
        </p:sp>
        <p:sp>
          <p:nvSpPr>
            <p:cNvPr id="54315" name="任意多边形 77867"/>
            <p:cNvSpPr/>
            <p:nvPr/>
          </p:nvSpPr>
          <p:spPr>
            <a:xfrm flipV="1">
              <a:off x="4740" y="3385"/>
              <a:ext cx="363" cy="408"/>
            </a:xfrm>
            <a:custGeom>
              <a:avLst/>
              <a:gdLst/>
              <a:ahLst/>
              <a:cxnLst>
                <a:cxn ang="270">
                  <a:pos x="0" y="0"/>
                </a:cxn>
                <a:cxn ang="90">
                  <a:pos x="21600" y="21600"/>
                </a:cxn>
                <a:cxn ang="90">
                  <a:pos x="0" y="21600"/>
                </a:cxn>
              </a:cxnLst>
              <a:rect l="0" t="0" r="0" b="0"/>
              <a:pathLst>
                <a:path w="21600" h="21600" fill="none">
                  <a:moveTo>
                    <a:pt x="0" y="0"/>
                  </a:moveTo>
                  <a:cubicBezTo>
                    <a:pt x="11929" y="0"/>
                    <a:pt x="21600" y="9671"/>
                    <a:pt x="21600" y="21600"/>
                  </a:cubicBezTo>
                </a:path>
                <a:path w="21600" h="21600" stroke="0">
                  <a:moveTo>
                    <a:pt x="0" y="0"/>
                  </a:moveTo>
                  <a:cubicBezTo>
                    <a:pt x="11929" y="0"/>
                    <a:pt x="21600" y="9671"/>
                    <a:pt x="21600" y="21600"/>
                  </a:cubicBezTo>
                  <a:lnTo>
                    <a:pt x="0" y="21600"/>
                  </a:lnTo>
                  <a:close/>
                </a:path>
              </a:pathLst>
            </a:custGeom>
            <a:noFill/>
            <a:ln w="9525" cap="flat" cmpd="sng">
              <a:solidFill>
                <a:schemeClr val="tx1"/>
              </a:solidFill>
              <a:prstDash val="solid"/>
              <a:round/>
              <a:headEnd type="none" w="med" len="med"/>
              <a:tailEnd type="none" w="med" len="med"/>
            </a:ln>
          </p:spPr>
          <p:txBody>
            <a:bodyPr/>
            <a:lstStyle/>
            <a:p>
              <a:endParaRPr lang="zh-CN" altLang="en-US"/>
            </a:p>
          </p:txBody>
        </p:sp>
        <p:sp>
          <p:nvSpPr>
            <p:cNvPr id="54316" name="任意多边形 77868"/>
            <p:cNvSpPr/>
            <p:nvPr/>
          </p:nvSpPr>
          <p:spPr>
            <a:xfrm>
              <a:off x="4740" y="2931"/>
              <a:ext cx="363" cy="453"/>
            </a:xfrm>
            <a:custGeom>
              <a:avLst/>
              <a:gdLst/>
              <a:ahLst/>
              <a:cxnLst>
                <a:cxn ang="270">
                  <a:pos x="0" y="0"/>
                </a:cxn>
                <a:cxn ang="90">
                  <a:pos x="21600" y="21600"/>
                </a:cxn>
                <a:cxn ang="90">
                  <a:pos x="0" y="21600"/>
                </a:cxn>
              </a:cxnLst>
              <a:rect l="0" t="0" r="0" b="0"/>
              <a:pathLst>
                <a:path w="21600" h="21600" fill="none">
                  <a:moveTo>
                    <a:pt x="0" y="0"/>
                  </a:moveTo>
                  <a:cubicBezTo>
                    <a:pt x="11929" y="0"/>
                    <a:pt x="21600" y="9671"/>
                    <a:pt x="21600" y="21600"/>
                  </a:cubicBezTo>
                </a:path>
                <a:path w="21600" h="21600" stroke="0">
                  <a:moveTo>
                    <a:pt x="0" y="0"/>
                  </a:moveTo>
                  <a:cubicBezTo>
                    <a:pt x="11929" y="0"/>
                    <a:pt x="21600" y="9671"/>
                    <a:pt x="21600" y="21600"/>
                  </a:cubicBezTo>
                  <a:lnTo>
                    <a:pt x="0" y="21600"/>
                  </a:lnTo>
                  <a:close/>
                </a:path>
              </a:pathLst>
            </a:custGeom>
            <a:noFill/>
            <a:ln w="9525" cap="flat" cmpd="sng">
              <a:solidFill>
                <a:schemeClr val="tx1"/>
              </a:solidFill>
              <a:prstDash val="solid"/>
              <a:round/>
              <a:headEnd type="none" w="med" len="med"/>
              <a:tailEnd type="none" w="med" len="med"/>
            </a:ln>
          </p:spPr>
          <p:txBody>
            <a:bodyPr/>
            <a:lstStyle/>
            <a:p>
              <a:endParaRPr lang="zh-CN" altLang="en-US"/>
            </a:p>
          </p:txBody>
        </p:sp>
        <p:sp>
          <p:nvSpPr>
            <p:cNvPr id="54317" name="直接连接符 77869"/>
            <p:cNvSpPr/>
            <p:nvPr/>
          </p:nvSpPr>
          <p:spPr>
            <a:xfrm>
              <a:off x="5012" y="2886"/>
              <a:ext cx="317" cy="0"/>
            </a:xfrm>
            <a:prstGeom prst="line">
              <a:avLst/>
            </a:prstGeom>
            <a:ln w="9525" cap="flat" cmpd="sng">
              <a:solidFill>
                <a:schemeClr val="tx1"/>
              </a:solidFill>
              <a:prstDash val="solid"/>
              <a:round/>
              <a:headEnd type="none" w="med" len="med"/>
              <a:tailEnd type="triangle" w="med" len="med"/>
            </a:ln>
          </p:spPr>
        </p:sp>
        <p:sp>
          <p:nvSpPr>
            <p:cNvPr id="54318" name="文本框 77870"/>
            <p:cNvSpPr txBox="1"/>
            <p:nvPr/>
          </p:nvSpPr>
          <p:spPr>
            <a:xfrm>
              <a:off x="5057" y="2704"/>
              <a:ext cx="226" cy="231"/>
            </a:xfrm>
            <a:prstGeom prst="rect">
              <a:avLst/>
            </a:prstGeom>
            <a:noFill/>
            <a:ln w="9525">
              <a:noFill/>
            </a:ln>
          </p:spPr>
          <p:txBody>
            <a:bodyPr anchor="t">
              <a:spAutoFit/>
            </a:bodyPr>
            <a:lstStyle/>
            <a:p>
              <a:pPr>
                <a:spcBef>
                  <a:spcPct val="50000"/>
                </a:spcBef>
              </a:pPr>
              <a:r>
                <a:rPr lang="en-US" altLang="zh-CN" b="1" i="1" dirty="0">
                  <a:latin typeface="Times New Roman" panose="02020603050405020304" pitchFamily="18" charset="0"/>
                  <a:cs typeface="Times New Roman" panose="02020603050405020304" pitchFamily="18" charset="0"/>
                </a:rPr>
                <a:t>E</a:t>
              </a:r>
              <a:endParaRPr lang="en-US" altLang="zh-CN" b="1" i="1" dirty="0">
                <a:latin typeface="Times New Roman" panose="02020603050405020304" pitchFamily="18" charset="0"/>
                <a:cs typeface="Times New Roman" panose="02020603050405020304" pitchFamily="18" charset="0"/>
              </a:endParaRPr>
            </a:p>
          </p:txBody>
        </p:sp>
        <p:grpSp>
          <p:nvGrpSpPr>
            <p:cNvPr id="54319" name="组合 77871"/>
            <p:cNvGrpSpPr/>
            <p:nvPr/>
          </p:nvGrpSpPr>
          <p:grpSpPr>
            <a:xfrm>
              <a:off x="4286" y="2931"/>
              <a:ext cx="136" cy="136"/>
              <a:chOff x="4876" y="1706"/>
              <a:chExt cx="136" cy="136"/>
            </a:xfrm>
          </p:grpSpPr>
          <p:sp>
            <p:nvSpPr>
              <p:cNvPr id="54320" name="椭圆 77872"/>
              <p:cNvSpPr/>
              <p:nvPr/>
            </p:nvSpPr>
            <p:spPr>
              <a:xfrm>
                <a:off x="4876" y="1706"/>
                <a:ext cx="136" cy="136"/>
              </a:xfrm>
              <a:prstGeom prst="ellipse">
                <a:avLst/>
              </a:prstGeom>
              <a:noFill/>
              <a:ln w="9525" cap="flat" cmpd="sng">
                <a:solidFill>
                  <a:schemeClr val="tx1"/>
                </a:solidFill>
                <a:prstDash val="solid"/>
                <a:round/>
                <a:headEnd type="none" w="med" len="med"/>
                <a:tailEnd type="none" w="med" len="med"/>
              </a:ln>
            </p:spPr>
            <p:txBody>
              <a:bodyPr anchor="t"/>
              <a:lstStyle/>
              <a:p>
                <a:pPr algn="ctr"/>
                <a:endParaRPr lang="zh-CN" altLang="en-US">
                  <a:latin typeface="Arial" panose="020B0604020202020204" pitchFamily="34" charset="0"/>
                </a:endParaRPr>
              </a:p>
            </p:txBody>
          </p:sp>
          <p:sp>
            <p:nvSpPr>
              <p:cNvPr id="54321" name="椭圆 77873"/>
              <p:cNvSpPr/>
              <p:nvPr/>
            </p:nvSpPr>
            <p:spPr>
              <a:xfrm>
                <a:off x="4921" y="1752"/>
                <a:ext cx="45" cy="45"/>
              </a:xfrm>
              <a:prstGeom prst="ellipse">
                <a:avLst/>
              </a:prstGeom>
              <a:solidFill>
                <a:schemeClr val="tx1"/>
              </a:solidFill>
              <a:ln w="9525" cap="flat" cmpd="sng">
                <a:solidFill>
                  <a:schemeClr val="tx1"/>
                </a:solidFill>
                <a:prstDash val="solid"/>
                <a:round/>
                <a:headEnd type="none" w="med" len="med"/>
                <a:tailEnd type="none" w="med" len="med"/>
              </a:ln>
            </p:spPr>
            <p:txBody>
              <a:bodyPr anchor="t"/>
              <a:lstStyle/>
              <a:p>
                <a:pPr algn="ctr"/>
                <a:endParaRPr lang="zh-CN" altLang="en-US">
                  <a:latin typeface="Arial" panose="020B0604020202020204" pitchFamily="34" charset="0"/>
                </a:endParaRPr>
              </a:p>
            </p:txBody>
          </p:sp>
        </p:grpSp>
        <p:sp>
          <p:nvSpPr>
            <p:cNvPr id="54322" name="文本框 77874"/>
            <p:cNvSpPr txBox="1"/>
            <p:nvPr/>
          </p:nvSpPr>
          <p:spPr>
            <a:xfrm>
              <a:off x="4377" y="2886"/>
              <a:ext cx="227" cy="231"/>
            </a:xfrm>
            <a:prstGeom prst="rect">
              <a:avLst/>
            </a:prstGeom>
            <a:noFill/>
            <a:ln w="9525">
              <a:noFill/>
            </a:ln>
          </p:spPr>
          <p:txBody>
            <a:bodyPr anchor="t">
              <a:spAutoFit/>
            </a:bodyPr>
            <a:lstStyle/>
            <a:p>
              <a:pPr>
                <a:spcBef>
                  <a:spcPct val="50000"/>
                </a:spcBef>
              </a:pPr>
              <a:r>
                <a:rPr lang="en-US" altLang="zh-CN" b="1" i="1" dirty="0">
                  <a:latin typeface="Times New Roman" panose="02020603050405020304" pitchFamily="18" charset="0"/>
                  <a:cs typeface="Times New Roman" panose="02020603050405020304" pitchFamily="18" charset="0"/>
                </a:rPr>
                <a:t>B</a:t>
              </a:r>
              <a:endParaRPr lang="en-US" altLang="zh-CN" b="1" i="1" dirty="0">
                <a:latin typeface="Times New Roman" panose="02020603050405020304" pitchFamily="18" charset="0"/>
                <a:cs typeface="Times New Roman" panose="02020603050405020304" pitchFamily="18" charset="0"/>
              </a:endParaRPr>
            </a:p>
          </p:txBody>
        </p:sp>
      </p:gr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7" name="标题 78849"/>
          <p:cNvSpPr>
            <a:spLocks noGrp="1"/>
          </p:cNvSpPr>
          <p:nvPr>
            <p:ph type="title"/>
          </p:nvPr>
        </p:nvSpPr>
        <p:spPr>
          <a:xfrm>
            <a:off x="457200" y="241955"/>
            <a:ext cx="8229600" cy="1143000"/>
          </a:xfrm>
        </p:spPr>
        <p:txBody>
          <a:bodyPr anchor="ctr"/>
          <a:lstStyle/>
          <a:p>
            <a:r>
              <a:rPr lang="zh-CN" altLang="en-US" dirty="0"/>
              <a:t>带电粒子引导中心的漂移运动</a:t>
            </a:r>
            <a:endParaRPr lang="zh-CN" altLang="en-US" dirty="0"/>
          </a:p>
        </p:txBody>
      </p:sp>
      <mc:AlternateContent xmlns:mc="http://schemas.openxmlformats.org/markup-compatibility/2006">
        <mc:Choice xmlns:a14="http://schemas.microsoft.com/office/drawing/2010/main" Requires="a14">
          <p:sp>
            <p:nvSpPr>
              <p:cNvPr id="55298" name="文本占位符 78850"/>
              <p:cNvSpPr>
                <a:spLocks noGrp="1"/>
              </p:cNvSpPr>
              <p:nvPr>
                <p:ph idx="1"/>
              </p:nvPr>
            </p:nvSpPr>
            <p:spPr>
              <a:xfrm>
                <a:off x="683568" y="1453218"/>
                <a:ext cx="8229600" cy="4712085"/>
              </a:xfrm>
            </p:spPr>
            <p:txBody>
              <a:bodyPr anchor="t"/>
              <a:lstStyle/>
              <a:p>
                <a:r>
                  <a:rPr lang="zh-CN" altLang="en-US" dirty="0"/>
                  <a:t>引导中心的漂移运动</a:t>
                </a:r>
                <a:endParaRPr lang="zh-CN" altLang="en-US" dirty="0"/>
              </a:p>
              <a:p>
                <a:pPr lvl="1"/>
                <a:r>
                  <a:rPr lang="zh-CN" altLang="en-US" dirty="0"/>
                  <a:t>回旋运动时</a:t>
                </a:r>
                <a:endParaRPr lang="zh-CN" altLang="en-US" dirty="0"/>
              </a:p>
              <a:p>
                <a:pPr marL="457200" lvl="1" indent="0">
                  <a:spcBef>
                    <a:spcPts val="0"/>
                  </a:spcBef>
                  <a:buNone/>
                </a:pPr>
                <a:r>
                  <a:rPr lang="en-US" altLang="zh-CN" dirty="0"/>
                  <a:t>   </a:t>
                </a:r>
                <a14:m>
                  <m:oMath xmlns:m="http://schemas.openxmlformats.org/officeDocument/2006/math">
                    <m:sSub>
                      <m:sSubPr>
                        <m:ctrlPr>
                          <a:rPr lang="en-US" altLang="zh-CN" i="1">
                            <a:latin typeface="Cambria Math" panose="02040503050406030204" pitchFamily="18" charset="0"/>
                          </a:rPr>
                        </m:ctrlPr>
                      </m:sSubPr>
                      <m:e>
                        <m:r>
                          <a:rPr lang="en-US" altLang="zh-CN" b="1" i="1">
                            <a:latin typeface="Cambria Math" panose="02040503050406030204" pitchFamily="18" charset="0"/>
                          </a:rPr>
                          <m:t>𝒗</m:t>
                        </m:r>
                      </m:e>
                      <m:sub>
                        <m:r>
                          <a:rPr lang="en-US" altLang="zh-CN" i="1">
                            <a:latin typeface="Cambria Math" panose="02040503050406030204" pitchFamily="18" charset="0"/>
                            <a:ea typeface="Cambria Math" panose="02040503050406030204" pitchFamily="18" charset="0"/>
                          </a:rPr>
                          <m:t>⊥</m:t>
                        </m:r>
                      </m:sub>
                    </m:sSub>
                    <m:r>
                      <a:rPr lang="en-US" altLang="zh-CN" i="1">
                        <a:latin typeface="Cambria Math" panose="02040503050406030204" pitchFamily="18" charset="0"/>
                        <a:ea typeface="Cambria Math" panose="02040503050406030204" pitchFamily="18" charset="0"/>
                      </a:rPr>
                      <m:t>=</m:t>
                    </m:r>
                  </m:oMath>
                </a14:m>
                <a:r>
                  <a:rPr lang="el-GR" altLang="zh-CN" b="1" dirty="0">
                    <a:ea typeface="Cambria Math" panose="02040503050406030204" pitchFamily="18" charset="0"/>
                  </a:rPr>
                  <a:t> </a:t>
                </a:r>
                <a14:m>
                  <m:oMath xmlns:m="http://schemas.openxmlformats.org/officeDocument/2006/math">
                    <m:r>
                      <a:rPr lang="el-GR" altLang="zh-CN" b="1" i="1">
                        <a:latin typeface="Cambria Math" panose="02040503050406030204" pitchFamily="18" charset="0"/>
                        <a:ea typeface="Cambria Math" panose="02040503050406030204" pitchFamily="18" charset="0"/>
                      </a:rPr>
                      <m:t>𝜴</m:t>
                    </m:r>
                    <m:r>
                      <a:rPr lang="en-US" altLang="zh-CN" i="1">
                        <a:latin typeface="Cambria Math" panose="02040503050406030204" pitchFamily="18" charset="0"/>
                        <a:ea typeface="Cambria Math" panose="02040503050406030204" pitchFamily="18" charset="0"/>
                      </a:rPr>
                      <m:t>×</m:t>
                    </m:r>
                    <m:r>
                      <a:rPr lang="zh-CN" altLang="en-US" b="1" i="1" smtClean="0">
                        <a:latin typeface="Cambria Math" panose="02040503050406030204" pitchFamily="18" charset="0"/>
                        <a:ea typeface="Cambria Math" panose="02040503050406030204" pitchFamily="18" charset="0"/>
                      </a:rPr>
                      <m:t>𝝆</m:t>
                    </m:r>
                  </m:oMath>
                </a14:m>
                <a:r>
                  <a:rPr lang="zh-CN" altLang="en-US" dirty="0"/>
                  <a:t>，</a:t>
                </a:r>
                <a14:m>
                  <m:oMath xmlns:m="http://schemas.openxmlformats.org/officeDocument/2006/math">
                    <m:r>
                      <a:rPr lang="zh-CN" altLang="en-US" b="1" i="1">
                        <a:latin typeface="Cambria Math" panose="02040503050406030204" pitchFamily="18" charset="0"/>
                        <a:ea typeface="Cambria Math" panose="02040503050406030204" pitchFamily="18" charset="0"/>
                      </a:rPr>
                      <m:t>𝝆</m:t>
                    </m:r>
                    <m:r>
                      <a:rPr lang="en-US" altLang="zh-CN" i="1">
                        <a:latin typeface="Cambria Math" panose="02040503050406030204" pitchFamily="18" charset="0"/>
                        <a:ea typeface="Cambria Math" panose="02040503050406030204" pitchFamily="18" charset="0"/>
                      </a:rPr>
                      <m:t>=</m:t>
                    </m:r>
                    <m:f>
                      <m:fPr>
                        <m:ctrlPr>
                          <a:rPr lang="en-US" altLang="zh-CN" i="1" smtClean="0">
                            <a:latin typeface="Cambria Math" panose="02040503050406030204" pitchFamily="18" charset="0"/>
                            <a:ea typeface="Cambria Math" panose="02040503050406030204" pitchFamily="18" charset="0"/>
                          </a:rPr>
                        </m:ctrlPr>
                      </m:fPr>
                      <m:num>
                        <m:r>
                          <a:rPr lang="en-US" altLang="zh-CN" b="1" i="1" smtClean="0">
                            <a:latin typeface="Cambria Math" panose="02040503050406030204" pitchFamily="18" charset="0"/>
                            <a:ea typeface="Cambria Math" panose="02040503050406030204" pitchFamily="18" charset="0"/>
                          </a:rPr>
                          <m:t>𝒗</m:t>
                        </m:r>
                        <m:r>
                          <a:rPr lang="en-US" altLang="zh-CN" i="1">
                            <a:latin typeface="Cambria Math" panose="02040503050406030204" pitchFamily="18" charset="0"/>
                            <a:ea typeface="Cambria Math" panose="02040503050406030204" pitchFamily="18" charset="0"/>
                          </a:rPr>
                          <m:t>×</m:t>
                        </m:r>
                        <m:r>
                          <a:rPr lang="el-GR" altLang="zh-CN" b="1" i="1">
                            <a:latin typeface="Cambria Math" panose="02040503050406030204" pitchFamily="18" charset="0"/>
                            <a:ea typeface="Cambria Math" panose="02040503050406030204" pitchFamily="18" charset="0"/>
                          </a:rPr>
                          <m:t>𝜴</m:t>
                        </m:r>
                      </m:num>
                      <m:den>
                        <m:sSup>
                          <m:sSupPr>
                            <m:ctrlPr>
                              <a:rPr lang="en-US" altLang="zh-CN" i="1" smtClean="0">
                                <a:latin typeface="Cambria Math" panose="02040503050406030204" pitchFamily="18" charset="0"/>
                                <a:ea typeface="Cambria Math" panose="02040503050406030204" pitchFamily="18" charset="0"/>
                              </a:rPr>
                            </m:ctrlPr>
                          </m:sSupPr>
                          <m:e>
                            <m:r>
                              <a:rPr lang="el-GR" altLang="zh-CN" b="0" i="1">
                                <a:latin typeface="Cambria Math" panose="02040503050406030204" pitchFamily="18" charset="0"/>
                                <a:ea typeface="Cambria Math" panose="02040503050406030204" pitchFamily="18" charset="0"/>
                              </a:rPr>
                              <m:t>𝛺</m:t>
                            </m:r>
                          </m:e>
                          <m:sup>
                            <m:r>
                              <a:rPr lang="en-US" altLang="zh-CN" i="1">
                                <a:latin typeface="Cambria Math" panose="02040503050406030204" pitchFamily="18" charset="0"/>
                                <a:ea typeface="Cambria Math" panose="02040503050406030204" pitchFamily="18" charset="0"/>
                              </a:rPr>
                              <m:t>2</m:t>
                            </m:r>
                          </m:sup>
                        </m:sSup>
                      </m:den>
                    </m:f>
                  </m:oMath>
                </a14:m>
                <a:endParaRPr lang="zh-CN" altLang="en-US" dirty="0"/>
              </a:p>
              <a:p>
                <a:pPr lvl="1"/>
                <a:r>
                  <a:rPr lang="zh-CN" altLang="en-US" dirty="0"/>
                  <a:t>定义引导中心位于：</a:t>
                </a:r>
                <a14:m>
                  <m:oMath xmlns:m="http://schemas.openxmlformats.org/officeDocument/2006/math">
                    <m:r>
                      <a:rPr lang="en-US" altLang="zh-CN" b="1" i="1" smtClean="0">
                        <a:latin typeface="Cambria Math" panose="02040503050406030204" pitchFamily="18" charset="0"/>
                      </a:rPr>
                      <m:t>𝑹</m:t>
                    </m:r>
                    <m:r>
                      <a:rPr lang="en-US" altLang="zh-CN" b="0" i="1" smtClean="0">
                        <a:latin typeface="Cambria Math" panose="02040503050406030204" pitchFamily="18" charset="0"/>
                      </a:rPr>
                      <m:t>=</m:t>
                    </m:r>
                    <m:r>
                      <a:rPr lang="en-US" altLang="zh-CN" b="1" i="1" smtClean="0">
                        <a:latin typeface="Cambria Math" panose="02040503050406030204" pitchFamily="18" charset="0"/>
                      </a:rPr>
                      <m:t>𝒓</m:t>
                    </m:r>
                    <m:r>
                      <a:rPr lang="en-US" altLang="zh-CN" b="0" i="1" smtClean="0">
                        <a:latin typeface="Cambria Math" panose="02040503050406030204" pitchFamily="18" charset="0"/>
                      </a:rPr>
                      <m:t>−</m:t>
                    </m:r>
                    <m:r>
                      <a:rPr lang="zh-CN" altLang="en-US" b="1" i="1" smtClean="0">
                        <a:latin typeface="Cambria Math" panose="02040503050406030204" pitchFamily="18" charset="0"/>
                      </a:rPr>
                      <m:t>𝝆</m:t>
                    </m:r>
                  </m:oMath>
                </a14:m>
                <a:endParaRPr lang="zh-CN" altLang="en-US" b="1" dirty="0"/>
              </a:p>
              <a:p>
                <a:pPr lvl="1"/>
                <a:r>
                  <a:rPr lang="zh-CN" altLang="en-US" dirty="0"/>
                  <a:t>引导中心的运动速度为</a:t>
                </a:r>
                <a:endParaRPr lang="en-US" altLang="zh-CN" dirty="0"/>
              </a:p>
              <a:p>
                <a:pPr marL="457200" lvl="1" indent="0">
                  <a:buNone/>
                </a:pPr>
                <a:r>
                  <a:rPr lang="en-US" altLang="zh-CN" dirty="0"/>
                  <a:t> </a:t>
                </a:r>
                <a14:m>
                  <m:oMath xmlns:m="http://schemas.openxmlformats.org/officeDocument/2006/math">
                    <m:sSub>
                      <m:sSubPr>
                        <m:ctrlPr>
                          <a:rPr lang="en-US" altLang="zh-CN" i="1">
                            <a:latin typeface="Cambria Math" panose="02040503050406030204" pitchFamily="18" charset="0"/>
                          </a:rPr>
                        </m:ctrlPr>
                      </m:sSubPr>
                      <m:e>
                        <m:r>
                          <a:rPr lang="en-US" altLang="zh-CN" b="1" i="1" smtClean="0">
                            <a:latin typeface="Cambria Math" panose="02040503050406030204" pitchFamily="18" charset="0"/>
                          </a:rPr>
                          <m:t>𝒗</m:t>
                        </m:r>
                      </m:e>
                      <m:sub>
                        <m:r>
                          <a:rPr lang="en-US" altLang="zh-CN" b="0" i="1" smtClean="0">
                            <a:latin typeface="Cambria Math" panose="02040503050406030204" pitchFamily="18" charset="0"/>
                            <a:ea typeface="Cambria Math" panose="02040503050406030204" pitchFamily="18" charset="0"/>
                          </a:rPr>
                          <m:t>𝑐</m:t>
                        </m:r>
                      </m:sub>
                    </m:sSub>
                    <m:r>
                      <a:rPr lang="en-US" altLang="zh-CN" i="1">
                        <a:latin typeface="Cambria Math" panose="02040503050406030204" pitchFamily="18" charset="0"/>
                        <a:ea typeface="Cambria Math" panose="02040503050406030204" pitchFamily="18" charset="0"/>
                      </a:rPr>
                      <m:t>=</m:t>
                    </m:r>
                    <m:acc>
                      <m:accPr>
                        <m:chr m:val="̇"/>
                        <m:ctrlPr>
                          <a:rPr lang="en-US" altLang="zh-CN" i="1" smtClean="0">
                            <a:latin typeface="Cambria Math" panose="02040503050406030204" pitchFamily="18" charset="0"/>
                            <a:ea typeface="Cambria Math" panose="02040503050406030204" pitchFamily="18" charset="0"/>
                          </a:rPr>
                        </m:ctrlPr>
                      </m:accPr>
                      <m:e>
                        <m:r>
                          <a:rPr lang="en-US" altLang="zh-CN" b="1" i="1">
                            <a:latin typeface="Cambria Math" panose="02040503050406030204" pitchFamily="18" charset="0"/>
                          </a:rPr>
                          <m:t>𝑹</m:t>
                        </m:r>
                      </m:e>
                    </m:acc>
                    <m:r>
                      <a:rPr lang="en-US" altLang="zh-CN" b="1" i="1">
                        <a:latin typeface="Cambria Math" panose="02040503050406030204" pitchFamily="18" charset="0"/>
                      </a:rPr>
                      <m:t>=</m:t>
                    </m:r>
                    <m:acc>
                      <m:accPr>
                        <m:chr m:val="̇"/>
                        <m:ctrlPr>
                          <a:rPr lang="en-US" altLang="zh-CN" i="1">
                            <a:latin typeface="Cambria Math" panose="02040503050406030204" pitchFamily="18" charset="0"/>
                            <a:ea typeface="Cambria Math" panose="02040503050406030204" pitchFamily="18" charset="0"/>
                          </a:rPr>
                        </m:ctrlPr>
                      </m:accPr>
                      <m:e>
                        <m:r>
                          <a:rPr lang="en-US" altLang="zh-CN" b="1" i="1" smtClean="0">
                            <a:latin typeface="Cambria Math" panose="02040503050406030204" pitchFamily="18" charset="0"/>
                          </a:rPr>
                          <m:t>𝒓</m:t>
                        </m:r>
                      </m:e>
                    </m:acc>
                    <m:r>
                      <a:rPr lang="en-US" altLang="zh-CN" b="1" i="1" smtClean="0">
                        <a:latin typeface="Cambria Math" panose="02040503050406030204" pitchFamily="18" charset="0"/>
                      </a:rPr>
                      <m:t>−</m:t>
                    </m:r>
                    <m:acc>
                      <m:accPr>
                        <m:chr m:val="̇"/>
                        <m:ctrlPr>
                          <a:rPr lang="en-US" altLang="zh-CN" i="1">
                            <a:latin typeface="Cambria Math" panose="02040503050406030204" pitchFamily="18" charset="0"/>
                            <a:ea typeface="Cambria Math" panose="02040503050406030204" pitchFamily="18" charset="0"/>
                          </a:rPr>
                        </m:ctrlPr>
                      </m:accPr>
                      <m:e>
                        <m:r>
                          <a:rPr lang="zh-CN" altLang="en-US" b="1" i="1">
                            <a:latin typeface="Cambria Math" panose="02040503050406030204" pitchFamily="18" charset="0"/>
                          </a:rPr>
                          <m:t>𝝆</m:t>
                        </m:r>
                      </m:e>
                    </m:acc>
                    <m:r>
                      <a:rPr lang="en-US" altLang="zh-CN" b="0" i="1" smtClean="0">
                        <a:latin typeface="Cambria Math" panose="02040503050406030204" pitchFamily="18" charset="0"/>
                      </a:rPr>
                      <m:t>=</m:t>
                    </m:r>
                    <m:r>
                      <a:rPr lang="en-US" altLang="zh-CN" b="1" i="1">
                        <a:latin typeface="Cambria Math" panose="02040503050406030204" pitchFamily="18" charset="0"/>
                      </a:rPr>
                      <m:t>𝒗</m:t>
                    </m:r>
                    <m:r>
                      <a:rPr lang="en-US" altLang="zh-CN" b="1" i="1" smtClean="0">
                        <a:latin typeface="Cambria Math" panose="02040503050406030204" pitchFamily="18" charset="0"/>
                      </a:rPr>
                      <m:t>−</m:t>
                    </m:r>
                    <m:f>
                      <m:fPr>
                        <m:ctrlPr>
                          <a:rPr lang="en-US" altLang="zh-CN" i="1">
                            <a:latin typeface="Cambria Math" panose="02040503050406030204" pitchFamily="18" charset="0"/>
                            <a:ea typeface="Cambria Math" panose="02040503050406030204" pitchFamily="18" charset="0"/>
                          </a:rPr>
                        </m:ctrlPr>
                      </m:fPr>
                      <m:num>
                        <m:acc>
                          <m:accPr>
                            <m:chr m:val="̇"/>
                            <m:ctrlPr>
                              <a:rPr lang="en-US" altLang="zh-CN" i="1">
                                <a:latin typeface="Cambria Math" panose="02040503050406030204" pitchFamily="18" charset="0"/>
                                <a:ea typeface="Cambria Math" panose="02040503050406030204" pitchFamily="18" charset="0"/>
                              </a:rPr>
                            </m:ctrlPr>
                          </m:accPr>
                          <m:e>
                            <m:r>
                              <a:rPr lang="en-US" altLang="zh-CN" b="1" i="1" smtClean="0">
                                <a:latin typeface="Cambria Math" panose="02040503050406030204" pitchFamily="18" charset="0"/>
                              </a:rPr>
                              <m:t>𝒗</m:t>
                            </m:r>
                          </m:e>
                        </m:acc>
                        <m:r>
                          <a:rPr lang="en-US" altLang="zh-CN" i="1">
                            <a:latin typeface="Cambria Math" panose="02040503050406030204" pitchFamily="18" charset="0"/>
                            <a:ea typeface="Cambria Math" panose="02040503050406030204" pitchFamily="18" charset="0"/>
                          </a:rPr>
                          <m:t>×</m:t>
                        </m:r>
                        <m:r>
                          <a:rPr lang="el-GR" altLang="zh-CN" b="1" i="1">
                            <a:latin typeface="Cambria Math" panose="02040503050406030204" pitchFamily="18" charset="0"/>
                            <a:ea typeface="Cambria Math" panose="02040503050406030204" pitchFamily="18" charset="0"/>
                          </a:rPr>
                          <m:t>𝜴</m:t>
                        </m:r>
                      </m:num>
                      <m:den>
                        <m:sSup>
                          <m:sSupPr>
                            <m:ctrlPr>
                              <a:rPr lang="en-US" altLang="zh-CN" i="1">
                                <a:latin typeface="Cambria Math" panose="02040503050406030204" pitchFamily="18" charset="0"/>
                                <a:ea typeface="Cambria Math" panose="02040503050406030204" pitchFamily="18" charset="0"/>
                              </a:rPr>
                            </m:ctrlPr>
                          </m:sSupPr>
                          <m:e>
                            <m:r>
                              <a:rPr lang="el-GR" altLang="zh-CN" i="1">
                                <a:latin typeface="Cambria Math" panose="02040503050406030204" pitchFamily="18" charset="0"/>
                                <a:ea typeface="Cambria Math" panose="02040503050406030204" pitchFamily="18" charset="0"/>
                              </a:rPr>
                              <m:t>𝛺</m:t>
                            </m:r>
                          </m:e>
                          <m:sup>
                            <m:r>
                              <a:rPr lang="en-US" altLang="zh-CN" i="1">
                                <a:latin typeface="Cambria Math" panose="02040503050406030204" pitchFamily="18" charset="0"/>
                                <a:ea typeface="Cambria Math" panose="02040503050406030204" pitchFamily="18" charset="0"/>
                              </a:rPr>
                              <m:t>2</m:t>
                            </m:r>
                          </m:sup>
                        </m:sSup>
                      </m:den>
                    </m:f>
                    <m:r>
                      <a:rPr lang="en-US" altLang="zh-CN" b="0" i="1" smtClean="0">
                        <a:latin typeface="Cambria Math" panose="02040503050406030204" pitchFamily="18" charset="0"/>
                        <a:ea typeface="Cambria Math" panose="02040503050406030204" pitchFamily="18" charset="0"/>
                      </a:rPr>
                      <m:t>−</m:t>
                    </m:r>
                    <m:r>
                      <a:rPr lang="en-US" altLang="zh-CN" b="1" i="1">
                        <a:latin typeface="Cambria Math" panose="02040503050406030204" pitchFamily="18" charset="0"/>
                        <a:ea typeface="Cambria Math" panose="02040503050406030204" pitchFamily="18" charset="0"/>
                      </a:rPr>
                      <m:t>𝒗</m:t>
                    </m:r>
                    <m:r>
                      <a:rPr lang="en-US" altLang="zh-CN" i="1">
                        <a:latin typeface="Cambria Math" panose="02040503050406030204" pitchFamily="18" charset="0"/>
                        <a:ea typeface="Cambria Math" panose="02040503050406030204" pitchFamily="18" charset="0"/>
                      </a:rPr>
                      <m:t>×</m:t>
                    </m:r>
                    <m:f>
                      <m:fPr>
                        <m:ctrlPr>
                          <a:rPr lang="en-US" altLang="zh-CN" i="1" smtClean="0">
                            <a:latin typeface="Cambria Math" panose="02040503050406030204" pitchFamily="18" charset="0"/>
                            <a:ea typeface="Cambria Math" panose="02040503050406030204" pitchFamily="18" charset="0"/>
                          </a:rPr>
                        </m:ctrlPr>
                      </m:fPr>
                      <m:num>
                        <m:r>
                          <a:rPr lang="en-US" altLang="zh-CN" b="0" i="1" smtClean="0">
                            <a:latin typeface="Cambria Math" panose="02040503050406030204" pitchFamily="18" charset="0"/>
                            <a:ea typeface="Cambria Math" panose="02040503050406030204" pitchFamily="18" charset="0"/>
                          </a:rPr>
                          <m:t>𝑑</m:t>
                        </m:r>
                      </m:num>
                      <m:den>
                        <m:r>
                          <a:rPr lang="en-US" altLang="zh-CN" b="0" i="1" smtClean="0">
                            <a:latin typeface="Cambria Math" panose="02040503050406030204" pitchFamily="18" charset="0"/>
                            <a:ea typeface="Cambria Math" panose="02040503050406030204" pitchFamily="18" charset="0"/>
                          </a:rPr>
                          <m:t>𝑑𝑡</m:t>
                        </m:r>
                      </m:den>
                    </m:f>
                    <m:f>
                      <m:fPr>
                        <m:ctrlPr>
                          <a:rPr lang="en-US" altLang="zh-CN" i="1">
                            <a:latin typeface="Cambria Math" panose="02040503050406030204" pitchFamily="18" charset="0"/>
                            <a:ea typeface="Cambria Math" panose="02040503050406030204" pitchFamily="18" charset="0"/>
                          </a:rPr>
                        </m:ctrlPr>
                      </m:fPr>
                      <m:num>
                        <m:r>
                          <a:rPr lang="el-GR" altLang="zh-CN" b="1" i="1">
                            <a:latin typeface="Cambria Math" panose="02040503050406030204" pitchFamily="18" charset="0"/>
                            <a:ea typeface="Cambria Math" panose="02040503050406030204" pitchFamily="18" charset="0"/>
                          </a:rPr>
                          <m:t>𝜴</m:t>
                        </m:r>
                      </m:num>
                      <m:den>
                        <m:sSup>
                          <m:sSupPr>
                            <m:ctrlPr>
                              <a:rPr lang="en-US" altLang="zh-CN" i="1">
                                <a:latin typeface="Cambria Math" panose="02040503050406030204" pitchFamily="18" charset="0"/>
                                <a:ea typeface="Cambria Math" panose="02040503050406030204" pitchFamily="18" charset="0"/>
                              </a:rPr>
                            </m:ctrlPr>
                          </m:sSupPr>
                          <m:e>
                            <m:r>
                              <a:rPr lang="el-GR" altLang="zh-CN" i="1">
                                <a:latin typeface="Cambria Math" panose="02040503050406030204" pitchFamily="18" charset="0"/>
                                <a:ea typeface="Cambria Math" panose="02040503050406030204" pitchFamily="18" charset="0"/>
                              </a:rPr>
                              <m:t>𝛺</m:t>
                            </m:r>
                          </m:e>
                          <m:sup>
                            <m:r>
                              <a:rPr lang="en-US" altLang="zh-CN" i="1">
                                <a:latin typeface="Cambria Math" panose="02040503050406030204" pitchFamily="18" charset="0"/>
                                <a:ea typeface="Cambria Math" panose="02040503050406030204" pitchFamily="18" charset="0"/>
                              </a:rPr>
                              <m:t>2</m:t>
                            </m:r>
                          </m:sup>
                        </m:sSup>
                      </m:den>
                    </m:f>
                  </m:oMath>
                </a14:m>
                <a:endParaRPr lang="zh-CN" altLang="en-US" dirty="0"/>
              </a:p>
              <a:p>
                <a:pPr marL="457200" lvl="1" indent="0">
                  <a:buNone/>
                </a:pPr>
                <a14:m>
                  <m:oMath xmlns:m="http://schemas.openxmlformats.org/officeDocument/2006/math">
                    <m:r>
                      <m:rPr>
                        <m:nor/>
                      </m:rPr>
                      <a:rPr lang="zh-CN" altLang="en-US" dirty="0">
                        <a:latin typeface="Cambria Math" panose="02040503050406030204" pitchFamily="18" charset="0"/>
                      </a:rPr>
                      <m:t>设</m:t>
                    </m:r>
                    <m:r>
                      <a:rPr lang="en-US" altLang="zh-CN" b="1" i="1">
                        <a:latin typeface="Cambria Math" panose="02040503050406030204" pitchFamily="18" charset="0"/>
                        <a:ea typeface="Cambria Math" panose="02040503050406030204" pitchFamily="18" charset="0"/>
                      </a:rPr>
                      <m:t>𝒇</m:t>
                    </m:r>
                  </m:oMath>
                </a14:m>
                <a:r>
                  <a:rPr lang="zh-CN" altLang="en-US" dirty="0"/>
                  <a:t>是除磁场以外的力，则加速度</a:t>
                </a:r>
                <a:endParaRPr lang="en-US" altLang="zh-CN" dirty="0"/>
              </a:p>
              <a:p>
                <a:pPr marL="457200" lvl="1" indent="0">
                  <a:buNone/>
                </a:pPr>
                <a:r>
                  <a:rPr lang="zh-CN" altLang="en-US" dirty="0"/>
                  <a:t> </a:t>
                </a:r>
                <a14:m>
                  <m:oMath xmlns:m="http://schemas.openxmlformats.org/officeDocument/2006/math">
                    <m:acc>
                      <m:accPr>
                        <m:chr m:val="̇"/>
                        <m:ctrlPr>
                          <a:rPr lang="en-US" altLang="zh-CN" i="1">
                            <a:latin typeface="Cambria Math" panose="02040503050406030204" pitchFamily="18" charset="0"/>
                            <a:ea typeface="Cambria Math" panose="02040503050406030204" pitchFamily="18" charset="0"/>
                          </a:rPr>
                        </m:ctrlPr>
                      </m:accPr>
                      <m:e>
                        <m:r>
                          <a:rPr lang="en-US" altLang="zh-CN" b="1" i="1">
                            <a:latin typeface="Cambria Math" panose="02040503050406030204" pitchFamily="18" charset="0"/>
                          </a:rPr>
                          <m:t>𝒗</m:t>
                        </m:r>
                      </m:e>
                    </m:acc>
                    <m:r>
                      <a:rPr lang="en-US" altLang="zh-CN" b="1" i="1" smtClean="0">
                        <a:latin typeface="Cambria Math" panose="02040503050406030204" pitchFamily="18" charset="0"/>
                      </a:rPr>
                      <m:t>=</m:t>
                    </m:r>
                    <m:f>
                      <m:fPr>
                        <m:ctrlPr>
                          <a:rPr lang="en-US" altLang="zh-CN" i="1">
                            <a:latin typeface="Cambria Math" panose="02040503050406030204" pitchFamily="18" charset="0"/>
                            <a:ea typeface="Cambria Math" panose="02040503050406030204" pitchFamily="18" charset="0"/>
                          </a:rPr>
                        </m:ctrlPr>
                      </m:fPr>
                      <m:num>
                        <m:r>
                          <a:rPr lang="en-US" altLang="zh-CN" b="1" i="1" smtClean="0">
                            <a:latin typeface="Cambria Math" panose="02040503050406030204" pitchFamily="18" charset="0"/>
                            <a:ea typeface="Cambria Math" panose="02040503050406030204" pitchFamily="18" charset="0"/>
                          </a:rPr>
                          <m:t>𝟏</m:t>
                        </m:r>
                      </m:num>
                      <m:den>
                        <m:r>
                          <a:rPr lang="en-US" altLang="zh-CN" b="0" i="1" smtClean="0">
                            <a:latin typeface="Cambria Math" panose="02040503050406030204" pitchFamily="18" charset="0"/>
                            <a:ea typeface="Cambria Math" panose="02040503050406030204" pitchFamily="18" charset="0"/>
                          </a:rPr>
                          <m:t>𝑚</m:t>
                        </m:r>
                      </m:den>
                    </m:f>
                    <m:r>
                      <a:rPr lang="en-US" altLang="zh-CN" b="0" i="1" smtClean="0">
                        <a:latin typeface="Cambria Math" panose="02040503050406030204" pitchFamily="18" charset="0"/>
                        <a:ea typeface="Cambria Math" panose="02040503050406030204" pitchFamily="18" charset="0"/>
                      </a:rPr>
                      <m:t>(</m:t>
                    </m:r>
                    <m:r>
                      <a:rPr lang="en-US" altLang="zh-CN" b="1" i="1">
                        <a:latin typeface="Cambria Math" panose="02040503050406030204" pitchFamily="18" charset="0"/>
                        <a:ea typeface="Cambria Math" panose="02040503050406030204" pitchFamily="18" charset="0"/>
                      </a:rPr>
                      <m:t>𝒇</m:t>
                    </m:r>
                    <m:r>
                      <a:rPr lang="en-US" altLang="zh-CN" i="1">
                        <a:latin typeface="Cambria Math" panose="02040503050406030204" pitchFamily="18" charset="0"/>
                        <a:ea typeface="Cambria Math" panose="02040503050406030204" pitchFamily="18" charset="0"/>
                      </a:rPr>
                      <m:t>+</m:t>
                    </m:r>
                    <m:r>
                      <a:rPr lang="en-US" altLang="zh-CN" i="1">
                        <a:latin typeface="Cambria Math" panose="02040503050406030204" pitchFamily="18" charset="0"/>
                        <a:ea typeface="Cambria Math" panose="02040503050406030204" pitchFamily="18" charset="0"/>
                      </a:rPr>
                      <m:t>𝑞</m:t>
                    </m:r>
                    <m:r>
                      <a:rPr lang="en-US" altLang="zh-CN" b="1" i="1">
                        <a:latin typeface="Cambria Math" panose="02040503050406030204" pitchFamily="18" charset="0"/>
                        <a:ea typeface="Cambria Math" panose="02040503050406030204" pitchFamily="18" charset="0"/>
                      </a:rPr>
                      <m:t>𝒗</m:t>
                    </m:r>
                    <m:r>
                      <a:rPr lang="en-US" altLang="zh-CN" i="1">
                        <a:latin typeface="Cambria Math" panose="02040503050406030204" pitchFamily="18" charset="0"/>
                        <a:ea typeface="Cambria Math" panose="02040503050406030204" pitchFamily="18" charset="0"/>
                      </a:rPr>
                      <m:t>×</m:t>
                    </m:r>
                    <m:r>
                      <a:rPr lang="en-US" altLang="zh-CN" b="1" i="1">
                        <a:latin typeface="Cambria Math" panose="02040503050406030204" pitchFamily="18" charset="0"/>
                        <a:ea typeface="Cambria Math" panose="02040503050406030204" pitchFamily="18" charset="0"/>
                      </a:rPr>
                      <m:t>𝑩</m:t>
                    </m:r>
                    <m:r>
                      <a:rPr lang="en-US" altLang="zh-CN" b="0" i="1" smtClean="0">
                        <a:latin typeface="Cambria Math" panose="02040503050406030204" pitchFamily="18" charset="0"/>
                        <a:ea typeface="Cambria Math" panose="02040503050406030204" pitchFamily="18" charset="0"/>
                      </a:rPr>
                      <m:t>)=</m:t>
                    </m:r>
                    <m:f>
                      <m:fPr>
                        <m:ctrlPr>
                          <a:rPr lang="en-US" altLang="zh-CN" i="1">
                            <a:latin typeface="Cambria Math" panose="02040503050406030204" pitchFamily="18" charset="0"/>
                            <a:ea typeface="Cambria Math" panose="02040503050406030204" pitchFamily="18" charset="0"/>
                          </a:rPr>
                        </m:ctrlPr>
                      </m:fPr>
                      <m:num>
                        <m:r>
                          <a:rPr lang="en-US" altLang="zh-CN" b="1" i="1">
                            <a:latin typeface="Cambria Math" panose="02040503050406030204" pitchFamily="18" charset="0"/>
                            <a:ea typeface="Cambria Math" panose="02040503050406030204" pitchFamily="18" charset="0"/>
                          </a:rPr>
                          <m:t>𝒇</m:t>
                        </m:r>
                      </m:num>
                      <m:den>
                        <m:r>
                          <a:rPr lang="en-US" altLang="zh-CN" i="1">
                            <a:latin typeface="Cambria Math" panose="02040503050406030204" pitchFamily="18" charset="0"/>
                            <a:ea typeface="Cambria Math" panose="02040503050406030204" pitchFamily="18" charset="0"/>
                          </a:rPr>
                          <m:t>𝑚</m:t>
                        </m:r>
                      </m:den>
                    </m:f>
                    <m:r>
                      <a:rPr lang="en-US" altLang="zh-CN" b="0" i="1" smtClean="0">
                        <a:latin typeface="Cambria Math" panose="02040503050406030204" pitchFamily="18" charset="0"/>
                        <a:ea typeface="Cambria Math" panose="02040503050406030204" pitchFamily="18" charset="0"/>
                      </a:rPr>
                      <m:t>+</m:t>
                    </m:r>
                    <m:r>
                      <a:rPr lang="el-GR" altLang="zh-CN" b="1" i="1">
                        <a:latin typeface="Cambria Math" panose="02040503050406030204" pitchFamily="18" charset="0"/>
                        <a:ea typeface="Cambria Math" panose="02040503050406030204" pitchFamily="18" charset="0"/>
                      </a:rPr>
                      <m:t>𝜴</m:t>
                    </m:r>
                    <m:r>
                      <a:rPr lang="en-US" altLang="zh-CN" i="1">
                        <a:latin typeface="Cambria Math" panose="02040503050406030204" pitchFamily="18" charset="0"/>
                        <a:ea typeface="Cambria Math" panose="02040503050406030204" pitchFamily="18" charset="0"/>
                      </a:rPr>
                      <m:t>×</m:t>
                    </m:r>
                    <m:r>
                      <a:rPr lang="en-US" altLang="zh-CN" b="1" i="1">
                        <a:latin typeface="Cambria Math" panose="02040503050406030204" pitchFamily="18" charset="0"/>
                        <a:ea typeface="Cambria Math" panose="02040503050406030204" pitchFamily="18" charset="0"/>
                      </a:rPr>
                      <m:t>𝒗</m:t>
                    </m:r>
                  </m:oMath>
                </a14:m>
                <a:endParaRPr lang="zh-CN" altLang="en-US" dirty="0"/>
              </a:p>
            </p:txBody>
          </p:sp>
        </mc:Choice>
        <mc:Fallback>
          <p:sp>
            <p:nvSpPr>
              <p:cNvPr id="55298" name="文本占位符 78850"/>
              <p:cNvSpPr>
                <a:spLocks noRot="1" noChangeAspect="1" noMove="1" noResize="1" noEditPoints="1" noAdjustHandles="1" noChangeArrowheads="1" noChangeShapeType="1" noTextEdit="1"/>
              </p:cNvSpPr>
              <p:nvPr>
                <p:ph idx="1"/>
              </p:nvPr>
            </p:nvSpPr>
            <p:spPr>
              <a:xfrm>
                <a:off x="683568" y="1453218"/>
                <a:ext cx="8229600" cy="4712085"/>
              </a:xfrm>
              <a:blipFill rotWithShape="1">
                <a:blip r:embed="rId1"/>
                <a:stretch>
                  <a:fillRect l="-4" t="-7" r="4" b="-160"/>
                </a:stretch>
              </a:blipFill>
            </p:spPr>
            <p:txBody>
              <a:bodyPr/>
              <a:lstStyle/>
              <a:p>
                <a:r>
                  <a:rPr lang="zh-CN" altLang="en-US">
                    <a:noFill/>
                  </a:rPr>
                  <a:t> </a:t>
                </a:r>
              </a:p>
            </p:txBody>
          </p:sp>
        </mc:Fallback>
      </mc:AlternateContent>
      <p:sp>
        <p:nvSpPr>
          <p:cNvPr id="55300" name="直接连接符 78852"/>
          <p:cNvSpPr/>
          <p:nvPr/>
        </p:nvSpPr>
        <p:spPr>
          <a:xfrm>
            <a:off x="9471025" y="2859088"/>
            <a:ext cx="0" cy="0"/>
          </a:xfrm>
          <a:prstGeom prst="line">
            <a:avLst/>
          </a:prstGeom>
          <a:ln w="9525" cap="flat" cmpd="sng">
            <a:solidFill>
              <a:srgbClr val="000000"/>
            </a:solidFill>
            <a:prstDash val="solid"/>
            <a:round/>
            <a:headEnd type="none" w="med" len="med"/>
            <a:tailEnd type="triangle" w="med" len="med"/>
          </a:ln>
        </p:spPr>
      </p:sp>
      <p:grpSp>
        <p:nvGrpSpPr>
          <p:cNvPr id="55301" name="组合 78871"/>
          <p:cNvGrpSpPr/>
          <p:nvPr/>
        </p:nvGrpSpPr>
        <p:grpSpPr>
          <a:xfrm>
            <a:off x="6018533" y="1340768"/>
            <a:ext cx="2319338" cy="2649538"/>
            <a:chOff x="3550" y="1453"/>
            <a:chExt cx="1461" cy="1669"/>
          </a:xfrm>
        </p:grpSpPr>
        <p:sp>
          <p:nvSpPr>
            <p:cNvPr id="55302" name="任意多边形 78853"/>
            <p:cNvSpPr/>
            <p:nvPr/>
          </p:nvSpPr>
          <p:spPr>
            <a:xfrm>
              <a:off x="3695" y="1656"/>
              <a:ext cx="740" cy="972"/>
            </a:xfrm>
            <a:custGeom>
              <a:avLst/>
              <a:gdLst/>
              <a:ahLst/>
              <a:cxnLst/>
              <a:rect l="0" t="0" r="0" b="0"/>
              <a:pathLst>
                <a:path w="1080" h="1480">
                  <a:moveTo>
                    <a:pt x="0" y="1480"/>
                  </a:moveTo>
                  <a:cubicBezTo>
                    <a:pt x="114" y="1216"/>
                    <a:pt x="252" y="934"/>
                    <a:pt x="384" y="730"/>
                  </a:cubicBezTo>
                  <a:cubicBezTo>
                    <a:pt x="516" y="526"/>
                    <a:pt x="679" y="377"/>
                    <a:pt x="795" y="255"/>
                  </a:cubicBezTo>
                  <a:cubicBezTo>
                    <a:pt x="911" y="133"/>
                    <a:pt x="1021" y="53"/>
                    <a:pt x="1080" y="0"/>
                  </a:cubicBezTo>
                </a:path>
              </a:pathLst>
            </a:custGeom>
            <a:noFill/>
            <a:ln w="9525" cap="flat" cmpd="sng">
              <a:solidFill>
                <a:srgbClr val="000000"/>
              </a:solidFill>
              <a:prstDash val="solid"/>
              <a:round/>
              <a:headEnd type="none" w="med" len="med"/>
              <a:tailEnd type="none" w="med" len="med"/>
            </a:ln>
          </p:spPr>
          <p:txBody>
            <a:bodyPr/>
            <a:lstStyle/>
            <a:p>
              <a:endParaRPr lang="zh-CN" altLang="en-US"/>
            </a:p>
          </p:txBody>
        </p:sp>
        <p:sp>
          <p:nvSpPr>
            <p:cNvPr id="55303" name="直接连接符 78854"/>
            <p:cNvSpPr/>
            <p:nvPr/>
          </p:nvSpPr>
          <p:spPr>
            <a:xfrm flipV="1">
              <a:off x="4425" y="1485"/>
              <a:ext cx="246" cy="177"/>
            </a:xfrm>
            <a:prstGeom prst="line">
              <a:avLst/>
            </a:prstGeom>
            <a:ln w="9525" cap="flat" cmpd="sng">
              <a:solidFill>
                <a:srgbClr val="000000"/>
              </a:solidFill>
              <a:prstDash val="solid"/>
              <a:round/>
              <a:headEnd type="none" w="med" len="med"/>
              <a:tailEnd type="triangle" w="med" len="med"/>
            </a:ln>
          </p:spPr>
        </p:sp>
        <p:sp>
          <p:nvSpPr>
            <p:cNvPr id="55304" name="任意多边形 78855"/>
            <p:cNvSpPr/>
            <p:nvPr/>
          </p:nvSpPr>
          <p:spPr>
            <a:xfrm>
              <a:off x="3550" y="1564"/>
              <a:ext cx="1090" cy="1095"/>
            </a:xfrm>
            <a:custGeom>
              <a:avLst/>
              <a:gdLst/>
              <a:ahLst/>
              <a:cxnLst/>
              <a:rect l="0" t="0" r="0" b="0"/>
              <a:pathLst>
                <a:path w="1592" h="1667">
                  <a:moveTo>
                    <a:pt x="617" y="1650"/>
                  </a:moveTo>
                  <a:cubicBezTo>
                    <a:pt x="542" y="1658"/>
                    <a:pt x="467" y="1667"/>
                    <a:pt x="377" y="1635"/>
                  </a:cubicBezTo>
                  <a:cubicBezTo>
                    <a:pt x="287" y="1603"/>
                    <a:pt x="137" y="1530"/>
                    <a:pt x="77" y="1455"/>
                  </a:cubicBezTo>
                  <a:cubicBezTo>
                    <a:pt x="17" y="1380"/>
                    <a:pt x="0" y="1252"/>
                    <a:pt x="17" y="1185"/>
                  </a:cubicBezTo>
                  <a:cubicBezTo>
                    <a:pt x="34" y="1118"/>
                    <a:pt x="105" y="1067"/>
                    <a:pt x="182" y="1050"/>
                  </a:cubicBezTo>
                  <a:cubicBezTo>
                    <a:pt x="259" y="1033"/>
                    <a:pt x="385" y="1053"/>
                    <a:pt x="482" y="1080"/>
                  </a:cubicBezTo>
                  <a:cubicBezTo>
                    <a:pt x="579" y="1107"/>
                    <a:pt x="707" y="1162"/>
                    <a:pt x="767" y="1215"/>
                  </a:cubicBezTo>
                  <a:cubicBezTo>
                    <a:pt x="827" y="1268"/>
                    <a:pt x="850" y="1355"/>
                    <a:pt x="842" y="1395"/>
                  </a:cubicBezTo>
                  <a:cubicBezTo>
                    <a:pt x="834" y="1435"/>
                    <a:pt x="799" y="1470"/>
                    <a:pt x="722" y="1455"/>
                  </a:cubicBezTo>
                  <a:cubicBezTo>
                    <a:pt x="645" y="1440"/>
                    <a:pt x="460" y="1392"/>
                    <a:pt x="377" y="1305"/>
                  </a:cubicBezTo>
                  <a:cubicBezTo>
                    <a:pt x="294" y="1218"/>
                    <a:pt x="242" y="1032"/>
                    <a:pt x="227" y="930"/>
                  </a:cubicBezTo>
                  <a:cubicBezTo>
                    <a:pt x="212" y="828"/>
                    <a:pt x="247" y="737"/>
                    <a:pt x="287" y="690"/>
                  </a:cubicBezTo>
                  <a:cubicBezTo>
                    <a:pt x="327" y="643"/>
                    <a:pt x="382" y="642"/>
                    <a:pt x="467" y="645"/>
                  </a:cubicBezTo>
                  <a:cubicBezTo>
                    <a:pt x="552" y="648"/>
                    <a:pt x="705" y="665"/>
                    <a:pt x="797" y="705"/>
                  </a:cubicBezTo>
                  <a:cubicBezTo>
                    <a:pt x="889" y="745"/>
                    <a:pt x="977" y="828"/>
                    <a:pt x="1022" y="885"/>
                  </a:cubicBezTo>
                  <a:cubicBezTo>
                    <a:pt x="1067" y="942"/>
                    <a:pt x="1067" y="1008"/>
                    <a:pt x="1067" y="1050"/>
                  </a:cubicBezTo>
                  <a:cubicBezTo>
                    <a:pt x="1067" y="1092"/>
                    <a:pt x="1074" y="1135"/>
                    <a:pt x="1022" y="1140"/>
                  </a:cubicBezTo>
                  <a:cubicBezTo>
                    <a:pt x="970" y="1145"/>
                    <a:pt x="840" y="1135"/>
                    <a:pt x="752" y="1080"/>
                  </a:cubicBezTo>
                  <a:cubicBezTo>
                    <a:pt x="664" y="1025"/>
                    <a:pt x="542" y="912"/>
                    <a:pt x="497" y="810"/>
                  </a:cubicBezTo>
                  <a:cubicBezTo>
                    <a:pt x="452" y="708"/>
                    <a:pt x="455" y="552"/>
                    <a:pt x="482" y="470"/>
                  </a:cubicBezTo>
                  <a:cubicBezTo>
                    <a:pt x="509" y="388"/>
                    <a:pt x="597" y="346"/>
                    <a:pt x="662" y="315"/>
                  </a:cubicBezTo>
                  <a:cubicBezTo>
                    <a:pt x="727" y="284"/>
                    <a:pt x="802" y="282"/>
                    <a:pt x="872" y="285"/>
                  </a:cubicBezTo>
                  <a:cubicBezTo>
                    <a:pt x="942" y="288"/>
                    <a:pt x="1012" y="300"/>
                    <a:pt x="1082" y="330"/>
                  </a:cubicBezTo>
                  <a:cubicBezTo>
                    <a:pt x="1152" y="360"/>
                    <a:pt x="1245" y="410"/>
                    <a:pt x="1292" y="465"/>
                  </a:cubicBezTo>
                  <a:cubicBezTo>
                    <a:pt x="1339" y="520"/>
                    <a:pt x="1382" y="605"/>
                    <a:pt x="1367" y="660"/>
                  </a:cubicBezTo>
                  <a:cubicBezTo>
                    <a:pt x="1352" y="715"/>
                    <a:pt x="1279" y="800"/>
                    <a:pt x="1202" y="795"/>
                  </a:cubicBezTo>
                  <a:cubicBezTo>
                    <a:pt x="1125" y="790"/>
                    <a:pt x="964" y="690"/>
                    <a:pt x="902" y="630"/>
                  </a:cubicBezTo>
                  <a:cubicBezTo>
                    <a:pt x="840" y="570"/>
                    <a:pt x="839" y="502"/>
                    <a:pt x="827" y="435"/>
                  </a:cubicBezTo>
                  <a:cubicBezTo>
                    <a:pt x="815" y="368"/>
                    <a:pt x="807" y="290"/>
                    <a:pt x="827" y="225"/>
                  </a:cubicBezTo>
                  <a:cubicBezTo>
                    <a:pt x="847" y="160"/>
                    <a:pt x="872" y="78"/>
                    <a:pt x="947" y="45"/>
                  </a:cubicBezTo>
                  <a:cubicBezTo>
                    <a:pt x="1022" y="12"/>
                    <a:pt x="1170" y="0"/>
                    <a:pt x="1277" y="30"/>
                  </a:cubicBezTo>
                  <a:cubicBezTo>
                    <a:pt x="1384" y="60"/>
                    <a:pt x="1488" y="142"/>
                    <a:pt x="1592" y="225"/>
                  </a:cubicBezTo>
                </a:path>
              </a:pathLst>
            </a:custGeom>
            <a:noFill/>
            <a:ln w="9525" cap="flat" cmpd="sng">
              <a:solidFill>
                <a:srgbClr val="000000"/>
              </a:solidFill>
              <a:prstDash val="solid"/>
              <a:round/>
              <a:headEnd type="none" w="med" len="med"/>
              <a:tailEnd type="none" w="med" len="med"/>
            </a:ln>
          </p:spPr>
          <p:txBody>
            <a:bodyPr/>
            <a:lstStyle/>
            <a:p>
              <a:endParaRPr lang="zh-CN" altLang="en-US"/>
            </a:p>
          </p:txBody>
        </p:sp>
        <p:sp>
          <p:nvSpPr>
            <p:cNvPr id="55305" name="直接连接符 78856"/>
            <p:cNvSpPr/>
            <p:nvPr/>
          </p:nvSpPr>
          <p:spPr>
            <a:xfrm>
              <a:off x="4220" y="1850"/>
              <a:ext cx="246" cy="78"/>
            </a:xfrm>
            <a:prstGeom prst="line">
              <a:avLst/>
            </a:prstGeom>
            <a:ln w="9525" cap="flat" cmpd="sng">
              <a:solidFill>
                <a:srgbClr val="000000"/>
              </a:solidFill>
              <a:prstDash val="solid"/>
              <a:round/>
              <a:headEnd type="none" w="med" len="med"/>
              <a:tailEnd type="triangle" w="med" len="med"/>
            </a:ln>
          </p:spPr>
        </p:sp>
        <p:sp>
          <p:nvSpPr>
            <p:cNvPr id="55306" name="直接连接符 78857"/>
            <p:cNvSpPr/>
            <p:nvPr/>
          </p:nvSpPr>
          <p:spPr>
            <a:xfrm flipH="1" flipV="1">
              <a:off x="4209" y="1850"/>
              <a:ext cx="665" cy="1176"/>
            </a:xfrm>
            <a:prstGeom prst="line">
              <a:avLst/>
            </a:prstGeom>
            <a:ln w="9525" cap="flat" cmpd="sng">
              <a:solidFill>
                <a:srgbClr val="000000"/>
              </a:solidFill>
              <a:prstDash val="solid"/>
              <a:round/>
              <a:headEnd type="none" w="med" len="med"/>
              <a:tailEnd type="triangle" w="med" len="med"/>
            </a:ln>
          </p:spPr>
        </p:sp>
        <p:sp>
          <p:nvSpPr>
            <p:cNvPr id="55307" name="直接连接符 78858"/>
            <p:cNvSpPr/>
            <p:nvPr/>
          </p:nvSpPr>
          <p:spPr>
            <a:xfrm flipH="1" flipV="1">
              <a:off x="4466" y="1919"/>
              <a:ext cx="408" cy="1112"/>
            </a:xfrm>
            <a:prstGeom prst="line">
              <a:avLst/>
            </a:prstGeom>
            <a:ln w="9525" cap="flat" cmpd="sng">
              <a:solidFill>
                <a:srgbClr val="000000"/>
              </a:solidFill>
              <a:prstDash val="solid"/>
              <a:round/>
              <a:headEnd type="none" w="med" len="med"/>
              <a:tailEnd type="triangle" w="med" len="med"/>
            </a:ln>
          </p:spPr>
        </p:sp>
        <p:sp>
          <p:nvSpPr>
            <p:cNvPr id="55308" name="文本框 78859"/>
            <p:cNvSpPr txBox="1"/>
            <p:nvPr/>
          </p:nvSpPr>
          <p:spPr>
            <a:xfrm>
              <a:off x="4602" y="1453"/>
              <a:ext cx="317" cy="272"/>
            </a:xfrm>
            <a:prstGeom prst="rect">
              <a:avLst/>
            </a:prstGeom>
            <a:noFill/>
            <a:ln w="9525">
              <a:noFill/>
            </a:ln>
          </p:spPr>
          <p:txBody>
            <a:bodyPr anchor="t"/>
            <a:lstStyle/>
            <a:p>
              <a:pPr algn="just"/>
              <a:r>
                <a:rPr lang="en-US" altLang="zh-CN" sz="2000" b="1" i="1" dirty="0">
                  <a:latin typeface="Times New Roman" panose="02020603050405020304" pitchFamily="18" charset="0"/>
                </a:rPr>
                <a:t>B</a:t>
              </a:r>
              <a:endParaRPr lang="en-US" altLang="zh-CN" sz="3600" i="1" dirty="0"/>
            </a:p>
          </p:txBody>
        </p:sp>
        <p:sp>
          <p:nvSpPr>
            <p:cNvPr id="55309" name="文本框 78860"/>
            <p:cNvSpPr txBox="1"/>
            <p:nvPr/>
          </p:nvSpPr>
          <p:spPr>
            <a:xfrm>
              <a:off x="4588" y="2153"/>
              <a:ext cx="385" cy="265"/>
            </a:xfrm>
            <a:prstGeom prst="rect">
              <a:avLst/>
            </a:prstGeom>
            <a:noFill/>
            <a:ln w="9525">
              <a:noFill/>
            </a:ln>
          </p:spPr>
          <p:txBody>
            <a:bodyPr anchor="t"/>
            <a:lstStyle/>
            <a:p>
              <a:pPr algn="just"/>
              <a:r>
                <a:rPr lang="en-US" altLang="zh-CN" b="1" i="1" dirty="0">
                  <a:latin typeface="Times New Roman" panose="02020603050405020304" pitchFamily="18" charset="0"/>
                </a:rPr>
                <a:t>r</a:t>
              </a:r>
              <a:r>
                <a:rPr lang="en-US" altLang="zh-CN" b="1" dirty="0">
                  <a:latin typeface="Times New Roman" panose="02020603050405020304" pitchFamily="18" charset="0"/>
                </a:rPr>
                <a:t>(</a:t>
              </a:r>
              <a:r>
                <a:rPr lang="en-US" altLang="zh-CN" i="1" dirty="0">
                  <a:latin typeface="Times New Roman" panose="02020603050405020304" pitchFamily="18" charset="0"/>
                </a:rPr>
                <a:t>t</a:t>
              </a:r>
              <a:r>
                <a:rPr lang="en-US" altLang="zh-CN" b="1" dirty="0">
                  <a:latin typeface="Times New Roman" panose="02020603050405020304" pitchFamily="18" charset="0"/>
                </a:rPr>
                <a:t>)</a:t>
              </a:r>
              <a:endParaRPr lang="en-US" altLang="zh-CN" dirty="0">
                <a:latin typeface="Arial" panose="020B0604020202020204" pitchFamily="34" charset="0"/>
              </a:endParaRPr>
            </a:p>
          </p:txBody>
        </p:sp>
        <p:sp>
          <p:nvSpPr>
            <p:cNvPr id="55310" name="文本框 78861"/>
            <p:cNvSpPr txBox="1"/>
            <p:nvPr/>
          </p:nvSpPr>
          <p:spPr>
            <a:xfrm>
              <a:off x="4223" y="2366"/>
              <a:ext cx="545" cy="493"/>
            </a:xfrm>
            <a:prstGeom prst="rect">
              <a:avLst/>
            </a:prstGeom>
            <a:noFill/>
            <a:ln w="9525">
              <a:noFill/>
            </a:ln>
          </p:spPr>
          <p:txBody>
            <a:bodyPr anchor="t"/>
            <a:lstStyle/>
            <a:p>
              <a:pPr algn="just"/>
              <a:r>
                <a:rPr lang="en-US" altLang="zh-CN" b="1" i="1" dirty="0">
                  <a:latin typeface="Times New Roman" panose="02020603050405020304" pitchFamily="18" charset="0"/>
                </a:rPr>
                <a:t>R</a:t>
              </a:r>
              <a:r>
                <a:rPr lang="en-US" altLang="zh-CN" dirty="0">
                  <a:latin typeface="Times New Roman" panose="02020603050405020304" pitchFamily="18" charset="0"/>
                </a:rPr>
                <a:t>(</a:t>
              </a:r>
              <a:r>
                <a:rPr lang="en-US" altLang="zh-CN" i="1" dirty="0">
                  <a:latin typeface="Times New Roman" panose="02020603050405020304" pitchFamily="18" charset="0"/>
                </a:rPr>
                <a:t>t</a:t>
              </a:r>
              <a:r>
                <a:rPr lang="en-US" altLang="zh-CN" dirty="0">
                  <a:latin typeface="Times New Roman" panose="02020603050405020304" pitchFamily="18" charset="0"/>
                </a:rPr>
                <a:t>)</a:t>
              </a:r>
              <a:endParaRPr lang="en-US" altLang="zh-CN" dirty="0">
                <a:latin typeface="Arial" panose="020B0604020202020204" pitchFamily="34" charset="0"/>
              </a:endParaRPr>
            </a:p>
          </p:txBody>
        </p:sp>
        <p:sp>
          <p:nvSpPr>
            <p:cNvPr id="55311" name="文本框 78862"/>
            <p:cNvSpPr txBox="1"/>
            <p:nvPr/>
          </p:nvSpPr>
          <p:spPr>
            <a:xfrm>
              <a:off x="4265" y="1528"/>
              <a:ext cx="544" cy="493"/>
            </a:xfrm>
            <a:prstGeom prst="rect">
              <a:avLst/>
            </a:prstGeom>
            <a:noFill/>
            <a:ln w="9525">
              <a:noFill/>
            </a:ln>
          </p:spPr>
          <p:txBody>
            <a:bodyPr anchor="t"/>
            <a:lstStyle/>
            <a:p>
              <a:endParaRPr lang="zh-CN" altLang="en-US" dirty="0">
                <a:latin typeface="Arial" panose="020B0604020202020204" pitchFamily="34" charset="0"/>
              </a:endParaRPr>
            </a:p>
          </p:txBody>
        </p:sp>
        <p:sp>
          <p:nvSpPr>
            <p:cNvPr id="55312" name="文本框 78863"/>
            <p:cNvSpPr txBox="1"/>
            <p:nvPr/>
          </p:nvSpPr>
          <p:spPr>
            <a:xfrm>
              <a:off x="4466" y="1706"/>
              <a:ext cx="545" cy="493"/>
            </a:xfrm>
            <a:prstGeom prst="rect">
              <a:avLst/>
            </a:prstGeom>
            <a:noFill/>
            <a:ln w="9525">
              <a:noFill/>
            </a:ln>
          </p:spPr>
          <p:txBody>
            <a:bodyPr anchor="t"/>
            <a:lstStyle/>
            <a:p>
              <a:pPr algn="just"/>
              <a:r>
                <a:rPr lang="en-US" altLang="zh-CN" b="1" i="1" dirty="0">
                  <a:latin typeface="Symbol" panose="05050102010706020507" pitchFamily="18" charset="2"/>
                </a:rPr>
                <a:t>r</a:t>
              </a:r>
              <a:r>
                <a:rPr lang="en-US" altLang="zh-CN" b="1" dirty="0">
                  <a:latin typeface="Times New Roman" panose="02020603050405020304" pitchFamily="18" charset="0"/>
                </a:rPr>
                <a:t>(</a:t>
              </a:r>
              <a:r>
                <a:rPr lang="en-US" altLang="zh-CN" i="1" dirty="0">
                  <a:latin typeface="Times New Roman" panose="02020603050405020304" pitchFamily="18" charset="0"/>
                </a:rPr>
                <a:t>t</a:t>
              </a:r>
              <a:r>
                <a:rPr lang="en-US" altLang="zh-CN" b="1" dirty="0">
                  <a:latin typeface="Times New Roman" panose="02020603050405020304" pitchFamily="18" charset="0"/>
                </a:rPr>
                <a:t>)</a:t>
              </a:r>
              <a:endParaRPr lang="en-US" altLang="zh-CN" dirty="0">
                <a:latin typeface="Arial" panose="020B0604020202020204" pitchFamily="34" charset="0"/>
              </a:endParaRPr>
            </a:p>
          </p:txBody>
        </p:sp>
        <p:sp>
          <p:nvSpPr>
            <p:cNvPr id="27" name="文本框 78860"/>
            <p:cNvSpPr txBox="1"/>
            <p:nvPr/>
          </p:nvSpPr>
          <p:spPr>
            <a:xfrm>
              <a:off x="4626" y="2857"/>
              <a:ext cx="385" cy="265"/>
            </a:xfrm>
            <a:prstGeom prst="rect">
              <a:avLst/>
            </a:prstGeom>
            <a:noFill/>
            <a:ln w="9525">
              <a:noFill/>
            </a:ln>
          </p:spPr>
          <p:txBody>
            <a:bodyPr anchor="t"/>
            <a:lstStyle/>
            <a:p>
              <a:pPr algn="just"/>
              <a:r>
                <a:rPr lang="en-US" altLang="zh-CN" i="1" dirty="0">
                  <a:latin typeface="Times New Roman" panose="02020603050405020304" pitchFamily="18" charset="0"/>
                </a:rPr>
                <a:t>O</a:t>
              </a:r>
              <a:endParaRPr lang="en-US" altLang="zh-CN" i="1" dirty="0"/>
            </a:p>
          </p:txBody>
        </p:sp>
      </p:grpSp>
      <p:sp>
        <p:nvSpPr>
          <p:cNvPr id="55313" name="矩形 78864"/>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55315" name="矩形 78866"/>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标题 79873"/>
          <p:cNvSpPr>
            <a:spLocks noGrp="1"/>
          </p:cNvSpPr>
          <p:nvPr>
            <p:ph type="title"/>
          </p:nvPr>
        </p:nvSpPr>
        <p:spPr/>
        <p:txBody>
          <a:bodyPr anchor="ctr"/>
          <a:lstStyle/>
          <a:p>
            <a:r>
              <a:rPr lang="zh-CN" altLang="en-US" dirty="0"/>
              <a:t>引导中心的漂移运动</a:t>
            </a:r>
            <a:endParaRPr lang="zh-CN" altLang="en-US" dirty="0"/>
          </a:p>
        </p:txBody>
      </p:sp>
      <mc:AlternateContent xmlns:mc="http://schemas.openxmlformats.org/markup-compatibility/2006">
        <mc:Choice xmlns:a14="http://schemas.microsoft.com/office/drawing/2010/main" Requires="a14">
          <p:sp>
            <p:nvSpPr>
              <p:cNvPr id="56322" name="文本占位符 79874"/>
              <p:cNvSpPr>
                <a:spLocks noGrp="1"/>
              </p:cNvSpPr>
              <p:nvPr>
                <p:ph idx="1"/>
              </p:nvPr>
            </p:nvSpPr>
            <p:spPr>
              <a:xfrm>
                <a:off x="663575" y="1700213"/>
                <a:ext cx="8229600" cy="4525962"/>
              </a:xfrm>
            </p:spPr>
            <p:txBody>
              <a:bodyPr anchor="t"/>
              <a:lstStyle/>
              <a:p>
                <a:r>
                  <a:rPr lang="zh-CN" altLang="en-US" dirty="0"/>
                  <a:t>化简可得</a:t>
                </a:r>
                <a:endParaRPr lang="zh-CN" altLang="en-US" dirty="0"/>
              </a:p>
              <a:p>
                <a:pPr marL="0" indent="0">
                  <a:spcBef>
                    <a:spcPts val="0"/>
                  </a:spcBef>
                  <a:buNone/>
                </a:pPr>
                <a:r>
                  <a:rPr lang="en-US" altLang="zh-CN" dirty="0"/>
                  <a:t>	 </a:t>
                </a:r>
                <a14:m>
                  <m:oMath xmlns:m="http://schemas.openxmlformats.org/officeDocument/2006/math">
                    <m:sSub>
                      <m:sSubPr>
                        <m:ctrlPr>
                          <a:rPr lang="en-US" altLang="zh-CN" i="1">
                            <a:latin typeface="Cambria Math" panose="02040503050406030204" pitchFamily="18" charset="0"/>
                          </a:rPr>
                        </m:ctrlPr>
                      </m:sSubPr>
                      <m:e>
                        <m:r>
                          <a:rPr lang="en-US" altLang="zh-CN" b="1" i="1" smtClean="0">
                            <a:latin typeface="Cambria Math" panose="02040503050406030204" pitchFamily="18" charset="0"/>
                          </a:rPr>
                          <m:t>𝒗</m:t>
                        </m:r>
                      </m:e>
                      <m:sub>
                        <m:r>
                          <a:rPr lang="en-US" altLang="zh-CN" i="1">
                            <a:latin typeface="Cambria Math" panose="02040503050406030204" pitchFamily="18" charset="0"/>
                            <a:ea typeface="Cambria Math" panose="02040503050406030204" pitchFamily="18" charset="0"/>
                          </a:rPr>
                          <m:t>𝑐</m:t>
                        </m:r>
                      </m:sub>
                    </m:sSub>
                    <m:r>
                      <a:rPr lang="en-US" altLang="zh-CN" i="1">
                        <a:latin typeface="Cambria Math" panose="02040503050406030204" pitchFamily="18" charset="0"/>
                        <a:ea typeface="Cambria Math" panose="02040503050406030204" pitchFamily="18" charset="0"/>
                      </a:rPr>
                      <m:t>=</m:t>
                    </m:r>
                    <m:d>
                      <m:dPr>
                        <m:ctrlPr>
                          <a:rPr lang="en-US" altLang="zh-CN" b="1" i="1" smtClean="0">
                            <a:latin typeface="Cambria Math" panose="02040503050406030204" pitchFamily="18" charset="0"/>
                            <a:ea typeface="Cambria Math" panose="02040503050406030204" pitchFamily="18" charset="0"/>
                          </a:rPr>
                        </m:ctrlPr>
                      </m:dPr>
                      <m:e>
                        <m:r>
                          <a:rPr lang="en-US" altLang="zh-CN" b="1" i="1">
                            <a:latin typeface="Cambria Math" panose="02040503050406030204" pitchFamily="18" charset="0"/>
                          </a:rPr>
                          <m:t>𝒗</m:t>
                        </m:r>
                        <m:r>
                          <a:rPr lang="en-US" altLang="zh-CN" b="1" i="1">
                            <a:latin typeface="Cambria Math" panose="02040503050406030204" pitchFamily="18" charset="0"/>
                            <a:ea typeface="Cambria Math" panose="02040503050406030204" pitchFamily="18" charset="0"/>
                          </a:rPr>
                          <m:t>⋅</m:t>
                        </m:r>
                        <m:r>
                          <a:rPr lang="en-US" altLang="zh-CN" b="1" i="1">
                            <a:latin typeface="Cambria Math" panose="02040503050406030204" pitchFamily="18" charset="0"/>
                            <a:ea typeface="Cambria Math" panose="02040503050406030204" pitchFamily="18" charset="0"/>
                          </a:rPr>
                          <m:t>𝒃</m:t>
                        </m:r>
                      </m:e>
                    </m:d>
                    <m:r>
                      <a:rPr lang="en-US" altLang="zh-CN" b="1" i="1">
                        <a:latin typeface="Cambria Math" panose="02040503050406030204" pitchFamily="18" charset="0"/>
                        <a:ea typeface="Cambria Math" panose="02040503050406030204" pitchFamily="18" charset="0"/>
                      </a:rPr>
                      <m:t>𝒃</m:t>
                    </m:r>
                    <m:r>
                      <a:rPr lang="en-US" altLang="zh-CN" b="1" i="1" smtClean="0">
                        <a:latin typeface="Cambria Math" panose="02040503050406030204" pitchFamily="18" charset="0"/>
                        <a:ea typeface="Cambria Math" panose="02040503050406030204" pitchFamily="18" charset="0"/>
                      </a:rPr>
                      <m:t>+</m:t>
                    </m:r>
                    <m:f>
                      <m:fPr>
                        <m:ctrlPr>
                          <a:rPr lang="en-US" altLang="zh-CN" b="1" i="1" smtClean="0">
                            <a:latin typeface="Cambria Math" panose="02040503050406030204" pitchFamily="18" charset="0"/>
                            <a:ea typeface="Cambria Math" panose="02040503050406030204" pitchFamily="18" charset="0"/>
                          </a:rPr>
                        </m:ctrlPr>
                      </m:fPr>
                      <m:num>
                        <m:r>
                          <a:rPr lang="en-US" altLang="zh-CN" b="1" i="1" smtClean="0">
                            <a:latin typeface="Cambria Math" panose="02040503050406030204" pitchFamily="18" charset="0"/>
                            <a:ea typeface="Cambria Math" panose="02040503050406030204" pitchFamily="18" charset="0"/>
                          </a:rPr>
                          <m:t>𝒇</m:t>
                        </m:r>
                        <m:r>
                          <a:rPr lang="en-US" altLang="zh-CN" i="1">
                            <a:latin typeface="Cambria Math" panose="02040503050406030204" pitchFamily="18" charset="0"/>
                            <a:ea typeface="Cambria Math" panose="02040503050406030204" pitchFamily="18" charset="0"/>
                          </a:rPr>
                          <m:t>×</m:t>
                        </m:r>
                        <m:r>
                          <a:rPr lang="en-US" altLang="zh-CN" b="1" i="1">
                            <a:latin typeface="Cambria Math" panose="02040503050406030204" pitchFamily="18" charset="0"/>
                            <a:ea typeface="Cambria Math" panose="02040503050406030204" pitchFamily="18" charset="0"/>
                          </a:rPr>
                          <m:t>𝒃</m:t>
                        </m:r>
                      </m:num>
                      <m:den>
                        <m:r>
                          <a:rPr lang="en-US" altLang="zh-CN" b="0" i="1" smtClean="0">
                            <a:latin typeface="Cambria Math" panose="02040503050406030204" pitchFamily="18" charset="0"/>
                            <a:ea typeface="Cambria Math" panose="02040503050406030204" pitchFamily="18" charset="0"/>
                          </a:rPr>
                          <m:t>𝑚</m:t>
                        </m:r>
                        <m:r>
                          <a:rPr lang="el-GR" altLang="zh-CN" i="1">
                            <a:latin typeface="Cambria Math" panose="02040503050406030204" pitchFamily="18" charset="0"/>
                            <a:ea typeface="Cambria Math" panose="02040503050406030204" pitchFamily="18" charset="0"/>
                          </a:rPr>
                          <m:t>𝛺</m:t>
                        </m:r>
                      </m:den>
                    </m:f>
                    <m:r>
                      <a:rPr lang="en-US" altLang="zh-CN" b="1" i="1" smtClean="0">
                        <a:latin typeface="Cambria Math" panose="02040503050406030204" pitchFamily="18" charset="0"/>
                      </a:rPr>
                      <m:t>+</m:t>
                    </m:r>
                    <m:r>
                      <a:rPr lang="en-US" altLang="zh-CN" b="1" i="1">
                        <a:latin typeface="Cambria Math" panose="02040503050406030204" pitchFamily="18" charset="0"/>
                        <a:ea typeface="Cambria Math" panose="02040503050406030204" pitchFamily="18" charset="0"/>
                      </a:rPr>
                      <m:t>𝒗</m:t>
                    </m:r>
                    <m:r>
                      <a:rPr lang="en-US" altLang="zh-CN" i="1">
                        <a:latin typeface="Cambria Math" panose="02040503050406030204" pitchFamily="18" charset="0"/>
                        <a:ea typeface="Cambria Math" panose="02040503050406030204" pitchFamily="18" charset="0"/>
                      </a:rPr>
                      <m:t>×</m:t>
                    </m:r>
                    <m:f>
                      <m:fPr>
                        <m:ctrlPr>
                          <a:rPr lang="en-US" altLang="zh-CN" i="1">
                            <a:latin typeface="Cambria Math" panose="02040503050406030204" pitchFamily="18" charset="0"/>
                            <a:ea typeface="Cambria Math" panose="02040503050406030204" pitchFamily="18" charset="0"/>
                          </a:rPr>
                        </m:ctrlPr>
                      </m:fPr>
                      <m:num>
                        <m:r>
                          <a:rPr lang="en-US" altLang="zh-CN" i="1">
                            <a:latin typeface="Cambria Math" panose="02040503050406030204" pitchFamily="18" charset="0"/>
                            <a:ea typeface="Cambria Math" panose="02040503050406030204" pitchFamily="18" charset="0"/>
                          </a:rPr>
                          <m:t>𝑑</m:t>
                        </m:r>
                      </m:num>
                      <m:den>
                        <m:r>
                          <a:rPr lang="en-US" altLang="zh-CN" i="1">
                            <a:latin typeface="Cambria Math" panose="02040503050406030204" pitchFamily="18" charset="0"/>
                            <a:ea typeface="Cambria Math" panose="02040503050406030204" pitchFamily="18" charset="0"/>
                          </a:rPr>
                          <m:t>𝑑𝑡</m:t>
                        </m:r>
                      </m:den>
                    </m:f>
                    <m:f>
                      <m:fPr>
                        <m:ctrlPr>
                          <a:rPr lang="en-US" altLang="zh-CN" i="1">
                            <a:latin typeface="Cambria Math" panose="02040503050406030204" pitchFamily="18" charset="0"/>
                            <a:ea typeface="Cambria Math" panose="02040503050406030204" pitchFamily="18" charset="0"/>
                          </a:rPr>
                        </m:ctrlPr>
                      </m:fPr>
                      <m:num>
                        <m:r>
                          <a:rPr lang="en-US" altLang="zh-CN" b="1" i="1" smtClean="0">
                            <a:latin typeface="Cambria Math" panose="02040503050406030204" pitchFamily="18" charset="0"/>
                            <a:ea typeface="Cambria Math" panose="02040503050406030204" pitchFamily="18" charset="0"/>
                          </a:rPr>
                          <m:t>𝒃</m:t>
                        </m:r>
                      </m:num>
                      <m:den>
                        <m:r>
                          <a:rPr lang="el-GR" altLang="zh-CN" i="1">
                            <a:latin typeface="Cambria Math" panose="02040503050406030204" pitchFamily="18" charset="0"/>
                            <a:ea typeface="Cambria Math" panose="02040503050406030204" pitchFamily="18" charset="0"/>
                          </a:rPr>
                          <m:t>𝛺</m:t>
                        </m:r>
                      </m:den>
                    </m:f>
                  </m:oMath>
                </a14:m>
                <a:endParaRPr lang="zh-CN" altLang="en-US" dirty="0"/>
              </a:p>
              <a:p>
                <a:r>
                  <a:rPr lang="zh-CN" altLang="en-US" dirty="0"/>
                  <a:t>其中，引导中心的漂移速度分为</a:t>
                </a:r>
                <a:r>
                  <a:rPr lang="en-US" altLang="zh-CN" dirty="0"/>
                  <a:t>3</a:t>
                </a:r>
                <a:r>
                  <a:rPr lang="zh-CN" altLang="en-US" dirty="0"/>
                  <a:t>项。</a:t>
                </a:r>
                <a:endParaRPr lang="zh-CN" altLang="en-US" dirty="0"/>
              </a:p>
              <a:p>
                <a:pPr lvl="1"/>
                <a:r>
                  <a:rPr lang="zh-CN" altLang="en-US" dirty="0"/>
                  <a:t>平行磁场的运动 </a:t>
                </a:r>
                <a14:m>
                  <m:oMath xmlns:m="http://schemas.openxmlformats.org/officeDocument/2006/math">
                    <m:sSub>
                      <m:sSubPr>
                        <m:ctrlPr>
                          <a:rPr lang="en-US" altLang="zh-CN" i="1">
                            <a:latin typeface="Cambria Math" panose="02040503050406030204" pitchFamily="18" charset="0"/>
                          </a:rPr>
                        </m:ctrlPr>
                      </m:sSubPr>
                      <m:e>
                        <m:r>
                          <a:rPr lang="en-US" altLang="zh-CN" i="1">
                            <a:latin typeface="Cambria Math" panose="02040503050406030204" pitchFamily="18" charset="0"/>
                          </a:rPr>
                          <m:t>𝑣</m:t>
                        </m:r>
                      </m:e>
                      <m:sub>
                        <m:r>
                          <a:rPr lang="en-US" altLang="zh-CN" i="1">
                            <a:latin typeface="Cambria Math" panose="02040503050406030204" pitchFamily="18" charset="0"/>
                          </a:rPr>
                          <m:t>||</m:t>
                        </m:r>
                      </m:sub>
                    </m:sSub>
                    <m:r>
                      <a:rPr lang="en-US" altLang="zh-CN" b="0" i="1" smtClean="0">
                        <a:latin typeface="Cambria Math" panose="02040503050406030204" pitchFamily="18" charset="0"/>
                      </a:rPr>
                      <m:t>=</m:t>
                    </m:r>
                    <m:r>
                      <a:rPr lang="en-US" altLang="zh-CN" b="1" i="1">
                        <a:latin typeface="Cambria Math" panose="02040503050406030204" pitchFamily="18" charset="0"/>
                      </a:rPr>
                      <m:t>𝒗</m:t>
                    </m:r>
                    <m:r>
                      <a:rPr lang="en-US" altLang="zh-CN" b="1" i="1">
                        <a:latin typeface="Cambria Math" panose="02040503050406030204" pitchFamily="18" charset="0"/>
                        <a:ea typeface="Cambria Math" panose="02040503050406030204" pitchFamily="18" charset="0"/>
                      </a:rPr>
                      <m:t>⋅</m:t>
                    </m:r>
                    <m:r>
                      <a:rPr lang="en-US" altLang="zh-CN" b="1" i="1">
                        <a:latin typeface="Cambria Math" panose="02040503050406030204" pitchFamily="18" charset="0"/>
                        <a:ea typeface="Cambria Math" panose="02040503050406030204" pitchFamily="18" charset="0"/>
                      </a:rPr>
                      <m:t>𝒃</m:t>
                    </m:r>
                  </m:oMath>
                </a14:m>
                <a:r>
                  <a:rPr lang="zh-CN" altLang="en-US" dirty="0"/>
                  <a:t>，</a:t>
                </a:r>
                <a:endParaRPr lang="zh-CN" altLang="en-US" dirty="0"/>
              </a:p>
              <a:p>
                <a:pPr lvl="1"/>
                <a:r>
                  <a:rPr lang="zh-CN" altLang="en-US" dirty="0"/>
                  <a:t>外力引起的垂直磁场方向的漂移 </a:t>
                </a:r>
                <a14:m>
                  <m:oMath xmlns:m="http://schemas.openxmlformats.org/officeDocument/2006/math">
                    <m:sSub>
                      <m:sSubPr>
                        <m:ctrlPr>
                          <a:rPr lang="en-US" altLang="zh-CN" i="1">
                            <a:latin typeface="Cambria Math" panose="02040503050406030204" pitchFamily="18" charset="0"/>
                          </a:rPr>
                        </m:ctrlPr>
                      </m:sSubPr>
                      <m:e>
                        <m:r>
                          <a:rPr lang="en-US" altLang="zh-CN" b="1" i="1">
                            <a:latin typeface="Cambria Math" panose="02040503050406030204" pitchFamily="18" charset="0"/>
                          </a:rPr>
                          <m:t>𝒗</m:t>
                        </m:r>
                      </m:e>
                      <m:sub>
                        <m:r>
                          <a:rPr lang="en-US" altLang="zh-CN" b="0" i="1" smtClean="0">
                            <a:latin typeface="Cambria Math" panose="02040503050406030204" pitchFamily="18" charset="0"/>
                          </a:rPr>
                          <m:t>𝑓</m:t>
                        </m:r>
                      </m:sub>
                    </m:sSub>
                    <m:r>
                      <a:rPr lang="en-US" altLang="zh-CN" i="1">
                        <a:latin typeface="Cambria Math" panose="02040503050406030204" pitchFamily="18" charset="0"/>
                      </a:rPr>
                      <m:t>=</m:t>
                    </m:r>
                    <m:f>
                      <m:fPr>
                        <m:ctrlPr>
                          <a:rPr lang="en-US" altLang="zh-CN" b="1" i="1">
                            <a:latin typeface="Cambria Math" panose="02040503050406030204" pitchFamily="18" charset="0"/>
                            <a:ea typeface="Cambria Math" panose="02040503050406030204" pitchFamily="18" charset="0"/>
                          </a:rPr>
                        </m:ctrlPr>
                      </m:fPr>
                      <m:num>
                        <m:r>
                          <a:rPr lang="en-US" altLang="zh-CN" b="1" i="1">
                            <a:latin typeface="Cambria Math" panose="02040503050406030204" pitchFamily="18" charset="0"/>
                            <a:ea typeface="Cambria Math" panose="02040503050406030204" pitchFamily="18" charset="0"/>
                          </a:rPr>
                          <m:t>𝒇</m:t>
                        </m:r>
                        <m:r>
                          <a:rPr lang="en-US" altLang="zh-CN" i="1">
                            <a:latin typeface="Cambria Math" panose="02040503050406030204" pitchFamily="18" charset="0"/>
                            <a:ea typeface="Cambria Math" panose="02040503050406030204" pitchFamily="18" charset="0"/>
                          </a:rPr>
                          <m:t>×</m:t>
                        </m:r>
                        <m:r>
                          <a:rPr lang="en-US" altLang="zh-CN" b="1" i="1">
                            <a:latin typeface="Cambria Math" panose="02040503050406030204" pitchFamily="18" charset="0"/>
                            <a:ea typeface="Cambria Math" panose="02040503050406030204" pitchFamily="18" charset="0"/>
                          </a:rPr>
                          <m:t>𝒃</m:t>
                        </m:r>
                      </m:num>
                      <m:den>
                        <m:r>
                          <a:rPr lang="en-US" altLang="zh-CN" b="0" i="1" smtClean="0">
                            <a:latin typeface="Cambria Math" panose="02040503050406030204" pitchFamily="18" charset="0"/>
                            <a:ea typeface="Cambria Math" panose="02040503050406030204" pitchFamily="18" charset="0"/>
                          </a:rPr>
                          <m:t>𝑞𝐵</m:t>
                        </m:r>
                      </m:den>
                    </m:f>
                  </m:oMath>
                </a14:m>
                <a:endParaRPr lang="zh-CN" altLang="en-US" dirty="0"/>
              </a:p>
              <a:p>
                <a:pPr lvl="1"/>
                <a:r>
                  <a:rPr lang="zh-CN" altLang="en-US" dirty="0"/>
                  <a:t>磁场的不均匀性引起的漂移</a:t>
                </a:r>
                <a14:m>
                  <m:oMath xmlns:m="http://schemas.openxmlformats.org/officeDocument/2006/math">
                    <m:sSub>
                      <m:sSubPr>
                        <m:ctrlPr>
                          <a:rPr lang="en-US" altLang="zh-CN" i="1">
                            <a:latin typeface="Cambria Math" panose="02040503050406030204" pitchFamily="18" charset="0"/>
                          </a:rPr>
                        </m:ctrlPr>
                      </m:sSubPr>
                      <m:e>
                        <m:r>
                          <a:rPr lang="en-US" altLang="zh-CN" b="1" i="1">
                            <a:latin typeface="Cambria Math" panose="02040503050406030204" pitchFamily="18" charset="0"/>
                          </a:rPr>
                          <m:t>𝒗</m:t>
                        </m:r>
                      </m:e>
                      <m:sub>
                        <m:r>
                          <a:rPr lang="en-US" altLang="zh-CN" b="0" i="1" smtClean="0">
                            <a:latin typeface="Cambria Math" panose="02040503050406030204" pitchFamily="18" charset="0"/>
                          </a:rPr>
                          <m:t>𝑚</m:t>
                        </m:r>
                      </m:sub>
                    </m:sSub>
                    <m:r>
                      <a:rPr lang="en-US" altLang="zh-CN" i="1">
                        <a:latin typeface="Cambria Math" panose="02040503050406030204" pitchFamily="18" charset="0"/>
                      </a:rPr>
                      <m:t>=</m:t>
                    </m:r>
                    <m:r>
                      <a:rPr lang="en-US" altLang="zh-CN" b="1" i="1">
                        <a:latin typeface="Cambria Math" panose="02040503050406030204" pitchFamily="18" charset="0"/>
                        <a:ea typeface="Cambria Math" panose="02040503050406030204" pitchFamily="18" charset="0"/>
                      </a:rPr>
                      <m:t>𝒗</m:t>
                    </m:r>
                    <m:r>
                      <a:rPr lang="en-US" altLang="zh-CN" i="1">
                        <a:latin typeface="Cambria Math" panose="02040503050406030204" pitchFamily="18" charset="0"/>
                        <a:ea typeface="Cambria Math" panose="02040503050406030204" pitchFamily="18" charset="0"/>
                      </a:rPr>
                      <m:t>×</m:t>
                    </m:r>
                    <m:f>
                      <m:fPr>
                        <m:ctrlPr>
                          <a:rPr lang="en-US" altLang="zh-CN" i="1">
                            <a:latin typeface="Cambria Math" panose="02040503050406030204" pitchFamily="18" charset="0"/>
                            <a:ea typeface="Cambria Math" panose="02040503050406030204" pitchFamily="18" charset="0"/>
                          </a:rPr>
                        </m:ctrlPr>
                      </m:fPr>
                      <m:num>
                        <m:r>
                          <a:rPr lang="en-US" altLang="zh-CN" i="1">
                            <a:latin typeface="Cambria Math" panose="02040503050406030204" pitchFamily="18" charset="0"/>
                            <a:ea typeface="Cambria Math" panose="02040503050406030204" pitchFamily="18" charset="0"/>
                          </a:rPr>
                          <m:t>𝑑</m:t>
                        </m:r>
                      </m:num>
                      <m:den>
                        <m:r>
                          <a:rPr lang="en-US" altLang="zh-CN" i="1">
                            <a:latin typeface="Cambria Math" panose="02040503050406030204" pitchFamily="18" charset="0"/>
                            <a:ea typeface="Cambria Math" panose="02040503050406030204" pitchFamily="18" charset="0"/>
                          </a:rPr>
                          <m:t>𝑑𝑡</m:t>
                        </m:r>
                      </m:den>
                    </m:f>
                    <m:f>
                      <m:fPr>
                        <m:ctrlPr>
                          <a:rPr lang="en-US" altLang="zh-CN" i="1">
                            <a:latin typeface="Cambria Math" panose="02040503050406030204" pitchFamily="18" charset="0"/>
                            <a:ea typeface="Cambria Math" panose="02040503050406030204" pitchFamily="18" charset="0"/>
                          </a:rPr>
                        </m:ctrlPr>
                      </m:fPr>
                      <m:num>
                        <m:r>
                          <a:rPr lang="en-US" altLang="zh-CN" b="1" i="1">
                            <a:latin typeface="Cambria Math" panose="02040503050406030204" pitchFamily="18" charset="0"/>
                            <a:ea typeface="Cambria Math" panose="02040503050406030204" pitchFamily="18" charset="0"/>
                          </a:rPr>
                          <m:t>𝒃</m:t>
                        </m:r>
                      </m:num>
                      <m:den>
                        <m:r>
                          <a:rPr lang="el-GR" altLang="zh-CN" i="1">
                            <a:latin typeface="Cambria Math" panose="02040503050406030204" pitchFamily="18" charset="0"/>
                            <a:ea typeface="Cambria Math" panose="02040503050406030204" pitchFamily="18" charset="0"/>
                          </a:rPr>
                          <m:t>𝛺</m:t>
                        </m:r>
                      </m:den>
                    </m:f>
                  </m:oMath>
                </a14:m>
                <a:endParaRPr lang="zh-CN" altLang="en-US" dirty="0"/>
              </a:p>
              <a:p>
                <a:pPr lvl="1"/>
                <a:endParaRPr lang="zh-CN" altLang="en-US" dirty="0"/>
              </a:p>
            </p:txBody>
          </p:sp>
        </mc:Choice>
        <mc:Fallback>
          <p:sp>
            <p:nvSpPr>
              <p:cNvPr id="56322" name="文本占位符 79874"/>
              <p:cNvSpPr>
                <a:spLocks noRot="1" noChangeAspect="1" noMove="1" noResize="1" noEditPoints="1" noAdjustHandles="1" noChangeArrowheads="1" noChangeShapeType="1" noTextEdit="1"/>
              </p:cNvSpPr>
              <p:nvPr>
                <p:ph idx="1"/>
              </p:nvPr>
            </p:nvSpPr>
            <p:spPr>
              <a:xfrm>
                <a:off x="663575" y="1700213"/>
                <a:ext cx="8229600" cy="4525962"/>
              </a:xfrm>
              <a:blipFill rotWithShape="1">
                <a:blip r:embed="rId1"/>
                <a:stretch>
                  <a:fillRect t="-7"/>
                </a:stretch>
              </a:blipFill>
            </p:spPr>
            <p:txBody>
              <a:bodyPr/>
              <a:lstStyle/>
              <a:p>
                <a:r>
                  <a:rPr lang="zh-CN" altLang="en-US">
                    <a:noFill/>
                  </a:rPr>
                  <a:t> </a:t>
                </a:r>
              </a:p>
            </p:txBody>
          </p:sp>
        </mc:Fallback>
      </mc:AlternateContent>
      <p:sp>
        <p:nvSpPr>
          <p:cNvPr id="56323" name="直接连接符 79876"/>
          <p:cNvSpPr/>
          <p:nvPr/>
        </p:nvSpPr>
        <p:spPr>
          <a:xfrm>
            <a:off x="9471025" y="2859088"/>
            <a:ext cx="0" cy="0"/>
          </a:xfrm>
          <a:prstGeom prst="line">
            <a:avLst/>
          </a:prstGeom>
          <a:ln w="9525" cap="flat" cmpd="sng">
            <a:solidFill>
              <a:srgbClr val="000000"/>
            </a:solidFill>
            <a:prstDash val="solid"/>
            <a:round/>
            <a:headEnd type="none" w="med" len="med"/>
            <a:tailEnd type="triangle" w="med" len="med"/>
          </a:ln>
        </p:spPr>
      </p:sp>
      <p:sp>
        <p:nvSpPr>
          <p:cNvPr id="56324" name="矩形 79889"/>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56326" name="矩形 79891"/>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5" name="标题 81921"/>
          <p:cNvSpPr>
            <a:spLocks noGrp="1"/>
          </p:cNvSpPr>
          <p:nvPr>
            <p:ph type="title"/>
          </p:nvPr>
        </p:nvSpPr>
        <p:spPr/>
        <p:txBody>
          <a:bodyPr anchor="ctr"/>
          <a:lstStyle/>
          <a:p>
            <a:r>
              <a:rPr lang="zh-CN" altLang="en-US" dirty="0"/>
              <a:t>引导中心的漂移运动</a:t>
            </a:r>
            <a:endParaRPr lang="zh-CN" altLang="en-US" dirty="0"/>
          </a:p>
        </p:txBody>
      </p:sp>
      <p:sp>
        <p:nvSpPr>
          <p:cNvPr id="57346" name="文本占位符 81922"/>
          <p:cNvSpPr>
            <a:spLocks noGrp="1"/>
          </p:cNvSpPr>
          <p:nvPr>
            <p:ph idx="1"/>
          </p:nvPr>
        </p:nvSpPr>
        <p:spPr/>
        <p:txBody>
          <a:bodyPr anchor="t"/>
          <a:lstStyle/>
          <a:p>
            <a:r>
              <a:rPr lang="zh-CN" altLang="en-US" dirty="0"/>
              <a:t>带电粒子运动大致图像：首先，它绕着磁力线旋转，但其引导中心主要是沿着磁力线方向做平行运动。其次，引导中心会在外力作用下漂移偏离磁力线，其漂移方向与磁力线垂直，也与力的方向垂直。此外，磁场的不均匀性也能引起漂移运动。</a:t>
            </a:r>
            <a:endParaRPr lang="zh-CN" altLang="en-US" dirty="0"/>
          </a:p>
          <a:p>
            <a:r>
              <a:rPr lang="zh-CN" altLang="en-US" dirty="0"/>
              <a:t>下面我们详细分析一下带电粒子的各种引导中心的漂移运动。 </a:t>
            </a:r>
            <a:endParaRPr lang="zh-CN" altLang="en-US" dirty="0"/>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文本占位符 174082"/>
          <p:cNvSpPr>
            <a:spLocks noGrp="1"/>
          </p:cNvSpPr>
          <p:nvPr>
            <p:ph idx="1"/>
          </p:nvPr>
        </p:nvSpPr>
        <p:spPr/>
        <p:txBody>
          <a:bodyPr anchor="t"/>
          <a:lstStyle/>
          <a:p>
            <a:endParaRPr lang="zh-CN" altLang="en-US" dirty="0"/>
          </a:p>
        </p:txBody>
      </p:sp>
      <p:pic>
        <p:nvPicPr>
          <p:cNvPr id="7171" name="图片 174085" descr="593e3406t94073d1b07df&amp;690"/>
          <p:cNvPicPr>
            <a:picLocks noChangeAspect="1"/>
          </p:cNvPicPr>
          <p:nvPr/>
        </p:nvPicPr>
        <p:blipFill>
          <a:blip r:embed="rId1"/>
          <a:stretch>
            <a:fillRect/>
          </a:stretch>
        </p:blipFill>
        <p:spPr>
          <a:xfrm>
            <a:off x="215900" y="1160463"/>
            <a:ext cx="4716463" cy="4716462"/>
          </a:xfrm>
          <a:prstGeom prst="rect">
            <a:avLst/>
          </a:prstGeom>
          <a:noFill/>
          <a:ln w="9525">
            <a:noFill/>
          </a:ln>
        </p:spPr>
      </p:pic>
      <p:pic>
        <p:nvPicPr>
          <p:cNvPr id="7172" name="图片 174086" descr="U5385P2DT20110412085217"/>
          <p:cNvPicPr>
            <a:picLocks noChangeAspect="1"/>
          </p:cNvPicPr>
          <p:nvPr/>
        </p:nvPicPr>
        <p:blipFill>
          <a:blip r:embed="rId2"/>
          <a:stretch>
            <a:fillRect/>
          </a:stretch>
        </p:blipFill>
        <p:spPr>
          <a:xfrm>
            <a:off x="4895850" y="-26987"/>
            <a:ext cx="4248150" cy="3479800"/>
          </a:xfrm>
          <a:prstGeom prst="rect">
            <a:avLst/>
          </a:prstGeom>
          <a:noFill/>
          <a:ln w="9525">
            <a:noFill/>
          </a:ln>
        </p:spPr>
      </p:pic>
      <p:pic>
        <p:nvPicPr>
          <p:cNvPr id="7173" name="图片 174087" descr="201082693815"/>
          <p:cNvPicPr>
            <a:picLocks noChangeAspect="1"/>
          </p:cNvPicPr>
          <p:nvPr/>
        </p:nvPicPr>
        <p:blipFill>
          <a:blip r:embed="rId3"/>
          <a:stretch>
            <a:fillRect/>
          </a:stretch>
        </p:blipFill>
        <p:spPr>
          <a:xfrm>
            <a:off x="4902200" y="3176588"/>
            <a:ext cx="4241800" cy="3673475"/>
          </a:xfrm>
          <a:prstGeom prst="rect">
            <a:avLst/>
          </a:prstGeom>
          <a:noFill/>
          <a:ln w="9525">
            <a:noFill/>
          </a:ln>
        </p:spPr>
      </p:pic>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标题 83969"/>
          <p:cNvSpPr>
            <a:spLocks noGrp="1"/>
          </p:cNvSpPr>
          <p:nvPr>
            <p:ph type="title"/>
          </p:nvPr>
        </p:nvSpPr>
        <p:spPr/>
        <p:txBody>
          <a:bodyPr anchor="ctr"/>
          <a:lstStyle/>
          <a:p>
            <a:pPr marL="838200" indent="-838200"/>
            <a:r>
              <a:rPr lang="zh-CN" altLang="en-US" dirty="0"/>
              <a:t>恒定电场力的漂移运动</a:t>
            </a:r>
            <a:endParaRPr lang="zh-CN" altLang="en-US" dirty="0"/>
          </a:p>
        </p:txBody>
      </p:sp>
      <mc:AlternateContent xmlns:mc="http://schemas.openxmlformats.org/markup-compatibility/2006">
        <mc:Choice xmlns:a14="http://schemas.microsoft.com/office/drawing/2010/main" Requires="a14">
          <p:sp>
            <p:nvSpPr>
              <p:cNvPr id="58370" name="文本占位符 83970"/>
              <p:cNvSpPr>
                <a:spLocks noGrp="1"/>
              </p:cNvSpPr>
              <p:nvPr>
                <p:ph idx="1"/>
              </p:nvPr>
            </p:nvSpPr>
            <p:spPr>
              <a:xfrm>
                <a:off x="457200" y="1600200"/>
                <a:ext cx="8435975" cy="4565650"/>
              </a:xfrm>
            </p:spPr>
            <p:txBody>
              <a:bodyPr anchor="t"/>
              <a:lstStyle/>
              <a:p>
                <a:pPr>
                  <a:lnSpc>
                    <a:spcPct val="80000"/>
                  </a:lnSpc>
                </a:pPr>
                <a:r>
                  <a:rPr lang="zh-CN" altLang="en-US" sz="2800" dirty="0"/>
                  <a:t>对于恒定静电场，漂移速度为</a:t>
                </a:r>
                <a:endParaRPr lang="zh-CN" altLang="en-US" sz="2800" dirty="0"/>
              </a:p>
              <a:p>
                <a:pPr marL="0" indent="0">
                  <a:spcBef>
                    <a:spcPts val="0"/>
                  </a:spcBef>
                  <a:buNone/>
                </a:pPr>
                <a14:m>
                  <m:oMathPara xmlns:m="http://schemas.openxmlformats.org/officeDocument/2006/math">
                    <m:oMathParaPr>
                      <m:jc m:val="centerGroup"/>
                    </m:oMathParaPr>
                    <m:oMath xmlns:m="http://schemas.openxmlformats.org/officeDocument/2006/math">
                      <m:sSub>
                        <m:sSubPr>
                          <m:ctrlPr>
                            <a:rPr lang="en-US" altLang="zh-CN" sz="2800" i="1">
                              <a:latin typeface="Cambria Math" panose="02040503050406030204" pitchFamily="18" charset="0"/>
                            </a:rPr>
                          </m:ctrlPr>
                        </m:sSubPr>
                        <m:e>
                          <m:r>
                            <a:rPr lang="en-US" altLang="zh-CN" sz="2800" b="1" i="1">
                              <a:latin typeface="Cambria Math" panose="02040503050406030204" pitchFamily="18" charset="0"/>
                            </a:rPr>
                            <m:t>𝒗</m:t>
                          </m:r>
                        </m:e>
                        <m:sub>
                          <m:r>
                            <a:rPr lang="en-US" altLang="zh-CN" sz="2800" i="1">
                              <a:latin typeface="Cambria Math" panose="02040503050406030204" pitchFamily="18" charset="0"/>
                            </a:rPr>
                            <m:t>𝑓</m:t>
                          </m:r>
                        </m:sub>
                      </m:sSub>
                      <m:r>
                        <a:rPr lang="en-US" altLang="zh-CN" sz="2800" i="1">
                          <a:latin typeface="Cambria Math" panose="02040503050406030204" pitchFamily="18" charset="0"/>
                        </a:rPr>
                        <m:t>=</m:t>
                      </m:r>
                      <m:f>
                        <m:fPr>
                          <m:ctrlPr>
                            <a:rPr lang="en-US" altLang="zh-CN" sz="2800" b="1" i="1">
                              <a:latin typeface="Cambria Math" panose="02040503050406030204" pitchFamily="18" charset="0"/>
                              <a:ea typeface="Cambria Math" panose="02040503050406030204" pitchFamily="18" charset="0"/>
                            </a:rPr>
                          </m:ctrlPr>
                        </m:fPr>
                        <m:num>
                          <m:r>
                            <a:rPr lang="en-US" altLang="zh-CN" sz="2800" b="1" i="1">
                              <a:latin typeface="Cambria Math" panose="02040503050406030204" pitchFamily="18" charset="0"/>
                              <a:ea typeface="Cambria Math" panose="02040503050406030204" pitchFamily="18" charset="0"/>
                            </a:rPr>
                            <m:t>𝒇</m:t>
                          </m:r>
                          <m:r>
                            <a:rPr lang="en-US" altLang="zh-CN" sz="2800" i="1">
                              <a:latin typeface="Cambria Math" panose="02040503050406030204" pitchFamily="18" charset="0"/>
                              <a:ea typeface="Cambria Math" panose="02040503050406030204" pitchFamily="18" charset="0"/>
                            </a:rPr>
                            <m:t>×</m:t>
                          </m:r>
                          <m:r>
                            <a:rPr lang="en-US" altLang="zh-CN" sz="2800" b="1" i="1">
                              <a:latin typeface="Cambria Math" panose="02040503050406030204" pitchFamily="18" charset="0"/>
                              <a:ea typeface="Cambria Math" panose="02040503050406030204" pitchFamily="18" charset="0"/>
                            </a:rPr>
                            <m:t>𝒃</m:t>
                          </m:r>
                        </m:num>
                        <m:den>
                          <m:r>
                            <a:rPr lang="en-US" altLang="zh-CN" sz="2800" i="1">
                              <a:latin typeface="Cambria Math" panose="02040503050406030204" pitchFamily="18" charset="0"/>
                              <a:ea typeface="Cambria Math" panose="02040503050406030204" pitchFamily="18" charset="0"/>
                            </a:rPr>
                            <m:t>𝑞𝐵</m:t>
                          </m:r>
                        </m:den>
                      </m:f>
                      <m:r>
                        <a:rPr lang="en-US" altLang="zh-CN" sz="2800" b="1" i="1" smtClean="0">
                          <a:latin typeface="Cambria Math" panose="02040503050406030204" pitchFamily="18" charset="0"/>
                          <a:ea typeface="Cambria Math" panose="02040503050406030204" pitchFamily="18" charset="0"/>
                        </a:rPr>
                        <m:t>=</m:t>
                      </m:r>
                      <m:f>
                        <m:fPr>
                          <m:ctrlPr>
                            <a:rPr lang="en-US" altLang="zh-CN" sz="2800" b="1" i="1">
                              <a:latin typeface="Cambria Math" panose="02040503050406030204" pitchFamily="18" charset="0"/>
                              <a:ea typeface="Cambria Math" panose="02040503050406030204" pitchFamily="18" charset="0"/>
                            </a:rPr>
                          </m:ctrlPr>
                        </m:fPr>
                        <m:num>
                          <m:r>
                            <a:rPr lang="en-US" altLang="zh-CN" sz="2800" b="1" i="1" smtClean="0">
                              <a:latin typeface="Cambria Math" panose="02040503050406030204" pitchFamily="18" charset="0"/>
                              <a:ea typeface="Cambria Math" panose="02040503050406030204" pitchFamily="18" charset="0"/>
                            </a:rPr>
                            <m:t>𝑬</m:t>
                          </m:r>
                          <m:r>
                            <a:rPr lang="en-US" altLang="zh-CN" sz="2800" i="1">
                              <a:latin typeface="Cambria Math" panose="02040503050406030204" pitchFamily="18" charset="0"/>
                              <a:ea typeface="Cambria Math" panose="02040503050406030204" pitchFamily="18" charset="0"/>
                            </a:rPr>
                            <m:t>×</m:t>
                          </m:r>
                          <m:r>
                            <a:rPr lang="en-US" altLang="zh-CN" sz="2800" b="1" i="1">
                              <a:latin typeface="Cambria Math" panose="02040503050406030204" pitchFamily="18" charset="0"/>
                              <a:ea typeface="Cambria Math" panose="02040503050406030204" pitchFamily="18" charset="0"/>
                            </a:rPr>
                            <m:t>𝒃</m:t>
                          </m:r>
                        </m:num>
                        <m:den>
                          <m:r>
                            <a:rPr lang="en-US" altLang="zh-CN" sz="2800" i="1">
                              <a:latin typeface="Cambria Math" panose="02040503050406030204" pitchFamily="18" charset="0"/>
                              <a:ea typeface="Cambria Math" panose="02040503050406030204" pitchFamily="18" charset="0"/>
                            </a:rPr>
                            <m:t>𝐵</m:t>
                          </m:r>
                        </m:den>
                      </m:f>
                    </m:oMath>
                  </m:oMathPara>
                </a14:m>
                <a:endParaRPr lang="zh-CN" altLang="en-US" sz="2800" dirty="0"/>
              </a:p>
              <a:p>
                <a:pPr>
                  <a:lnSpc>
                    <a:spcPct val="80000"/>
                  </a:lnSpc>
                </a:pPr>
                <a:r>
                  <a:rPr lang="zh-CN" altLang="en-US" sz="2800" dirty="0"/>
                  <a:t>值得注意的是，电场漂移速度与带电粒子的电荷的正负符号无关，也与带电粒子的质量无关。在等离子体中，离子和电子以相同的方向和速度漂移，不会造成的电荷分离。事实上，我们如果取一个以相对速度运动的新参考系（称为</a:t>
                </a:r>
                <a:r>
                  <a:rPr lang="en-US" altLang="zh-CN" sz="2800" dirty="0" err="1"/>
                  <a:t>deHoffman</a:t>
                </a:r>
                <a:r>
                  <a:rPr lang="en-US" altLang="zh-CN" sz="2800" dirty="0"/>
                  <a:t>-Teller</a:t>
                </a:r>
                <a:r>
                  <a:rPr lang="zh-CN" altLang="en-US" sz="2800" dirty="0"/>
                  <a:t>参考系），通过洛仑兹变换可以发现，在新的参考系中电场为</a:t>
                </a:r>
                <a:r>
                  <a:rPr lang="en-US" altLang="zh-CN" sz="2800" dirty="0"/>
                  <a:t>0</a:t>
                </a:r>
                <a:r>
                  <a:rPr lang="zh-CN" altLang="en-US" sz="2800" dirty="0"/>
                  <a:t>，带电粒子只是简单地围绕磁力线旋转。而在我们原先的参考系中观察，所有的电子和离子除了回旋之外，均以一个相同的速度做漂移运动。 </a:t>
                </a:r>
                <a:endParaRPr lang="zh-CN" altLang="en-US" sz="2800" dirty="0"/>
              </a:p>
            </p:txBody>
          </p:sp>
        </mc:Choice>
        <mc:Fallback>
          <p:sp>
            <p:nvSpPr>
              <p:cNvPr id="58370" name="文本占位符 83970"/>
              <p:cNvSpPr>
                <a:spLocks noRot="1" noChangeAspect="1" noMove="1" noResize="1" noEditPoints="1" noAdjustHandles="1" noChangeArrowheads="1" noChangeShapeType="1" noTextEdit="1"/>
              </p:cNvSpPr>
              <p:nvPr>
                <p:ph idx="1"/>
              </p:nvPr>
            </p:nvSpPr>
            <p:spPr>
              <a:xfrm>
                <a:off x="457200" y="1600200"/>
                <a:ext cx="8435975" cy="4565650"/>
              </a:xfrm>
              <a:blipFill rotWithShape="1">
                <a:blip r:embed="rId1"/>
                <a:stretch>
                  <a:fillRect t="-264" r="-226"/>
                </a:stretch>
              </a:blipFill>
            </p:spPr>
            <p:txBody>
              <a:bodyPr/>
              <a:lstStyle/>
              <a:p>
                <a:r>
                  <a:rPr lang="zh-CN" altLang="en-US">
                    <a:noFill/>
                  </a:rPr>
                  <a:t> </a:t>
                </a:r>
              </a:p>
            </p:txBody>
          </p:sp>
        </mc:Fallback>
      </mc:AlternateContent>
      <p:sp>
        <p:nvSpPr>
          <p:cNvPr id="58371" name="直接连接符 83971"/>
          <p:cNvSpPr/>
          <p:nvPr/>
        </p:nvSpPr>
        <p:spPr>
          <a:xfrm>
            <a:off x="9471025" y="2859088"/>
            <a:ext cx="0" cy="0"/>
          </a:xfrm>
          <a:prstGeom prst="line">
            <a:avLst/>
          </a:prstGeom>
          <a:ln w="9525" cap="flat" cmpd="sng">
            <a:solidFill>
              <a:srgbClr val="000000"/>
            </a:solidFill>
            <a:prstDash val="solid"/>
            <a:round/>
            <a:headEnd type="none" w="med" len="med"/>
            <a:tailEnd type="triangle" w="med" len="med"/>
          </a:ln>
        </p:spPr>
      </p:sp>
      <p:sp>
        <p:nvSpPr>
          <p:cNvPr id="58372" name="矩形 83972"/>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58374" name="矩形 83974"/>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3" name="标题 157697"/>
          <p:cNvSpPr>
            <a:spLocks noGrp="1"/>
          </p:cNvSpPr>
          <p:nvPr>
            <p:ph type="title"/>
          </p:nvPr>
        </p:nvSpPr>
        <p:spPr/>
        <p:txBody>
          <a:bodyPr anchor="ctr"/>
          <a:lstStyle/>
          <a:p>
            <a:pPr marL="838200" indent="-838200"/>
            <a:r>
              <a:rPr lang="zh-CN" altLang="en-US" dirty="0"/>
              <a:t>重力等其他恒定力的漂移运动</a:t>
            </a:r>
            <a:endParaRPr lang="zh-CN" altLang="en-US" dirty="0"/>
          </a:p>
        </p:txBody>
      </p:sp>
      <mc:AlternateContent xmlns:mc="http://schemas.openxmlformats.org/markup-compatibility/2006">
        <mc:Choice xmlns:a14="http://schemas.microsoft.com/office/drawing/2010/main" Requires="a14">
          <p:sp>
            <p:nvSpPr>
              <p:cNvPr id="59394" name="文本占位符 157698"/>
              <p:cNvSpPr>
                <a:spLocks noGrp="1"/>
              </p:cNvSpPr>
              <p:nvPr>
                <p:ph idx="1"/>
              </p:nvPr>
            </p:nvSpPr>
            <p:spPr>
              <a:xfrm>
                <a:off x="457200" y="1600200"/>
                <a:ext cx="8218488" cy="4565650"/>
              </a:xfrm>
            </p:spPr>
            <p:txBody>
              <a:bodyPr anchor="t"/>
              <a:lstStyle/>
              <a:p>
                <a:r>
                  <a:rPr lang="zh-CN" altLang="en-US" sz="2800" dirty="0"/>
                  <a:t>普通情况下，力总是引起与其方向一致的加速度。而在有磁场的情况下，力引起的是一个垂直方向的漂移速度</a:t>
                </a:r>
                <a14:m>
                  <m:oMath xmlns:m="http://schemas.openxmlformats.org/officeDocument/2006/math">
                    <m:sSub>
                      <m:sSubPr>
                        <m:ctrlPr>
                          <a:rPr lang="en-US" altLang="zh-CN" sz="2800" i="1">
                            <a:latin typeface="Cambria Math" panose="02040503050406030204" pitchFamily="18" charset="0"/>
                          </a:rPr>
                        </m:ctrlPr>
                      </m:sSubPr>
                      <m:e>
                        <m:r>
                          <a:rPr lang="en-US" altLang="zh-CN" sz="2800" b="1" i="1">
                            <a:latin typeface="Cambria Math" panose="02040503050406030204" pitchFamily="18" charset="0"/>
                          </a:rPr>
                          <m:t>𝒗</m:t>
                        </m:r>
                      </m:e>
                      <m:sub>
                        <m:r>
                          <a:rPr lang="en-US" altLang="zh-CN" sz="2800" i="1">
                            <a:latin typeface="Cambria Math" panose="02040503050406030204" pitchFamily="18" charset="0"/>
                          </a:rPr>
                          <m:t>𝑓</m:t>
                        </m:r>
                      </m:sub>
                    </m:sSub>
                  </m:oMath>
                </a14:m>
                <a:r>
                  <a:rPr lang="zh-CN" altLang="en-US" sz="2800" dirty="0"/>
                  <a:t>，而不是与力同向的加速度。</a:t>
                </a:r>
                <a:endParaRPr lang="zh-CN" altLang="en-US" sz="2800" dirty="0"/>
              </a:p>
              <a:p>
                <a:r>
                  <a:rPr lang="zh-CN" altLang="en-US" sz="2800" dirty="0"/>
                  <a:t>对于电场力，这个漂移速度与带电粒子的电荷无关；对于重力等一般的力，漂移速度与电荷有关，尤其对于电荷符号相反的带电粒子，其漂移方向也相反。在等离子体中，电子和离子漂移方向不同，会引起电荷分离，从而产生一些特殊的物理现象（如等离子体</a:t>
                </a:r>
                <a:r>
                  <a:rPr lang="en-US" altLang="zh-CN" sz="2800" dirty="0"/>
                  <a:t>-</a:t>
                </a:r>
                <a:r>
                  <a:rPr lang="zh-CN" altLang="en-US" sz="2800" dirty="0"/>
                  <a:t>磁场分界面上产生的瑞利</a:t>
                </a:r>
                <a:r>
                  <a:rPr lang="en-US" altLang="zh-CN" sz="2800" dirty="0"/>
                  <a:t>-</a:t>
                </a:r>
                <a:r>
                  <a:rPr lang="zh-CN" altLang="en-US" sz="2800" dirty="0"/>
                  <a:t>泰勒不稳定性）。 </a:t>
                </a:r>
                <a:endParaRPr lang="zh-CN" altLang="en-US" sz="2800" dirty="0"/>
              </a:p>
            </p:txBody>
          </p:sp>
        </mc:Choice>
        <mc:Fallback>
          <p:sp>
            <p:nvSpPr>
              <p:cNvPr id="59394" name="文本占位符 157698"/>
              <p:cNvSpPr>
                <a:spLocks noRot="1" noChangeAspect="1" noMove="1" noResize="1" noEditPoints="1" noAdjustHandles="1" noChangeArrowheads="1" noChangeShapeType="1" noTextEdit="1"/>
              </p:cNvSpPr>
              <p:nvPr>
                <p:ph idx="1"/>
              </p:nvPr>
            </p:nvSpPr>
            <p:spPr>
              <a:xfrm>
                <a:off x="457200" y="1600200"/>
                <a:ext cx="8218488" cy="4565650"/>
              </a:xfrm>
              <a:blipFill rotWithShape="1">
                <a:blip r:embed="rId1"/>
                <a:stretch>
                  <a:fillRect r="-475"/>
                </a:stretch>
              </a:blipFill>
            </p:spPr>
            <p:txBody>
              <a:bodyPr/>
              <a:lstStyle/>
              <a:p>
                <a:r>
                  <a:rPr lang="zh-CN" altLang="en-US">
                    <a:noFill/>
                  </a:rPr>
                  <a:t> </a:t>
                </a:r>
              </a:p>
            </p:txBody>
          </p:sp>
        </mc:Fallback>
      </mc:AlternateContent>
      <p:sp>
        <p:nvSpPr>
          <p:cNvPr id="59395" name="直接连接符 157699"/>
          <p:cNvSpPr/>
          <p:nvPr/>
        </p:nvSpPr>
        <p:spPr>
          <a:xfrm>
            <a:off x="9471025" y="2859088"/>
            <a:ext cx="0" cy="0"/>
          </a:xfrm>
          <a:prstGeom prst="line">
            <a:avLst/>
          </a:prstGeom>
          <a:ln w="9525" cap="flat" cmpd="sng">
            <a:solidFill>
              <a:srgbClr val="000000"/>
            </a:solidFill>
            <a:prstDash val="solid"/>
            <a:round/>
            <a:headEnd type="none" w="med" len="med"/>
            <a:tailEnd type="triangle" w="med" len="med"/>
          </a:ln>
        </p:spPr>
      </p:sp>
      <p:sp>
        <p:nvSpPr>
          <p:cNvPr id="59396" name="矩形 157700"/>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59398" name="矩形 157702"/>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mc:Choice xmlns:a14="http://schemas.microsoft.com/office/drawing/2010/main" Requires="a14">
          <p:sp>
            <p:nvSpPr>
              <p:cNvPr id="60417" name="文本占位符 82946"/>
              <p:cNvSpPr>
                <a:spLocks noGrp="1"/>
              </p:cNvSpPr>
              <p:nvPr>
                <p:ph idx="1"/>
              </p:nvPr>
            </p:nvSpPr>
            <p:spPr>
              <a:xfrm>
                <a:off x="457200" y="404813"/>
                <a:ext cx="8218488" cy="5761037"/>
              </a:xfrm>
            </p:spPr>
            <p:txBody>
              <a:bodyPr anchor="t"/>
              <a:lstStyle/>
              <a:p>
                <a:pPr>
                  <a:buNone/>
                </a:pPr>
                <a:r>
                  <a:rPr lang="zh-CN" altLang="en-US" sz="4000" dirty="0"/>
                  <a:t>思考题</a:t>
                </a:r>
                <a:endParaRPr lang="zh-CN" altLang="en-US" sz="4000" dirty="0"/>
              </a:p>
              <a:p>
                <a:r>
                  <a:rPr lang="zh-CN" altLang="en-US" sz="2800" dirty="0"/>
                  <a:t>为什么通常</a:t>
                </a:r>
                <a:r>
                  <a:rPr lang="en-US" altLang="zh-CN" sz="2800" dirty="0"/>
                  <a:t>Debye</a:t>
                </a:r>
                <a:r>
                  <a:rPr lang="zh-CN" altLang="en-US" sz="2800" dirty="0"/>
                  <a:t>长度远大于近碰撞的瞄准距离？给出证明。</a:t>
                </a:r>
                <a:endParaRPr lang="zh-CN" altLang="en-US" sz="2800" dirty="0"/>
              </a:p>
              <a:p>
                <a:r>
                  <a:rPr lang="zh-CN" altLang="en-US" sz="2800" dirty="0"/>
                  <a:t>库仑碰撞所用的电势的模型是什么</a:t>
                </a:r>
                <a:r>
                  <a:rPr lang="en-US" altLang="zh-CN" sz="2800" dirty="0"/>
                  <a:t>?</a:t>
                </a:r>
                <a:r>
                  <a:rPr lang="zh-CN" altLang="en-US" sz="2800" dirty="0"/>
                  <a:t>库仑碰撞</a:t>
                </a:r>
                <a:r>
                  <a:rPr lang="en-US" altLang="zh-CN" sz="2800" dirty="0"/>
                  <a:t>(</a:t>
                </a:r>
                <a:r>
                  <a:rPr lang="zh-CN" altLang="en-US" sz="2800" dirty="0"/>
                  <a:t>远碰撞</a:t>
                </a:r>
                <a:r>
                  <a:rPr lang="en-US" altLang="zh-CN" sz="2800" dirty="0"/>
                  <a:t>)</a:t>
                </a:r>
                <a:r>
                  <a:rPr lang="zh-CN" altLang="en-US" sz="2800" dirty="0"/>
                  <a:t>和近碰撞一般情况下谁的碰撞频率更高</a:t>
                </a:r>
                <a:r>
                  <a:rPr lang="en-US" altLang="zh-CN" sz="2800" dirty="0"/>
                  <a:t>?</a:t>
                </a:r>
                <a:endParaRPr lang="en-US" altLang="zh-CN" sz="2800" dirty="0"/>
              </a:p>
              <a:p>
                <a:r>
                  <a:rPr lang="zh-CN" altLang="en-US" sz="2800" dirty="0"/>
                  <a:t>磁场中的引导中心位置如何确定？受力之后引导中心向哪个方向漂移？ </a:t>
                </a:r>
                <a:endParaRPr lang="zh-CN" altLang="en-US" sz="2800" dirty="0"/>
              </a:p>
              <a:p>
                <a:pPr>
                  <a:buNone/>
                </a:pPr>
                <a:r>
                  <a:rPr lang="zh-CN" altLang="en-US" sz="4000" dirty="0"/>
                  <a:t>练习题</a:t>
                </a:r>
                <a:endParaRPr lang="zh-CN" altLang="en-US" sz="4000" dirty="0"/>
              </a:p>
              <a:p>
                <a:r>
                  <a:rPr lang="zh-CN" altLang="en-US" sz="2800" dirty="0"/>
                  <a:t>在均匀电磁场 </a:t>
                </a:r>
                <a14:m>
                  <m:oMath xmlns:m="http://schemas.openxmlformats.org/officeDocument/2006/math">
                    <m:r>
                      <a:rPr lang="en-US" altLang="zh-CN" sz="2800" b="1" i="1" dirty="0" smtClean="0">
                        <a:latin typeface="Cambria Math" panose="02040503050406030204" pitchFamily="18" charset="0"/>
                      </a:rPr>
                      <m:t>𝑬</m:t>
                    </m:r>
                    <m:r>
                      <a:rPr lang="en-US" altLang="zh-CN" sz="2800" b="0" i="1" dirty="0" smtClean="0">
                        <a:latin typeface="Cambria Math" panose="02040503050406030204" pitchFamily="18" charset="0"/>
                      </a:rPr>
                      <m:t>=</m:t>
                    </m:r>
                    <m:sSub>
                      <m:sSubPr>
                        <m:ctrlPr>
                          <a:rPr lang="en-US" altLang="zh-CN" sz="2800" i="1" dirty="0">
                            <a:latin typeface="Cambria Math" panose="02040503050406030204" pitchFamily="18" charset="0"/>
                          </a:rPr>
                        </m:ctrlPr>
                      </m:sSubPr>
                      <m:e>
                        <m:r>
                          <a:rPr lang="en-US" altLang="zh-CN" sz="2800" i="1" dirty="0">
                            <a:latin typeface="Cambria Math" panose="02040503050406030204" pitchFamily="18" charset="0"/>
                          </a:rPr>
                          <m:t>𝐸</m:t>
                        </m:r>
                      </m:e>
                      <m:sub>
                        <m:r>
                          <a:rPr lang="en-US" altLang="zh-CN" sz="2800" i="1" dirty="0">
                            <a:latin typeface="Cambria Math" panose="02040503050406030204" pitchFamily="18" charset="0"/>
                          </a:rPr>
                          <m:t>0</m:t>
                        </m:r>
                      </m:sub>
                    </m:sSub>
                    <m:sSub>
                      <m:sSubPr>
                        <m:ctrlPr>
                          <a:rPr lang="en-US" altLang="zh-CN" sz="2800" i="1" dirty="0" smtClean="0">
                            <a:latin typeface="Cambria Math" panose="02040503050406030204" pitchFamily="18" charset="0"/>
                          </a:rPr>
                        </m:ctrlPr>
                      </m:sSubPr>
                      <m:e>
                        <m:r>
                          <a:rPr lang="en-US" altLang="zh-CN" sz="2800" b="1" i="1" dirty="0" smtClean="0">
                            <a:latin typeface="Cambria Math" panose="02040503050406030204" pitchFamily="18" charset="0"/>
                          </a:rPr>
                          <m:t>𝒆</m:t>
                        </m:r>
                      </m:e>
                      <m:sub>
                        <m:r>
                          <a:rPr lang="en-US" altLang="zh-CN" sz="2800" b="0" i="1" dirty="0" smtClean="0">
                            <a:latin typeface="Cambria Math" panose="02040503050406030204" pitchFamily="18" charset="0"/>
                          </a:rPr>
                          <m:t>𝑥</m:t>
                        </m:r>
                      </m:sub>
                    </m:sSub>
                  </m:oMath>
                </a14:m>
                <a:r>
                  <a:rPr lang="zh-CN" altLang="en-US" sz="2800" dirty="0"/>
                  <a:t>，</a:t>
                </a:r>
                <a14:m>
                  <m:oMath xmlns:m="http://schemas.openxmlformats.org/officeDocument/2006/math">
                    <m:r>
                      <a:rPr lang="en-US" altLang="zh-CN" sz="2800" b="1" i="1" dirty="0" smtClean="0">
                        <a:latin typeface="Cambria Math" panose="02040503050406030204" pitchFamily="18" charset="0"/>
                      </a:rPr>
                      <m:t>𝑩</m:t>
                    </m:r>
                    <m:r>
                      <a:rPr lang="en-US" altLang="zh-CN" sz="2800" i="1" dirty="0">
                        <a:latin typeface="Cambria Math" panose="02040503050406030204" pitchFamily="18" charset="0"/>
                      </a:rPr>
                      <m:t>=</m:t>
                    </m:r>
                    <m:sSub>
                      <m:sSubPr>
                        <m:ctrlPr>
                          <a:rPr lang="en-US" altLang="zh-CN" sz="2800" i="1" dirty="0">
                            <a:latin typeface="Cambria Math" panose="02040503050406030204" pitchFamily="18" charset="0"/>
                          </a:rPr>
                        </m:ctrlPr>
                      </m:sSubPr>
                      <m:e>
                        <m:r>
                          <a:rPr lang="en-US" altLang="zh-CN" sz="2800" b="0" i="1" dirty="0" smtClean="0">
                            <a:latin typeface="Cambria Math" panose="02040503050406030204" pitchFamily="18" charset="0"/>
                          </a:rPr>
                          <m:t>𝐵</m:t>
                        </m:r>
                      </m:e>
                      <m:sub>
                        <m:r>
                          <a:rPr lang="en-US" altLang="zh-CN" sz="2800" i="1" dirty="0">
                            <a:latin typeface="Cambria Math" panose="02040503050406030204" pitchFamily="18" charset="0"/>
                          </a:rPr>
                          <m:t>0</m:t>
                        </m:r>
                      </m:sub>
                    </m:sSub>
                    <m:sSub>
                      <m:sSubPr>
                        <m:ctrlPr>
                          <a:rPr lang="en-US" altLang="zh-CN" sz="2800" i="1" dirty="0">
                            <a:latin typeface="Cambria Math" panose="02040503050406030204" pitchFamily="18" charset="0"/>
                          </a:rPr>
                        </m:ctrlPr>
                      </m:sSubPr>
                      <m:e>
                        <m:r>
                          <a:rPr lang="en-US" altLang="zh-CN" sz="2800" b="1" i="1" dirty="0">
                            <a:latin typeface="Cambria Math" panose="02040503050406030204" pitchFamily="18" charset="0"/>
                          </a:rPr>
                          <m:t>𝒆</m:t>
                        </m:r>
                      </m:e>
                      <m:sub>
                        <m:r>
                          <a:rPr lang="en-US" altLang="zh-CN" sz="2800" b="0" i="1" dirty="0" smtClean="0">
                            <a:latin typeface="Cambria Math" panose="02040503050406030204" pitchFamily="18" charset="0"/>
                          </a:rPr>
                          <m:t>𝑧</m:t>
                        </m:r>
                      </m:sub>
                    </m:sSub>
                  </m:oMath>
                </a14:m>
                <a:r>
                  <a:rPr lang="zh-CN" altLang="en-US" sz="2800" dirty="0"/>
                  <a:t> 中，电子原先静止在原点，求它其后的运动轨迹，并证明轨迹是摆线。</a:t>
                </a:r>
                <a:endParaRPr lang="zh-CN" altLang="en-US" sz="2800" dirty="0"/>
              </a:p>
            </p:txBody>
          </p:sp>
        </mc:Choice>
        <mc:Fallback>
          <p:sp>
            <p:nvSpPr>
              <p:cNvPr id="60417" name="文本占位符 82946"/>
              <p:cNvSpPr>
                <a:spLocks noRot="1" noChangeAspect="1" noMove="1" noResize="1" noEditPoints="1" noAdjustHandles="1" noChangeArrowheads="1" noChangeShapeType="1" noTextEdit="1"/>
              </p:cNvSpPr>
              <p:nvPr>
                <p:ph idx="1"/>
              </p:nvPr>
            </p:nvSpPr>
            <p:spPr>
              <a:xfrm>
                <a:off x="457200" y="404813"/>
                <a:ext cx="8218488" cy="5761037"/>
              </a:xfrm>
              <a:blipFill rotWithShape="1">
                <a:blip r:embed="rId1"/>
                <a:stretch>
                  <a:fillRect t="-6" r="4"/>
                </a:stretch>
              </a:blipFill>
            </p:spPr>
            <p:txBody>
              <a:bodyPr/>
              <a:lstStyle/>
              <a:p>
                <a:r>
                  <a:rPr lang="zh-CN" altLang="en-US">
                    <a:noFill/>
                  </a:rPr>
                  <a:t> </a:t>
                </a:r>
              </a:p>
            </p:txBody>
          </p:sp>
        </mc:Fallback>
      </mc:AlternateContent>
      <p:sp>
        <p:nvSpPr>
          <p:cNvPr id="60418" name="直接连接符 82947"/>
          <p:cNvSpPr/>
          <p:nvPr/>
        </p:nvSpPr>
        <p:spPr>
          <a:xfrm>
            <a:off x="9471025" y="2859088"/>
            <a:ext cx="0" cy="0"/>
          </a:xfrm>
          <a:prstGeom prst="line">
            <a:avLst/>
          </a:prstGeom>
          <a:ln w="9525" cap="flat" cmpd="sng">
            <a:solidFill>
              <a:srgbClr val="000000"/>
            </a:solidFill>
            <a:prstDash val="solid"/>
            <a:round/>
            <a:headEnd type="none" w="med" len="med"/>
            <a:tailEnd type="triangle" w="med" len="med"/>
          </a:ln>
        </p:spPr>
      </p:sp>
      <p:sp>
        <p:nvSpPr>
          <p:cNvPr id="60419" name="矩形 82948"/>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60420" name="矩形 82950"/>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algn="l"/>
            <a:r>
              <a:rPr lang="zh-CN" altLang="en-US" dirty="0"/>
              <a:t>练习题</a:t>
            </a:r>
            <a:endParaRPr lang="zh-CN" altLang="en-US" dirty="0"/>
          </a:p>
        </p:txBody>
      </p:sp>
      <p:sp>
        <p:nvSpPr>
          <p:cNvPr id="3" name="内容占位符 2"/>
          <p:cNvSpPr>
            <a:spLocks noGrp="1"/>
          </p:cNvSpPr>
          <p:nvPr>
            <p:ph idx="1"/>
          </p:nvPr>
        </p:nvSpPr>
        <p:spPr>
          <a:xfrm>
            <a:off x="457200" y="1600200"/>
            <a:ext cx="6059016" cy="4525963"/>
          </a:xfrm>
        </p:spPr>
        <p:txBody>
          <a:bodyPr/>
          <a:lstStyle/>
          <a:p>
            <a:r>
              <a:rPr lang="zh-CN" altLang="en-US" dirty="0"/>
              <a:t>设两竖直放置的无限大平板之间存在等离子体，磁场 </a:t>
            </a:r>
            <a:r>
              <a:rPr lang="en-US" altLang="zh-CN" b="1" i="1" dirty="0">
                <a:latin typeface="Times New Roman" panose="02020603050405020304" pitchFamily="18" charset="0"/>
                <a:cs typeface="Times New Roman" panose="02020603050405020304" pitchFamily="18" charset="0"/>
              </a:rPr>
              <a:t>B</a:t>
            </a:r>
            <a:r>
              <a:rPr lang="en-US" altLang="zh-CN" baseline="-25000" dirty="0"/>
              <a:t>0 </a:t>
            </a:r>
            <a:r>
              <a:rPr lang="zh-CN" altLang="en-US" dirty="0"/>
              <a:t>为水平方向且平行于平板，重力将引起漂移并产生电荷分离，进而产生电场。若电荷到达平板处将在平板上积累，等离子体密度一直维持不变。求在此电场作用下的粒子漂移运动情况。 </a:t>
            </a:r>
            <a:endParaRPr lang="zh-CN" altLang="en-US" dirty="0"/>
          </a:p>
        </p:txBody>
      </p:sp>
      <p:grpSp>
        <p:nvGrpSpPr>
          <p:cNvPr id="96" name="组合 95"/>
          <p:cNvGrpSpPr/>
          <p:nvPr/>
        </p:nvGrpSpPr>
        <p:grpSpPr>
          <a:xfrm>
            <a:off x="6696236" y="1752680"/>
            <a:ext cx="1296144" cy="2072364"/>
            <a:chOff x="6696236" y="1752680"/>
            <a:chExt cx="1296144" cy="2072364"/>
          </a:xfrm>
        </p:grpSpPr>
        <p:sp>
          <p:nvSpPr>
            <p:cNvPr id="4" name="矩形 3"/>
            <p:cNvSpPr/>
            <p:nvPr/>
          </p:nvSpPr>
          <p:spPr>
            <a:xfrm>
              <a:off x="6696236" y="1752680"/>
              <a:ext cx="144016" cy="2072364"/>
            </a:xfrm>
            <a:prstGeom prst="rect">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矩形 4"/>
            <p:cNvSpPr/>
            <p:nvPr/>
          </p:nvSpPr>
          <p:spPr>
            <a:xfrm>
              <a:off x="7847928" y="1752680"/>
              <a:ext cx="144452" cy="2072364"/>
            </a:xfrm>
            <a:prstGeom prst="rect">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8" name="Group 13"/>
            <p:cNvGrpSpPr/>
            <p:nvPr/>
          </p:nvGrpSpPr>
          <p:grpSpPr bwMode="auto">
            <a:xfrm>
              <a:off x="6933145" y="1884461"/>
              <a:ext cx="822325" cy="822325"/>
              <a:chOff x="4800" y="3000"/>
              <a:chExt cx="1600" cy="1600"/>
            </a:xfrm>
          </p:grpSpPr>
          <p:sp>
            <p:nvSpPr>
              <p:cNvPr id="29" name="Line 14"/>
              <p:cNvSpPr>
                <a:spLocks noChangeShapeType="1"/>
              </p:cNvSpPr>
              <p:nvPr/>
            </p:nvSpPr>
            <p:spPr bwMode="auto">
              <a:xfrm>
                <a:off x="4800" y="3000"/>
                <a:ext cx="160" cy="160"/>
              </a:xfrm>
              <a:prstGeom prst="line">
                <a:avLst/>
              </a:prstGeom>
              <a:noFill/>
              <a:ln w="9525">
                <a:solidFill>
                  <a:srgbClr val="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lstStyle/>
              <a:p>
                <a:endParaRPr lang="zh-CN" altLang="en-US"/>
              </a:p>
            </p:txBody>
          </p:sp>
          <p:sp>
            <p:nvSpPr>
              <p:cNvPr id="30" name="Line 15"/>
              <p:cNvSpPr>
                <a:spLocks noChangeShapeType="1"/>
              </p:cNvSpPr>
              <p:nvPr/>
            </p:nvSpPr>
            <p:spPr bwMode="auto">
              <a:xfrm flipH="1">
                <a:off x="4800" y="3000"/>
                <a:ext cx="160" cy="160"/>
              </a:xfrm>
              <a:prstGeom prst="line">
                <a:avLst/>
              </a:prstGeom>
              <a:noFill/>
              <a:ln w="9525">
                <a:solidFill>
                  <a:srgbClr val="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lstStyle/>
              <a:p>
                <a:endParaRPr lang="zh-CN" altLang="en-US"/>
              </a:p>
            </p:txBody>
          </p:sp>
          <p:sp>
            <p:nvSpPr>
              <p:cNvPr id="31" name="Line 16"/>
              <p:cNvSpPr>
                <a:spLocks noChangeShapeType="1"/>
              </p:cNvSpPr>
              <p:nvPr/>
            </p:nvSpPr>
            <p:spPr bwMode="auto">
              <a:xfrm>
                <a:off x="4800" y="3480"/>
                <a:ext cx="160" cy="160"/>
              </a:xfrm>
              <a:prstGeom prst="line">
                <a:avLst/>
              </a:prstGeom>
              <a:noFill/>
              <a:ln w="9525">
                <a:solidFill>
                  <a:srgbClr val="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lstStyle/>
              <a:p>
                <a:endParaRPr lang="zh-CN" altLang="en-US"/>
              </a:p>
            </p:txBody>
          </p:sp>
          <p:sp>
            <p:nvSpPr>
              <p:cNvPr id="32" name="Line 17"/>
              <p:cNvSpPr>
                <a:spLocks noChangeShapeType="1"/>
              </p:cNvSpPr>
              <p:nvPr/>
            </p:nvSpPr>
            <p:spPr bwMode="auto">
              <a:xfrm flipH="1">
                <a:off x="4800" y="3480"/>
                <a:ext cx="160" cy="160"/>
              </a:xfrm>
              <a:prstGeom prst="line">
                <a:avLst/>
              </a:prstGeom>
              <a:noFill/>
              <a:ln w="9525">
                <a:solidFill>
                  <a:srgbClr val="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lstStyle/>
              <a:p>
                <a:endParaRPr lang="zh-CN" altLang="en-US"/>
              </a:p>
            </p:txBody>
          </p:sp>
          <p:sp>
            <p:nvSpPr>
              <p:cNvPr id="33" name="Line 18"/>
              <p:cNvSpPr>
                <a:spLocks noChangeShapeType="1"/>
              </p:cNvSpPr>
              <p:nvPr/>
            </p:nvSpPr>
            <p:spPr bwMode="auto">
              <a:xfrm>
                <a:off x="4800" y="3960"/>
                <a:ext cx="160" cy="160"/>
              </a:xfrm>
              <a:prstGeom prst="line">
                <a:avLst/>
              </a:prstGeom>
              <a:noFill/>
              <a:ln w="9525">
                <a:solidFill>
                  <a:srgbClr val="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lstStyle/>
              <a:p>
                <a:endParaRPr lang="zh-CN" altLang="en-US"/>
              </a:p>
            </p:txBody>
          </p:sp>
          <p:sp>
            <p:nvSpPr>
              <p:cNvPr id="34" name="Line 19"/>
              <p:cNvSpPr>
                <a:spLocks noChangeShapeType="1"/>
              </p:cNvSpPr>
              <p:nvPr/>
            </p:nvSpPr>
            <p:spPr bwMode="auto">
              <a:xfrm flipH="1">
                <a:off x="4800" y="3960"/>
                <a:ext cx="160" cy="160"/>
              </a:xfrm>
              <a:prstGeom prst="line">
                <a:avLst/>
              </a:prstGeom>
              <a:noFill/>
              <a:ln w="9525">
                <a:solidFill>
                  <a:srgbClr val="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lstStyle/>
              <a:p>
                <a:endParaRPr lang="zh-CN" altLang="en-US"/>
              </a:p>
            </p:txBody>
          </p:sp>
          <p:sp>
            <p:nvSpPr>
              <p:cNvPr id="35" name="Line 20"/>
              <p:cNvSpPr>
                <a:spLocks noChangeShapeType="1"/>
              </p:cNvSpPr>
              <p:nvPr/>
            </p:nvSpPr>
            <p:spPr bwMode="auto">
              <a:xfrm>
                <a:off x="4800" y="4440"/>
                <a:ext cx="160" cy="160"/>
              </a:xfrm>
              <a:prstGeom prst="line">
                <a:avLst/>
              </a:prstGeom>
              <a:noFill/>
              <a:ln w="9525">
                <a:solidFill>
                  <a:srgbClr val="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lstStyle/>
              <a:p>
                <a:endParaRPr lang="zh-CN" altLang="en-US"/>
              </a:p>
            </p:txBody>
          </p:sp>
          <p:sp>
            <p:nvSpPr>
              <p:cNvPr id="36" name="Line 21"/>
              <p:cNvSpPr>
                <a:spLocks noChangeShapeType="1"/>
              </p:cNvSpPr>
              <p:nvPr/>
            </p:nvSpPr>
            <p:spPr bwMode="auto">
              <a:xfrm flipH="1">
                <a:off x="4800" y="4440"/>
                <a:ext cx="160" cy="160"/>
              </a:xfrm>
              <a:prstGeom prst="line">
                <a:avLst/>
              </a:prstGeom>
              <a:noFill/>
              <a:ln w="9525">
                <a:solidFill>
                  <a:srgbClr val="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lstStyle/>
              <a:p>
                <a:endParaRPr lang="zh-CN" altLang="en-US"/>
              </a:p>
            </p:txBody>
          </p:sp>
          <p:sp>
            <p:nvSpPr>
              <p:cNvPr id="37" name="Line 22"/>
              <p:cNvSpPr>
                <a:spLocks noChangeShapeType="1"/>
              </p:cNvSpPr>
              <p:nvPr/>
            </p:nvSpPr>
            <p:spPr bwMode="auto">
              <a:xfrm>
                <a:off x="5280" y="3000"/>
                <a:ext cx="160" cy="160"/>
              </a:xfrm>
              <a:prstGeom prst="line">
                <a:avLst/>
              </a:prstGeom>
              <a:noFill/>
              <a:ln w="9525">
                <a:solidFill>
                  <a:srgbClr val="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lstStyle/>
              <a:p>
                <a:endParaRPr lang="zh-CN" altLang="en-US"/>
              </a:p>
            </p:txBody>
          </p:sp>
          <p:sp>
            <p:nvSpPr>
              <p:cNvPr id="38" name="Line 23"/>
              <p:cNvSpPr>
                <a:spLocks noChangeShapeType="1"/>
              </p:cNvSpPr>
              <p:nvPr/>
            </p:nvSpPr>
            <p:spPr bwMode="auto">
              <a:xfrm flipH="1">
                <a:off x="5280" y="3000"/>
                <a:ext cx="160" cy="160"/>
              </a:xfrm>
              <a:prstGeom prst="line">
                <a:avLst/>
              </a:prstGeom>
              <a:noFill/>
              <a:ln w="9525">
                <a:solidFill>
                  <a:srgbClr val="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lstStyle/>
              <a:p>
                <a:endParaRPr lang="zh-CN" altLang="en-US"/>
              </a:p>
            </p:txBody>
          </p:sp>
          <p:sp>
            <p:nvSpPr>
              <p:cNvPr id="39" name="Line 24"/>
              <p:cNvSpPr>
                <a:spLocks noChangeShapeType="1"/>
              </p:cNvSpPr>
              <p:nvPr/>
            </p:nvSpPr>
            <p:spPr bwMode="auto">
              <a:xfrm>
                <a:off x="5280" y="3480"/>
                <a:ext cx="160" cy="160"/>
              </a:xfrm>
              <a:prstGeom prst="line">
                <a:avLst/>
              </a:prstGeom>
              <a:noFill/>
              <a:ln w="9525">
                <a:solidFill>
                  <a:srgbClr val="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lstStyle/>
              <a:p>
                <a:endParaRPr lang="zh-CN" altLang="en-US"/>
              </a:p>
            </p:txBody>
          </p:sp>
          <p:sp>
            <p:nvSpPr>
              <p:cNvPr id="40" name="Line 25"/>
              <p:cNvSpPr>
                <a:spLocks noChangeShapeType="1"/>
              </p:cNvSpPr>
              <p:nvPr/>
            </p:nvSpPr>
            <p:spPr bwMode="auto">
              <a:xfrm flipH="1">
                <a:off x="5280" y="3480"/>
                <a:ext cx="160" cy="160"/>
              </a:xfrm>
              <a:prstGeom prst="line">
                <a:avLst/>
              </a:prstGeom>
              <a:noFill/>
              <a:ln w="9525">
                <a:solidFill>
                  <a:srgbClr val="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lstStyle/>
              <a:p>
                <a:endParaRPr lang="zh-CN" altLang="en-US"/>
              </a:p>
            </p:txBody>
          </p:sp>
          <p:sp>
            <p:nvSpPr>
              <p:cNvPr id="41" name="Line 26"/>
              <p:cNvSpPr>
                <a:spLocks noChangeShapeType="1"/>
              </p:cNvSpPr>
              <p:nvPr/>
            </p:nvSpPr>
            <p:spPr bwMode="auto">
              <a:xfrm>
                <a:off x="5280" y="3960"/>
                <a:ext cx="160" cy="160"/>
              </a:xfrm>
              <a:prstGeom prst="line">
                <a:avLst/>
              </a:prstGeom>
              <a:noFill/>
              <a:ln w="9525">
                <a:solidFill>
                  <a:srgbClr val="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lstStyle/>
              <a:p>
                <a:endParaRPr lang="zh-CN" altLang="en-US"/>
              </a:p>
            </p:txBody>
          </p:sp>
          <p:sp>
            <p:nvSpPr>
              <p:cNvPr id="42" name="Line 27"/>
              <p:cNvSpPr>
                <a:spLocks noChangeShapeType="1"/>
              </p:cNvSpPr>
              <p:nvPr/>
            </p:nvSpPr>
            <p:spPr bwMode="auto">
              <a:xfrm flipH="1">
                <a:off x="5280" y="3960"/>
                <a:ext cx="160" cy="160"/>
              </a:xfrm>
              <a:prstGeom prst="line">
                <a:avLst/>
              </a:prstGeom>
              <a:noFill/>
              <a:ln w="9525">
                <a:solidFill>
                  <a:srgbClr val="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lstStyle/>
              <a:p>
                <a:endParaRPr lang="zh-CN" altLang="en-US"/>
              </a:p>
            </p:txBody>
          </p:sp>
          <p:sp>
            <p:nvSpPr>
              <p:cNvPr id="43" name="Line 28"/>
              <p:cNvSpPr>
                <a:spLocks noChangeShapeType="1"/>
              </p:cNvSpPr>
              <p:nvPr/>
            </p:nvSpPr>
            <p:spPr bwMode="auto">
              <a:xfrm>
                <a:off x="5280" y="4440"/>
                <a:ext cx="160" cy="160"/>
              </a:xfrm>
              <a:prstGeom prst="line">
                <a:avLst/>
              </a:prstGeom>
              <a:noFill/>
              <a:ln w="9525">
                <a:solidFill>
                  <a:srgbClr val="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lstStyle/>
              <a:p>
                <a:endParaRPr lang="zh-CN" altLang="en-US"/>
              </a:p>
            </p:txBody>
          </p:sp>
          <p:sp>
            <p:nvSpPr>
              <p:cNvPr id="44" name="Line 29"/>
              <p:cNvSpPr>
                <a:spLocks noChangeShapeType="1"/>
              </p:cNvSpPr>
              <p:nvPr/>
            </p:nvSpPr>
            <p:spPr bwMode="auto">
              <a:xfrm flipH="1">
                <a:off x="5280" y="4440"/>
                <a:ext cx="160" cy="160"/>
              </a:xfrm>
              <a:prstGeom prst="line">
                <a:avLst/>
              </a:prstGeom>
              <a:noFill/>
              <a:ln w="9525">
                <a:solidFill>
                  <a:srgbClr val="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lstStyle/>
              <a:p>
                <a:endParaRPr lang="zh-CN" altLang="en-US"/>
              </a:p>
            </p:txBody>
          </p:sp>
          <p:sp>
            <p:nvSpPr>
              <p:cNvPr id="45" name="Line 30"/>
              <p:cNvSpPr>
                <a:spLocks noChangeShapeType="1"/>
              </p:cNvSpPr>
              <p:nvPr/>
            </p:nvSpPr>
            <p:spPr bwMode="auto">
              <a:xfrm>
                <a:off x="5760" y="3000"/>
                <a:ext cx="160" cy="160"/>
              </a:xfrm>
              <a:prstGeom prst="line">
                <a:avLst/>
              </a:prstGeom>
              <a:noFill/>
              <a:ln w="9525">
                <a:solidFill>
                  <a:srgbClr val="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lstStyle/>
              <a:p>
                <a:endParaRPr lang="zh-CN" altLang="en-US"/>
              </a:p>
            </p:txBody>
          </p:sp>
          <p:sp>
            <p:nvSpPr>
              <p:cNvPr id="46" name="Line 31"/>
              <p:cNvSpPr>
                <a:spLocks noChangeShapeType="1"/>
              </p:cNvSpPr>
              <p:nvPr/>
            </p:nvSpPr>
            <p:spPr bwMode="auto">
              <a:xfrm flipH="1">
                <a:off x="5760" y="3000"/>
                <a:ext cx="160" cy="160"/>
              </a:xfrm>
              <a:prstGeom prst="line">
                <a:avLst/>
              </a:prstGeom>
              <a:noFill/>
              <a:ln w="9525">
                <a:solidFill>
                  <a:srgbClr val="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lstStyle/>
              <a:p>
                <a:endParaRPr lang="zh-CN" altLang="en-US"/>
              </a:p>
            </p:txBody>
          </p:sp>
          <p:sp>
            <p:nvSpPr>
              <p:cNvPr id="47" name="Line 32"/>
              <p:cNvSpPr>
                <a:spLocks noChangeShapeType="1"/>
              </p:cNvSpPr>
              <p:nvPr/>
            </p:nvSpPr>
            <p:spPr bwMode="auto">
              <a:xfrm>
                <a:off x="5760" y="3480"/>
                <a:ext cx="160" cy="160"/>
              </a:xfrm>
              <a:prstGeom prst="line">
                <a:avLst/>
              </a:prstGeom>
              <a:noFill/>
              <a:ln w="9525">
                <a:solidFill>
                  <a:srgbClr val="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lstStyle/>
              <a:p>
                <a:endParaRPr lang="zh-CN" altLang="en-US"/>
              </a:p>
            </p:txBody>
          </p:sp>
          <p:sp>
            <p:nvSpPr>
              <p:cNvPr id="48" name="Line 33"/>
              <p:cNvSpPr>
                <a:spLocks noChangeShapeType="1"/>
              </p:cNvSpPr>
              <p:nvPr/>
            </p:nvSpPr>
            <p:spPr bwMode="auto">
              <a:xfrm flipH="1">
                <a:off x="5760" y="3480"/>
                <a:ext cx="160" cy="160"/>
              </a:xfrm>
              <a:prstGeom prst="line">
                <a:avLst/>
              </a:prstGeom>
              <a:noFill/>
              <a:ln w="9525">
                <a:solidFill>
                  <a:srgbClr val="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lstStyle/>
              <a:p>
                <a:endParaRPr lang="zh-CN" altLang="en-US"/>
              </a:p>
            </p:txBody>
          </p:sp>
          <p:sp>
            <p:nvSpPr>
              <p:cNvPr id="49" name="Line 34"/>
              <p:cNvSpPr>
                <a:spLocks noChangeShapeType="1"/>
              </p:cNvSpPr>
              <p:nvPr/>
            </p:nvSpPr>
            <p:spPr bwMode="auto">
              <a:xfrm>
                <a:off x="5760" y="3960"/>
                <a:ext cx="160" cy="160"/>
              </a:xfrm>
              <a:prstGeom prst="line">
                <a:avLst/>
              </a:prstGeom>
              <a:noFill/>
              <a:ln w="9525">
                <a:solidFill>
                  <a:srgbClr val="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lstStyle/>
              <a:p>
                <a:endParaRPr lang="zh-CN" altLang="en-US"/>
              </a:p>
            </p:txBody>
          </p:sp>
          <p:sp>
            <p:nvSpPr>
              <p:cNvPr id="50" name="Line 35"/>
              <p:cNvSpPr>
                <a:spLocks noChangeShapeType="1"/>
              </p:cNvSpPr>
              <p:nvPr/>
            </p:nvSpPr>
            <p:spPr bwMode="auto">
              <a:xfrm flipH="1">
                <a:off x="5760" y="3960"/>
                <a:ext cx="160" cy="160"/>
              </a:xfrm>
              <a:prstGeom prst="line">
                <a:avLst/>
              </a:prstGeom>
              <a:noFill/>
              <a:ln w="9525">
                <a:solidFill>
                  <a:srgbClr val="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lstStyle/>
              <a:p>
                <a:endParaRPr lang="zh-CN" altLang="en-US"/>
              </a:p>
            </p:txBody>
          </p:sp>
          <p:sp>
            <p:nvSpPr>
              <p:cNvPr id="51" name="Line 36"/>
              <p:cNvSpPr>
                <a:spLocks noChangeShapeType="1"/>
              </p:cNvSpPr>
              <p:nvPr/>
            </p:nvSpPr>
            <p:spPr bwMode="auto">
              <a:xfrm>
                <a:off x="5760" y="4440"/>
                <a:ext cx="160" cy="160"/>
              </a:xfrm>
              <a:prstGeom prst="line">
                <a:avLst/>
              </a:prstGeom>
              <a:noFill/>
              <a:ln w="9525">
                <a:solidFill>
                  <a:srgbClr val="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lstStyle/>
              <a:p>
                <a:endParaRPr lang="zh-CN" altLang="en-US"/>
              </a:p>
            </p:txBody>
          </p:sp>
          <p:sp>
            <p:nvSpPr>
              <p:cNvPr id="52" name="Line 37"/>
              <p:cNvSpPr>
                <a:spLocks noChangeShapeType="1"/>
              </p:cNvSpPr>
              <p:nvPr/>
            </p:nvSpPr>
            <p:spPr bwMode="auto">
              <a:xfrm flipH="1">
                <a:off x="5760" y="4440"/>
                <a:ext cx="160" cy="160"/>
              </a:xfrm>
              <a:prstGeom prst="line">
                <a:avLst/>
              </a:prstGeom>
              <a:noFill/>
              <a:ln w="9525">
                <a:solidFill>
                  <a:srgbClr val="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lstStyle/>
              <a:p>
                <a:endParaRPr lang="zh-CN" altLang="en-US"/>
              </a:p>
            </p:txBody>
          </p:sp>
          <p:sp>
            <p:nvSpPr>
              <p:cNvPr id="53" name="Line 38"/>
              <p:cNvSpPr>
                <a:spLocks noChangeShapeType="1"/>
              </p:cNvSpPr>
              <p:nvPr/>
            </p:nvSpPr>
            <p:spPr bwMode="auto">
              <a:xfrm>
                <a:off x="6240" y="3000"/>
                <a:ext cx="160" cy="160"/>
              </a:xfrm>
              <a:prstGeom prst="line">
                <a:avLst/>
              </a:prstGeom>
              <a:noFill/>
              <a:ln w="9525">
                <a:solidFill>
                  <a:srgbClr val="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lstStyle/>
              <a:p>
                <a:endParaRPr lang="zh-CN" altLang="en-US"/>
              </a:p>
            </p:txBody>
          </p:sp>
          <p:sp>
            <p:nvSpPr>
              <p:cNvPr id="54" name="Line 39"/>
              <p:cNvSpPr>
                <a:spLocks noChangeShapeType="1"/>
              </p:cNvSpPr>
              <p:nvPr/>
            </p:nvSpPr>
            <p:spPr bwMode="auto">
              <a:xfrm flipH="1">
                <a:off x="6240" y="3000"/>
                <a:ext cx="160" cy="160"/>
              </a:xfrm>
              <a:prstGeom prst="line">
                <a:avLst/>
              </a:prstGeom>
              <a:noFill/>
              <a:ln w="9525">
                <a:solidFill>
                  <a:srgbClr val="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lstStyle/>
              <a:p>
                <a:endParaRPr lang="zh-CN" altLang="en-US"/>
              </a:p>
            </p:txBody>
          </p:sp>
          <p:sp>
            <p:nvSpPr>
              <p:cNvPr id="55" name="Line 40"/>
              <p:cNvSpPr>
                <a:spLocks noChangeShapeType="1"/>
              </p:cNvSpPr>
              <p:nvPr/>
            </p:nvSpPr>
            <p:spPr bwMode="auto">
              <a:xfrm>
                <a:off x="6240" y="3480"/>
                <a:ext cx="160" cy="160"/>
              </a:xfrm>
              <a:prstGeom prst="line">
                <a:avLst/>
              </a:prstGeom>
              <a:noFill/>
              <a:ln w="9525">
                <a:solidFill>
                  <a:srgbClr val="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lstStyle/>
              <a:p>
                <a:endParaRPr lang="zh-CN" altLang="en-US"/>
              </a:p>
            </p:txBody>
          </p:sp>
          <p:sp>
            <p:nvSpPr>
              <p:cNvPr id="56" name="Line 41"/>
              <p:cNvSpPr>
                <a:spLocks noChangeShapeType="1"/>
              </p:cNvSpPr>
              <p:nvPr/>
            </p:nvSpPr>
            <p:spPr bwMode="auto">
              <a:xfrm flipH="1">
                <a:off x="6240" y="3480"/>
                <a:ext cx="160" cy="160"/>
              </a:xfrm>
              <a:prstGeom prst="line">
                <a:avLst/>
              </a:prstGeom>
              <a:noFill/>
              <a:ln w="9525">
                <a:solidFill>
                  <a:srgbClr val="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lstStyle/>
              <a:p>
                <a:endParaRPr lang="zh-CN" altLang="en-US"/>
              </a:p>
            </p:txBody>
          </p:sp>
          <p:sp>
            <p:nvSpPr>
              <p:cNvPr id="57" name="Line 42"/>
              <p:cNvSpPr>
                <a:spLocks noChangeShapeType="1"/>
              </p:cNvSpPr>
              <p:nvPr/>
            </p:nvSpPr>
            <p:spPr bwMode="auto">
              <a:xfrm>
                <a:off x="6240" y="3960"/>
                <a:ext cx="160" cy="160"/>
              </a:xfrm>
              <a:prstGeom prst="line">
                <a:avLst/>
              </a:prstGeom>
              <a:noFill/>
              <a:ln w="9525">
                <a:solidFill>
                  <a:srgbClr val="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lstStyle/>
              <a:p>
                <a:endParaRPr lang="zh-CN" altLang="en-US"/>
              </a:p>
            </p:txBody>
          </p:sp>
          <p:sp>
            <p:nvSpPr>
              <p:cNvPr id="58" name="Line 43"/>
              <p:cNvSpPr>
                <a:spLocks noChangeShapeType="1"/>
              </p:cNvSpPr>
              <p:nvPr/>
            </p:nvSpPr>
            <p:spPr bwMode="auto">
              <a:xfrm flipH="1">
                <a:off x="6240" y="3960"/>
                <a:ext cx="160" cy="160"/>
              </a:xfrm>
              <a:prstGeom prst="line">
                <a:avLst/>
              </a:prstGeom>
              <a:noFill/>
              <a:ln w="9525">
                <a:solidFill>
                  <a:srgbClr val="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lstStyle/>
              <a:p>
                <a:endParaRPr lang="zh-CN" altLang="en-US"/>
              </a:p>
            </p:txBody>
          </p:sp>
          <p:sp>
            <p:nvSpPr>
              <p:cNvPr id="59" name="Line 44"/>
              <p:cNvSpPr>
                <a:spLocks noChangeShapeType="1"/>
              </p:cNvSpPr>
              <p:nvPr/>
            </p:nvSpPr>
            <p:spPr bwMode="auto">
              <a:xfrm>
                <a:off x="6240" y="4440"/>
                <a:ext cx="160" cy="160"/>
              </a:xfrm>
              <a:prstGeom prst="line">
                <a:avLst/>
              </a:prstGeom>
              <a:noFill/>
              <a:ln w="9525">
                <a:solidFill>
                  <a:srgbClr val="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lstStyle/>
              <a:p>
                <a:endParaRPr lang="zh-CN" altLang="en-US"/>
              </a:p>
            </p:txBody>
          </p:sp>
          <p:sp>
            <p:nvSpPr>
              <p:cNvPr id="60" name="Line 45"/>
              <p:cNvSpPr>
                <a:spLocks noChangeShapeType="1"/>
              </p:cNvSpPr>
              <p:nvPr/>
            </p:nvSpPr>
            <p:spPr bwMode="auto">
              <a:xfrm flipH="1">
                <a:off x="6240" y="4440"/>
                <a:ext cx="160" cy="160"/>
              </a:xfrm>
              <a:prstGeom prst="line">
                <a:avLst/>
              </a:prstGeom>
              <a:noFill/>
              <a:ln w="9525">
                <a:solidFill>
                  <a:srgbClr val="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lstStyle/>
              <a:p>
                <a:endParaRPr lang="zh-CN" altLang="en-US"/>
              </a:p>
            </p:txBody>
          </p:sp>
        </p:grpSp>
        <p:grpSp>
          <p:nvGrpSpPr>
            <p:cNvPr id="61" name="Group 13"/>
            <p:cNvGrpSpPr/>
            <p:nvPr/>
          </p:nvGrpSpPr>
          <p:grpSpPr bwMode="auto">
            <a:xfrm>
              <a:off x="6932927" y="2884468"/>
              <a:ext cx="822325" cy="822325"/>
              <a:chOff x="4800" y="3000"/>
              <a:chExt cx="1600" cy="1600"/>
            </a:xfrm>
          </p:grpSpPr>
          <p:sp>
            <p:nvSpPr>
              <p:cNvPr id="62" name="Line 14"/>
              <p:cNvSpPr>
                <a:spLocks noChangeShapeType="1"/>
              </p:cNvSpPr>
              <p:nvPr/>
            </p:nvSpPr>
            <p:spPr bwMode="auto">
              <a:xfrm>
                <a:off x="4800" y="3000"/>
                <a:ext cx="160" cy="160"/>
              </a:xfrm>
              <a:prstGeom prst="line">
                <a:avLst/>
              </a:prstGeom>
              <a:noFill/>
              <a:ln w="9525">
                <a:solidFill>
                  <a:srgbClr val="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lstStyle/>
              <a:p>
                <a:endParaRPr lang="zh-CN" altLang="en-US"/>
              </a:p>
            </p:txBody>
          </p:sp>
          <p:sp>
            <p:nvSpPr>
              <p:cNvPr id="63" name="Line 15"/>
              <p:cNvSpPr>
                <a:spLocks noChangeShapeType="1"/>
              </p:cNvSpPr>
              <p:nvPr/>
            </p:nvSpPr>
            <p:spPr bwMode="auto">
              <a:xfrm flipH="1">
                <a:off x="4800" y="3000"/>
                <a:ext cx="160" cy="160"/>
              </a:xfrm>
              <a:prstGeom prst="line">
                <a:avLst/>
              </a:prstGeom>
              <a:noFill/>
              <a:ln w="9525">
                <a:solidFill>
                  <a:srgbClr val="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lstStyle/>
              <a:p>
                <a:endParaRPr lang="zh-CN" altLang="en-US"/>
              </a:p>
            </p:txBody>
          </p:sp>
          <p:sp>
            <p:nvSpPr>
              <p:cNvPr id="64" name="Line 16"/>
              <p:cNvSpPr>
                <a:spLocks noChangeShapeType="1"/>
              </p:cNvSpPr>
              <p:nvPr/>
            </p:nvSpPr>
            <p:spPr bwMode="auto">
              <a:xfrm>
                <a:off x="4800" y="3480"/>
                <a:ext cx="160" cy="160"/>
              </a:xfrm>
              <a:prstGeom prst="line">
                <a:avLst/>
              </a:prstGeom>
              <a:noFill/>
              <a:ln w="9525">
                <a:solidFill>
                  <a:srgbClr val="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lstStyle/>
              <a:p>
                <a:endParaRPr lang="zh-CN" altLang="en-US"/>
              </a:p>
            </p:txBody>
          </p:sp>
          <p:sp>
            <p:nvSpPr>
              <p:cNvPr id="65" name="Line 17"/>
              <p:cNvSpPr>
                <a:spLocks noChangeShapeType="1"/>
              </p:cNvSpPr>
              <p:nvPr/>
            </p:nvSpPr>
            <p:spPr bwMode="auto">
              <a:xfrm flipH="1">
                <a:off x="4800" y="3480"/>
                <a:ext cx="160" cy="160"/>
              </a:xfrm>
              <a:prstGeom prst="line">
                <a:avLst/>
              </a:prstGeom>
              <a:noFill/>
              <a:ln w="9525">
                <a:solidFill>
                  <a:srgbClr val="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lstStyle/>
              <a:p>
                <a:endParaRPr lang="zh-CN" altLang="en-US"/>
              </a:p>
            </p:txBody>
          </p:sp>
          <p:sp>
            <p:nvSpPr>
              <p:cNvPr id="66" name="Line 18"/>
              <p:cNvSpPr>
                <a:spLocks noChangeShapeType="1"/>
              </p:cNvSpPr>
              <p:nvPr/>
            </p:nvSpPr>
            <p:spPr bwMode="auto">
              <a:xfrm>
                <a:off x="4800" y="3960"/>
                <a:ext cx="160" cy="160"/>
              </a:xfrm>
              <a:prstGeom prst="line">
                <a:avLst/>
              </a:prstGeom>
              <a:noFill/>
              <a:ln w="9525">
                <a:solidFill>
                  <a:srgbClr val="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lstStyle/>
              <a:p>
                <a:endParaRPr lang="zh-CN" altLang="en-US"/>
              </a:p>
            </p:txBody>
          </p:sp>
          <p:sp>
            <p:nvSpPr>
              <p:cNvPr id="67" name="Line 19"/>
              <p:cNvSpPr>
                <a:spLocks noChangeShapeType="1"/>
              </p:cNvSpPr>
              <p:nvPr/>
            </p:nvSpPr>
            <p:spPr bwMode="auto">
              <a:xfrm flipH="1">
                <a:off x="4800" y="3960"/>
                <a:ext cx="160" cy="160"/>
              </a:xfrm>
              <a:prstGeom prst="line">
                <a:avLst/>
              </a:prstGeom>
              <a:noFill/>
              <a:ln w="9525">
                <a:solidFill>
                  <a:srgbClr val="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lstStyle/>
              <a:p>
                <a:endParaRPr lang="zh-CN" altLang="en-US"/>
              </a:p>
            </p:txBody>
          </p:sp>
          <p:sp>
            <p:nvSpPr>
              <p:cNvPr id="68" name="Line 20"/>
              <p:cNvSpPr>
                <a:spLocks noChangeShapeType="1"/>
              </p:cNvSpPr>
              <p:nvPr/>
            </p:nvSpPr>
            <p:spPr bwMode="auto">
              <a:xfrm>
                <a:off x="4800" y="4440"/>
                <a:ext cx="160" cy="160"/>
              </a:xfrm>
              <a:prstGeom prst="line">
                <a:avLst/>
              </a:prstGeom>
              <a:noFill/>
              <a:ln w="9525">
                <a:solidFill>
                  <a:srgbClr val="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lstStyle/>
              <a:p>
                <a:endParaRPr lang="zh-CN" altLang="en-US"/>
              </a:p>
            </p:txBody>
          </p:sp>
          <p:sp>
            <p:nvSpPr>
              <p:cNvPr id="69" name="Line 21"/>
              <p:cNvSpPr>
                <a:spLocks noChangeShapeType="1"/>
              </p:cNvSpPr>
              <p:nvPr/>
            </p:nvSpPr>
            <p:spPr bwMode="auto">
              <a:xfrm flipH="1">
                <a:off x="4800" y="4440"/>
                <a:ext cx="160" cy="160"/>
              </a:xfrm>
              <a:prstGeom prst="line">
                <a:avLst/>
              </a:prstGeom>
              <a:noFill/>
              <a:ln w="9525">
                <a:solidFill>
                  <a:srgbClr val="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lstStyle/>
              <a:p>
                <a:endParaRPr lang="zh-CN" altLang="en-US"/>
              </a:p>
            </p:txBody>
          </p:sp>
          <p:sp>
            <p:nvSpPr>
              <p:cNvPr id="70" name="Line 22"/>
              <p:cNvSpPr>
                <a:spLocks noChangeShapeType="1"/>
              </p:cNvSpPr>
              <p:nvPr/>
            </p:nvSpPr>
            <p:spPr bwMode="auto">
              <a:xfrm>
                <a:off x="5280" y="3000"/>
                <a:ext cx="160" cy="160"/>
              </a:xfrm>
              <a:prstGeom prst="line">
                <a:avLst/>
              </a:prstGeom>
              <a:noFill/>
              <a:ln w="9525">
                <a:solidFill>
                  <a:srgbClr val="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lstStyle/>
              <a:p>
                <a:endParaRPr lang="zh-CN" altLang="en-US"/>
              </a:p>
            </p:txBody>
          </p:sp>
          <p:sp>
            <p:nvSpPr>
              <p:cNvPr id="71" name="Line 23"/>
              <p:cNvSpPr>
                <a:spLocks noChangeShapeType="1"/>
              </p:cNvSpPr>
              <p:nvPr/>
            </p:nvSpPr>
            <p:spPr bwMode="auto">
              <a:xfrm flipH="1">
                <a:off x="5280" y="3000"/>
                <a:ext cx="160" cy="160"/>
              </a:xfrm>
              <a:prstGeom prst="line">
                <a:avLst/>
              </a:prstGeom>
              <a:noFill/>
              <a:ln w="9525">
                <a:solidFill>
                  <a:srgbClr val="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lstStyle/>
              <a:p>
                <a:endParaRPr lang="zh-CN" altLang="en-US"/>
              </a:p>
            </p:txBody>
          </p:sp>
          <p:sp>
            <p:nvSpPr>
              <p:cNvPr id="72" name="Line 24"/>
              <p:cNvSpPr>
                <a:spLocks noChangeShapeType="1"/>
              </p:cNvSpPr>
              <p:nvPr/>
            </p:nvSpPr>
            <p:spPr bwMode="auto">
              <a:xfrm>
                <a:off x="5280" y="3480"/>
                <a:ext cx="160" cy="160"/>
              </a:xfrm>
              <a:prstGeom prst="line">
                <a:avLst/>
              </a:prstGeom>
              <a:noFill/>
              <a:ln w="9525">
                <a:solidFill>
                  <a:srgbClr val="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lstStyle/>
              <a:p>
                <a:endParaRPr lang="zh-CN" altLang="en-US"/>
              </a:p>
            </p:txBody>
          </p:sp>
          <p:sp>
            <p:nvSpPr>
              <p:cNvPr id="73" name="Line 25"/>
              <p:cNvSpPr>
                <a:spLocks noChangeShapeType="1"/>
              </p:cNvSpPr>
              <p:nvPr/>
            </p:nvSpPr>
            <p:spPr bwMode="auto">
              <a:xfrm flipH="1">
                <a:off x="5280" y="3480"/>
                <a:ext cx="160" cy="160"/>
              </a:xfrm>
              <a:prstGeom prst="line">
                <a:avLst/>
              </a:prstGeom>
              <a:noFill/>
              <a:ln w="9525">
                <a:solidFill>
                  <a:srgbClr val="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lstStyle/>
              <a:p>
                <a:endParaRPr lang="zh-CN" altLang="en-US"/>
              </a:p>
            </p:txBody>
          </p:sp>
          <p:sp>
            <p:nvSpPr>
              <p:cNvPr id="74" name="Line 26"/>
              <p:cNvSpPr>
                <a:spLocks noChangeShapeType="1"/>
              </p:cNvSpPr>
              <p:nvPr/>
            </p:nvSpPr>
            <p:spPr bwMode="auto">
              <a:xfrm>
                <a:off x="5280" y="3960"/>
                <a:ext cx="160" cy="160"/>
              </a:xfrm>
              <a:prstGeom prst="line">
                <a:avLst/>
              </a:prstGeom>
              <a:noFill/>
              <a:ln w="9525">
                <a:solidFill>
                  <a:srgbClr val="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lstStyle/>
              <a:p>
                <a:endParaRPr lang="zh-CN" altLang="en-US"/>
              </a:p>
            </p:txBody>
          </p:sp>
          <p:sp>
            <p:nvSpPr>
              <p:cNvPr id="75" name="Line 27"/>
              <p:cNvSpPr>
                <a:spLocks noChangeShapeType="1"/>
              </p:cNvSpPr>
              <p:nvPr/>
            </p:nvSpPr>
            <p:spPr bwMode="auto">
              <a:xfrm flipH="1">
                <a:off x="5280" y="3960"/>
                <a:ext cx="160" cy="160"/>
              </a:xfrm>
              <a:prstGeom prst="line">
                <a:avLst/>
              </a:prstGeom>
              <a:noFill/>
              <a:ln w="9525">
                <a:solidFill>
                  <a:srgbClr val="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lstStyle/>
              <a:p>
                <a:endParaRPr lang="zh-CN" altLang="en-US"/>
              </a:p>
            </p:txBody>
          </p:sp>
          <p:sp>
            <p:nvSpPr>
              <p:cNvPr id="76" name="Line 28"/>
              <p:cNvSpPr>
                <a:spLocks noChangeShapeType="1"/>
              </p:cNvSpPr>
              <p:nvPr/>
            </p:nvSpPr>
            <p:spPr bwMode="auto">
              <a:xfrm>
                <a:off x="5280" y="4440"/>
                <a:ext cx="160" cy="160"/>
              </a:xfrm>
              <a:prstGeom prst="line">
                <a:avLst/>
              </a:prstGeom>
              <a:noFill/>
              <a:ln w="9525">
                <a:solidFill>
                  <a:srgbClr val="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lstStyle/>
              <a:p>
                <a:endParaRPr lang="zh-CN" altLang="en-US"/>
              </a:p>
            </p:txBody>
          </p:sp>
          <p:sp>
            <p:nvSpPr>
              <p:cNvPr id="77" name="Line 29"/>
              <p:cNvSpPr>
                <a:spLocks noChangeShapeType="1"/>
              </p:cNvSpPr>
              <p:nvPr/>
            </p:nvSpPr>
            <p:spPr bwMode="auto">
              <a:xfrm flipH="1">
                <a:off x="5280" y="4440"/>
                <a:ext cx="160" cy="160"/>
              </a:xfrm>
              <a:prstGeom prst="line">
                <a:avLst/>
              </a:prstGeom>
              <a:noFill/>
              <a:ln w="9525">
                <a:solidFill>
                  <a:srgbClr val="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lstStyle/>
              <a:p>
                <a:endParaRPr lang="zh-CN" altLang="en-US"/>
              </a:p>
            </p:txBody>
          </p:sp>
          <p:sp>
            <p:nvSpPr>
              <p:cNvPr id="78" name="Line 30"/>
              <p:cNvSpPr>
                <a:spLocks noChangeShapeType="1"/>
              </p:cNvSpPr>
              <p:nvPr/>
            </p:nvSpPr>
            <p:spPr bwMode="auto">
              <a:xfrm>
                <a:off x="5760" y="3000"/>
                <a:ext cx="160" cy="160"/>
              </a:xfrm>
              <a:prstGeom prst="line">
                <a:avLst/>
              </a:prstGeom>
              <a:noFill/>
              <a:ln w="9525">
                <a:solidFill>
                  <a:srgbClr val="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lstStyle/>
              <a:p>
                <a:endParaRPr lang="zh-CN" altLang="en-US"/>
              </a:p>
            </p:txBody>
          </p:sp>
          <p:sp>
            <p:nvSpPr>
              <p:cNvPr id="79" name="Line 31"/>
              <p:cNvSpPr>
                <a:spLocks noChangeShapeType="1"/>
              </p:cNvSpPr>
              <p:nvPr/>
            </p:nvSpPr>
            <p:spPr bwMode="auto">
              <a:xfrm flipH="1">
                <a:off x="5760" y="3000"/>
                <a:ext cx="160" cy="160"/>
              </a:xfrm>
              <a:prstGeom prst="line">
                <a:avLst/>
              </a:prstGeom>
              <a:noFill/>
              <a:ln w="9525">
                <a:solidFill>
                  <a:srgbClr val="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lstStyle/>
              <a:p>
                <a:endParaRPr lang="zh-CN" altLang="en-US"/>
              </a:p>
            </p:txBody>
          </p:sp>
          <p:sp>
            <p:nvSpPr>
              <p:cNvPr id="80" name="Line 32"/>
              <p:cNvSpPr>
                <a:spLocks noChangeShapeType="1"/>
              </p:cNvSpPr>
              <p:nvPr/>
            </p:nvSpPr>
            <p:spPr bwMode="auto">
              <a:xfrm>
                <a:off x="5760" y="3480"/>
                <a:ext cx="160" cy="160"/>
              </a:xfrm>
              <a:prstGeom prst="line">
                <a:avLst/>
              </a:prstGeom>
              <a:noFill/>
              <a:ln w="9525">
                <a:solidFill>
                  <a:srgbClr val="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lstStyle/>
              <a:p>
                <a:endParaRPr lang="zh-CN" altLang="en-US"/>
              </a:p>
            </p:txBody>
          </p:sp>
          <p:sp>
            <p:nvSpPr>
              <p:cNvPr id="81" name="Line 33"/>
              <p:cNvSpPr>
                <a:spLocks noChangeShapeType="1"/>
              </p:cNvSpPr>
              <p:nvPr/>
            </p:nvSpPr>
            <p:spPr bwMode="auto">
              <a:xfrm flipH="1">
                <a:off x="5760" y="3480"/>
                <a:ext cx="160" cy="160"/>
              </a:xfrm>
              <a:prstGeom prst="line">
                <a:avLst/>
              </a:prstGeom>
              <a:noFill/>
              <a:ln w="9525">
                <a:solidFill>
                  <a:srgbClr val="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lstStyle/>
              <a:p>
                <a:endParaRPr lang="zh-CN" altLang="en-US"/>
              </a:p>
            </p:txBody>
          </p:sp>
          <p:sp>
            <p:nvSpPr>
              <p:cNvPr id="82" name="Line 34"/>
              <p:cNvSpPr>
                <a:spLocks noChangeShapeType="1"/>
              </p:cNvSpPr>
              <p:nvPr/>
            </p:nvSpPr>
            <p:spPr bwMode="auto">
              <a:xfrm>
                <a:off x="5760" y="3960"/>
                <a:ext cx="160" cy="160"/>
              </a:xfrm>
              <a:prstGeom prst="line">
                <a:avLst/>
              </a:prstGeom>
              <a:noFill/>
              <a:ln w="9525">
                <a:solidFill>
                  <a:srgbClr val="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lstStyle/>
              <a:p>
                <a:endParaRPr lang="zh-CN" altLang="en-US"/>
              </a:p>
            </p:txBody>
          </p:sp>
          <p:sp>
            <p:nvSpPr>
              <p:cNvPr id="83" name="Line 35"/>
              <p:cNvSpPr>
                <a:spLocks noChangeShapeType="1"/>
              </p:cNvSpPr>
              <p:nvPr/>
            </p:nvSpPr>
            <p:spPr bwMode="auto">
              <a:xfrm flipH="1">
                <a:off x="5760" y="3960"/>
                <a:ext cx="160" cy="160"/>
              </a:xfrm>
              <a:prstGeom prst="line">
                <a:avLst/>
              </a:prstGeom>
              <a:noFill/>
              <a:ln w="9525">
                <a:solidFill>
                  <a:srgbClr val="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lstStyle/>
              <a:p>
                <a:endParaRPr lang="zh-CN" altLang="en-US"/>
              </a:p>
            </p:txBody>
          </p:sp>
          <p:sp>
            <p:nvSpPr>
              <p:cNvPr id="84" name="Line 36"/>
              <p:cNvSpPr>
                <a:spLocks noChangeShapeType="1"/>
              </p:cNvSpPr>
              <p:nvPr/>
            </p:nvSpPr>
            <p:spPr bwMode="auto">
              <a:xfrm>
                <a:off x="5760" y="4440"/>
                <a:ext cx="160" cy="160"/>
              </a:xfrm>
              <a:prstGeom prst="line">
                <a:avLst/>
              </a:prstGeom>
              <a:noFill/>
              <a:ln w="9525">
                <a:solidFill>
                  <a:srgbClr val="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lstStyle/>
              <a:p>
                <a:endParaRPr lang="zh-CN" altLang="en-US"/>
              </a:p>
            </p:txBody>
          </p:sp>
          <p:sp>
            <p:nvSpPr>
              <p:cNvPr id="85" name="Line 37"/>
              <p:cNvSpPr>
                <a:spLocks noChangeShapeType="1"/>
              </p:cNvSpPr>
              <p:nvPr/>
            </p:nvSpPr>
            <p:spPr bwMode="auto">
              <a:xfrm flipH="1">
                <a:off x="5760" y="4440"/>
                <a:ext cx="160" cy="160"/>
              </a:xfrm>
              <a:prstGeom prst="line">
                <a:avLst/>
              </a:prstGeom>
              <a:noFill/>
              <a:ln w="9525">
                <a:solidFill>
                  <a:srgbClr val="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lstStyle/>
              <a:p>
                <a:endParaRPr lang="zh-CN" altLang="en-US"/>
              </a:p>
            </p:txBody>
          </p:sp>
          <p:sp>
            <p:nvSpPr>
              <p:cNvPr id="86" name="Line 38"/>
              <p:cNvSpPr>
                <a:spLocks noChangeShapeType="1"/>
              </p:cNvSpPr>
              <p:nvPr/>
            </p:nvSpPr>
            <p:spPr bwMode="auto">
              <a:xfrm>
                <a:off x="6240" y="3000"/>
                <a:ext cx="160" cy="160"/>
              </a:xfrm>
              <a:prstGeom prst="line">
                <a:avLst/>
              </a:prstGeom>
              <a:noFill/>
              <a:ln w="9525">
                <a:solidFill>
                  <a:srgbClr val="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lstStyle/>
              <a:p>
                <a:endParaRPr lang="zh-CN" altLang="en-US"/>
              </a:p>
            </p:txBody>
          </p:sp>
          <p:sp>
            <p:nvSpPr>
              <p:cNvPr id="87" name="Line 39"/>
              <p:cNvSpPr>
                <a:spLocks noChangeShapeType="1"/>
              </p:cNvSpPr>
              <p:nvPr/>
            </p:nvSpPr>
            <p:spPr bwMode="auto">
              <a:xfrm flipH="1">
                <a:off x="6240" y="3000"/>
                <a:ext cx="160" cy="160"/>
              </a:xfrm>
              <a:prstGeom prst="line">
                <a:avLst/>
              </a:prstGeom>
              <a:noFill/>
              <a:ln w="9525">
                <a:solidFill>
                  <a:srgbClr val="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lstStyle/>
              <a:p>
                <a:endParaRPr lang="zh-CN" altLang="en-US"/>
              </a:p>
            </p:txBody>
          </p:sp>
          <p:sp>
            <p:nvSpPr>
              <p:cNvPr id="88" name="Line 40"/>
              <p:cNvSpPr>
                <a:spLocks noChangeShapeType="1"/>
              </p:cNvSpPr>
              <p:nvPr/>
            </p:nvSpPr>
            <p:spPr bwMode="auto">
              <a:xfrm>
                <a:off x="6240" y="3480"/>
                <a:ext cx="160" cy="160"/>
              </a:xfrm>
              <a:prstGeom prst="line">
                <a:avLst/>
              </a:prstGeom>
              <a:noFill/>
              <a:ln w="9525">
                <a:solidFill>
                  <a:srgbClr val="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lstStyle/>
              <a:p>
                <a:endParaRPr lang="zh-CN" altLang="en-US"/>
              </a:p>
            </p:txBody>
          </p:sp>
          <p:sp>
            <p:nvSpPr>
              <p:cNvPr id="89" name="Line 41"/>
              <p:cNvSpPr>
                <a:spLocks noChangeShapeType="1"/>
              </p:cNvSpPr>
              <p:nvPr/>
            </p:nvSpPr>
            <p:spPr bwMode="auto">
              <a:xfrm flipH="1">
                <a:off x="6240" y="3480"/>
                <a:ext cx="160" cy="160"/>
              </a:xfrm>
              <a:prstGeom prst="line">
                <a:avLst/>
              </a:prstGeom>
              <a:noFill/>
              <a:ln w="9525">
                <a:solidFill>
                  <a:srgbClr val="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lstStyle/>
              <a:p>
                <a:endParaRPr lang="zh-CN" altLang="en-US"/>
              </a:p>
            </p:txBody>
          </p:sp>
          <p:sp>
            <p:nvSpPr>
              <p:cNvPr id="90" name="Line 42"/>
              <p:cNvSpPr>
                <a:spLocks noChangeShapeType="1"/>
              </p:cNvSpPr>
              <p:nvPr/>
            </p:nvSpPr>
            <p:spPr bwMode="auto">
              <a:xfrm>
                <a:off x="6240" y="3960"/>
                <a:ext cx="160" cy="160"/>
              </a:xfrm>
              <a:prstGeom prst="line">
                <a:avLst/>
              </a:prstGeom>
              <a:noFill/>
              <a:ln w="9525">
                <a:solidFill>
                  <a:srgbClr val="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lstStyle/>
              <a:p>
                <a:endParaRPr lang="zh-CN" altLang="en-US"/>
              </a:p>
            </p:txBody>
          </p:sp>
          <p:sp>
            <p:nvSpPr>
              <p:cNvPr id="91" name="Line 43"/>
              <p:cNvSpPr>
                <a:spLocks noChangeShapeType="1"/>
              </p:cNvSpPr>
              <p:nvPr/>
            </p:nvSpPr>
            <p:spPr bwMode="auto">
              <a:xfrm flipH="1">
                <a:off x="6240" y="3960"/>
                <a:ext cx="160" cy="160"/>
              </a:xfrm>
              <a:prstGeom prst="line">
                <a:avLst/>
              </a:prstGeom>
              <a:noFill/>
              <a:ln w="9525">
                <a:solidFill>
                  <a:srgbClr val="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lstStyle/>
              <a:p>
                <a:endParaRPr lang="zh-CN" altLang="en-US"/>
              </a:p>
            </p:txBody>
          </p:sp>
          <p:sp>
            <p:nvSpPr>
              <p:cNvPr id="92" name="Line 44"/>
              <p:cNvSpPr>
                <a:spLocks noChangeShapeType="1"/>
              </p:cNvSpPr>
              <p:nvPr/>
            </p:nvSpPr>
            <p:spPr bwMode="auto">
              <a:xfrm>
                <a:off x="6240" y="4440"/>
                <a:ext cx="160" cy="160"/>
              </a:xfrm>
              <a:prstGeom prst="line">
                <a:avLst/>
              </a:prstGeom>
              <a:noFill/>
              <a:ln w="9525">
                <a:solidFill>
                  <a:srgbClr val="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lstStyle/>
              <a:p>
                <a:endParaRPr lang="zh-CN" altLang="en-US"/>
              </a:p>
            </p:txBody>
          </p:sp>
          <p:sp>
            <p:nvSpPr>
              <p:cNvPr id="93" name="Line 45"/>
              <p:cNvSpPr>
                <a:spLocks noChangeShapeType="1"/>
              </p:cNvSpPr>
              <p:nvPr/>
            </p:nvSpPr>
            <p:spPr bwMode="auto">
              <a:xfrm flipH="1">
                <a:off x="6240" y="4440"/>
                <a:ext cx="160" cy="160"/>
              </a:xfrm>
              <a:prstGeom prst="line">
                <a:avLst/>
              </a:prstGeom>
              <a:noFill/>
              <a:ln w="9525">
                <a:solidFill>
                  <a:srgbClr val="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lstStyle/>
              <a:p>
                <a:endParaRPr lang="zh-CN" altLang="en-US"/>
              </a:p>
            </p:txBody>
          </p:sp>
        </p:grpSp>
      </p:gr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1" name="标题 86017"/>
          <p:cNvSpPr>
            <a:spLocks noGrp="1"/>
          </p:cNvSpPr>
          <p:nvPr>
            <p:ph type="title"/>
          </p:nvPr>
        </p:nvSpPr>
        <p:spPr/>
        <p:txBody>
          <a:bodyPr anchor="ctr"/>
          <a:lstStyle/>
          <a:p>
            <a:pPr marL="838200" indent="-838200"/>
            <a:r>
              <a:rPr lang="zh-CN" altLang="en-US" dirty="0"/>
              <a:t>磁场不均匀性引起的漂移</a:t>
            </a:r>
            <a:endParaRPr lang="zh-CN" altLang="en-US" dirty="0"/>
          </a:p>
        </p:txBody>
      </p:sp>
      <mc:AlternateContent xmlns:mc="http://schemas.openxmlformats.org/markup-compatibility/2006">
        <mc:Choice xmlns:a14="http://schemas.microsoft.com/office/drawing/2010/main" Requires="a14">
          <p:sp>
            <p:nvSpPr>
              <p:cNvPr id="61442" name="文本占位符 86018"/>
              <p:cNvSpPr>
                <a:spLocks noGrp="1"/>
              </p:cNvSpPr>
              <p:nvPr>
                <p:ph idx="1"/>
              </p:nvPr>
            </p:nvSpPr>
            <p:spPr>
              <a:xfrm>
                <a:off x="457200" y="1600200"/>
                <a:ext cx="8218488" cy="4565650"/>
              </a:xfrm>
            </p:spPr>
            <p:txBody>
              <a:bodyPr anchor="t"/>
              <a:lstStyle/>
              <a:p>
                <a:pPr>
                  <a:lnSpc>
                    <a:spcPct val="90000"/>
                  </a:lnSpc>
                </a:pPr>
                <a:r>
                  <a:rPr lang="zh-CN" altLang="en-US" sz="2800" dirty="0"/>
                  <a:t>带电粒子感受到的磁场变化主要是磁场空间不均匀引起的</a:t>
                </a:r>
                <a:endParaRPr lang="zh-CN" altLang="en-US" sz="2800" dirty="0"/>
              </a:p>
              <a:p>
                <a:pPr marL="0" indent="0">
                  <a:lnSpc>
                    <a:spcPct val="90000"/>
                  </a:lnSpc>
                  <a:buNone/>
                </a:pPr>
                <a14:m>
                  <m:oMathPara xmlns:m="http://schemas.openxmlformats.org/officeDocument/2006/math">
                    <m:oMathParaPr>
                      <m:jc m:val="centerGroup"/>
                    </m:oMathParaPr>
                    <m:oMath xmlns:m="http://schemas.openxmlformats.org/officeDocument/2006/math">
                      <m:sSub>
                        <m:sSubPr>
                          <m:ctrlPr>
                            <a:rPr lang="en-US" altLang="zh-CN" sz="2800" b="0" i="1" smtClean="0">
                              <a:latin typeface="Cambria Math" panose="02040503050406030204" pitchFamily="18" charset="0"/>
                            </a:rPr>
                          </m:ctrlPr>
                        </m:sSubPr>
                        <m:e>
                          <m:r>
                            <a:rPr lang="en-US" altLang="zh-CN" sz="2800" b="1" i="1" smtClean="0">
                              <a:latin typeface="Cambria Math" panose="02040503050406030204" pitchFamily="18" charset="0"/>
                            </a:rPr>
                            <m:t>𝒗</m:t>
                          </m:r>
                        </m:e>
                        <m:sub>
                          <m:r>
                            <a:rPr lang="en-US" altLang="zh-CN" sz="2800" b="0" i="1" smtClean="0">
                              <a:latin typeface="Cambria Math" panose="02040503050406030204" pitchFamily="18" charset="0"/>
                            </a:rPr>
                            <m:t>𝑚</m:t>
                          </m:r>
                        </m:sub>
                      </m:sSub>
                      <m:r>
                        <a:rPr lang="en-US" altLang="zh-CN" sz="2800" b="0" i="1" smtClean="0">
                          <a:latin typeface="Cambria Math" panose="02040503050406030204" pitchFamily="18" charset="0"/>
                        </a:rPr>
                        <m:t>=</m:t>
                      </m:r>
                      <m:r>
                        <a:rPr lang="en-US" altLang="zh-CN" sz="2800" b="1" i="1">
                          <a:latin typeface="Cambria Math" panose="02040503050406030204" pitchFamily="18" charset="0"/>
                        </a:rPr>
                        <m:t>𝒗</m:t>
                      </m:r>
                      <m:r>
                        <a:rPr lang="en-US" altLang="zh-CN" sz="2800" b="1" i="1" smtClean="0">
                          <a:latin typeface="Cambria Math" panose="02040503050406030204" pitchFamily="18" charset="0"/>
                          <a:ea typeface="Cambria Math" panose="02040503050406030204" pitchFamily="18" charset="0"/>
                        </a:rPr>
                        <m:t>×</m:t>
                      </m:r>
                      <m:f>
                        <m:fPr>
                          <m:ctrlPr>
                            <a:rPr lang="en-US" altLang="zh-CN" sz="2800" i="1" smtClean="0">
                              <a:latin typeface="Cambria Math" panose="02040503050406030204" pitchFamily="18" charset="0"/>
                            </a:rPr>
                          </m:ctrlPr>
                        </m:fPr>
                        <m:num>
                          <m:r>
                            <a:rPr lang="en-US" altLang="zh-CN" sz="2800" b="0" i="1" smtClean="0">
                              <a:latin typeface="Cambria Math" panose="02040503050406030204" pitchFamily="18" charset="0"/>
                            </a:rPr>
                            <m:t>𝑑</m:t>
                          </m:r>
                        </m:num>
                        <m:den>
                          <m:r>
                            <a:rPr lang="en-US" altLang="zh-CN" sz="2800" b="0" i="1" smtClean="0">
                              <a:latin typeface="Cambria Math" panose="02040503050406030204" pitchFamily="18" charset="0"/>
                            </a:rPr>
                            <m:t>𝑑𝑡</m:t>
                          </m:r>
                        </m:den>
                      </m:f>
                      <m:f>
                        <m:fPr>
                          <m:ctrlPr>
                            <a:rPr lang="en-US" altLang="zh-CN" sz="2800" i="1" smtClean="0">
                              <a:latin typeface="Cambria Math" panose="02040503050406030204" pitchFamily="18" charset="0"/>
                            </a:rPr>
                          </m:ctrlPr>
                        </m:fPr>
                        <m:num>
                          <m:r>
                            <a:rPr lang="en-US" altLang="zh-CN" sz="2800" b="1" i="1" smtClean="0">
                              <a:latin typeface="Cambria Math" panose="02040503050406030204" pitchFamily="18" charset="0"/>
                            </a:rPr>
                            <m:t>𝒃</m:t>
                          </m:r>
                        </m:num>
                        <m:den>
                          <m:r>
                            <a:rPr lang="el-GR" altLang="zh-CN" sz="2800" i="1">
                              <a:latin typeface="Cambria Math" panose="02040503050406030204" pitchFamily="18" charset="0"/>
                              <a:ea typeface="Cambria Math" panose="02040503050406030204" pitchFamily="18" charset="0"/>
                            </a:rPr>
                            <m:t>𝛺</m:t>
                          </m:r>
                        </m:den>
                      </m:f>
                      <m:r>
                        <a:rPr lang="zh-CN" altLang="en-US" sz="2800" i="1">
                          <a:latin typeface="Cambria Math" panose="02040503050406030204" pitchFamily="18" charset="0"/>
                        </a:rPr>
                        <m:t>，</m:t>
                      </m:r>
                      <m:r>
                        <a:rPr lang="en-US" altLang="zh-CN" sz="2800" b="0" i="1" smtClean="0">
                          <a:latin typeface="Cambria Math" panose="02040503050406030204" pitchFamily="18" charset="0"/>
                        </a:rPr>
                        <m:t>  </m:t>
                      </m:r>
                      <m:f>
                        <m:fPr>
                          <m:ctrlPr>
                            <a:rPr lang="en-US" altLang="zh-CN" sz="2800" i="1">
                              <a:latin typeface="Cambria Math" panose="02040503050406030204" pitchFamily="18" charset="0"/>
                            </a:rPr>
                          </m:ctrlPr>
                        </m:fPr>
                        <m:num>
                          <m:r>
                            <a:rPr lang="en-US" altLang="zh-CN" sz="2800" i="1">
                              <a:latin typeface="Cambria Math" panose="02040503050406030204" pitchFamily="18" charset="0"/>
                            </a:rPr>
                            <m:t>𝑑</m:t>
                          </m:r>
                        </m:num>
                        <m:den>
                          <m:r>
                            <a:rPr lang="en-US" altLang="zh-CN" sz="2800" i="1">
                              <a:latin typeface="Cambria Math" panose="02040503050406030204" pitchFamily="18" charset="0"/>
                            </a:rPr>
                            <m:t>𝑑𝑡</m:t>
                          </m:r>
                        </m:den>
                      </m:f>
                      <m:r>
                        <a:rPr lang="en-US" altLang="zh-CN" sz="2800" i="1" smtClean="0">
                          <a:latin typeface="Cambria Math" panose="02040503050406030204" pitchFamily="18" charset="0"/>
                        </a:rPr>
                        <m:t>=</m:t>
                      </m:r>
                      <m:f>
                        <m:fPr>
                          <m:ctrlPr>
                            <a:rPr lang="en-US" altLang="zh-CN" sz="2800" i="1">
                              <a:latin typeface="Cambria Math" panose="02040503050406030204" pitchFamily="18" charset="0"/>
                            </a:rPr>
                          </m:ctrlPr>
                        </m:fPr>
                        <m:num>
                          <m:r>
                            <a:rPr lang="zh-CN" altLang="en-US" sz="2800" i="1" smtClean="0">
                              <a:latin typeface="Cambria Math" panose="02040503050406030204" pitchFamily="18" charset="0"/>
                            </a:rPr>
                            <m:t>𝜕</m:t>
                          </m:r>
                        </m:num>
                        <m:den>
                          <m:r>
                            <a:rPr lang="zh-CN" altLang="en-US" sz="2800" i="1">
                              <a:latin typeface="Cambria Math" panose="02040503050406030204" pitchFamily="18" charset="0"/>
                            </a:rPr>
                            <m:t>𝜕</m:t>
                          </m:r>
                          <m:r>
                            <a:rPr lang="en-US" altLang="zh-CN" sz="2800" i="1">
                              <a:latin typeface="Cambria Math" panose="02040503050406030204" pitchFamily="18" charset="0"/>
                            </a:rPr>
                            <m:t>𝑡</m:t>
                          </m:r>
                        </m:den>
                      </m:f>
                      <m:r>
                        <a:rPr lang="en-US" altLang="zh-CN" sz="2800" i="1">
                          <a:latin typeface="Cambria Math" panose="02040503050406030204" pitchFamily="18" charset="0"/>
                        </a:rPr>
                        <m:t>+</m:t>
                      </m:r>
                      <m:r>
                        <a:rPr lang="en-US" altLang="zh-CN" sz="2800" b="1" i="1">
                          <a:latin typeface="Cambria Math" panose="02040503050406030204" pitchFamily="18" charset="0"/>
                        </a:rPr>
                        <m:t>𝒗</m:t>
                      </m:r>
                      <m:r>
                        <a:rPr lang="en-US" altLang="zh-CN" sz="2800">
                          <a:latin typeface="Cambria Math" panose="02040503050406030204" pitchFamily="18" charset="0"/>
                          <a:ea typeface="Cambria Math" panose="02040503050406030204" pitchFamily="18" charset="0"/>
                        </a:rPr>
                        <m:t>⋅</m:t>
                      </m:r>
                      <m:r>
                        <a:rPr lang="zh-CN" altLang="en-US" sz="2800" i="1">
                          <a:latin typeface="Cambria Math" panose="02040503050406030204" pitchFamily="18" charset="0"/>
                        </a:rPr>
                        <m:t>𝛻</m:t>
                      </m:r>
                      <m:r>
                        <a:rPr lang="zh-CN" altLang="en-US" sz="2800" b="0" i="1" smtClean="0">
                          <a:latin typeface="Cambria Math" panose="02040503050406030204" pitchFamily="18" charset="0"/>
                        </a:rPr>
                        <m:t>≈</m:t>
                      </m:r>
                      <m:r>
                        <a:rPr lang="en-US" altLang="zh-CN" sz="2800" b="1" i="1">
                          <a:latin typeface="Cambria Math" panose="02040503050406030204" pitchFamily="18" charset="0"/>
                        </a:rPr>
                        <m:t>𝒗</m:t>
                      </m:r>
                      <m:r>
                        <a:rPr lang="en-US" altLang="zh-CN" sz="2800">
                          <a:latin typeface="Cambria Math" panose="02040503050406030204" pitchFamily="18" charset="0"/>
                          <a:ea typeface="Cambria Math" panose="02040503050406030204" pitchFamily="18" charset="0"/>
                        </a:rPr>
                        <m:t>⋅</m:t>
                      </m:r>
                      <m:r>
                        <a:rPr lang="zh-CN" altLang="en-US" sz="2800" i="1">
                          <a:latin typeface="Cambria Math" panose="02040503050406030204" pitchFamily="18" charset="0"/>
                        </a:rPr>
                        <m:t>𝛻</m:t>
                      </m:r>
                    </m:oMath>
                  </m:oMathPara>
                </a14:m>
                <a:endParaRPr lang="zh-CN" altLang="en-US" sz="2800" dirty="0"/>
              </a:p>
              <a:p>
                <a:pPr>
                  <a:lnSpc>
                    <a:spcPct val="90000"/>
                  </a:lnSpc>
                </a:pPr>
                <a:r>
                  <a:rPr lang="zh-CN" altLang="en-US" sz="2800" dirty="0"/>
                  <a:t>磁场变化的频率应远远小于回旋频率，否则引导中心的近似不成立。一般来说，磁场随时间变化会感应出电场，情况比较复杂，因而这里不予考虑。普通情况下，磁场变化频率很低。</a:t>
                </a:r>
                <a:endParaRPr lang="zh-CN" altLang="en-US" sz="2800" dirty="0"/>
              </a:p>
              <a:p>
                <a:pPr>
                  <a:lnSpc>
                    <a:spcPct val="90000"/>
                  </a:lnSpc>
                </a:pPr>
                <a:r>
                  <a:rPr lang="zh-CN" altLang="en-US" sz="2800" dirty="0"/>
                  <a:t>空间变化的特征尺度也应该远大于回旋半径。研究漂移时需要对回旋圆周做平均。</a:t>
                </a:r>
                <a:endParaRPr lang="zh-CN" altLang="en-US" sz="2800" dirty="0"/>
              </a:p>
            </p:txBody>
          </p:sp>
        </mc:Choice>
        <mc:Fallback>
          <p:sp>
            <p:nvSpPr>
              <p:cNvPr id="61442" name="文本占位符 86018"/>
              <p:cNvSpPr>
                <a:spLocks noRot="1" noChangeAspect="1" noMove="1" noResize="1" noEditPoints="1" noAdjustHandles="1" noChangeArrowheads="1" noChangeShapeType="1" noTextEdit="1"/>
              </p:cNvSpPr>
              <p:nvPr>
                <p:ph idx="1"/>
              </p:nvPr>
            </p:nvSpPr>
            <p:spPr>
              <a:xfrm>
                <a:off x="457200" y="1600200"/>
                <a:ext cx="8218488" cy="4565650"/>
              </a:xfrm>
              <a:blipFill rotWithShape="1">
                <a:blip r:embed="rId1"/>
                <a:stretch>
                  <a:fillRect r="4"/>
                </a:stretch>
              </a:blipFill>
            </p:spPr>
            <p:txBody>
              <a:bodyPr/>
              <a:lstStyle/>
              <a:p>
                <a:r>
                  <a:rPr lang="zh-CN" altLang="en-US">
                    <a:noFill/>
                  </a:rPr>
                  <a:t> </a:t>
                </a:r>
              </a:p>
            </p:txBody>
          </p:sp>
        </mc:Fallback>
      </mc:AlternateContent>
      <p:sp>
        <p:nvSpPr>
          <p:cNvPr id="61443" name="直接连接符 86019"/>
          <p:cNvSpPr/>
          <p:nvPr/>
        </p:nvSpPr>
        <p:spPr>
          <a:xfrm>
            <a:off x="9471025" y="2859088"/>
            <a:ext cx="0" cy="0"/>
          </a:xfrm>
          <a:prstGeom prst="line">
            <a:avLst/>
          </a:prstGeom>
          <a:ln w="9525" cap="flat" cmpd="sng">
            <a:solidFill>
              <a:srgbClr val="000000"/>
            </a:solidFill>
            <a:prstDash val="solid"/>
            <a:round/>
            <a:headEnd type="none" w="med" len="med"/>
            <a:tailEnd type="triangle" w="med" len="med"/>
          </a:ln>
        </p:spPr>
      </p:sp>
      <p:sp>
        <p:nvSpPr>
          <p:cNvPr id="61444" name="矩形 86020"/>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61446" name="矩形 86022"/>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标题 88065"/>
          <p:cNvSpPr>
            <a:spLocks noGrp="1"/>
          </p:cNvSpPr>
          <p:nvPr>
            <p:ph type="title"/>
          </p:nvPr>
        </p:nvSpPr>
        <p:spPr/>
        <p:txBody>
          <a:bodyPr anchor="ctr"/>
          <a:lstStyle/>
          <a:p>
            <a:pPr marL="838200" indent="-838200"/>
            <a:r>
              <a:rPr lang="zh-CN" altLang="en-US" dirty="0"/>
              <a:t>磁场不均匀性引起的漂移</a:t>
            </a:r>
            <a:endParaRPr lang="zh-CN" altLang="en-US" dirty="0"/>
          </a:p>
        </p:txBody>
      </p:sp>
      <mc:AlternateContent xmlns:mc="http://schemas.openxmlformats.org/markup-compatibility/2006">
        <mc:Choice xmlns:a14="http://schemas.microsoft.com/office/drawing/2010/main" Requires="a14">
          <p:sp>
            <p:nvSpPr>
              <p:cNvPr id="62466" name="文本占位符 88066"/>
              <p:cNvSpPr>
                <a:spLocks noGrp="1"/>
              </p:cNvSpPr>
              <p:nvPr>
                <p:ph idx="1"/>
              </p:nvPr>
            </p:nvSpPr>
            <p:spPr>
              <a:xfrm>
                <a:off x="457200" y="1600200"/>
                <a:ext cx="8218488" cy="4565650"/>
              </a:xfrm>
            </p:spPr>
            <p:txBody>
              <a:bodyPr anchor="t"/>
              <a:lstStyle/>
              <a:p>
                <a:pPr>
                  <a:lnSpc>
                    <a:spcPct val="90000"/>
                  </a:lnSpc>
                </a:pPr>
                <a:r>
                  <a:rPr lang="zh-CN" altLang="en-US" sz="2800" dirty="0"/>
                  <a:t>对回旋圆周做平均时，假设带电粒子作螺旋运动</a:t>
                </a:r>
                <a:endParaRPr lang="zh-CN" altLang="en-US" sz="2800" dirty="0"/>
              </a:p>
              <a:p>
                <a:pPr marL="0" indent="0">
                  <a:lnSpc>
                    <a:spcPct val="90000"/>
                  </a:lnSpc>
                  <a:buNone/>
                </a:pPr>
                <a14:m>
                  <m:oMath xmlns:m="http://schemas.openxmlformats.org/officeDocument/2006/math">
                    <m:r>
                      <a:rPr lang="en-US" altLang="zh-CN" sz="2800" b="1" i="1">
                        <a:latin typeface="Cambria Math" panose="02040503050406030204" pitchFamily="18" charset="0"/>
                      </a:rPr>
                      <m:t>𝒗</m:t>
                    </m:r>
                    <m:r>
                      <a:rPr lang="en-US" altLang="zh-CN" sz="2800" b="0" i="1" smtClean="0">
                        <a:latin typeface="Cambria Math" panose="02040503050406030204" pitchFamily="18" charset="0"/>
                      </a:rPr>
                      <m:t>=</m:t>
                    </m:r>
                    <m:sSub>
                      <m:sSubPr>
                        <m:ctrlPr>
                          <a:rPr lang="en-US" altLang="zh-CN" sz="2800" i="1" smtClean="0">
                            <a:latin typeface="Cambria Math" panose="02040503050406030204" pitchFamily="18" charset="0"/>
                          </a:rPr>
                        </m:ctrlPr>
                      </m:sSubPr>
                      <m:e>
                        <m:r>
                          <a:rPr lang="en-US" altLang="zh-CN" sz="2800" b="0" i="1" smtClean="0">
                            <a:latin typeface="Cambria Math" panose="02040503050406030204" pitchFamily="18" charset="0"/>
                          </a:rPr>
                          <m:t>𝑣</m:t>
                        </m:r>
                      </m:e>
                      <m:sub>
                        <m:r>
                          <a:rPr lang="en-US" altLang="zh-CN" sz="2800" b="0" i="1" smtClean="0">
                            <a:latin typeface="Cambria Math" panose="02040503050406030204" pitchFamily="18" charset="0"/>
                          </a:rPr>
                          <m:t>||</m:t>
                        </m:r>
                      </m:sub>
                    </m:sSub>
                    <m:r>
                      <a:rPr lang="en-US" altLang="zh-CN" sz="2800" b="1" i="1" smtClean="0">
                        <a:latin typeface="Cambria Math" panose="02040503050406030204" pitchFamily="18" charset="0"/>
                      </a:rPr>
                      <m:t>𝒃</m:t>
                    </m:r>
                    <m:r>
                      <a:rPr lang="en-US" altLang="zh-CN" sz="2800" b="0" i="1" smtClean="0">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b="1" i="1">
                            <a:latin typeface="Cambria Math" panose="02040503050406030204" pitchFamily="18" charset="0"/>
                          </a:rPr>
                          <m:t>𝒗</m:t>
                        </m:r>
                      </m:e>
                      <m:sub>
                        <m:r>
                          <a:rPr lang="en-US" altLang="zh-CN" sz="2800" i="1" smtClean="0">
                            <a:latin typeface="Cambria Math" panose="02040503050406030204" pitchFamily="18" charset="0"/>
                            <a:ea typeface="Cambria Math" panose="02040503050406030204" pitchFamily="18" charset="0"/>
                          </a:rPr>
                          <m:t>⊥</m:t>
                        </m:r>
                      </m:sub>
                    </m:sSub>
                  </m:oMath>
                </a14:m>
                <a:r>
                  <a:rPr lang="zh-CN" altLang="en-US" sz="2800" dirty="0"/>
                  <a:t>，</a:t>
                </a:r>
                <a14:m>
                  <m:oMath xmlns:m="http://schemas.openxmlformats.org/officeDocument/2006/math">
                    <m:sSub>
                      <m:sSubPr>
                        <m:ctrlPr>
                          <a:rPr lang="en-US" altLang="zh-CN" sz="2800" i="1">
                            <a:latin typeface="Cambria Math" panose="02040503050406030204" pitchFamily="18" charset="0"/>
                          </a:rPr>
                        </m:ctrlPr>
                      </m:sSubPr>
                      <m:e>
                        <m:r>
                          <a:rPr lang="en-US" altLang="zh-CN" sz="2800" b="1" i="1">
                            <a:latin typeface="Cambria Math" panose="02040503050406030204" pitchFamily="18" charset="0"/>
                          </a:rPr>
                          <m:t>𝒗</m:t>
                        </m:r>
                      </m:e>
                      <m:sub>
                        <m:r>
                          <a:rPr lang="en-US" altLang="zh-CN" sz="2800" i="1">
                            <a:latin typeface="Cambria Math" panose="02040503050406030204" pitchFamily="18" charset="0"/>
                            <a:ea typeface="Cambria Math" panose="02040503050406030204" pitchFamily="18" charset="0"/>
                          </a:rPr>
                          <m:t>⊥</m:t>
                        </m:r>
                      </m:sub>
                    </m:sSub>
                    <m:r>
                      <a:rPr lang="en-US" altLang="zh-CN" sz="2800" i="1" smtClean="0">
                        <a:latin typeface="Cambria Math" panose="02040503050406030204" pitchFamily="18" charset="0"/>
                        <a:ea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b="0" i="1">
                            <a:latin typeface="Cambria Math" panose="02040503050406030204" pitchFamily="18" charset="0"/>
                          </a:rPr>
                          <m:t>𝑣</m:t>
                        </m:r>
                      </m:e>
                      <m:sub>
                        <m:r>
                          <a:rPr lang="en-US" altLang="zh-CN" sz="2800" i="1">
                            <a:latin typeface="Cambria Math" panose="02040503050406030204" pitchFamily="18" charset="0"/>
                            <a:ea typeface="Cambria Math" panose="02040503050406030204" pitchFamily="18" charset="0"/>
                          </a:rPr>
                          <m:t>⊥</m:t>
                        </m:r>
                      </m:sub>
                    </m:sSub>
                    <m:r>
                      <a:rPr lang="en-US" altLang="zh-CN" sz="2800" b="0" i="0" smtClean="0">
                        <a:latin typeface="Cambria Math" panose="02040503050406030204" pitchFamily="18" charset="0"/>
                        <a:ea typeface="Cambria Math" panose="02040503050406030204" pitchFamily="18" charset="0"/>
                      </a:rPr>
                      <m:t>[</m:t>
                    </m:r>
                    <m:sSub>
                      <m:sSubPr>
                        <m:ctrlPr>
                          <a:rPr lang="en-US" altLang="zh-CN" sz="2800" b="0" i="1" smtClean="0">
                            <a:latin typeface="Cambria Math" panose="02040503050406030204" pitchFamily="18" charset="0"/>
                            <a:ea typeface="Cambria Math" panose="02040503050406030204" pitchFamily="18" charset="0"/>
                          </a:rPr>
                        </m:ctrlPr>
                      </m:sSubPr>
                      <m:e>
                        <m:r>
                          <a:rPr lang="en-US" altLang="zh-CN" sz="2800" b="1" i="1" smtClean="0">
                            <a:latin typeface="Cambria Math" panose="02040503050406030204" pitchFamily="18" charset="0"/>
                            <a:ea typeface="Cambria Math" panose="02040503050406030204" pitchFamily="18" charset="0"/>
                          </a:rPr>
                          <m:t>𝒆</m:t>
                        </m:r>
                      </m:e>
                      <m:sub>
                        <m:r>
                          <a:rPr lang="en-US" altLang="zh-CN" sz="2800" b="0" i="1" smtClean="0">
                            <a:latin typeface="Cambria Math" panose="02040503050406030204" pitchFamily="18" charset="0"/>
                            <a:ea typeface="Cambria Math" panose="02040503050406030204" pitchFamily="18" charset="0"/>
                          </a:rPr>
                          <m:t>𝑥</m:t>
                        </m:r>
                      </m:sub>
                    </m:sSub>
                    <m:r>
                      <m:rPr>
                        <m:sty m:val="p"/>
                      </m:rPr>
                      <a:rPr lang="en-US" altLang="zh-CN" sz="2800" b="0" i="0" smtClean="0">
                        <a:latin typeface="Cambria Math" panose="02040503050406030204" pitchFamily="18" charset="0"/>
                        <a:ea typeface="Cambria Math" panose="02040503050406030204" pitchFamily="18" charset="0"/>
                      </a:rPr>
                      <m:t>cos</m:t>
                    </m:r>
                    <m:r>
                      <a:rPr lang="en-US" altLang="zh-CN" sz="2800" b="0" i="0" smtClean="0">
                        <a:latin typeface="Cambria Math" panose="02040503050406030204" pitchFamily="18" charset="0"/>
                        <a:ea typeface="Cambria Math" panose="02040503050406030204" pitchFamily="18" charset="0"/>
                      </a:rPr>
                      <m:t>(</m:t>
                    </m:r>
                    <m:r>
                      <a:rPr lang="en-US" altLang="zh-CN" sz="2800" b="0" i="1" smtClean="0">
                        <a:latin typeface="Cambria Math" panose="02040503050406030204" pitchFamily="18" charset="0"/>
                        <a:ea typeface="Cambria Math" panose="02040503050406030204" pitchFamily="18" charset="0"/>
                      </a:rPr>
                      <m:t>−</m:t>
                    </m:r>
                    <m:r>
                      <a:rPr lang="el-GR" altLang="zh-CN" sz="2800" b="0" i="1" smtClean="0">
                        <a:latin typeface="Cambria Math" panose="02040503050406030204" pitchFamily="18" charset="0"/>
                        <a:ea typeface="Cambria Math" panose="02040503050406030204" pitchFamily="18" charset="0"/>
                      </a:rPr>
                      <m:t>𝛺</m:t>
                    </m:r>
                    <m:r>
                      <a:rPr lang="en-US" altLang="zh-CN" sz="2800" b="0" i="1" smtClean="0">
                        <a:latin typeface="Cambria Math" panose="02040503050406030204" pitchFamily="18" charset="0"/>
                        <a:ea typeface="Cambria Math" panose="02040503050406030204" pitchFamily="18" charset="0"/>
                      </a:rPr>
                      <m:t>𝑡</m:t>
                    </m:r>
                    <m:r>
                      <a:rPr lang="en-US" altLang="zh-CN" sz="2800" b="0" i="0" smtClean="0">
                        <a:latin typeface="Cambria Math" panose="02040503050406030204" pitchFamily="18" charset="0"/>
                        <a:ea typeface="Cambria Math" panose="02040503050406030204" pitchFamily="18" charset="0"/>
                      </a:rPr>
                      <m:t>)+</m:t>
                    </m:r>
                    <m:sSub>
                      <m:sSubPr>
                        <m:ctrlPr>
                          <a:rPr lang="en-US" altLang="zh-CN" sz="2800" i="1">
                            <a:latin typeface="Cambria Math" panose="02040503050406030204" pitchFamily="18" charset="0"/>
                            <a:ea typeface="Cambria Math" panose="02040503050406030204" pitchFamily="18" charset="0"/>
                          </a:rPr>
                        </m:ctrlPr>
                      </m:sSubPr>
                      <m:e>
                        <m:r>
                          <a:rPr lang="en-US" altLang="zh-CN" sz="2800" b="1" i="1">
                            <a:latin typeface="Cambria Math" panose="02040503050406030204" pitchFamily="18" charset="0"/>
                            <a:ea typeface="Cambria Math" panose="02040503050406030204" pitchFamily="18" charset="0"/>
                          </a:rPr>
                          <m:t>𝒆</m:t>
                        </m:r>
                      </m:e>
                      <m:sub>
                        <m:r>
                          <a:rPr lang="en-US" altLang="zh-CN" sz="2800" b="0" i="1" smtClean="0">
                            <a:latin typeface="Cambria Math" panose="02040503050406030204" pitchFamily="18" charset="0"/>
                            <a:ea typeface="Cambria Math" panose="02040503050406030204" pitchFamily="18" charset="0"/>
                          </a:rPr>
                          <m:t>𝑦</m:t>
                        </m:r>
                      </m:sub>
                    </m:sSub>
                    <m:r>
                      <m:rPr>
                        <m:sty m:val="p"/>
                      </m:rPr>
                      <a:rPr lang="en-US" altLang="zh-CN" sz="2800" b="0" i="0" smtClean="0">
                        <a:latin typeface="Cambria Math" panose="02040503050406030204" pitchFamily="18" charset="0"/>
                        <a:ea typeface="Cambria Math" panose="02040503050406030204" pitchFamily="18" charset="0"/>
                      </a:rPr>
                      <m:t>sin</m:t>
                    </m:r>
                    <m:r>
                      <a:rPr lang="en-US" altLang="zh-CN" sz="2800" b="0" i="0" smtClean="0">
                        <a:latin typeface="Cambria Math" panose="02040503050406030204" pitchFamily="18" charset="0"/>
                        <a:ea typeface="Cambria Math" panose="02040503050406030204" pitchFamily="18" charset="0"/>
                      </a:rPr>
                      <m:t>(</m:t>
                    </m:r>
                    <m:r>
                      <a:rPr lang="en-US" altLang="zh-CN" sz="2800" i="1">
                        <a:latin typeface="Cambria Math" panose="02040503050406030204" pitchFamily="18" charset="0"/>
                        <a:ea typeface="Cambria Math" panose="02040503050406030204" pitchFamily="18" charset="0"/>
                      </a:rPr>
                      <m:t>−</m:t>
                    </m:r>
                    <m:r>
                      <a:rPr lang="el-GR" altLang="zh-CN" sz="2800" i="1">
                        <a:latin typeface="Cambria Math" panose="02040503050406030204" pitchFamily="18" charset="0"/>
                        <a:ea typeface="Cambria Math" panose="02040503050406030204" pitchFamily="18" charset="0"/>
                      </a:rPr>
                      <m:t>𝛺</m:t>
                    </m:r>
                    <m:r>
                      <a:rPr lang="en-US" altLang="zh-CN" sz="2800" i="1">
                        <a:latin typeface="Cambria Math" panose="02040503050406030204" pitchFamily="18" charset="0"/>
                        <a:ea typeface="Cambria Math" panose="02040503050406030204" pitchFamily="18" charset="0"/>
                      </a:rPr>
                      <m:t>𝑡</m:t>
                    </m:r>
                    <m:r>
                      <a:rPr lang="en-US" altLang="zh-CN" sz="2800" b="0" i="0" smtClean="0">
                        <a:latin typeface="Cambria Math" panose="02040503050406030204" pitchFamily="18" charset="0"/>
                        <a:ea typeface="Cambria Math" panose="02040503050406030204" pitchFamily="18" charset="0"/>
                      </a:rPr>
                      <m:t>)]</m:t>
                    </m:r>
                  </m:oMath>
                </a14:m>
                <a:endParaRPr lang="zh-CN" altLang="en-US" sz="2800" dirty="0"/>
              </a:p>
              <a:p>
                <a:pPr>
                  <a:lnSpc>
                    <a:spcPct val="90000"/>
                  </a:lnSpc>
                </a:pPr>
                <a:r>
                  <a:rPr lang="zh-CN" altLang="en-US" sz="2800" dirty="0"/>
                  <a:t>在局部，</a:t>
                </a:r>
                <a14:m>
                  <m:oMath xmlns:m="http://schemas.openxmlformats.org/officeDocument/2006/math">
                    <m:r>
                      <a:rPr lang="en-US" altLang="zh-CN" sz="2800" b="1" i="1">
                        <a:latin typeface="Cambria Math" panose="02040503050406030204" pitchFamily="18" charset="0"/>
                      </a:rPr>
                      <m:t>𝒃</m:t>
                    </m:r>
                    <m:r>
                      <a:rPr lang="en-US" altLang="zh-CN" sz="2800" b="0" i="1" smtClean="0">
                        <a:latin typeface="Cambria Math" panose="02040503050406030204" pitchFamily="18" charset="0"/>
                      </a:rPr>
                      <m:t>=</m:t>
                    </m:r>
                    <m:sSub>
                      <m:sSubPr>
                        <m:ctrlPr>
                          <a:rPr lang="en-US" altLang="zh-CN" sz="2800" i="1">
                            <a:latin typeface="Cambria Math" panose="02040503050406030204" pitchFamily="18" charset="0"/>
                            <a:ea typeface="Cambria Math" panose="02040503050406030204" pitchFamily="18" charset="0"/>
                          </a:rPr>
                        </m:ctrlPr>
                      </m:sSubPr>
                      <m:e>
                        <m:r>
                          <a:rPr lang="en-US" altLang="zh-CN" sz="2800" b="1" i="1">
                            <a:latin typeface="Cambria Math" panose="02040503050406030204" pitchFamily="18" charset="0"/>
                            <a:ea typeface="Cambria Math" panose="02040503050406030204" pitchFamily="18" charset="0"/>
                          </a:rPr>
                          <m:t>𝒆</m:t>
                        </m:r>
                      </m:e>
                      <m:sub>
                        <m:r>
                          <a:rPr lang="en-US" altLang="zh-CN" sz="2800" b="0" i="1" smtClean="0">
                            <a:latin typeface="Cambria Math" panose="02040503050406030204" pitchFamily="18" charset="0"/>
                            <a:ea typeface="Cambria Math" panose="02040503050406030204" pitchFamily="18" charset="0"/>
                          </a:rPr>
                          <m:t>𝑧</m:t>
                        </m:r>
                      </m:sub>
                    </m:sSub>
                  </m:oMath>
                </a14:m>
                <a:r>
                  <a:rPr lang="zh-CN" altLang="en-US" sz="2800" dirty="0"/>
                  <a:t>，由</a:t>
                </a:r>
                <a14:m>
                  <m:oMath xmlns:m="http://schemas.openxmlformats.org/officeDocument/2006/math">
                    <m:d>
                      <m:dPr>
                        <m:begChr m:val="⟨"/>
                        <m:endChr m:val="⟩"/>
                        <m:ctrlPr>
                          <a:rPr lang="en-US" altLang="zh-CN" sz="2800" b="1" i="1">
                            <a:latin typeface="Cambria Math" panose="02040503050406030204" pitchFamily="18" charset="0"/>
                            <a:ea typeface="Cambria Math" panose="02040503050406030204" pitchFamily="18" charset="0"/>
                          </a:rPr>
                        </m:ctrlPr>
                      </m:dPr>
                      <m:e>
                        <m:sSub>
                          <m:sSubPr>
                            <m:ctrlPr>
                              <a:rPr lang="en-US" altLang="zh-CN" sz="2800" b="1" i="1">
                                <a:latin typeface="Cambria Math" panose="02040503050406030204" pitchFamily="18" charset="0"/>
                              </a:rPr>
                            </m:ctrlPr>
                          </m:sSubPr>
                          <m:e>
                            <m:r>
                              <a:rPr lang="en-US" altLang="zh-CN" sz="2800" b="1" i="1">
                                <a:latin typeface="Cambria Math" panose="02040503050406030204" pitchFamily="18" charset="0"/>
                              </a:rPr>
                              <m:t>𝒗</m:t>
                            </m:r>
                          </m:e>
                          <m:sub>
                            <m:r>
                              <a:rPr lang="en-US" altLang="zh-CN" sz="2800" i="1">
                                <a:latin typeface="Cambria Math" panose="02040503050406030204" pitchFamily="18" charset="0"/>
                                <a:ea typeface="Cambria Math" panose="02040503050406030204" pitchFamily="18" charset="0"/>
                              </a:rPr>
                              <m:t>⊥</m:t>
                            </m:r>
                          </m:sub>
                        </m:sSub>
                      </m:e>
                    </m:d>
                    <m:r>
                      <a:rPr lang="en-US" altLang="zh-CN" sz="2800" b="1" i="1">
                        <a:latin typeface="Cambria Math" panose="02040503050406030204" pitchFamily="18" charset="0"/>
                        <a:ea typeface="Cambria Math" panose="02040503050406030204" pitchFamily="18" charset="0"/>
                      </a:rPr>
                      <m:t>=</m:t>
                    </m:r>
                    <m:r>
                      <a:rPr lang="en-US" altLang="zh-CN" sz="2800" b="1" i="1">
                        <a:latin typeface="Cambria Math" panose="02040503050406030204" pitchFamily="18" charset="0"/>
                        <a:ea typeface="Cambria Math" panose="02040503050406030204" pitchFamily="18" charset="0"/>
                      </a:rPr>
                      <m:t>0</m:t>
                    </m:r>
                  </m:oMath>
                </a14:m>
                <a:r>
                  <a:rPr lang="zh-CN" altLang="en-US" sz="2800" dirty="0"/>
                  <a:t>，有</a:t>
                </a:r>
                <a:endParaRPr lang="en-US" altLang="zh-CN" sz="2800" dirty="0"/>
              </a:p>
              <a:p>
                <a:pPr>
                  <a:lnSpc>
                    <a:spcPct val="90000"/>
                  </a:lnSpc>
                </a:pPr>
                <a:r>
                  <a:rPr lang="zh-CN" altLang="en-US" sz="2800" dirty="0"/>
                  <a:t>  </a:t>
                </a:r>
                <a14:m>
                  <m:oMath xmlns:m="http://schemas.openxmlformats.org/officeDocument/2006/math">
                    <m:sSub>
                      <m:sSubPr>
                        <m:ctrlPr>
                          <a:rPr lang="en-US" altLang="zh-CN" sz="2800" b="1" i="1">
                            <a:latin typeface="Cambria Math" panose="02040503050406030204" pitchFamily="18" charset="0"/>
                          </a:rPr>
                        </m:ctrlPr>
                      </m:sSubPr>
                      <m:e>
                        <m:r>
                          <a:rPr lang="en-US" altLang="zh-CN" sz="2800" b="1" i="1">
                            <a:latin typeface="Cambria Math" panose="02040503050406030204" pitchFamily="18" charset="0"/>
                          </a:rPr>
                          <m:t>𝒗</m:t>
                        </m:r>
                      </m:e>
                      <m:sub>
                        <m:r>
                          <a:rPr lang="en-US" altLang="zh-CN" sz="2800" b="0" i="1" smtClean="0">
                            <a:latin typeface="Cambria Math" panose="02040503050406030204" pitchFamily="18" charset="0"/>
                          </a:rPr>
                          <m:t>𝑚</m:t>
                        </m:r>
                      </m:sub>
                    </m:sSub>
                    <m:r>
                      <a:rPr lang="en-US" altLang="zh-CN" sz="2800" b="1" i="1" smtClean="0">
                        <a:latin typeface="Cambria Math" panose="02040503050406030204" pitchFamily="18" charset="0"/>
                        <a:ea typeface="Cambria Math" panose="02040503050406030204" pitchFamily="18" charset="0"/>
                      </a:rPr>
                      <m:t>≈</m:t>
                    </m:r>
                    <m:d>
                      <m:dPr>
                        <m:begChr m:val="⟨"/>
                        <m:endChr m:val="⟩"/>
                        <m:ctrlPr>
                          <a:rPr lang="en-US" altLang="zh-CN" sz="2800" b="1" i="1" smtClean="0">
                            <a:latin typeface="Cambria Math" panose="02040503050406030204" pitchFamily="18" charset="0"/>
                            <a:ea typeface="Cambria Math" panose="02040503050406030204" pitchFamily="18" charset="0"/>
                          </a:rPr>
                        </m:ctrlPr>
                      </m:dPr>
                      <m:e>
                        <m:sSub>
                          <m:sSubPr>
                            <m:ctrlPr>
                              <a:rPr lang="en-US" altLang="zh-CN" sz="2800" b="1" i="1">
                                <a:latin typeface="Cambria Math" panose="02040503050406030204" pitchFamily="18" charset="0"/>
                              </a:rPr>
                            </m:ctrlPr>
                          </m:sSubPr>
                          <m:e>
                            <m:r>
                              <a:rPr lang="en-US" altLang="zh-CN" sz="2800" b="1" i="1">
                                <a:latin typeface="Cambria Math" panose="02040503050406030204" pitchFamily="18" charset="0"/>
                              </a:rPr>
                              <m:t>𝒗</m:t>
                            </m:r>
                          </m:e>
                          <m:sub>
                            <m:r>
                              <a:rPr lang="en-US" altLang="zh-CN" sz="2800" i="1">
                                <a:latin typeface="Cambria Math" panose="02040503050406030204" pitchFamily="18" charset="0"/>
                              </a:rPr>
                              <m:t>𝑚</m:t>
                            </m:r>
                          </m:sub>
                        </m:sSub>
                      </m:e>
                    </m:d>
                    <m:r>
                      <a:rPr lang="en-US" altLang="zh-CN" sz="2800" b="1" i="1">
                        <a:latin typeface="Cambria Math" panose="02040503050406030204" pitchFamily="18" charset="0"/>
                        <a:ea typeface="Cambria Math" panose="02040503050406030204" pitchFamily="18" charset="0"/>
                      </a:rPr>
                      <m:t>≈</m:t>
                    </m:r>
                    <m:d>
                      <m:dPr>
                        <m:begChr m:val="⟨"/>
                        <m:endChr m:val="⟩"/>
                        <m:ctrlPr>
                          <a:rPr lang="en-US" altLang="zh-CN" sz="2800" b="1" i="1">
                            <a:latin typeface="Cambria Math" panose="02040503050406030204" pitchFamily="18" charset="0"/>
                            <a:ea typeface="Cambria Math" panose="02040503050406030204" pitchFamily="18" charset="0"/>
                          </a:rPr>
                        </m:ctrlPr>
                      </m:dPr>
                      <m:e>
                        <m:r>
                          <a:rPr lang="en-US" altLang="zh-CN" sz="2800" b="1" i="1">
                            <a:latin typeface="Cambria Math" panose="02040503050406030204" pitchFamily="18" charset="0"/>
                          </a:rPr>
                          <m:t>𝒗</m:t>
                        </m:r>
                        <m:r>
                          <a:rPr lang="en-US" altLang="zh-CN" sz="2800" b="1" i="1">
                            <a:latin typeface="Cambria Math" panose="02040503050406030204" pitchFamily="18" charset="0"/>
                            <a:ea typeface="Cambria Math" panose="02040503050406030204" pitchFamily="18" charset="0"/>
                          </a:rPr>
                          <m:t>×</m:t>
                        </m:r>
                        <m:d>
                          <m:dPr>
                            <m:ctrlPr>
                              <a:rPr lang="en-US" altLang="zh-CN" sz="2800" b="1" i="1" smtClean="0">
                                <a:latin typeface="Cambria Math" panose="02040503050406030204" pitchFamily="18" charset="0"/>
                                <a:ea typeface="Cambria Math" panose="02040503050406030204" pitchFamily="18" charset="0"/>
                              </a:rPr>
                            </m:ctrlPr>
                          </m:dPr>
                          <m:e>
                            <m:r>
                              <a:rPr lang="en-US" altLang="zh-CN" sz="2800" b="1" i="1">
                                <a:latin typeface="Cambria Math" panose="02040503050406030204" pitchFamily="18" charset="0"/>
                              </a:rPr>
                              <m:t>𝒗</m:t>
                            </m:r>
                            <m:r>
                              <a:rPr lang="en-US" altLang="zh-CN" sz="2800">
                                <a:latin typeface="Cambria Math" panose="02040503050406030204" pitchFamily="18" charset="0"/>
                                <a:ea typeface="Cambria Math" panose="02040503050406030204" pitchFamily="18" charset="0"/>
                              </a:rPr>
                              <m:t>⋅</m:t>
                            </m:r>
                            <m:r>
                              <a:rPr lang="zh-CN" altLang="en-US" sz="2800" i="1">
                                <a:latin typeface="Cambria Math" panose="02040503050406030204" pitchFamily="18" charset="0"/>
                              </a:rPr>
                              <m:t>𝛻</m:t>
                            </m:r>
                          </m:e>
                        </m:d>
                        <m:f>
                          <m:fPr>
                            <m:ctrlPr>
                              <a:rPr lang="en-US" altLang="zh-CN" sz="2800" i="1">
                                <a:latin typeface="Cambria Math" panose="02040503050406030204" pitchFamily="18" charset="0"/>
                              </a:rPr>
                            </m:ctrlPr>
                          </m:fPr>
                          <m:num>
                            <m:r>
                              <a:rPr lang="en-US" altLang="zh-CN" sz="2800" b="1" i="1">
                                <a:latin typeface="Cambria Math" panose="02040503050406030204" pitchFamily="18" charset="0"/>
                              </a:rPr>
                              <m:t>𝒃</m:t>
                            </m:r>
                          </m:num>
                          <m:den>
                            <m:r>
                              <a:rPr lang="el-GR" altLang="zh-CN" sz="2800" i="1">
                                <a:latin typeface="Cambria Math" panose="02040503050406030204" pitchFamily="18" charset="0"/>
                                <a:ea typeface="Cambria Math" panose="02040503050406030204" pitchFamily="18" charset="0"/>
                              </a:rPr>
                              <m:t>𝛺</m:t>
                            </m:r>
                          </m:den>
                        </m:f>
                      </m:e>
                    </m:d>
                  </m:oMath>
                </a14:m>
                <a:endParaRPr lang="zh-CN" altLang="en-US" sz="2800" dirty="0"/>
              </a:p>
              <a:p>
                <a:pPr marL="0" indent="0">
                  <a:lnSpc>
                    <a:spcPct val="90000"/>
                  </a:lnSpc>
                  <a:buNone/>
                </a:pPr>
                <a:r>
                  <a:rPr lang="en-US" altLang="zh-CN" sz="2800" b="1" dirty="0"/>
                  <a:t>	</a:t>
                </a:r>
                <a14:m>
                  <m:oMath xmlns:m="http://schemas.openxmlformats.org/officeDocument/2006/math">
                    <m:r>
                      <a:rPr lang="en-US" altLang="zh-CN" sz="2800" b="1" i="1">
                        <a:latin typeface="Cambria Math" panose="02040503050406030204" pitchFamily="18" charset="0"/>
                      </a:rPr>
                      <m:t>=</m:t>
                    </m:r>
                    <m:sSubSup>
                      <m:sSubSupPr>
                        <m:ctrlPr>
                          <a:rPr lang="en-US" altLang="zh-CN" sz="2800" b="1" i="1">
                            <a:latin typeface="Cambria Math" panose="02040503050406030204" pitchFamily="18" charset="0"/>
                          </a:rPr>
                        </m:ctrlPr>
                      </m:sSubSupPr>
                      <m:e>
                        <m:r>
                          <a:rPr lang="en-US" altLang="zh-CN" sz="2800" i="1">
                            <a:latin typeface="Cambria Math" panose="02040503050406030204" pitchFamily="18" charset="0"/>
                          </a:rPr>
                          <m:t>𝑣</m:t>
                        </m:r>
                      </m:e>
                      <m:sub>
                        <m:r>
                          <a:rPr lang="en-US" altLang="zh-CN" sz="2800" i="1">
                            <a:latin typeface="Cambria Math" panose="02040503050406030204" pitchFamily="18" charset="0"/>
                          </a:rPr>
                          <m:t>||</m:t>
                        </m:r>
                      </m:sub>
                      <m:sup>
                        <m:r>
                          <a:rPr lang="en-US" altLang="zh-CN" sz="2800" i="1">
                            <a:latin typeface="Cambria Math" panose="02040503050406030204" pitchFamily="18" charset="0"/>
                          </a:rPr>
                          <m:t>2</m:t>
                        </m:r>
                      </m:sup>
                    </m:sSubSup>
                    <m:r>
                      <a:rPr lang="en-US" altLang="zh-CN" sz="2800" b="1" i="1">
                        <a:latin typeface="Cambria Math" panose="02040503050406030204" pitchFamily="18" charset="0"/>
                      </a:rPr>
                      <m:t>𝒃</m:t>
                    </m:r>
                    <m:r>
                      <a:rPr lang="en-US" altLang="zh-CN" sz="2800" b="1" i="1">
                        <a:latin typeface="Cambria Math" panose="02040503050406030204" pitchFamily="18" charset="0"/>
                        <a:ea typeface="Cambria Math" panose="02040503050406030204" pitchFamily="18" charset="0"/>
                      </a:rPr>
                      <m:t>×</m:t>
                    </m:r>
                    <m:d>
                      <m:dPr>
                        <m:ctrlPr>
                          <a:rPr lang="en-US" altLang="zh-CN" sz="2800" b="1" i="1">
                            <a:latin typeface="Cambria Math" panose="02040503050406030204" pitchFamily="18" charset="0"/>
                            <a:ea typeface="Cambria Math" panose="02040503050406030204" pitchFamily="18" charset="0"/>
                          </a:rPr>
                        </m:ctrlPr>
                      </m:dPr>
                      <m:e>
                        <m:r>
                          <a:rPr lang="en-US" altLang="zh-CN" sz="2800" b="1" i="1">
                            <a:latin typeface="Cambria Math" panose="02040503050406030204" pitchFamily="18" charset="0"/>
                          </a:rPr>
                          <m:t>𝒃</m:t>
                        </m:r>
                        <m:r>
                          <a:rPr lang="en-US" altLang="zh-CN" sz="2800">
                            <a:latin typeface="Cambria Math" panose="02040503050406030204" pitchFamily="18" charset="0"/>
                            <a:ea typeface="Cambria Math" panose="02040503050406030204" pitchFamily="18" charset="0"/>
                          </a:rPr>
                          <m:t>⋅</m:t>
                        </m:r>
                        <m:r>
                          <a:rPr lang="zh-CN" altLang="en-US" sz="2800" i="1">
                            <a:latin typeface="Cambria Math" panose="02040503050406030204" pitchFamily="18" charset="0"/>
                          </a:rPr>
                          <m:t>𝛻</m:t>
                        </m:r>
                      </m:e>
                    </m:d>
                    <m:f>
                      <m:fPr>
                        <m:ctrlPr>
                          <a:rPr lang="en-US" altLang="zh-CN" sz="2800" i="1">
                            <a:latin typeface="Cambria Math" panose="02040503050406030204" pitchFamily="18" charset="0"/>
                          </a:rPr>
                        </m:ctrlPr>
                      </m:fPr>
                      <m:num>
                        <m:r>
                          <a:rPr lang="en-US" altLang="zh-CN" sz="2800" b="1" i="1">
                            <a:latin typeface="Cambria Math" panose="02040503050406030204" pitchFamily="18" charset="0"/>
                          </a:rPr>
                          <m:t>𝒃</m:t>
                        </m:r>
                      </m:num>
                      <m:den>
                        <m:r>
                          <a:rPr lang="el-GR" altLang="zh-CN" sz="2800" i="1">
                            <a:latin typeface="Cambria Math" panose="02040503050406030204" pitchFamily="18" charset="0"/>
                            <a:ea typeface="Cambria Math" panose="02040503050406030204" pitchFamily="18" charset="0"/>
                          </a:rPr>
                          <m:t>𝛺</m:t>
                        </m:r>
                      </m:den>
                    </m:f>
                    <m:r>
                      <a:rPr lang="en-US" altLang="zh-CN" sz="2800" b="0" i="1" smtClean="0">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𝑣</m:t>
                        </m:r>
                      </m:e>
                      <m:sub>
                        <m:r>
                          <a:rPr lang="en-US" altLang="zh-CN" sz="2800" i="1">
                            <a:latin typeface="Cambria Math" panose="02040503050406030204" pitchFamily="18" charset="0"/>
                          </a:rPr>
                          <m:t>||</m:t>
                        </m:r>
                      </m:sub>
                    </m:sSub>
                    <m:r>
                      <a:rPr lang="en-US" altLang="zh-CN" sz="2800" b="1" i="1">
                        <a:latin typeface="Cambria Math" panose="02040503050406030204" pitchFamily="18" charset="0"/>
                      </a:rPr>
                      <m:t>𝒃</m:t>
                    </m:r>
                    <m:r>
                      <a:rPr lang="en-US" altLang="zh-CN" sz="2800" b="1" i="1">
                        <a:latin typeface="Cambria Math" panose="02040503050406030204" pitchFamily="18" charset="0"/>
                        <a:ea typeface="Cambria Math" panose="02040503050406030204" pitchFamily="18" charset="0"/>
                      </a:rPr>
                      <m:t>×</m:t>
                    </m:r>
                    <m:d>
                      <m:dPr>
                        <m:ctrlPr>
                          <a:rPr lang="en-US" altLang="zh-CN" sz="2800" b="1" i="1" smtClean="0">
                            <a:latin typeface="Cambria Math" panose="02040503050406030204" pitchFamily="18" charset="0"/>
                            <a:ea typeface="Cambria Math" panose="02040503050406030204" pitchFamily="18" charset="0"/>
                          </a:rPr>
                        </m:ctrlPr>
                      </m:dPr>
                      <m:e>
                        <m:d>
                          <m:dPr>
                            <m:begChr m:val="⟨"/>
                            <m:endChr m:val="⟩"/>
                            <m:ctrlPr>
                              <a:rPr lang="en-US" altLang="zh-CN" sz="2800" b="1" i="1">
                                <a:latin typeface="Cambria Math" panose="02040503050406030204" pitchFamily="18" charset="0"/>
                                <a:ea typeface="Cambria Math" panose="02040503050406030204" pitchFamily="18" charset="0"/>
                              </a:rPr>
                            </m:ctrlPr>
                          </m:dPr>
                          <m:e>
                            <m:sSub>
                              <m:sSubPr>
                                <m:ctrlPr>
                                  <a:rPr lang="en-US" altLang="zh-CN" sz="2800" b="1" i="1">
                                    <a:latin typeface="Cambria Math" panose="02040503050406030204" pitchFamily="18" charset="0"/>
                                  </a:rPr>
                                </m:ctrlPr>
                              </m:sSubPr>
                              <m:e>
                                <m:r>
                                  <a:rPr lang="en-US" altLang="zh-CN" sz="2800" b="1" i="1">
                                    <a:latin typeface="Cambria Math" panose="02040503050406030204" pitchFamily="18" charset="0"/>
                                  </a:rPr>
                                  <m:t>𝒗</m:t>
                                </m:r>
                              </m:e>
                              <m:sub>
                                <m:r>
                                  <a:rPr lang="en-US" altLang="zh-CN" sz="2800" i="1">
                                    <a:latin typeface="Cambria Math" panose="02040503050406030204" pitchFamily="18" charset="0"/>
                                    <a:ea typeface="Cambria Math" panose="02040503050406030204" pitchFamily="18" charset="0"/>
                                  </a:rPr>
                                  <m:t>⊥</m:t>
                                </m:r>
                              </m:sub>
                            </m:sSub>
                          </m:e>
                        </m:d>
                        <m:r>
                          <a:rPr lang="en-US" altLang="zh-CN" sz="2800">
                            <a:latin typeface="Cambria Math" panose="02040503050406030204" pitchFamily="18" charset="0"/>
                            <a:ea typeface="Cambria Math" panose="02040503050406030204" pitchFamily="18" charset="0"/>
                          </a:rPr>
                          <m:t>⋅</m:t>
                        </m:r>
                        <m:r>
                          <a:rPr lang="zh-CN" altLang="en-US" sz="2800" i="1">
                            <a:latin typeface="Cambria Math" panose="02040503050406030204" pitchFamily="18" charset="0"/>
                          </a:rPr>
                          <m:t>𝛻</m:t>
                        </m:r>
                      </m:e>
                    </m:d>
                    <m:f>
                      <m:fPr>
                        <m:ctrlPr>
                          <a:rPr lang="en-US" altLang="zh-CN" sz="2800" i="1">
                            <a:latin typeface="Cambria Math" panose="02040503050406030204" pitchFamily="18" charset="0"/>
                          </a:rPr>
                        </m:ctrlPr>
                      </m:fPr>
                      <m:num>
                        <m:r>
                          <a:rPr lang="en-US" altLang="zh-CN" sz="2800" b="1" i="1">
                            <a:latin typeface="Cambria Math" panose="02040503050406030204" pitchFamily="18" charset="0"/>
                          </a:rPr>
                          <m:t>𝒃</m:t>
                        </m:r>
                      </m:num>
                      <m:den>
                        <m:r>
                          <a:rPr lang="el-GR" altLang="zh-CN" sz="2800" i="1">
                            <a:latin typeface="Cambria Math" panose="02040503050406030204" pitchFamily="18" charset="0"/>
                            <a:ea typeface="Cambria Math" panose="02040503050406030204" pitchFamily="18" charset="0"/>
                          </a:rPr>
                          <m:t>𝛺</m:t>
                        </m:r>
                      </m:den>
                    </m:f>
                  </m:oMath>
                </a14:m>
                <a:endParaRPr lang="en-US" altLang="zh-CN" sz="2800" i="1" dirty="0">
                  <a:latin typeface="Cambria Math" panose="02040503050406030204" pitchFamily="18" charset="0"/>
                  <a:ea typeface="Cambria Math" panose="02040503050406030204" pitchFamily="18" charset="0"/>
                </a:endParaRPr>
              </a:p>
              <a:p>
                <a:pPr marL="0" indent="0">
                  <a:lnSpc>
                    <a:spcPct val="90000"/>
                  </a:lnSpc>
                  <a:buNone/>
                </a:pPr>
                <a:r>
                  <a:rPr lang="en-US" altLang="zh-CN" sz="2800" dirty="0">
                    <a:ea typeface="Cambria Math" panose="02040503050406030204" pitchFamily="18" charset="0"/>
                  </a:rPr>
                  <a:t>	</a:t>
                </a:r>
                <a14:m>
                  <m:oMath xmlns:m="http://schemas.openxmlformats.org/officeDocument/2006/math">
                    <m:r>
                      <a:rPr lang="en-US" altLang="zh-CN" sz="2800" i="1">
                        <a:latin typeface="Cambria Math" panose="02040503050406030204" pitchFamily="18" charset="0"/>
                        <a:ea typeface="Cambria Math" panose="02040503050406030204" pitchFamily="18" charset="0"/>
                      </a:rPr>
                      <m:t>+</m:t>
                    </m:r>
                    <m:d>
                      <m:dPr>
                        <m:begChr m:val="⟨"/>
                        <m:endChr m:val="⟩"/>
                        <m:ctrlPr>
                          <a:rPr lang="en-US" altLang="zh-CN" sz="2800" b="1" i="1">
                            <a:latin typeface="Cambria Math" panose="02040503050406030204" pitchFamily="18" charset="0"/>
                            <a:ea typeface="Cambria Math" panose="02040503050406030204" pitchFamily="18" charset="0"/>
                          </a:rPr>
                        </m:ctrlPr>
                      </m:dPr>
                      <m:e>
                        <m:sSub>
                          <m:sSubPr>
                            <m:ctrlPr>
                              <a:rPr lang="en-US" altLang="zh-CN" sz="2800" b="1" i="1">
                                <a:latin typeface="Cambria Math" panose="02040503050406030204" pitchFamily="18" charset="0"/>
                              </a:rPr>
                            </m:ctrlPr>
                          </m:sSubPr>
                          <m:e>
                            <m:r>
                              <a:rPr lang="en-US" altLang="zh-CN" sz="2800" b="1" i="1">
                                <a:latin typeface="Cambria Math" panose="02040503050406030204" pitchFamily="18" charset="0"/>
                              </a:rPr>
                              <m:t>𝒗</m:t>
                            </m:r>
                          </m:e>
                          <m:sub>
                            <m:r>
                              <a:rPr lang="en-US" altLang="zh-CN" sz="2800" i="1">
                                <a:latin typeface="Cambria Math" panose="02040503050406030204" pitchFamily="18" charset="0"/>
                                <a:ea typeface="Cambria Math" panose="02040503050406030204" pitchFamily="18" charset="0"/>
                              </a:rPr>
                              <m:t>⊥</m:t>
                            </m:r>
                          </m:sub>
                        </m:sSub>
                      </m:e>
                    </m:d>
                    <m:r>
                      <a:rPr lang="en-US" altLang="zh-CN" sz="2800" b="1" i="1">
                        <a:latin typeface="Cambria Math" panose="02040503050406030204" pitchFamily="18" charset="0"/>
                        <a:ea typeface="Cambria Math" panose="02040503050406030204" pitchFamily="18" charset="0"/>
                      </a:rPr>
                      <m:t>×</m:t>
                    </m:r>
                    <m:d>
                      <m:dPr>
                        <m:ctrlPr>
                          <a:rPr lang="en-US" altLang="zh-CN" sz="2800" b="1" i="1">
                            <a:latin typeface="Cambria Math" panose="02040503050406030204" pitchFamily="18" charset="0"/>
                            <a:ea typeface="Cambria Math" panose="02040503050406030204" pitchFamily="18" charset="0"/>
                          </a:rPr>
                        </m:ctrlPr>
                      </m:dPr>
                      <m:e>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𝑣</m:t>
                            </m:r>
                          </m:e>
                          <m:sub>
                            <m:r>
                              <a:rPr lang="en-US" altLang="zh-CN" sz="2800" i="1">
                                <a:latin typeface="Cambria Math" panose="02040503050406030204" pitchFamily="18" charset="0"/>
                              </a:rPr>
                              <m:t>||</m:t>
                            </m:r>
                          </m:sub>
                        </m:sSub>
                        <m:r>
                          <a:rPr lang="en-US" altLang="zh-CN" sz="2800" b="1" i="1">
                            <a:latin typeface="Cambria Math" panose="02040503050406030204" pitchFamily="18" charset="0"/>
                          </a:rPr>
                          <m:t>𝒃</m:t>
                        </m:r>
                        <m:r>
                          <a:rPr lang="en-US" altLang="zh-CN" sz="2800">
                            <a:latin typeface="Cambria Math" panose="02040503050406030204" pitchFamily="18" charset="0"/>
                            <a:ea typeface="Cambria Math" panose="02040503050406030204" pitchFamily="18" charset="0"/>
                          </a:rPr>
                          <m:t>⋅</m:t>
                        </m:r>
                        <m:r>
                          <a:rPr lang="zh-CN" altLang="en-US" sz="2800" i="1">
                            <a:latin typeface="Cambria Math" panose="02040503050406030204" pitchFamily="18" charset="0"/>
                          </a:rPr>
                          <m:t>𝛻</m:t>
                        </m:r>
                      </m:e>
                    </m:d>
                    <m:f>
                      <m:fPr>
                        <m:ctrlPr>
                          <a:rPr lang="en-US" altLang="zh-CN" sz="2800" i="1">
                            <a:latin typeface="Cambria Math" panose="02040503050406030204" pitchFamily="18" charset="0"/>
                          </a:rPr>
                        </m:ctrlPr>
                      </m:fPr>
                      <m:num>
                        <m:r>
                          <a:rPr lang="en-US" altLang="zh-CN" sz="2800" b="1" i="1">
                            <a:latin typeface="Cambria Math" panose="02040503050406030204" pitchFamily="18" charset="0"/>
                          </a:rPr>
                          <m:t>𝒃</m:t>
                        </m:r>
                      </m:num>
                      <m:den>
                        <m:r>
                          <a:rPr lang="el-GR" altLang="zh-CN" sz="2800" i="1">
                            <a:latin typeface="Cambria Math" panose="02040503050406030204" pitchFamily="18" charset="0"/>
                            <a:ea typeface="Cambria Math" panose="02040503050406030204" pitchFamily="18" charset="0"/>
                          </a:rPr>
                          <m:t>𝛺</m:t>
                        </m:r>
                      </m:den>
                    </m:f>
                    <m:r>
                      <a:rPr lang="en-US" altLang="zh-CN" sz="2800" i="1">
                        <a:latin typeface="Cambria Math" panose="02040503050406030204" pitchFamily="18" charset="0"/>
                        <a:ea typeface="Cambria Math" panose="02040503050406030204" pitchFamily="18" charset="0"/>
                      </a:rPr>
                      <m:t>+</m:t>
                    </m:r>
                    <m:d>
                      <m:dPr>
                        <m:begChr m:val="⟨"/>
                        <m:endChr m:val="⟩"/>
                        <m:ctrlPr>
                          <a:rPr lang="en-US" altLang="zh-CN" sz="2800" b="1" i="1">
                            <a:latin typeface="Cambria Math" panose="02040503050406030204" pitchFamily="18" charset="0"/>
                            <a:ea typeface="Cambria Math" panose="02040503050406030204" pitchFamily="18" charset="0"/>
                          </a:rPr>
                        </m:ctrlPr>
                      </m:dPr>
                      <m:e>
                        <m:sSub>
                          <m:sSubPr>
                            <m:ctrlPr>
                              <a:rPr lang="en-US" altLang="zh-CN" sz="2800" b="1" i="1">
                                <a:latin typeface="Cambria Math" panose="02040503050406030204" pitchFamily="18" charset="0"/>
                              </a:rPr>
                            </m:ctrlPr>
                          </m:sSubPr>
                          <m:e>
                            <m:r>
                              <a:rPr lang="en-US" altLang="zh-CN" sz="2800" b="1" i="1">
                                <a:latin typeface="Cambria Math" panose="02040503050406030204" pitchFamily="18" charset="0"/>
                              </a:rPr>
                              <m:t>𝒗</m:t>
                            </m:r>
                          </m:e>
                          <m:sub>
                            <m:r>
                              <a:rPr lang="en-US" altLang="zh-CN" sz="2800" i="1">
                                <a:latin typeface="Cambria Math" panose="02040503050406030204" pitchFamily="18" charset="0"/>
                                <a:ea typeface="Cambria Math" panose="02040503050406030204" pitchFamily="18" charset="0"/>
                              </a:rPr>
                              <m:t>⊥</m:t>
                            </m:r>
                          </m:sub>
                        </m:sSub>
                        <m:r>
                          <a:rPr lang="en-US" altLang="zh-CN" sz="2800" b="1" i="1">
                            <a:latin typeface="Cambria Math" panose="02040503050406030204" pitchFamily="18" charset="0"/>
                            <a:ea typeface="Cambria Math" panose="02040503050406030204" pitchFamily="18" charset="0"/>
                          </a:rPr>
                          <m:t>×</m:t>
                        </m:r>
                        <m:d>
                          <m:dPr>
                            <m:ctrlPr>
                              <a:rPr lang="en-US" altLang="zh-CN" sz="2800" b="1" i="1">
                                <a:latin typeface="Cambria Math" panose="02040503050406030204" pitchFamily="18" charset="0"/>
                                <a:ea typeface="Cambria Math" panose="02040503050406030204" pitchFamily="18" charset="0"/>
                              </a:rPr>
                            </m:ctrlPr>
                          </m:dPr>
                          <m:e>
                            <m:sSub>
                              <m:sSubPr>
                                <m:ctrlPr>
                                  <a:rPr lang="en-US" altLang="zh-CN" sz="2800" b="1" i="1">
                                    <a:latin typeface="Cambria Math" panose="02040503050406030204" pitchFamily="18" charset="0"/>
                                  </a:rPr>
                                </m:ctrlPr>
                              </m:sSubPr>
                              <m:e>
                                <m:r>
                                  <a:rPr lang="en-US" altLang="zh-CN" sz="2800" b="1" i="1">
                                    <a:latin typeface="Cambria Math" panose="02040503050406030204" pitchFamily="18" charset="0"/>
                                  </a:rPr>
                                  <m:t>𝒗</m:t>
                                </m:r>
                              </m:e>
                              <m:sub>
                                <m:r>
                                  <a:rPr lang="en-US" altLang="zh-CN" sz="2800" i="1">
                                    <a:latin typeface="Cambria Math" panose="02040503050406030204" pitchFamily="18" charset="0"/>
                                    <a:ea typeface="Cambria Math" panose="02040503050406030204" pitchFamily="18" charset="0"/>
                                  </a:rPr>
                                  <m:t>⊥</m:t>
                                </m:r>
                              </m:sub>
                            </m:sSub>
                            <m:r>
                              <a:rPr lang="en-US" altLang="zh-CN" sz="2800">
                                <a:latin typeface="Cambria Math" panose="02040503050406030204" pitchFamily="18" charset="0"/>
                                <a:ea typeface="Cambria Math" panose="02040503050406030204" pitchFamily="18" charset="0"/>
                              </a:rPr>
                              <m:t>⋅</m:t>
                            </m:r>
                            <m:r>
                              <a:rPr lang="zh-CN" altLang="en-US" sz="2800" i="1">
                                <a:latin typeface="Cambria Math" panose="02040503050406030204" pitchFamily="18" charset="0"/>
                              </a:rPr>
                              <m:t>𝛻</m:t>
                            </m:r>
                          </m:e>
                        </m:d>
                        <m:f>
                          <m:fPr>
                            <m:ctrlPr>
                              <a:rPr lang="en-US" altLang="zh-CN" sz="2800" i="1">
                                <a:latin typeface="Cambria Math" panose="02040503050406030204" pitchFamily="18" charset="0"/>
                              </a:rPr>
                            </m:ctrlPr>
                          </m:fPr>
                          <m:num>
                            <m:r>
                              <a:rPr lang="en-US" altLang="zh-CN" sz="2800" b="1" i="1">
                                <a:latin typeface="Cambria Math" panose="02040503050406030204" pitchFamily="18" charset="0"/>
                              </a:rPr>
                              <m:t>𝒃</m:t>
                            </m:r>
                          </m:num>
                          <m:den>
                            <m:r>
                              <a:rPr lang="el-GR" altLang="zh-CN" sz="2800" i="1">
                                <a:latin typeface="Cambria Math" panose="02040503050406030204" pitchFamily="18" charset="0"/>
                                <a:ea typeface="Cambria Math" panose="02040503050406030204" pitchFamily="18" charset="0"/>
                              </a:rPr>
                              <m:t>𝛺</m:t>
                            </m:r>
                          </m:den>
                        </m:f>
                      </m:e>
                    </m:d>
                  </m:oMath>
                </a14:m>
                <a:endParaRPr lang="en-US" altLang="zh-CN" sz="2800" b="1" i="1" dirty="0">
                  <a:latin typeface="Cambria Math" panose="02040503050406030204" pitchFamily="18" charset="0"/>
                  <a:ea typeface="Cambria Math" panose="02040503050406030204" pitchFamily="18" charset="0"/>
                </a:endParaRPr>
              </a:p>
              <a:p>
                <a:pPr marL="0" indent="0">
                  <a:lnSpc>
                    <a:spcPct val="90000"/>
                  </a:lnSpc>
                  <a:buNone/>
                </a:pPr>
                <a14:m>
                  <m:oMathPara xmlns:m="http://schemas.openxmlformats.org/officeDocument/2006/math">
                    <m:oMathParaPr>
                      <m:jc m:val="centerGroup"/>
                    </m:oMathParaPr>
                    <m:oMath xmlns:m="http://schemas.openxmlformats.org/officeDocument/2006/math">
                      <m:r>
                        <a:rPr lang="en-US" altLang="zh-CN" sz="2800" b="1" i="1">
                          <a:latin typeface="Cambria Math" panose="02040503050406030204" pitchFamily="18" charset="0"/>
                          <a:ea typeface="Cambria Math" panose="02040503050406030204" pitchFamily="18" charset="0"/>
                        </a:rPr>
                        <m:t>=</m:t>
                      </m:r>
                      <m:f>
                        <m:fPr>
                          <m:ctrlPr>
                            <a:rPr lang="en-US" altLang="zh-CN" sz="2800" i="1">
                              <a:latin typeface="Cambria Math" panose="02040503050406030204" pitchFamily="18" charset="0"/>
                            </a:rPr>
                          </m:ctrlPr>
                        </m:fPr>
                        <m:num>
                          <m:sSubSup>
                            <m:sSubSupPr>
                              <m:ctrlPr>
                                <a:rPr lang="en-US" altLang="zh-CN" sz="2800" b="1" i="1">
                                  <a:latin typeface="Cambria Math" panose="02040503050406030204" pitchFamily="18" charset="0"/>
                                </a:rPr>
                              </m:ctrlPr>
                            </m:sSubSupPr>
                            <m:e>
                              <m:r>
                                <a:rPr lang="en-US" altLang="zh-CN" sz="2800" i="1">
                                  <a:latin typeface="Cambria Math" panose="02040503050406030204" pitchFamily="18" charset="0"/>
                                </a:rPr>
                                <m:t>𝑣</m:t>
                              </m:r>
                            </m:e>
                            <m:sub>
                              <m:r>
                                <a:rPr lang="en-US" altLang="zh-CN" sz="2800" i="1">
                                  <a:latin typeface="Cambria Math" panose="02040503050406030204" pitchFamily="18" charset="0"/>
                                </a:rPr>
                                <m:t>||</m:t>
                              </m:r>
                            </m:sub>
                            <m:sup>
                              <m:r>
                                <a:rPr lang="en-US" altLang="zh-CN" sz="2800" i="1">
                                  <a:latin typeface="Cambria Math" panose="02040503050406030204" pitchFamily="18" charset="0"/>
                                </a:rPr>
                                <m:t>2</m:t>
                              </m:r>
                            </m:sup>
                          </m:sSubSup>
                        </m:num>
                        <m:den>
                          <m:r>
                            <a:rPr lang="el-GR" altLang="zh-CN" sz="2800" i="1">
                              <a:latin typeface="Cambria Math" panose="02040503050406030204" pitchFamily="18" charset="0"/>
                              <a:ea typeface="Cambria Math" panose="02040503050406030204" pitchFamily="18" charset="0"/>
                            </a:rPr>
                            <m:t>𝛺</m:t>
                          </m:r>
                        </m:den>
                      </m:f>
                      <m:r>
                        <a:rPr lang="en-US" altLang="zh-CN" sz="2800" b="1" i="1">
                          <a:latin typeface="Cambria Math" panose="02040503050406030204" pitchFamily="18" charset="0"/>
                        </a:rPr>
                        <m:t>𝒃</m:t>
                      </m:r>
                      <m:r>
                        <a:rPr lang="en-US" altLang="zh-CN" sz="2800" b="1" i="1">
                          <a:latin typeface="Cambria Math" panose="02040503050406030204" pitchFamily="18" charset="0"/>
                          <a:ea typeface="Cambria Math" panose="02040503050406030204" pitchFamily="18" charset="0"/>
                        </a:rPr>
                        <m:t>×</m:t>
                      </m:r>
                      <m:d>
                        <m:dPr>
                          <m:ctrlPr>
                            <a:rPr lang="en-US" altLang="zh-CN" sz="2800" b="1" i="1">
                              <a:latin typeface="Cambria Math" panose="02040503050406030204" pitchFamily="18" charset="0"/>
                              <a:ea typeface="Cambria Math" panose="02040503050406030204" pitchFamily="18" charset="0"/>
                            </a:rPr>
                          </m:ctrlPr>
                        </m:dPr>
                        <m:e>
                          <m:r>
                            <a:rPr lang="en-US" altLang="zh-CN" sz="2800" b="1" i="1">
                              <a:latin typeface="Cambria Math" panose="02040503050406030204" pitchFamily="18" charset="0"/>
                            </a:rPr>
                            <m:t>𝒃</m:t>
                          </m:r>
                          <m:r>
                            <a:rPr lang="en-US" altLang="zh-CN" sz="2800">
                              <a:latin typeface="Cambria Math" panose="02040503050406030204" pitchFamily="18" charset="0"/>
                              <a:ea typeface="Cambria Math" panose="02040503050406030204" pitchFamily="18" charset="0"/>
                            </a:rPr>
                            <m:t>⋅</m:t>
                          </m:r>
                          <m:r>
                            <a:rPr lang="zh-CN" altLang="en-US" sz="2800" i="1">
                              <a:latin typeface="Cambria Math" panose="02040503050406030204" pitchFamily="18" charset="0"/>
                            </a:rPr>
                            <m:t>𝛻</m:t>
                          </m:r>
                        </m:e>
                      </m:d>
                      <m:r>
                        <a:rPr lang="en-US" altLang="zh-CN" sz="2800" b="1" i="1">
                          <a:latin typeface="Cambria Math" panose="02040503050406030204" pitchFamily="18" charset="0"/>
                        </a:rPr>
                        <m:t>𝒃</m:t>
                      </m:r>
                      <m:r>
                        <a:rPr lang="en-US" altLang="zh-CN" sz="2800" i="1">
                          <a:latin typeface="Cambria Math" panose="02040503050406030204" pitchFamily="18" charset="0"/>
                          <a:ea typeface="Cambria Math" panose="02040503050406030204" pitchFamily="18" charset="0"/>
                        </a:rPr>
                        <m:t>+</m:t>
                      </m:r>
                      <m:d>
                        <m:dPr>
                          <m:begChr m:val="⟨"/>
                          <m:endChr m:val="⟩"/>
                          <m:ctrlPr>
                            <a:rPr lang="en-US" altLang="zh-CN" sz="2800" b="1" i="1">
                              <a:latin typeface="Cambria Math" panose="02040503050406030204" pitchFamily="18" charset="0"/>
                              <a:ea typeface="Cambria Math" panose="02040503050406030204" pitchFamily="18" charset="0"/>
                            </a:rPr>
                          </m:ctrlPr>
                        </m:dPr>
                        <m:e>
                          <m:sSub>
                            <m:sSubPr>
                              <m:ctrlPr>
                                <a:rPr lang="en-US" altLang="zh-CN" sz="2800" b="1" i="1">
                                  <a:latin typeface="Cambria Math" panose="02040503050406030204" pitchFamily="18" charset="0"/>
                                </a:rPr>
                              </m:ctrlPr>
                            </m:sSubPr>
                            <m:e>
                              <m:r>
                                <a:rPr lang="en-US" altLang="zh-CN" sz="2800" b="1" i="1">
                                  <a:latin typeface="Cambria Math" panose="02040503050406030204" pitchFamily="18" charset="0"/>
                                </a:rPr>
                                <m:t>𝒗</m:t>
                              </m:r>
                            </m:e>
                            <m:sub>
                              <m:r>
                                <a:rPr lang="en-US" altLang="zh-CN" sz="2800" i="1">
                                  <a:latin typeface="Cambria Math" panose="02040503050406030204" pitchFamily="18" charset="0"/>
                                  <a:ea typeface="Cambria Math" panose="02040503050406030204" pitchFamily="18" charset="0"/>
                                </a:rPr>
                                <m:t>⊥</m:t>
                              </m:r>
                            </m:sub>
                          </m:sSub>
                          <m:r>
                            <a:rPr lang="en-US" altLang="zh-CN" sz="2800" b="1" i="1">
                              <a:latin typeface="Cambria Math" panose="02040503050406030204" pitchFamily="18" charset="0"/>
                              <a:ea typeface="Cambria Math" panose="02040503050406030204" pitchFamily="18" charset="0"/>
                            </a:rPr>
                            <m:t>×</m:t>
                          </m:r>
                          <m:d>
                            <m:dPr>
                              <m:ctrlPr>
                                <a:rPr lang="en-US" altLang="zh-CN" sz="2800" b="1" i="1">
                                  <a:latin typeface="Cambria Math" panose="02040503050406030204" pitchFamily="18" charset="0"/>
                                  <a:ea typeface="Cambria Math" panose="02040503050406030204" pitchFamily="18" charset="0"/>
                                </a:rPr>
                              </m:ctrlPr>
                            </m:dPr>
                            <m:e>
                              <m:sSub>
                                <m:sSubPr>
                                  <m:ctrlPr>
                                    <a:rPr lang="en-US" altLang="zh-CN" sz="2800" b="1" i="1">
                                      <a:latin typeface="Cambria Math" panose="02040503050406030204" pitchFamily="18" charset="0"/>
                                    </a:rPr>
                                  </m:ctrlPr>
                                </m:sSubPr>
                                <m:e>
                                  <m:r>
                                    <a:rPr lang="en-US" altLang="zh-CN" sz="2800" b="1" i="1">
                                      <a:latin typeface="Cambria Math" panose="02040503050406030204" pitchFamily="18" charset="0"/>
                                    </a:rPr>
                                    <m:t>𝒗</m:t>
                                  </m:r>
                                </m:e>
                                <m:sub>
                                  <m:r>
                                    <a:rPr lang="en-US" altLang="zh-CN" sz="2800" i="1">
                                      <a:latin typeface="Cambria Math" panose="02040503050406030204" pitchFamily="18" charset="0"/>
                                      <a:ea typeface="Cambria Math" panose="02040503050406030204" pitchFamily="18" charset="0"/>
                                    </a:rPr>
                                    <m:t>⊥</m:t>
                                  </m:r>
                                </m:sub>
                              </m:sSub>
                              <m:r>
                                <a:rPr lang="en-US" altLang="zh-CN" sz="2800">
                                  <a:latin typeface="Cambria Math" panose="02040503050406030204" pitchFamily="18" charset="0"/>
                                  <a:ea typeface="Cambria Math" panose="02040503050406030204" pitchFamily="18" charset="0"/>
                                </a:rPr>
                                <m:t>⋅</m:t>
                              </m:r>
                              <m:r>
                                <a:rPr lang="zh-CN" altLang="en-US" sz="2800" i="1">
                                  <a:latin typeface="Cambria Math" panose="02040503050406030204" pitchFamily="18" charset="0"/>
                                </a:rPr>
                                <m:t>𝛻</m:t>
                              </m:r>
                            </m:e>
                          </m:d>
                          <m:f>
                            <m:fPr>
                              <m:ctrlPr>
                                <a:rPr lang="en-US" altLang="zh-CN" sz="2800" i="1">
                                  <a:latin typeface="Cambria Math" panose="02040503050406030204" pitchFamily="18" charset="0"/>
                                </a:rPr>
                              </m:ctrlPr>
                            </m:fPr>
                            <m:num>
                              <m:r>
                                <a:rPr lang="en-US" altLang="zh-CN" sz="2800" b="1" i="1">
                                  <a:latin typeface="Cambria Math" panose="02040503050406030204" pitchFamily="18" charset="0"/>
                                </a:rPr>
                                <m:t>𝒃</m:t>
                              </m:r>
                            </m:num>
                            <m:den>
                              <m:r>
                                <a:rPr lang="el-GR" altLang="zh-CN" sz="2800" i="1">
                                  <a:latin typeface="Cambria Math" panose="02040503050406030204" pitchFamily="18" charset="0"/>
                                  <a:ea typeface="Cambria Math" panose="02040503050406030204" pitchFamily="18" charset="0"/>
                                </a:rPr>
                                <m:t>𝛺</m:t>
                              </m:r>
                            </m:den>
                          </m:f>
                        </m:e>
                      </m:d>
                    </m:oMath>
                  </m:oMathPara>
                </a14:m>
                <a:endParaRPr lang="zh-CN" altLang="en-US" sz="2800" dirty="0"/>
              </a:p>
            </p:txBody>
          </p:sp>
        </mc:Choice>
        <mc:Fallback>
          <p:sp>
            <p:nvSpPr>
              <p:cNvPr id="62466" name="文本占位符 88066"/>
              <p:cNvSpPr>
                <a:spLocks noRot="1" noChangeAspect="1" noMove="1" noResize="1" noEditPoints="1" noAdjustHandles="1" noChangeArrowheads="1" noChangeShapeType="1" noTextEdit="1"/>
              </p:cNvSpPr>
              <p:nvPr>
                <p:ph idx="1"/>
              </p:nvPr>
            </p:nvSpPr>
            <p:spPr>
              <a:xfrm>
                <a:off x="457200" y="1600200"/>
                <a:ext cx="8218488" cy="4565650"/>
              </a:xfrm>
              <a:blipFill rotWithShape="1">
                <a:blip r:embed="rId1"/>
                <a:stretch>
                  <a:fillRect r="4"/>
                </a:stretch>
              </a:blipFill>
            </p:spPr>
            <p:txBody>
              <a:bodyPr/>
              <a:lstStyle/>
              <a:p>
                <a:r>
                  <a:rPr lang="zh-CN" altLang="en-US">
                    <a:noFill/>
                  </a:rPr>
                  <a:t> </a:t>
                </a:r>
              </a:p>
            </p:txBody>
          </p:sp>
        </mc:Fallback>
      </mc:AlternateContent>
      <p:sp>
        <p:nvSpPr>
          <p:cNvPr id="62467" name="直接连接符 88067"/>
          <p:cNvSpPr/>
          <p:nvPr/>
        </p:nvSpPr>
        <p:spPr>
          <a:xfrm>
            <a:off x="9471025" y="2859088"/>
            <a:ext cx="0" cy="0"/>
          </a:xfrm>
          <a:prstGeom prst="line">
            <a:avLst/>
          </a:prstGeom>
          <a:ln w="9525" cap="flat" cmpd="sng">
            <a:solidFill>
              <a:srgbClr val="000000"/>
            </a:solidFill>
            <a:prstDash val="solid"/>
            <a:round/>
            <a:headEnd type="none" w="med" len="med"/>
            <a:tailEnd type="triangle" w="med" len="med"/>
          </a:ln>
        </p:spPr>
      </p:sp>
      <p:sp>
        <p:nvSpPr>
          <p:cNvPr id="62468" name="矩形 88068"/>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62470" name="矩形 88070"/>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标题 88065"/>
          <p:cNvSpPr>
            <a:spLocks noGrp="1"/>
          </p:cNvSpPr>
          <p:nvPr>
            <p:ph type="title"/>
          </p:nvPr>
        </p:nvSpPr>
        <p:spPr/>
        <p:txBody>
          <a:bodyPr anchor="ctr"/>
          <a:lstStyle/>
          <a:p>
            <a:pPr marL="838200" indent="-838200"/>
            <a:r>
              <a:rPr lang="zh-CN" altLang="en-US" dirty="0"/>
              <a:t>曲率漂移</a:t>
            </a:r>
            <a:endParaRPr lang="zh-CN" altLang="en-US" dirty="0"/>
          </a:p>
        </p:txBody>
      </p:sp>
      <mc:AlternateContent xmlns:mc="http://schemas.openxmlformats.org/markup-compatibility/2006">
        <mc:Choice xmlns:a14="http://schemas.microsoft.com/office/drawing/2010/main" Requires="a14">
          <p:sp>
            <p:nvSpPr>
              <p:cNvPr id="62466" name="文本占位符 88066"/>
              <p:cNvSpPr>
                <a:spLocks noGrp="1"/>
              </p:cNvSpPr>
              <p:nvPr>
                <p:ph idx="1"/>
              </p:nvPr>
            </p:nvSpPr>
            <p:spPr>
              <a:xfrm>
                <a:off x="457200" y="1600200"/>
                <a:ext cx="8218488" cy="4565650"/>
              </a:xfrm>
            </p:spPr>
            <p:txBody>
              <a:bodyPr anchor="t"/>
              <a:lstStyle/>
              <a:p>
                <a:r>
                  <a:rPr lang="zh-CN" altLang="en-US" sz="2800" dirty="0"/>
                  <a:t>记</a:t>
                </a:r>
                <a:endParaRPr lang="en-US" altLang="zh-CN" sz="2800" dirty="0"/>
              </a:p>
              <a:p>
                <a:pPr marL="0" indent="0">
                  <a:buNone/>
                </a:pPr>
                <a14:m>
                  <m:oMathPara xmlns:m="http://schemas.openxmlformats.org/officeDocument/2006/math">
                    <m:oMathParaPr>
                      <m:jc m:val="centerGroup"/>
                    </m:oMathParaPr>
                    <m:oMath xmlns:m="http://schemas.openxmlformats.org/officeDocument/2006/math">
                      <m:r>
                        <a:rPr lang="el-GR" altLang="zh-CN" sz="2800" b="1" i="1" smtClean="0">
                          <a:latin typeface="Cambria Math" panose="02040503050406030204" pitchFamily="18" charset="0"/>
                          <a:ea typeface="Cambria Math" panose="02040503050406030204" pitchFamily="18" charset="0"/>
                        </a:rPr>
                        <m:t>𝜿</m:t>
                      </m:r>
                      <m:r>
                        <a:rPr lang="en-US" altLang="zh-CN" sz="2800" b="1" i="1">
                          <a:latin typeface="Cambria Math" panose="02040503050406030204" pitchFamily="18" charset="0"/>
                          <a:ea typeface="Cambria Math" panose="02040503050406030204" pitchFamily="18" charset="0"/>
                        </a:rPr>
                        <m:t>=</m:t>
                      </m:r>
                      <m:d>
                        <m:dPr>
                          <m:ctrlPr>
                            <a:rPr lang="en-US" altLang="zh-CN" sz="2800" b="1" i="1">
                              <a:latin typeface="Cambria Math" panose="02040503050406030204" pitchFamily="18" charset="0"/>
                              <a:ea typeface="Cambria Math" panose="02040503050406030204" pitchFamily="18" charset="0"/>
                            </a:rPr>
                          </m:ctrlPr>
                        </m:dPr>
                        <m:e>
                          <m:r>
                            <a:rPr lang="en-US" altLang="zh-CN" sz="2800" b="1" i="1">
                              <a:latin typeface="Cambria Math" panose="02040503050406030204" pitchFamily="18" charset="0"/>
                            </a:rPr>
                            <m:t>𝒃</m:t>
                          </m:r>
                          <m:r>
                            <a:rPr lang="en-US" altLang="zh-CN" sz="2800">
                              <a:latin typeface="Cambria Math" panose="02040503050406030204" pitchFamily="18" charset="0"/>
                              <a:ea typeface="Cambria Math" panose="02040503050406030204" pitchFamily="18" charset="0"/>
                            </a:rPr>
                            <m:t>⋅</m:t>
                          </m:r>
                          <m:r>
                            <a:rPr lang="zh-CN" altLang="en-US" sz="2800" i="1">
                              <a:latin typeface="Cambria Math" panose="02040503050406030204" pitchFamily="18" charset="0"/>
                            </a:rPr>
                            <m:t>𝛻</m:t>
                          </m:r>
                        </m:e>
                      </m:d>
                      <m:r>
                        <a:rPr lang="en-US" altLang="zh-CN" sz="2800" b="1" i="1">
                          <a:latin typeface="Cambria Math" panose="02040503050406030204" pitchFamily="18" charset="0"/>
                        </a:rPr>
                        <m:t>𝒃</m:t>
                      </m:r>
                    </m:oMath>
                  </m:oMathPara>
                </a14:m>
                <a:endParaRPr lang="en-US" altLang="zh-CN" sz="2800" dirty="0"/>
              </a:p>
              <a:p>
                <a:r>
                  <a:rPr lang="zh-CN" altLang="en-US" sz="2800" dirty="0"/>
                  <a:t>则</a:t>
                </a:r>
                <a14:m>
                  <m:oMath xmlns:m="http://schemas.openxmlformats.org/officeDocument/2006/math">
                    <m:r>
                      <a:rPr lang="el-GR" altLang="zh-CN" sz="2800" b="1" i="1">
                        <a:latin typeface="Cambria Math" panose="02040503050406030204" pitchFamily="18" charset="0"/>
                        <a:ea typeface="Cambria Math" panose="02040503050406030204" pitchFamily="18" charset="0"/>
                      </a:rPr>
                      <m:t>𝜿</m:t>
                    </m:r>
                  </m:oMath>
                </a14:m>
                <a:r>
                  <a:rPr lang="zh-CN" altLang="en-US" sz="2800" dirty="0"/>
                  <a:t>是曲率。沿着磁力线经过</a:t>
                </a:r>
                <a14:m>
                  <m:oMath xmlns:m="http://schemas.openxmlformats.org/officeDocument/2006/math">
                    <m:r>
                      <a:rPr lang="zh-CN" altLang="en-US" sz="2800" i="1">
                        <a:latin typeface="Cambria Math" panose="02040503050406030204" pitchFamily="18" charset="0"/>
                      </a:rPr>
                      <m:t>∆</m:t>
                    </m:r>
                    <m:r>
                      <a:rPr lang="en-US" altLang="zh-CN" sz="2800" i="1">
                        <a:latin typeface="Cambria Math" panose="02040503050406030204" pitchFamily="18" charset="0"/>
                      </a:rPr>
                      <m:t>𝑙</m:t>
                    </m:r>
                  </m:oMath>
                </a14:m>
                <a:r>
                  <a:rPr lang="zh-CN" altLang="en-US" sz="2800" dirty="0"/>
                  <a:t>长度，磁场方向单位向量变化为</a:t>
                </a:r>
                <a14:m>
                  <m:oMath xmlns:m="http://schemas.openxmlformats.org/officeDocument/2006/math">
                    <m:r>
                      <a:rPr lang="zh-CN" altLang="en-US" sz="2800" i="1">
                        <a:latin typeface="Cambria Math" panose="02040503050406030204" pitchFamily="18" charset="0"/>
                      </a:rPr>
                      <m:t>∆</m:t>
                    </m:r>
                    <m:r>
                      <a:rPr lang="en-US" altLang="zh-CN" sz="2800" b="1" i="1">
                        <a:latin typeface="Cambria Math" panose="02040503050406030204" pitchFamily="18" charset="0"/>
                      </a:rPr>
                      <m:t>𝒃</m:t>
                    </m:r>
                  </m:oMath>
                </a14:m>
                <a:r>
                  <a:rPr lang="zh-CN" altLang="en-US" sz="2800" dirty="0"/>
                  <a:t>（方向转动角为</a:t>
                </a:r>
                <a14:m>
                  <m:oMath xmlns:m="http://schemas.openxmlformats.org/officeDocument/2006/math">
                    <m:r>
                      <a:rPr lang="zh-CN" altLang="en-US" sz="2800" i="1">
                        <a:latin typeface="Cambria Math" panose="02040503050406030204" pitchFamily="18" charset="0"/>
                      </a:rPr>
                      <m:t>∆</m:t>
                    </m:r>
                    <m:r>
                      <a:rPr lang="zh-CN" altLang="en-US" sz="2800" i="1">
                        <a:latin typeface="Cambria Math" panose="02040503050406030204" pitchFamily="18" charset="0"/>
                      </a:rPr>
                      <m:t>𝜃</m:t>
                    </m:r>
                  </m:oMath>
                </a14:m>
                <a:r>
                  <a:rPr lang="zh-CN" altLang="en-US" sz="2800" dirty="0"/>
                  <a:t>），若磁力线曲率半径为</a:t>
                </a:r>
                <a14:m>
                  <m:oMath xmlns:m="http://schemas.openxmlformats.org/officeDocument/2006/math">
                    <m:r>
                      <a:rPr lang="en-US" altLang="zh-CN" sz="2800" i="1">
                        <a:latin typeface="Cambria Math" panose="02040503050406030204" pitchFamily="18" charset="0"/>
                      </a:rPr>
                      <m:t>𝑅</m:t>
                    </m:r>
                  </m:oMath>
                </a14:m>
                <a:r>
                  <a:rPr lang="zh-CN" altLang="en-US" sz="2800" dirty="0"/>
                  <a:t>，径向的单位向量为</a:t>
                </a:r>
                <a14:m>
                  <m:oMath xmlns:m="http://schemas.openxmlformats.org/officeDocument/2006/math">
                    <m:sSub>
                      <m:sSubPr>
                        <m:ctrlPr>
                          <a:rPr lang="en-US" altLang="zh-CN" sz="2800" b="1" i="1">
                            <a:latin typeface="Cambria Math" panose="02040503050406030204" pitchFamily="18" charset="0"/>
                          </a:rPr>
                        </m:ctrlPr>
                      </m:sSubPr>
                      <m:e>
                        <m:r>
                          <a:rPr lang="en-US" altLang="zh-CN" sz="2800" b="1" i="1">
                            <a:latin typeface="Cambria Math" panose="02040503050406030204" pitchFamily="18" charset="0"/>
                          </a:rPr>
                          <m:t>𝒆</m:t>
                        </m:r>
                      </m:e>
                      <m:sub>
                        <m:r>
                          <a:rPr lang="en-US" altLang="zh-CN" sz="2800" i="1">
                            <a:latin typeface="Cambria Math" panose="02040503050406030204" pitchFamily="18" charset="0"/>
                          </a:rPr>
                          <m:t>𝑅</m:t>
                        </m:r>
                      </m:sub>
                    </m:sSub>
                  </m:oMath>
                </a14:m>
                <a:r>
                  <a:rPr lang="zh-CN" altLang="en-US" sz="2800" dirty="0"/>
                  <a:t>，则</a:t>
                </a:r>
                <a:endParaRPr lang="en-US" altLang="zh-CN" sz="2800" dirty="0"/>
              </a:p>
              <a:p>
                <a:pPr marL="0" indent="0">
                  <a:buNone/>
                </a:pPr>
                <a14:m>
                  <m:oMathPara xmlns:m="http://schemas.openxmlformats.org/officeDocument/2006/math">
                    <m:oMathParaPr>
                      <m:jc m:val="centerGroup"/>
                    </m:oMathParaPr>
                    <m:oMath xmlns:m="http://schemas.openxmlformats.org/officeDocument/2006/math">
                      <m:r>
                        <a:rPr lang="el-GR" altLang="zh-CN" sz="2800" b="1" i="1">
                          <a:latin typeface="Cambria Math" panose="02040503050406030204" pitchFamily="18" charset="0"/>
                          <a:ea typeface="Cambria Math" panose="02040503050406030204" pitchFamily="18" charset="0"/>
                        </a:rPr>
                        <m:t>𝜿</m:t>
                      </m:r>
                      <m:r>
                        <a:rPr lang="en-US" altLang="zh-CN" sz="2800" b="1" i="1">
                          <a:latin typeface="Cambria Math" panose="02040503050406030204" pitchFamily="18" charset="0"/>
                          <a:ea typeface="Cambria Math" panose="02040503050406030204" pitchFamily="18" charset="0"/>
                        </a:rPr>
                        <m:t>=</m:t>
                      </m:r>
                      <m:d>
                        <m:dPr>
                          <m:ctrlPr>
                            <a:rPr lang="en-US" altLang="zh-CN" sz="2800" b="1" i="1">
                              <a:latin typeface="Cambria Math" panose="02040503050406030204" pitchFamily="18" charset="0"/>
                              <a:ea typeface="Cambria Math" panose="02040503050406030204" pitchFamily="18" charset="0"/>
                            </a:rPr>
                          </m:ctrlPr>
                        </m:dPr>
                        <m:e>
                          <m:r>
                            <a:rPr lang="en-US" altLang="zh-CN" sz="2800" b="1" i="1">
                              <a:latin typeface="Cambria Math" panose="02040503050406030204" pitchFamily="18" charset="0"/>
                            </a:rPr>
                            <m:t>𝒃</m:t>
                          </m:r>
                          <m:r>
                            <a:rPr lang="en-US" altLang="zh-CN" sz="2800">
                              <a:latin typeface="Cambria Math" panose="02040503050406030204" pitchFamily="18" charset="0"/>
                              <a:ea typeface="Cambria Math" panose="02040503050406030204" pitchFamily="18" charset="0"/>
                            </a:rPr>
                            <m:t>⋅</m:t>
                          </m:r>
                          <m:r>
                            <a:rPr lang="zh-CN" altLang="en-US" sz="2800" i="1">
                              <a:latin typeface="Cambria Math" panose="02040503050406030204" pitchFamily="18" charset="0"/>
                            </a:rPr>
                            <m:t>𝛻</m:t>
                          </m:r>
                        </m:e>
                      </m:d>
                      <m:r>
                        <a:rPr lang="en-US" altLang="zh-CN" sz="2800" b="1" i="1">
                          <a:latin typeface="Cambria Math" panose="02040503050406030204" pitchFamily="18" charset="0"/>
                        </a:rPr>
                        <m:t>𝒃</m:t>
                      </m:r>
                      <m:r>
                        <a:rPr lang="el-GR" altLang="zh-CN" sz="2800" b="1" i="1">
                          <a:latin typeface="Cambria Math" panose="02040503050406030204" pitchFamily="18" charset="0"/>
                          <a:ea typeface="Cambria Math" panose="02040503050406030204" pitchFamily="18" charset="0"/>
                        </a:rPr>
                        <m:t>≈</m:t>
                      </m:r>
                      <m:f>
                        <m:fPr>
                          <m:ctrlPr>
                            <a:rPr lang="el-GR" altLang="zh-CN" sz="2800" b="1" i="1">
                              <a:latin typeface="Cambria Math" panose="02040503050406030204" pitchFamily="18" charset="0"/>
                              <a:ea typeface="Cambria Math" panose="02040503050406030204" pitchFamily="18" charset="0"/>
                            </a:rPr>
                          </m:ctrlPr>
                        </m:fPr>
                        <m:num>
                          <m:r>
                            <a:rPr lang="zh-CN" altLang="en-US" sz="2800" i="1">
                              <a:latin typeface="Cambria Math" panose="02040503050406030204" pitchFamily="18" charset="0"/>
                            </a:rPr>
                            <m:t>∆</m:t>
                          </m:r>
                          <m:r>
                            <a:rPr lang="en-US" altLang="zh-CN" sz="2800" b="1" i="1">
                              <a:latin typeface="Cambria Math" panose="02040503050406030204" pitchFamily="18" charset="0"/>
                            </a:rPr>
                            <m:t>𝒃</m:t>
                          </m:r>
                        </m:num>
                        <m:den>
                          <m:r>
                            <a:rPr lang="zh-CN" altLang="en-US" sz="2800" i="1">
                              <a:latin typeface="Cambria Math" panose="02040503050406030204" pitchFamily="18" charset="0"/>
                            </a:rPr>
                            <m:t>∆</m:t>
                          </m:r>
                          <m:r>
                            <a:rPr lang="en-US" altLang="zh-CN" sz="2800" i="1">
                              <a:latin typeface="Cambria Math" panose="02040503050406030204" pitchFamily="18" charset="0"/>
                            </a:rPr>
                            <m:t>𝑙</m:t>
                          </m:r>
                        </m:den>
                      </m:f>
                      <m:r>
                        <a:rPr lang="el-GR" altLang="zh-CN" sz="2800" b="1" i="1">
                          <a:latin typeface="Cambria Math" panose="02040503050406030204" pitchFamily="18" charset="0"/>
                          <a:ea typeface="Cambria Math" panose="02040503050406030204" pitchFamily="18" charset="0"/>
                        </a:rPr>
                        <m:t>≈</m:t>
                      </m:r>
                      <m:f>
                        <m:fPr>
                          <m:ctrlPr>
                            <a:rPr lang="el-GR" altLang="zh-CN" sz="2800" b="1" i="1">
                              <a:latin typeface="Cambria Math" panose="02040503050406030204" pitchFamily="18" charset="0"/>
                              <a:ea typeface="Cambria Math" panose="02040503050406030204" pitchFamily="18" charset="0"/>
                            </a:rPr>
                          </m:ctrlPr>
                        </m:fPr>
                        <m:num>
                          <m:r>
                            <a:rPr lang="zh-CN" altLang="en-US" sz="2800" i="1">
                              <a:latin typeface="Cambria Math" panose="02040503050406030204" pitchFamily="18" charset="0"/>
                            </a:rPr>
                            <m:t>∆</m:t>
                          </m:r>
                          <m:r>
                            <a:rPr lang="zh-CN" altLang="en-US" sz="2800" i="1">
                              <a:latin typeface="Cambria Math" panose="02040503050406030204" pitchFamily="18" charset="0"/>
                            </a:rPr>
                            <m:t>𝜃</m:t>
                          </m:r>
                          <m:r>
                            <a:rPr lang="en-US" altLang="zh-CN" sz="2800" i="1">
                              <a:latin typeface="Cambria Math" panose="02040503050406030204" pitchFamily="18" charset="0"/>
                            </a:rPr>
                            <m:t>(−</m:t>
                          </m:r>
                          <m:sSub>
                            <m:sSubPr>
                              <m:ctrlPr>
                                <a:rPr lang="en-US" altLang="zh-CN" sz="2800" b="1" i="1">
                                  <a:latin typeface="Cambria Math" panose="02040503050406030204" pitchFamily="18" charset="0"/>
                                </a:rPr>
                              </m:ctrlPr>
                            </m:sSubPr>
                            <m:e>
                              <m:r>
                                <a:rPr lang="en-US" altLang="zh-CN" sz="2800" b="1" i="1">
                                  <a:latin typeface="Cambria Math" panose="02040503050406030204" pitchFamily="18" charset="0"/>
                                </a:rPr>
                                <m:t>𝒆</m:t>
                              </m:r>
                            </m:e>
                            <m:sub>
                              <m:r>
                                <a:rPr lang="en-US" altLang="zh-CN" sz="2800" i="1">
                                  <a:latin typeface="Cambria Math" panose="02040503050406030204" pitchFamily="18" charset="0"/>
                                </a:rPr>
                                <m:t>𝑅</m:t>
                              </m:r>
                            </m:sub>
                          </m:sSub>
                          <m:r>
                            <a:rPr lang="en-US" altLang="zh-CN" sz="2800" b="1" i="1">
                              <a:latin typeface="Cambria Math" panose="02040503050406030204" pitchFamily="18" charset="0"/>
                            </a:rPr>
                            <m:t>)</m:t>
                          </m:r>
                        </m:num>
                        <m:den>
                          <m:r>
                            <a:rPr lang="zh-CN" altLang="en-US" sz="2800" i="1">
                              <a:latin typeface="Cambria Math" panose="02040503050406030204" pitchFamily="18" charset="0"/>
                            </a:rPr>
                            <m:t>∆</m:t>
                          </m:r>
                          <m:r>
                            <a:rPr lang="en-US" altLang="zh-CN" sz="2800" i="1">
                              <a:latin typeface="Cambria Math" panose="02040503050406030204" pitchFamily="18" charset="0"/>
                            </a:rPr>
                            <m:t>𝑙</m:t>
                          </m:r>
                        </m:den>
                      </m:f>
                      <m:r>
                        <a:rPr lang="en-US" altLang="zh-CN" sz="2800" b="1" i="1">
                          <a:latin typeface="Cambria Math" panose="02040503050406030204" pitchFamily="18" charset="0"/>
                          <a:ea typeface="Cambria Math" panose="02040503050406030204" pitchFamily="18" charset="0"/>
                        </a:rPr>
                        <m:t>=</m:t>
                      </m:r>
                      <m:r>
                        <a:rPr lang="en-US" altLang="zh-CN" sz="2800" i="1">
                          <a:latin typeface="Cambria Math" panose="02040503050406030204" pitchFamily="18" charset="0"/>
                        </a:rPr>
                        <m:t>−</m:t>
                      </m:r>
                      <m:f>
                        <m:fPr>
                          <m:ctrlPr>
                            <a:rPr lang="el-GR" altLang="zh-CN" sz="2800" b="1" i="1">
                              <a:latin typeface="Cambria Math" panose="02040503050406030204" pitchFamily="18" charset="0"/>
                              <a:ea typeface="Cambria Math" panose="02040503050406030204" pitchFamily="18" charset="0"/>
                            </a:rPr>
                          </m:ctrlPr>
                        </m:fPr>
                        <m:num>
                          <m:sSub>
                            <m:sSubPr>
                              <m:ctrlPr>
                                <a:rPr lang="en-US" altLang="zh-CN" sz="2800" b="1" i="1">
                                  <a:latin typeface="Cambria Math" panose="02040503050406030204" pitchFamily="18" charset="0"/>
                                </a:rPr>
                              </m:ctrlPr>
                            </m:sSubPr>
                            <m:e>
                              <m:r>
                                <a:rPr lang="en-US" altLang="zh-CN" sz="2800" b="1" i="1">
                                  <a:latin typeface="Cambria Math" panose="02040503050406030204" pitchFamily="18" charset="0"/>
                                </a:rPr>
                                <m:t>𝒆</m:t>
                              </m:r>
                            </m:e>
                            <m:sub>
                              <m:r>
                                <a:rPr lang="en-US" altLang="zh-CN" sz="2800" i="1">
                                  <a:latin typeface="Cambria Math" panose="02040503050406030204" pitchFamily="18" charset="0"/>
                                </a:rPr>
                                <m:t>𝑅</m:t>
                              </m:r>
                            </m:sub>
                          </m:sSub>
                        </m:num>
                        <m:den>
                          <m:r>
                            <a:rPr lang="en-US" altLang="zh-CN" sz="2800" i="1">
                              <a:latin typeface="Cambria Math" panose="02040503050406030204" pitchFamily="18" charset="0"/>
                            </a:rPr>
                            <m:t>𝑅</m:t>
                          </m:r>
                        </m:den>
                      </m:f>
                    </m:oMath>
                  </m:oMathPara>
                </a14:m>
                <a:endParaRPr lang="en-US" altLang="zh-CN" sz="2800" dirty="0"/>
              </a:p>
              <a:p>
                <a14:m>
                  <m:oMath xmlns:m="http://schemas.openxmlformats.org/officeDocument/2006/math">
                    <m:sSub>
                      <m:sSubPr>
                        <m:ctrlPr>
                          <a:rPr lang="en-US" altLang="zh-CN" sz="2800" b="1" i="1">
                            <a:latin typeface="Cambria Math" panose="02040503050406030204" pitchFamily="18" charset="0"/>
                          </a:rPr>
                        </m:ctrlPr>
                      </m:sSubPr>
                      <m:e>
                        <m:r>
                          <a:rPr lang="en-US" altLang="zh-CN" sz="2800" b="1" i="1">
                            <a:latin typeface="Cambria Math" panose="02040503050406030204" pitchFamily="18" charset="0"/>
                          </a:rPr>
                          <m:t>𝒗</m:t>
                        </m:r>
                      </m:e>
                      <m:sub>
                        <m:r>
                          <a:rPr lang="en-US" altLang="zh-CN" sz="2800" i="1">
                            <a:latin typeface="Cambria Math" panose="02040503050406030204" pitchFamily="18" charset="0"/>
                          </a:rPr>
                          <m:t>𝑚</m:t>
                        </m:r>
                      </m:sub>
                    </m:sSub>
                  </m:oMath>
                </a14:m>
                <a:r>
                  <a:rPr lang="zh-CN" altLang="en-US" sz="2800" dirty="0"/>
                  <a:t>的第一项为</a:t>
                </a:r>
                <a:endParaRPr lang="en-US" altLang="zh-CN" sz="2800" dirty="0"/>
              </a:p>
              <a:p>
                <a:pPr marL="0" indent="0">
                  <a:buNone/>
                </a:pPr>
                <a14:m>
                  <m:oMathPara xmlns:m="http://schemas.openxmlformats.org/officeDocument/2006/math">
                    <m:oMathParaPr>
                      <m:jc m:val="centerGroup"/>
                    </m:oMathParaPr>
                    <m:oMath xmlns:m="http://schemas.openxmlformats.org/officeDocument/2006/math">
                      <m:sSub>
                        <m:sSubPr>
                          <m:ctrlPr>
                            <a:rPr lang="en-US" altLang="zh-CN" sz="2800" b="1" i="1">
                              <a:latin typeface="Cambria Math" panose="02040503050406030204" pitchFamily="18" charset="0"/>
                            </a:rPr>
                          </m:ctrlPr>
                        </m:sSubPr>
                        <m:e>
                          <m:r>
                            <a:rPr lang="en-US" altLang="zh-CN" sz="2800" b="1" i="1">
                              <a:latin typeface="Cambria Math" panose="02040503050406030204" pitchFamily="18" charset="0"/>
                            </a:rPr>
                            <m:t>𝒗</m:t>
                          </m:r>
                        </m:e>
                        <m:sub>
                          <m:r>
                            <a:rPr lang="en-US" altLang="zh-CN" sz="2800" b="0" i="1" smtClean="0">
                              <a:latin typeface="Cambria Math" panose="02040503050406030204" pitchFamily="18" charset="0"/>
                            </a:rPr>
                            <m:t>𝑐𝑣</m:t>
                          </m:r>
                        </m:sub>
                      </m:sSub>
                      <m:r>
                        <a:rPr lang="en-US" altLang="zh-CN" sz="2800" b="1" i="1" smtClean="0">
                          <a:latin typeface="Cambria Math" panose="02040503050406030204" pitchFamily="18" charset="0"/>
                        </a:rPr>
                        <m:t>=</m:t>
                      </m:r>
                      <m:f>
                        <m:fPr>
                          <m:ctrlPr>
                            <a:rPr lang="en-US" altLang="zh-CN" sz="2800" i="1">
                              <a:latin typeface="Cambria Math" panose="02040503050406030204" pitchFamily="18" charset="0"/>
                            </a:rPr>
                          </m:ctrlPr>
                        </m:fPr>
                        <m:num>
                          <m:sSubSup>
                            <m:sSubSupPr>
                              <m:ctrlPr>
                                <a:rPr lang="en-US" altLang="zh-CN" sz="2800" b="1" i="1">
                                  <a:latin typeface="Cambria Math" panose="02040503050406030204" pitchFamily="18" charset="0"/>
                                </a:rPr>
                              </m:ctrlPr>
                            </m:sSubSupPr>
                            <m:e>
                              <m:r>
                                <a:rPr lang="en-US" altLang="zh-CN" sz="2800" i="1">
                                  <a:latin typeface="Cambria Math" panose="02040503050406030204" pitchFamily="18" charset="0"/>
                                </a:rPr>
                                <m:t>𝑣</m:t>
                              </m:r>
                            </m:e>
                            <m:sub>
                              <m:r>
                                <a:rPr lang="en-US" altLang="zh-CN" sz="2800" i="1">
                                  <a:latin typeface="Cambria Math" panose="02040503050406030204" pitchFamily="18" charset="0"/>
                                </a:rPr>
                                <m:t>||</m:t>
                              </m:r>
                            </m:sub>
                            <m:sup>
                              <m:r>
                                <a:rPr lang="en-US" altLang="zh-CN" sz="2800" i="1">
                                  <a:latin typeface="Cambria Math" panose="02040503050406030204" pitchFamily="18" charset="0"/>
                                </a:rPr>
                                <m:t>2</m:t>
                              </m:r>
                            </m:sup>
                          </m:sSubSup>
                        </m:num>
                        <m:den>
                          <m:r>
                            <a:rPr lang="el-GR" altLang="zh-CN" sz="2800" i="1">
                              <a:latin typeface="Cambria Math" panose="02040503050406030204" pitchFamily="18" charset="0"/>
                              <a:ea typeface="Cambria Math" panose="02040503050406030204" pitchFamily="18" charset="0"/>
                            </a:rPr>
                            <m:t>𝛺</m:t>
                          </m:r>
                        </m:den>
                      </m:f>
                      <m:r>
                        <a:rPr lang="en-US" altLang="zh-CN" sz="2800" b="1" i="1">
                          <a:latin typeface="Cambria Math" panose="02040503050406030204" pitchFamily="18" charset="0"/>
                        </a:rPr>
                        <m:t>𝒃</m:t>
                      </m:r>
                      <m:r>
                        <a:rPr lang="en-US" altLang="zh-CN" sz="2800" b="1" i="1">
                          <a:latin typeface="Cambria Math" panose="02040503050406030204" pitchFamily="18" charset="0"/>
                          <a:ea typeface="Cambria Math" panose="02040503050406030204" pitchFamily="18" charset="0"/>
                        </a:rPr>
                        <m:t>×</m:t>
                      </m:r>
                      <m:r>
                        <a:rPr lang="el-GR" altLang="zh-CN" sz="2800" b="1" i="1">
                          <a:latin typeface="Cambria Math" panose="02040503050406030204" pitchFamily="18" charset="0"/>
                          <a:ea typeface="Cambria Math" panose="02040503050406030204" pitchFamily="18" charset="0"/>
                        </a:rPr>
                        <m:t>𝜿</m:t>
                      </m:r>
                      <m:r>
                        <a:rPr lang="en-US" altLang="zh-CN" sz="2800" b="1" i="1">
                          <a:latin typeface="Cambria Math" panose="02040503050406030204" pitchFamily="18" charset="0"/>
                        </a:rPr>
                        <m:t>=</m:t>
                      </m:r>
                      <m:r>
                        <a:rPr lang="en-US" altLang="zh-CN" sz="2800" i="1">
                          <a:latin typeface="Cambria Math" panose="02040503050406030204" pitchFamily="18" charset="0"/>
                        </a:rPr>
                        <m:t>(</m:t>
                      </m:r>
                      <m:f>
                        <m:fPr>
                          <m:ctrlPr>
                            <a:rPr lang="el-GR" altLang="zh-CN" sz="2800" b="1" i="1">
                              <a:latin typeface="Cambria Math" panose="02040503050406030204" pitchFamily="18" charset="0"/>
                              <a:ea typeface="Cambria Math" panose="02040503050406030204" pitchFamily="18" charset="0"/>
                            </a:rPr>
                          </m:ctrlPr>
                        </m:fPr>
                        <m:num>
                          <m:r>
                            <a:rPr lang="en-US" altLang="zh-CN" sz="2800" i="1">
                              <a:latin typeface="Cambria Math" panose="02040503050406030204" pitchFamily="18" charset="0"/>
                            </a:rPr>
                            <m:t>𝑚</m:t>
                          </m:r>
                          <m:sSubSup>
                            <m:sSubSupPr>
                              <m:ctrlPr>
                                <a:rPr lang="en-US" altLang="zh-CN" sz="2800" b="1" i="1">
                                  <a:latin typeface="Cambria Math" panose="02040503050406030204" pitchFamily="18" charset="0"/>
                                </a:rPr>
                              </m:ctrlPr>
                            </m:sSubSupPr>
                            <m:e>
                              <m:r>
                                <a:rPr lang="en-US" altLang="zh-CN" sz="2800" i="1">
                                  <a:latin typeface="Cambria Math" panose="02040503050406030204" pitchFamily="18" charset="0"/>
                                </a:rPr>
                                <m:t>𝑣</m:t>
                              </m:r>
                            </m:e>
                            <m:sub>
                              <m:r>
                                <a:rPr lang="en-US" altLang="zh-CN" sz="2800" i="1">
                                  <a:latin typeface="Cambria Math" panose="02040503050406030204" pitchFamily="18" charset="0"/>
                                </a:rPr>
                                <m:t>||</m:t>
                              </m:r>
                            </m:sub>
                            <m:sup>
                              <m:r>
                                <a:rPr lang="en-US" altLang="zh-CN" sz="2800" i="1">
                                  <a:latin typeface="Cambria Math" panose="02040503050406030204" pitchFamily="18" charset="0"/>
                                </a:rPr>
                                <m:t>2</m:t>
                              </m:r>
                            </m:sup>
                          </m:sSubSup>
                        </m:num>
                        <m:den>
                          <m:r>
                            <a:rPr lang="en-US" altLang="zh-CN" sz="2800" i="1">
                              <a:latin typeface="Cambria Math" panose="02040503050406030204" pitchFamily="18" charset="0"/>
                            </a:rPr>
                            <m:t>𝑅</m:t>
                          </m:r>
                        </m:den>
                      </m:f>
                      <m:sSub>
                        <m:sSubPr>
                          <m:ctrlPr>
                            <a:rPr lang="en-US" altLang="zh-CN" sz="2800" b="1" i="1">
                              <a:latin typeface="Cambria Math" panose="02040503050406030204" pitchFamily="18" charset="0"/>
                            </a:rPr>
                          </m:ctrlPr>
                        </m:sSubPr>
                        <m:e>
                          <m:r>
                            <a:rPr lang="en-US" altLang="zh-CN" sz="2800" b="1" i="1">
                              <a:latin typeface="Cambria Math" panose="02040503050406030204" pitchFamily="18" charset="0"/>
                            </a:rPr>
                            <m:t>𝒆</m:t>
                          </m:r>
                        </m:e>
                        <m:sub>
                          <m:r>
                            <a:rPr lang="en-US" altLang="zh-CN" sz="2800" i="1">
                              <a:latin typeface="Cambria Math" panose="02040503050406030204" pitchFamily="18" charset="0"/>
                            </a:rPr>
                            <m:t>𝑅</m:t>
                          </m:r>
                        </m:sub>
                      </m:sSub>
                      <m:r>
                        <a:rPr lang="en-US" altLang="zh-CN" sz="2800" b="1" i="1">
                          <a:latin typeface="Cambria Math" panose="02040503050406030204" pitchFamily="18" charset="0"/>
                          <a:ea typeface="Cambria Math" panose="02040503050406030204" pitchFamily="18" charset="0"/>
                        </a:rPr>
                        <m:t>)×</m:t>
                      </m:r>
                      <m:f>
                        <m:fPr>
                          <m:ctrlPr>
                            <a:rPr lang="en-US" altLang="zh-CN" sz="2800" i="1">
                              <a:latin typeface="Cambria Math" panose="02040503050406030204" pitchFamily="18" charset="0"/>
                            </a:rPr>
                          </m:ctrlPr>
                        </m:fPr>
                        <m:num>
                          <m:r>
                            <a:rPr lang="en-US" altLang="zh-CN" sz="2800" b="1" i="1">
                              <a:latin typeface="Cambria Math" panose="02040503050406030204" pitchFamily="18" charset="0"/>
                            </a:rPr>
                            <m:t>𝒃</m:t>
                          </m:r>
                          <m:r>
                            <m:rPr>
                              <m:nor/>
                            </m:rPr>
                            <a:rPr lang="zh-CN" altLang="en-US" sz="2800" dirty="0">
                              <a:latin typeface="Cambria Math" panose="02040503050406030204" pitchFamily="18" charset="0"/>
                            </a:rPr>
                            <m:t> </m:t>
                          </m:r>
                        </m:num>
                        <m:den>
                          <m:r>
                            <a:rPr lang="en-US" altLang="zh-CN" sz="2800" i="1">
                              <a:latin typeface="Cambria Math" panose="02040503050406030204" pitchFamily="18" charset="0"/>
                            </a:rPr>
                            <m:t>𝐵𝑞</m:t>
                          </m:r>
                        </m:den>
                      </m:f>
                    </m:oMath>
                  </m:oMathPara>
                </a14:m>
                <a:endParaRPr lang="zh-CN" altLang="en-US" sz="2800" dirty="0"/>
              </a:p>
              <a:p>
                <a:pPr>
                  <a:lnSpc>
                    <a:spcPct val="90000"/>
                  </a:lnSpc>
                </a:pPr>
                <a:endParaRPr lang="en-US" altLang="zh-CN" sz="2800" dirty="0"/>
              </a:p>
              <a:p>
                <a:pPr>
                  <a:lnSpc>
                    <a:spcPct val="90000"/>
                  </a:lnSpc>
                </a:pPr>
                <a:endParaRPr lang="zh-CN" altLang="en-US" sz="2800" dirty="0"/>
              </a:p>
            </p:txBody>
          </p:sp>
        </mc:Choice>
        <mc:Fallback>
          <p:sp>
            <p:nvSpPr>
              <p:cNvPr id="62466" name="文本占位符 88066"/>
              <p:cNvSpPr>
                <a:spLocks noRot="1" noChangeAspect="1" noMove="1" noResize="1" noEditPoints="1" noAdjustHandles="1" noChangeArrowheads="1" noChangeShapeType="1" noTextEdit="1"/>
              </p:cNvSpPr>
              <p:nvPr>
                <p:ph idx="1"/>
              </p:nvPr>
            </p:nvSpPr>
            <p:spPr>
              <a:xfrm>
                <a:off x="457200" y="1600200"/>
                <a:ext cx="8218488" cy="4565650"/>
              </a:xfrm>
              <a:blipFill rotWithShape="1">
                <a:blip r:embed="rId1"/>
                <a:stretch>
                  <a:fillRect r="4" b="-20000"/>
                </a:stretch>
              </a:blipFill>
            </p:spPr>
            <p:txBody>
              <a:bodyPr/>
              <a:lstStyle/>
              <a:p>
                <a:r>
                  <a:rPr lang="zh-CN" altLang="en-US">
                    <a:noFill/>
                  </a:rPr>
                  <a:t> </a:t>
                </a:r>
              </a:p>
            </p:txBody>
          </p:sp>
        </mc:Fallback>
      </mc:AlternateContent>
      <p:sp>
        <p:nvSpPr>
          <p:cNvPr id="62467" name="直接连接符 88067"/>
          <p:cNvSpPr/>
          <p:nvPr/>
        </p:nvSpPr>
        <p:spPr>
          <a:xfrm>
            <a:off x="9471025" y="2859088"/>
            <a:ext cx="0" cy="0"/>
          </a:xfrm>
          <a:prstGeom prst="line">
            <a:avLst/>
          </a:prstGeom>
          <a:ln w="9525" cap="flat" cmpd="sng">
            <a:solidFill>
              <a:srgbClr val="000000"/>
            </a:solidFill>
            <a:prstDash val="solid"/>
            <a:round/>
            <a:headEnd type="none" w="med" len="med"/>
            <a:tailEnd type="triangle" w="med" len="med"/>
          </a:ln>
        </p:spPr>
      </p:sp>
      <p:sp>
        <p:nvSpPr>
          <p:cNvPr id="62468" name="矩形 88068"/>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62470" name="矩形 88070"/>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标题 88065"/>
          <p:cNvSpPr>
            <a:spLocks noGrp="1"/>
          </p:cNvSpPr>
          <p:nvPr>
            <p:ph type="title"/>
          </p:nvPr>
        </p:nvSpPr>
        <p:spPr/>
        <p:txBody>
          <a:bodyPr anchor="ctr"/>
          <a:lstStyle/>
          <a:p>
            <a:pPr marL="838200" indent="-838200"/>
            <a:r>
              <a:rPr lang="zh-CN" altLang="en-US" dirty="0"/>
              <a:t>曲率漂移</a:t>
            </a:r>
            <a:endParaRPr lang="zh-CN" altLang="en-US" dirty="0"/>
          </a:p>
        </p:txBody>
      </p:sp>
      <mc:AlternateContent xmlns:mc="http://schemas.openxmlformats.org/markup-compatibility/2006">
        <mc:Choice xmlns:a14="http://schemas.microsoft.com/office/drawing/2010/main" Requires="a14">
          <p:sp>
            <p:nvSpPr>
              <p:cNvPr id="62466" name="文本占位符 88066"/>
              <p:cNvSpPr>
                <a:spLocks noGrp="1"/>
              </p:cNvSpPr>
              <p:nvPr>
                <p:ph idx="1"/>
              </p:nvPr>
            </p:nvSpPr>
            <p:spPr>
              <a:xfrm>
                <a:off x="457200" y="1600200"/>
                <a:ext cx="8218488" cy="4565650"/>
              </a:xfrm>
            </p:spPr>
            <p:txBody>
              <a:bodyPr anchor="t"/>
              <a:lstStyle/>
              <a:p>
                <a:pPr>
                  <a:lnSpc>
                    <a:spcPct val="90000"/>
                  </a:lnSpc>
                </a:pPr>
                <a:r>
                  <a:rPr lang="zh-CN" altLang="en-US" sz="2800" dirty="0"/>
                  <a:t>对比带电粒子受力产生漂移</a:t>
                </a:r>
                <a14:m>
                  <m:oMath xmlns:m="http://schemas.openxmlformats.org/officeDocument/2006/math">
                    <m:sSub>
                      <m:sSubPr>
                        <m:ctrlPr>
                          <a:rPr lang="en-US" altLang="zh-CN" sz="2800" i="1">
                            <a:latin typeface="Cambria Math" panose="02040503050406030204" pitchFamily="18" charset="0"/>
                          </a:rPr>
                        </m:ctrlPr>
                      </m:sSubPr>
                      <m:e>
                        <m:r>
                          <a:rPr lang="en-US" altLang="zh-CN" sz="2800" b="1" i="1">
                            <a:latin typeface="Cambria Math" panose="02040503050406030204" pitchFamily="18" charset="0"/>
                          </a:rPr>
                          <m:t>𝒗</m:t>
                        </m:r>
                      </m:e>
                      <m:sub>
                        <m:r>
                          <a:rPr lang="en-US" altLang="zh-CN" sz="2800" i="1">
                            <a:latin typeface="Cambria Math" panose="02040503050406030204" pitchFamily="18" charset="0"/>
                          </a:rPr>
                          <m:t>𝑓</m:t>
                        </m:r>
                      </m:sub>
                    </m:sSub>
                  </m:oMath>
                </a14:m>
                <a:r>
                  <a:rPr lang="zh-CN" altLang="en-US" sz="2800" dirty="0"/>
                  <a:t>的公式，可知这相当于粒子沿磁力线以速度</a:t>
                </a:r>
                <a14:m>
                  <m:oMath xmlns:m="http://schemas.openxmlformats.org/officeDocument/2006/math">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𝑣</m:t>
                        </m:r>
                      </m:e>
                      <m:sub>
                        <m:r>
                          <a:rPr lang="en-US" altLang="zh-CN" sz="2800" i="1">
                            <a:latin typeface="Cambria Math" panose="02040503050406030204" pitchFamily="18" charset="0"/>
                          </a:rPr>
                          <m:t>||</m:t>
                        </m:r>
                      </m:sub>
                    </m:sSub>
                  </m:oMath>
                </a14:m>
                <a:r>
                  <a:rPr lang="zh-CN" altLang="en-US" sz="2800" dirty="0"/>
                  <a:t>运动时，由于磁力线具有一定的曲率而产生离心力 </a:t>
                </a:r>
                <a14:m>
                  <m:oMath xmlns:m="http://schemas.openxmlformats.org/officeDocument/2006/math">
                    <m:f>
                      <m:fPr>
                        <m:ctrlPr>
                          <a:rPr lang="el-GR" altLang="zh-CN" sz="2800" b="1" i="1">
                            <a:latin typeface="Cambria Math" panose="02040503050406030204" pitchFamily="18" charset="0"/>
                            <a:ea typeface="Cambria Math" panose="02040503050406030204" pitchFamily="18" charset="0"/>
                          </a:rPr>
                        </m:ctrlPr>
                      </m:fPr>
                      <m:num>
                        <m:r>
                          <a:rPr lang="en-US" altLang="zh-CN" sz="2800" i="1">
                            <a:latin typeface="Cambria Math" panose="02040503050406030204" pitchFamily="18" charset="0"/>
                          </a:rPr>
                          <m:t>𝑚</m:t>
                        </m:r>
                        <m:sSubSup>
                          <m:sSubSupPr>
                            <m:ctrlPr>
                              <a:rPr lang="en-US" altLang="zh-CN" sz="2800" b="1" i="1">
                                <a:latin typeface="Cambria Math" panose="02040503050406030204" pitchFamily="18" charset="0"/>
                              </a:rPr>
                            </m:ctrlPr>
                          </m:sSubSupPr>
                          <m:e>
                            <m:r>
                              <a:rPr lang="en-US" altLang="zh-CN" sz="2800" i="1">
                                <a:latin typeface="Cambria Math" panose="02040503050406030204" pitchFamily="18" charset="0"/>
                              </a:rPr>
                              <m:t>𝑣</m:t>
                            </m:r>
                          </m:e>
                          <m:sub>
                            <m:r>
                              <a:rPr lang="en-US" altLang="zh-CN" sz="2800" i="1">
                                <a:latin typeface="Cambria Math" panose="02040503050406030204" pitchFamily="18" charset="0"/>
                              </a:rPr>
                              <m:t>||</m:t>
                            </m:r>
                          </m:sub>
                          <m:sup>
                            <m:r>
                              <a:rPr lang="en-US" altLang="zh-CN" sz="2800" i="1">
                                <a:latin typeface="Cambria Math" panose="02040503050406030204" pitchFamily="18" charset="0"/>
                              </a:rPr>
                              <m:t>2</m:t>
                            </m:r>
                          </m:sup>
                        </m:sSubSup>
                      </m:num>
                      <m:den>
                        <m:r>
                          <a:rPr lang="en-US" altLang="zh-CN" sz="2800" i="1">
                            <a:latin typeface="Cambria Math" panose="02040503050406030204" pitchFamily="18" charset="0"/>
                          </a:rPr>
                          <m:t>𝑅</m:t>
                        </m:r>
                      </m:den>
                    </m:f>
                    <m:sSub>
                      <m:sSubPr>
                        <m:ctrlPr>
                          <a:rPr lang="en-US" altLang="zh-CN" sz="2800" b="1" i="1">
                            <a:latin typeface="Cambria Math" panose="02040503050406030204" pitchFamily="18" charset="0"/>
                          </a:rPr>
                        </m:ctrlPr>
                      </m:sSubPr>
                      <m:e>
                        <m:r>
                          <a:rPr lang="en-US" altLang="zh-CN" sz="2800" b="1" i="1">
                            <a:latin typeface="Cambria Math" panose="02040503050406030204" pitchFamily="18" charset="0"/>
                          </a:rPr>
                          <m:t>𝒆</m:t>
                        </m:r>
                      </m:e>
                      <m:sub>
                        <m:r>
                          <a:rPr lang="en-US" altLang="zh-CN" sz="2800" i="1">
                            <a:latin typeface="Cambria Math" panose="02040503050406030204" pitchFamily="18" charset="0"/>
                          </a:rPr>
                          <m:t>𝑅</m:t>
                        </m:r>
                      </m:sub>
                    </m:sSub>
                  </m:oMath>
                </a14:m>
                <a:r>
                  <a:rPr lang="zh-CN" altLang="en-US" sz="2800" dirty="0"/>
                  <a:t>，从而引起漂移。</a:t>
                </a:r>
                <a:endParaRPr lang="en-US" altLang="zh-CN" sz="2800" dirty="0"/>
              </a:p>
              <a:p>
                <a:pPr>
                  <a:lnSpc>
                    <a:spcPct val="90000"/>
                  </a:lnSpc>
                </a:pPr>
                <a14:m>
                  <m:oMath xmlns:m="http://schemas.openxmlformats.org/officeDocument/2006/math">
                    <m:sSub>
                      <m:sSubPr>
                        <m:ctrlPr>
                          <a:rPr lang="en-US" altLang="zh-CN" sz="2800" b="1" i="1">
                            <a:latin typeface="Cambria Math" panose="02040503050406030204" pitchFamily="18" charset="0"/>
                          </a:rPr>
                        </m:ctrlPr>
                      </m:sSubPr>
                      <m:e>
                        <m:r>
                          <a:rPr lang="en-US" altLang="zh-CN" sz="2800" b="1" i="1">
                            <a:latin typeface="Cambria Math" panose="02040503050406030204" pitchFamily="18" charset="0"/>
                          </a:rPr>
                          <m:t>𝒗</m:t>
                        </m:r>
                      </m:e>
                      <m:sub>
                        <m:r>
                          <a:rPr lang="en-US" altLang="zh-CN" sz="2800" i="1">
                            <a:latin typeface="Cambria Math" panose="02040503050406030204" pitchFamily="18" charset="0"/>
                          </a:rPr>
                          <m:t>𝑚</m:t>
                        </m:r>
                      </m:sub>
                    </m:sSub>
                  </m:oMath>
                </a14:m>
                <a:r>
                  <a:rPr lang="zh-CN" altLang="en-US" sz="2800" dirty="0"/>
                  <a:t>的后一项为</a:t>
                </a:r>
                <a:endParaRPr lang="en-US" altLang="zh-CN" sz="2800" dirty="0"/>
              </a:p>
              <a:p>
                <a:pPr marL="0" indent="0">
                  <a:lnSpc>
                    <a:spcPct val="90000"/>
                  </a:lnSpc>
                  <a:buNone/>
                </a:pPr>
                <a14:m>
                  <m:oMathPara xmlns:m="http://schemas.openxmlformats.org/officeDocument/2006/math">
                    <m:oMathParaPr>
                      <m:jc m:val="centerGroup"/>
                    </m:oMathParaPr>
                    <m:oMath xmlns:m="http://schemas.openxmlformats.org/officeDocument/2006/math">
                      <m:sSub>
                        <m:sSubPr>
                          <m:ctrlPr>
                            <a:rPr lang="en-US" altLang="zh-CN" sz="2800" b="1" i="1">
                              <a:latin typeface="Cambria Math" panose="02040503050406030204" pitchFamily="18" charset="0"/>
                            </a:rPr>
                          </m:ctrlPr>
                        </m:sSubPr>
                        <m:e>
                          <m:r>
                            <a:rPr lang="en-US" altLang="zh-CN" sz="2800" b="1" i="1">
                              <a:latin typeface="Cambria Math" panose="02040503050406030204" pitchFamily="18" charset="0"/>
                            </a:rPr>
                            <m:t>𝒗</m:t>
                          </m:r>
                        </m:e>
                        <m:sub>
                          <m:r>
                            <a:rPr lang="zh-CN" altLang="en-US" sz="2800" i="1">
                              <a:latin typeface="Cambria Math" panose="02040503050406030204" pitchFamily="18" charset="0"/>
                            </a:rPr>
                            <m:t>𝛻</m:t>
                          </m:r>
                          <m:r>
                            <a:rPr lang="en-US" altLang="zh-CN" sz="2800" i="1">
                              <a:latin typeface="Cambria Math" panose="02040503050406030204" pitchFamily="18" charset="0"/>
                            </a:rPr>
                            <m:t>𝐵</m:t>
                          </m:r>
                        </m:sub>
                      </m:sSub>
                      <m:r>
                        <a:rPr lang="en-US" altLang="zh-CN" sz="2800" b="1" i="1">
                          <a:latin typeface="Cambria Math" panose="02040503050406030204" pitchFamily="18" charset="0"/>
                        </a:rPr>
                        <m:t>=</m:t>
                      </m:r>
                      <m:d>
                        <m:dPr>
                          <m:begChr m:val="⟨"/>
                          <m:endChr m:val="⟩"/>
                          <m:ctrlPr>
                            <a:rPr lang="en-US" altLang="zh-CN" sz="2800" b="1" i="1">
                              <a:latin typeface="Cambria Math" panose="02040503050406030204" pitchFamily="18" charset="0"/>
                              <a:ea typeface="Cambria Math" panose="02040503050406030204" pitchFamily="18" charset="0"/>
                            </a:rPr>
                          </m:ctrlPr>
                        </m:dPr>
                        <m:e>
                          <m:sSub>
                            <m:sSubPr>
                              <m:ctrlPr>
                                <a:rPr lang="en-US" altLang="zh-CN" sz="2800" b="1" i="1">
                                  <a:latin typeface="Cambria Math" panose="02040503050406030204" pitchFamily="18" charset="0"/>
                                </a:rPr>
                              </m:ctrlPr>
                            </m:sSubPr>
                            <m:e>
                              <m:r>
                                <a:rPr lang="en-US" altLang="zh-CN" sz="2800" b="1" i="1">
                                  <a:latin typeface="Cambria Math" panose="02040503050406030204" pitchFamily="18" charset="0"/>
                                </a:rPr>
                                <m:t>𝒗</m:t>
                              </m:r>
                            </m:e>
                            <m:sub>
                              <m:r>
                                <a:rPr lang="en-US" altLang="zh-CN" sz="2800" i="1">
                                  <a:latin typeface="Cambria Math" panose="02040503050406030204" pitchFamily="18" charset="0"/>
                                  <a:ea typeface="Cambria Math" panose="02040503050406030204" pitchFamily="18" charset="0"/>
                                </a:rPr>
                                <m:t>⊥</m:t>
                              </m:r>
                            </m:sub>
                          </m:sSub>
                          <m:r>
                            <a:rPr lang="en-US" altLang="zh-CN" sz="2800" b="1" i="1">
                              <a:latin typeface="Cambria Math" panose="02040503050406030204" pitchFamily="18" charset="0"/>
                              <a:ea typeface="Cambria Math" panose="02040503050406030204" pitchFamily="18" charset="0"/>
                            </a:rPr>
                            <m:t>×</m:t>
                          </m:r>
                          <m:d>
                            <m:dPr>
                              <m:ctrlPr>
                                <a:rPr lang="en-US" altLang="zh-CN" sz="2800" b="1" i="1">
                                  <a:latin typeface="Cambria Math" panose="02040503050406030204" pitchFamily="18" charset="0"/>
                                  <a:ea typeface="Cambria Math" panose="02040503050406030204" pitchFamily="18" charset="0"/>
                                </a:rPr>
                              </m:ctrlPr>
                            </m:dPr>
                            <m:e>
                              <m:sSub>
                                <m:sSubPr>
                                  <m:ctrlPr>
                                    <a:rPr lang="en-US" altLang="zh-CN" sz="2800" b="1" i="1">
                                      <a:latin typeface="Cambria Math" panose="02040503050406030204" pitchFamily="18" charset="0"/>
                                    </a:rPr>
                                  </m:ctrlPr>
                                </m:sSubPr>
                                <m:e>
                                  <m:r>
                                    <a:rPr lang="en-US" altLang="zh-CN" sz="2800" b="1" i="1">
                                      <a:latin typeface="Cambria Math" panose="02040503050406030204" pitchFamily="18" charset="0"/>
                                    </a:rPr>
                                    <m:t>𝒗</m:t>
                                  </m:r>
                                </m:e>
                                <m:sub>
                                  <m:r>
                                    <a:rPr lang="en-US" altLang="zh-CN" sz="2800" i="1">
                                      <a:latin typeface="Cambria Math" panose="02040503050406030204" pitchFamily="18" charset="0"/>
                                      <a:ea typeface="Cambria Math" panose="02040503050406030204" pitchFamily="18" charset="0"/>
                                    </a:rPr>
                                    <m:t>⊥</m:t>
                                  </m:r>
                                </m:sub>
                              </m:sSub>
                              <m:r>
                                <a:rPr lang="en-US" altLang="zh-CN" sz="2800">
                                  <a:latin typeface="Cambria Math" panose="02040503050406030204" pitchFamily="18" charset="0"/>
                                  <a:ea typeface="Cambria Math" panose="02040503050406030204" pitchFamily="18" charset="0"/>
                                </a:rPr>
                                <m:t>⋅</m:t>
                              </m:r>
                              <m:r>
                                <a:rPr lang="zh-CN" altLang="en-US" sz="2800" i="1">
                                  <a:latin typeface="Cambria Math" panose="02040503050406030204" pitchFamily="18" charset="0"/>
                                </a:rPr>
                                <m:t>𝛻</m:t>
                              </m:r>
                            </m:e>
                          </m:d>
                          <m:f>
                            <m:fPr>
                              <m:ctrlPr>
                                <a:rPr lang="en-US" altLang="zh-CN" sz="2800" i="1">
                                  <a:latin typeface="Cambria Math" panose="02040503050406030204" pitchFamily="18" charset="0"/>
                                </a:rPr>
                              </m:ctrlPr>
                            </m:fPr>
                            <m:num>
                              <m:r>
                                <a:rPr lang="en-US" altLang="zh-CN" sz="2800" b="1" i="1">
                                  <a:latin typeface="Cambria Math" panose="02040503050406030204" pitchFamily="18" charset="0"/>
                                </a:rPr>
                                <m:t>𝒃</m:t>
                              </m:r>
                            </m:num>
                            <m:den>
                              <m:r>
                                <a:rPr lang="el-GR" altLang="zh-CN" sz="2800" i="1">
                                  <a:latin typeface="Cambria Math" panose="02040503050406030204" pitchFamily="18" charset="0"/>
                                  <a:ea typeface="Cambria Math" panose="02040503050406030204" pitchFamily="18" charset="0"/>
                                </a:rPr>
                                <m:t>𝛺</m:t>
                              </m:r>
                            </m:den>
                          </m:f>
                        </m:e>
                      </m:d>
                    </m:oMath>
                  </m:oMathPara>
                </a14:m>
                <a:endParaRPr lang="en-US" altLang="zh-CN" sz="2800" dirty="0"/>
              </a:p>
              <a:p>
                <a:pPr>
                  <a:lnSpc>
                    <a:spcPct val="90000"/>
                  </a:lnSpc>
                </a:pPr>
                <a:r>
                  <a:rPr lang="zh-CN" altLang="en-US" sz="2800" dirty="0"/>
                  <a:t>其中</a:t>
                </a:r>
                <a14:m>
                  <m:oMath xmlns:m="http://schemas.openxmlformats.org/officeDocument/2006/math">
                    <m:sSub>
                      <m:sSubPr>
                        <m:ctrlPr>
                          <a:rPr lang="en-US" altLang="zh-CN" sz="2800" i="1">
                            <a:latin typeface="Cambria Math" panose="02040503050406030204" pitchFamily="18" charset="0"/>
                          </a:rPr>
                        </m:ctrlPr>
                      </m:sSubPr>
                      <m:e>
                        <m:r>
                          <a:rPr lang="en-US" altLang="zh-CN" sz="2800" b="1" i="1">
                            <a:latin typeface="Cambria Math" panose="02040503050406030204" pitchFamily="18" charset="0"/>
                          </a:rPr>
                          <m:t>𝒗</m:t>
                        </m:r>
                      </m:e>
                      <m:sub>
                        <m:r>
                          <a:rPr lang="en-US" altLang="zh-CN" sz="2800" i="1">
                            <a:latin typeface="Cambria Math" panose="02040503050406030204" pitchFamily="18" charset="0"/>
                            <a:ea typeface="Cambria Math" panose="02040503050406030204" pitchFamily="18" charset="0"/>
                          </a:rPr>
                          <m:t>⊥</m:t>
                        </m:r>
                      </m:sub>
                    </m:sSub>
                    <m:r>
                      <a:rPr lang="en-US" altLang="zh-CN" sz="2800" i="1">
                        <a:latin typeface="Cambria Math" panose="02040503050406030204" pitchFamily="18" charset="0"/>
                        <a:ea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𝑣</m:t>
                        </m:r>
                      </m:e>
                      <m:sub>
                        <m:r>
                          <a:rPr lang="en-US" altLang="zh-CN" sz="2800" i="1">
                            <a:latin typeface="Cambria Math" panose="02040503050406030204" pitchFamily="18" charset="0"/>
                            <a:ea typeface="Cambria Math" panose="02040503050406030204" pitchFamily="18" charset="0"/>
                          </a:rPr>
                          <m:t>⊥</m:t>
                        </m:r>
                      </m:sub>
                    </m:sSub>
                    <m:r>
                      <a:rPr lang="en-US" altLang="zh-CN" sz="2800">
                        <a:latin typeface="Cambria Math" panose="02040503050406030204" pitchFamily="18" charset="0"/>
                        <a:ea typeface="Cambria Math" panose="02040503050406030204" pitchFamily="18" charset="0"/>
                      </a:rPr>
                      <m:t>[</m:t>
                    </m:r>
                    <m:sSub>
                      <m:sSubPr>
                        <m:ctrlPr>
                          <a:rPr lang="en-US" altLang="zh-CN" sz="2800" i="1">
                            <a:latin typeface="Cambria Math" panose="02040503050406030204" pitchFamily="18" charset="0"/>
                            <a:ea typeface="Cambria Math" panose="02040503050406030204" pitchFamily="18" charset="0"/>
                          </a:rPr>
                        </m:ctrlPr>
                      </m:sSubPr>
                      <m:e>
                        <m:r>
                          <a:rPr lang="en-US" altLang="zh-CN" sz="2800" b="1" i="1">
                            <a:latin typeface="Cambria Math" panose="02040503050406030204" pitchFamily="18" charset="0"/>
                            <a:ea typeface="Cambria Math" panose="02040503050406030204" pitchFamily="18" charset="0"/>
                          </a:rPr>
                          <m:t>𝒆</m:t>
                        </m:r>
                      </m:e>
                      <m:sub>
                        <m:r>
                          <a:rPr lang="en-US" altLang="zh-CN" sz="2800" i="1">
                            <a:latin typeface="Cambria Math" panose="02040503050406030204" pitchFamily="18" charset="0"/>
                            <a:ea typeface="Cambria Math" panose="02040503050406030204" pitchFamily="18" charset="0"/>
                          </a:rPr>
                          <m:t>𝑥</m:t>
                        </m:r>
                      </m:sub>
                    </m:sSub>
                    <m:r>
                      <m:rPr>
                        <m:sty m:val="p"/>
                      </m:rPr>
                      <a:rPr lang="en-US" altLang="zh-CN" sz="2800">
                        <a:latin typeface="Cambria Math" panose="02040503050406030204" pitchFamily="18" charset="0"/>
                        <a:ea typeface="Cambria Math" panose="02040503050406030204" pitchFamily="18" charset="0"/>
                      </a:rPr>
                      <m:t>cos</m:t>
                    </m:r>
                    <m:r>
                      <a:rPr lang="en-US" altLang="zh-CN" sz="2800">
                        <a:latin typeface="Cambria Math" panose="02040503050406030204" pitchFamily="18" charset="0"/>
                        <a:ea typeface="Cambria Math" panose="02040503050406030204" pitchFamily="18" charset="0"/>
                      </a:rPr>
                      <m:t>(</m:t>
                    </m:r>
                    <m:r>
                      <a:rPr lang="en-US" altLang="zh-CN" sz="2800" i="1">
                        <a:latin typeface="Cambria Math" panose="02040503050406030204" pitchFamily="18" charset="0"/>
                        <a:ea typeface="Cambria Math" panose="02040503050406030204" pitchFamily="18" charset="0"/>
                      </a:rPr>
                      <m:t>−</m:t>
                    </m:r>
                    <m:r>
                      <a:rPr lang="el-GR" altLang="zh-CN" sz="2800" i="1">
                        <a:latin typeface="Cambria Math" panose="02040503050406030204" pitchFamily="18" charset="0"/>
                        <a:ea typeface="Cambria Math" panose="02040503050406030204" pitchFamily="18" charset="0"/>
                      </a:rPr>
                      <m:t>𝛺</m:t>
                    </m:r>
                    <m:r>
                      <a:rPr lang="en-US" altLang="zh-CN" sz="2800" i="1">
                        <a:latin typeface="Cambria Math" panose="02040503050406030204" pitchFamily="18" charset="0"/>
                        <a:ea typeface="Cambria Math" panose="02040503050406030204" pitchFamily="18" charset="0"/>
                      </a:rPr>
                      <m:t>𝑡</m:t>
                    </m:r>
                    <m:r>
                      <a:rPr lang="en-US" altLang="zh-CN" sz="2800">
                        <a:latin typeface="Cambria Math" panose="02040503050406030204" pitchFamily="18" charset="0"/>
                        <a:ea typeface="Cambria Math" panose="02040503050406030204" pitchFamily="18" charset="0"/>
                      </a:rPr>
                      <m:t>)+</m:t>
                    </m:r>
                    <m:sSub>
                      <m:sSubPr>
                        <m:ctrlPr>
                          <a:rPr lang="en-US" altLang="zh-CN" sz="2800" i="1">
                            <a:latin typeface="Cambria Math" panose="02040503050406030204" pitchFamily="18" charset="0"/>
                            <a:ea typeface="Cambria Math" panose="02040503050406030204" pitchFamily="18" charset="0"/>
                          </a:rPr>
                        </m:ctrlPr>
                      </m:sSubPr>
                      <m:e>
                        <m:r>
                          <a:rPr lang="en-US" altLang="zh-CN" sz="2800" b="1" i="1">
                            <a:latin typeface="Cambria Math" panose="02040503050406030204" pitchFamily="18" charset="0"/>
                            <a:ea typeface="Cambria Math" panose="02040503050406030204" pitchFamily="18" charset="0"/>
                          </a:rPr>
                          <m:t>𝒆</m:t>
                        </m:r>
                      </m:e>
                      <m:sub>
                        <m:r>
                          <a:rPr lang="en-US" altLang="zh-CN" sz="2800" i="1">
                            <a:latin typeface="Cambria Math" panose="02040503050406030204" pitchFamily="18" charset="0"/>
                            <a:ea typeface="Cambria Math" panose="02040503050406030204" pitchFamily="18" charset="0"/>
                          </a:rPr>
                          <m:t>𝑦</m:t>
                        </m:r>
                      </m:sub>
                    </m:sSub>
                    <m:r>
                      <m:rPr>
                        <m:sty m:val="p"/>
                      </m:rPr>
                      <a:rPr lang="en-US" altLang="zh-CN" sz="2800">
                        <a:latin typeface="Cambria Math" panose="02040503050406030204" pitchFamily="18" charset="0"/>
                        <a:ea typeface="Cambria Math" panose="02040503050406030204" pitchFamily="18" charset="0"/>
                      </a:rPr>
                      <m:t>sin</m:t>
                    </m:r>
                    <m:r>
                      <a:rPr lang="en-US" altLang="zh-CN" sz="2800">
                        <a:latin typeface="Cambria Math" panose="02040503050406030204" pitchFamily="18" charset="0"/>
                        <a:ea typeface="Cambria Math" panose="02040503050406030204" pitchFamily="18" charset="0"/>
                      </a:rPr>
                      <m:t>(</m:t>
                    </m:r>
                    <m:r>
                      <a:rPr lang="en-US" altLang="zh-CN" sz="2800" i="1">
                        <a:latin typeface="Cambria Math" panose="02040503050406030204" pitchFamily="18" charset="0"/>
                        <a:ea typeface="Cambria Math" panose="02040503050406030204" pitchFamily="18" charset="0"/>
                      </a:rPr>
                      <m:t>−</m:t>
                    </m:r>
                    <m:r>
                      <a:rPr lang="el-GR" altLang="zh-CN" sz="2800" i="1">
                        <a:latin typeface="Cambria Math" panose="02040503050406030204" pitchFamily="18" charset="0"/>
                        <a:ea typeface="Cambria Math" panose="02040503050406030204" pitchFamily="18" charset="0"/>
                      </a:rPr>
                      <m:t>𝛺</m:t>
                    </m:r>
                    <m:r>
                      <a:rPr lang="en-US" altLang="zh-CN" sz="2800" i="1">
                        <a:latin typeface="Cambria Math" panose="02040503050406030204" pitchFamily="18" charset="0"/>
                        <a:ea typeface="Cambria Math" panose="02040503050406030204" pitchFamily="18" charset="0"/>
                      </a:rPr>
                      <m:t>𝑡</m:t>
                    </m:r>
                    <m:r>
                      <a:rPr lang="en-US" altLang="zh-CN" sz="2800">
                        <a:latin typeface="Cambria Math" panose="02040503050406030204" pitchFamily="18" charset="0"/>
                        <a:ea typeface="Cambria Math" panose="02040503050406030204" pitchFamily="18" charset="0"/>
                      </a:rPr>
                      <m:t>)]</m:t>
                    </m:r>
                  </m:oMath>
                </a14:m>
                <a:r>
                  <a:rPr lang="zh-CN" altLang="en-US" sz="2800" dirty="0"/>
                  <a:t>，带入计算时需要对时间平均。</a:t>
                </a:r>
                <a:endParaRPr lang="zh-CN" altLang="en-US" sz="2800" dirty="0"/>
              </a:p>
              <a:p>
                <a:pPr>
                  <a:lnSpc>
                    <a:spcPct val="90000"/>
                  </a:lnSpc>
                </a:pPr>
                <a:endParaRPr lang="en-US" altLang="zh-CN" sz="2800" dirty="0"/>
              </a:p>
            </p:txBody>
          </p:sp>
        </mc:Choice>
        <mc:Fallback>
          <p:sp>
            <p:nvSpPr>
              <p:cNvPr id="62466" name="文本占位符 88066"/>
              <p:cNvSpPr>
                <a:spLocks noRot="1" noChangeAspect="1" noMove="1" noResize="1" noEditPoints="1" noAdjustHandles="1" noChangeArrowheads="1" noChangeShapeType="1" noTextEdit="1"/>
              </p:cNvSpPr>
              <p:nvPr>
                <p:ph idx="1"/>
              </p:nvPr>
            </p:nvSpPr>
            <p:spPr>
              <a:xfrm>
                <a:off x="457200" y="1600200"/>
                <a:ext cx="8218488" cy="4565650"/>
              </a:xfrm>
              <a:blipFill rotWithShape="1">
                <a:blip r:embed="rId1"/>
                <a:stretch>
                  <a:fillRect r="4"/>
                </a:stretch>
              </a:blipFill>
            </p:spPr>
            <p:txBody>
              <a:bodyPr/>
              <a:lstStyle/>
              <a:p>
                <a:r>
                  <a:rPr lang="zh-CN" altLang="en-US">
                    <a:noFill/>
                  </a:rPr>
                  <a:t> </a:t>
                </a:r>
              </a:p>
            </p:txBody>
          </p:sp>
        </mc:Fallback>
      </mc:AlternateContent>
      <p:sp>
        <p:nvSpPr>
          <p:cNvPr id="62467" name="直接连接符 88067"/>
          <p:cNvSpPr/>
          <p:nvPr/>
        </p:nvSpPr>
        <p:spPr>
          <a:xfrm>
            <a:off x="9471025" y="2859088"/>
            <a:ext cx="0" cy="0"/>
          </a:xfrm>
          <a:prstGeom prst="line">
            <a:avLst/>
          </a:prstGeom>
          <a:ln w="9525" cap="flat" cmpd="sng">
            <a:solidFill>
              <a:srgbClr val="000000"/>
            </a:solidFill>
            <a:prstDash val="solid"/>
            <a:round/>
            <a:headEnd type="none" w="med" len="med"/>
            <a:tailEnd type="triangle" w="med" len="med"/>
          </a:ln>
        </p:spPr>
      </p:sp>
      <p:sp>
        <p:nvSpPr>
          <p:cNvPr id="62468" name="矩形 88068"/>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62470" name="矩形 88070"/>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t>梯度漂移</a:t>
            </a:r>
            <a:endParaRPr lang="zh-CN" altLang="en-US" dirty="0"/>
          </a:p>
        </p:txBody>
      </p:sp>
      <mc:AlternateContent xmlns:mc="http://schemas.openxmlformats.org/markup-compatibility/2006">
        <mc:Choice xmlns:a14="http://schemas.microsoft.com/office/drawing/2010/main" Requires="a14">
          <p:sp>
            <p:nvSpPr>
              <p:cNvPr id="3" name="内容占位符 2"/>
              <p:cNvSpPr>
                <a:spLocks noGrp="1"/>
              </p:cNvSpPr>
              <p:nvPr>
                <p:ph idx="1"/>
              </p:nvPr>
            </p:nvSpPr>
            <p:spPr>
              <a:xfrm>
                <a:off x="457200" y="1600200"/>
                <a:ext cx="8229600" cy="4525963"/>
              </a:xfrm>
            </p:spPr>
            <p:txBody>
              <a:bodyPr/>
              <a:lstStyle/>
              <a:p>
                <a:pPr marL="0" indent="0">
                  <a:spcBef>
                    <a:spcPts val="0"/>
                  </a:spcBef>
                  <a:buNone/>
                </a:pPr>
                <a:r>
                  <a:rPr lang="en-US" altLang="zh-CN" b="1" dirty="0">
                    <a:ea typeface="Cambria Math" panose="02040503050406030204" pitchFamily="18" charset="0"/>
                  </a:rPr>
                  <a:t> </a:t>
                </a:r>
                <a14:m>
                  <m:oMath xmlns:m="http://schemas.openxmlformats.org/officeDocument/2006/math">
                    <m:sSub>
                      <m:sSubPr>
                        <m:ctrlPr>
                          <a:rPr lang="en-US" altLang="zh-CN" b="1" i="1" dirty="0" smtClean="0">
                            <a:latin typeface="Cambria Math" panose="02040503050406030204" pitchFamily="18" charset="0"/>
                            <a:ea typeface="Cambria Math" panose="02040503050406030204" pitchFamily="18" charset="0"/>
                          </a:rPr>
                        </m:ctrlPr>
                      </m:sSubPr>
                      <m:e>
                        <m:r>
                          <a:rPr lang="en-US" altLang="zh-CN" b="1" i="1" dirty="0" smtClean="0">
                            <a:latin typeface="Cambria Math" panose="02040503050406030204" pitchFamily="18" charset="0"/>
                            <a:ea typeface="Cambria Math" panose="02040503050406030204" pitchFamily="18" charset="0"/>
                          </a:rPr>
                          <m:t>𝒗</m:t>
                        </m:r>
                      </m:e>
                      <m:sub>
                        <m:r>
                          <a:rPr lang="zh-CN" altLang="en-US" b="0" i="1" dirty="0" smtClean="0">
                            <a:latin typeface="Cambria Math" panose="02040503050406030204" pitchFamily="18" charset="0"/>
                            <a:ea typeface="Cambria Math" panose="02040503050406030204" pitchFamily="18" charset="0"/>
                          </a:rPr>
                          <m:t>𝛻</m:t>
                        </m:r>
                        <m:r>
                          <a:rPr lang="en-US" altLang="zh-CN" b="0" i="1" dirty="0" smtClean="0">
                            <a:latin typeface="Cambria Math" panose="02040503050406030204" pitchFamily="18" charset="0"/>
                            <a:ea typeface="Cambria Math" panose="02040503050406030204" pitchFamily="18" charset="0"/>
                          </a:rPr>
                          <m:t>𝐵</m:t>
                        </m:r>
                      </m:sub>
                    </m:sSub>
                    <m:r>
                      <a:rPr lang="en-US" altLang="zh-CN" b="1" i="1" dirty="0">
                        <a:latin typeface="Cambria Math" panose="02040503050406030204" pitchFamily="18" charset="0"/>
                        <a:ea typeface="Cambria Math" panose="02040503050406030204" pitchFamily="18" charset="0"/>
                      </a:rPr>
                      <m:t>=</m:t>
                    </m:r>
                    <m:sSubSup>
                      <m:sSubSupPr>
                        <m:ctrlPr>
                          <a:rPr lang="en-US" altLang="zh-CN" b="1" i="1">
                            <a:latin typeface="Cambria Math" panose="02040503050406030204" pitchFamily="18" charset="0"/>
                            <a:ea typeface="Cambria Math" panose="02040503050406030204" pitchFamily="18" charset="0"/>
                          </a:rPr>
                        </m:ctrlPr>
                      </m:sSubSupPr>
                      <m:e>
                        <m:r>
                          <a:rPr lang="en-US" altLang="zh-CN" i="1">
                            <a:latin typeface="Cambria Math" panose="02040503050406030204" pitchFamily="18" charset="0"/>
                            <a:ea typeface="Cambria Math" panose="02040503050406030204" pitchFamily="18" charset="0"/>
                          </a:rPr>
                          <m:t>𝑣</m:t>
                        </m:r>
                      </m:e>
                      <m:sub>
                        <m:r>
                          <a:rPr lang="en-US" altLang="zh-CN" i="1">
                            <a:latin typeface="Cambria Math" panose="02040503050406030204" pitchFamily="18" charset="0"/>
                            <a:ea typeface="Cambria Math" panose="02040503050406030204" pitchFamily="18" charset="0"/>
                          </a:rPr>
                          <m:t>⊥</m:t>
                        </m:r>
                      </m:sub>
                      <m:sup>
                        <m:r>
                          <a:rPr lang="en-US" altLang="zh-CN" i="1">
                            <a:latin typeface="Cambria Math" panose="02040503050406030204" pitchFamily="18" charset="0"/>
                            <a:ea typeface="Cambria Math" panose="02040503050406030204" pitchFamily="18" charset="0"/>
                          </a:rPr>
                          <m:t>2</m:t>
                        </m:r>
                      </m:sup>
                    </m:sSubSup>
                    <m:d>
                      <m:dPr>
                        <m:begChr m:val="⟨"/>
                        <m:endChr m:val="⟩"/>
                        <m:ctrlPr>
                          <a:rPr lang="en-US" altLang="zh-CN" b="1" i="1">
                            <a:latin typeface="Cambria Math" panose="02040503050406030204" pitchFamily="18" charset="0"/>
                            <a:ea typeface="Cambria Math" panose="02040503050406030204" pitchFamily="18" charset="0"/>
                          </a:rPr>
                        </m:ctrlPr>
                      </m:dPr>
                      <m:e>
                        <m:sSup>
                          <m:sSupPr>
                            <m:ctrlPr>
                              <a:rPr lang="en-US" altLang="zh-CN" i="1">
                                <a:latin typeface="Cambria Math" panose="02040503050406030204" pitchFamily="18" charset="0"/>
                                <a:ea typeface="Cambria Math" panose="02040503050406030204" pitchFamily="18" charset="0"/>
                              </a:rPr>
                            </m:ctrlPr>
                          </m:sSupPr>
                          <m:e>
                            <m:r>
                              <m:rPr>
                                <m:sty m:val="p"/>
                              </m:rPr>
                              <a:rPr lang="en-US" altLang="zh-CN">
                                <a:latin typeface="Cambria Math" panose="02040503050406030204" pitchFamily="18" charset="0"/>
                                <a:ea typeface="Cambria Math" panose="02040503050406030204" pitchFamily="18" charset="0"/>
                              </a:rPr>
                              <m:t>cos</m:t>
                            </m:r>
                          </m:e>
                          <m:sup>
                            <m:r>
                              <a:rPr lang="en-US" altLang="zh-CN" i="1">
                                <a:latin typeface="Cambria Math" panose="02040503050406030204" pitchFamily="18" charset="0"/>
                                <a:ea typeface="Cambria Math" panose="02040503050406030204" pitchFamily="18" charset="0"/>
                              </a:rPr>
                              <m:t>2</m:t>
                            </m:r>
                          </m:sup>
                        </m:sSup>
                        <m:r>
                          <a:rPr lang="en-US" altLang="zh-CN" b="1" i="1">
                            <a:latin typeface="Cambria Math" panose="02040503050406030204" pitchFamily="18" charset="0"/>
                            <a:ea typeface="Cambria Math" panose="02040503050406030204" pitchFamily="18" charset="0"/>
                          </a:rPr>
                          <m:t>(</m:t>
                        </m:r>
                        <m:r>
                          <a:rPr lang="en-US" altLang="zh-CN" i="1">
                            <a:latin typeface="Cambria Math" panose="02040503050406030204" pitchFamily="18" charset="0"/>
                            <a:ea typeface="Cambria Math" panose="02040503050406030204" pitchFamily="18" charset="0"/>
                          </a:rPr>
                          <m:t>−</m:t>
                        </m:r>
                        <m:r>
                          <a:rPr lang="el-GR" altLang="zh-CN" i="1">
                            <a:latin typeface="Cambria Math" panose="02040503050406030204" pitchFamily="18" charset="0"/>
                            <a:ea typeface="Cambria Math" panose="02040503050406030204" pitchFamily="18" charset="0"/>
                          </a:rPr>
                          <m:t>𝛺</m:t>
                        </m:r>
                        <m:r>
                          <a:rPr lang="en-US" altLang="zh-CN" i="1">
                            <a:latin typeface="Cambria Math" panose="02040503050406030204" pitchFamily="18" charset="0"/>
                            <a:ea typeface="Cambria Math" panose="02040503050406030204" pitchFamily="18" charset="0"/>
                          </a:rPr>
                          <m:t>𝑡</m:t>
                        </m:r>
                        <m:r>
                          <a:rPr lang="en-US" altLang="zh-CN" b="1" i="1">
                            <a:latin typeface="Cambria Math" panose="02040503050406030204" pitchFamily="18" charset="0"/>
                            <a:ea typeface="Cambria Math" panose="02040503050406030204" pitchFamily="18" charset="0"/>
                          </a:rPr>
                          <m:t>)</m:t>
                        </m:r>
                        <m:r>
                          <a:rPr lang="en-US" altLang="zh-CN" b="1" i="1">
                            <a:latin typeface="Cambria Math" panose="02040503050406030204" pitchFamily="18" charset="0"/>
                          </a:rPr>
                          <m:t> </m:t>
                        </m:r>
                      </m:e>
                    </m:d>
                    <m:sSub>
                      <m:sSubPr>
                        <m:ctrlPr>
                          <a:rPr lang="en-US" altLang="zh-CN" b="1" i="1">
                            <a:latin typeface="Cambria Math" panose="02040503050406030204" pitchFamily="18" charset="0"/>
                          </a:rPr>
                        </m:ctrlPr>
                      </m:sSubPr>
                      <m:e>
                        <m:r>
                          <a:rPr lang="en-US" altLang="zh-CN" b="1" i="1">
                            <a:latin typeface="Cambria Math" panose="02040503050406030204" pitchFamily="18" charset="0"/>
                          </a:rPr>
                          <m:t>𝒆</m:t>
                        </m:r>
                      </m:e>
                      <m:sub>
                        <m:r>
                          <a:rPr lang="en-US" altLang="zh-CN" i="1">
                            <a:latin typeface="Cambria Math" panose="02040503050406030204" pitchFamily="18" charset="0"/>
                            <a:ea typeface="Cambria Math" panose="02040503050406030204" pitchFamily="18" charset="0"/>
                          </a:rPr>
                          <m:t>𝑥</m:t>
                        </m:r>
                      </m:sub>
                    </m:sSub>
                    <m:r>
                      <a:rPr lang="en-US" altLang="zh-CN" b="1" i="1">
                        <a:latin typeface="Cambria Math" panose="02040503050406030204" pitchFamily="18" charset="0"/>
                        <a:ea typeface="Cambria Math" panose="02040503050406030204" pitchFamily="18" charset="0"/>
                      </a:rPr>
                      <m:t>×</m:t>
                    </m:r>
                    <m:d>
                      <m:dPr>
                        <m:ctrlPr>
                          <a:rPr lang="en-US" altLang="zh-CN" b="1" i="1">
                            <a:latin typeface="Cambria Math" panose="02040503050406030204" pitchFamily="18" charset="0"/>
                            <a:ea typeface="Cambria Math" panose="02040503050406030204" pitchFamily="18" charset="0"/>
                          </a:rPr>
                        </m:ctrlPr>
                      </m:dPr>
                      <m:e>
                        <m:sSub>
                          <m:sSubPr>
                            <m:ctrlPr>
                              <a:rPr lang="en-US" altLang="zh-CN" b="1" i="1">
                                <a:latin typeface="Cambria Math" panose="02040503050406030204" pitchFamily="18" charset="0"/>
                              </a:rPr>
                            </m:ctrlPr>
                          </m:sSubPr>
                          <m:e>
                            <m:r>
                              <a:rPr lang="en-US" altLang="zh-CN" b="1" i="1">
                                <a:latin typeface="Cambria Math" panose="02040503050406030204" pitchFamily="18" charset="0"/>
                              </a:rPr>
                              <m:t>𝒆</m:t>
                            </m:r>
                          </m:e>
                          <m:sub>
                            <m:r>
                              <a:rPr lang="en-US" altLang="zh-CN" i="1">
                                <a:latin typeface="Cambria Math" panose="02040503050406030204" pitchFamily="18" charset="0"/>
                                <a:ea typeface="Cambria Math" panose="02040503050406030204" pitchFamily="18" charset="0"/>
                              </a:rPr>
                              <m:t>𝑥</m:t>
                            </m:r>
                          </m:sub>
                        </m:sSub>
                        <m:r>
                          <a:rPr lang="en-US" altLang="zh-CN">
                            <a:latin typeface="Cambria Math" panose="02040503050406030204" pitchFamily="18" charset="0"/>
                            <a:ea typeface="Cambria Math" panose="02040503050406030204" pitchFamily="18" charset="0"/>
                          </a:rPr>
                          <m:t>⋅</m:t>
                        </m:r>
                        <m:r>
                          <a:rPr lang="zh-CN" altLang="en-US" i="1">
                            <a:latin typeface="Cambria Math" panose="02040503050406030204" pitchFamily="18" charset="0"/>
                          </a:rPr>
                          <m:t>𝛻</m:t>
                        </m:r>
                      </m:e>
                    </m:d>
                    <m:f>
                      <m:fPr>
                        <m:ctrlPr>
                          <a:rPr lang="en-US" altLang="zh-CN" i="1">
                            <a:latin typeface="Cambria Math" panose="02040503050406030204" pitchFamily="18" charset="0"/>
                          </a:rPr>
                        </m:ctrlPr>
                      </m:fPr>
                      <m:num>
                        <m:r>
                          <a:rPr lang="en-US" altLang="zh-CN" b="1" i="1">
                            <a:latin typeface="Cambria Math" panose="02040503050406030204" pitchFamily="18" charset="0"/>
                          </a:rPr>
                          <m:t>𝒃</m:t>
                        </m:r>
                      </m:num>
                      <m:den>
                        <m:r>
                          <a:rPr lang="el-GR" altLang="zh-CN" i="1">
                            <a:latin typeface="Cambria Math" panose="02040503050406030204" pitchFamily="18" charset="0"/>
                            <a:ea typeface="Cambria Math" panose="02040503050406030204" pitchFamily="18" charset="0"/>
                          </a:rPr>
                          <m:t>𝛺</m:t>
                        </m:r>
                      </m:den>
                    </m:f>
                  </m:oMath>
                </a14:m>
                <a:endParaRPr lang="en-US" altLang="zh-CN" dirty="0"/>
              </a:p>
              <a:p>
                <a:pPr marL="0" indent="0">
                  <a:spcBef>
                    <a:spcPts val="0"/>
                  </a:spcBef>
                  <a:buNone/>
                </a:pPr>
                <a:r>
                  <a:rPr lang="en-US" altLang="zh-CN" dirty="0">
                    <a:ea typeface="Cambria Math" panose="02040503050406030204" pitchFamily="18" charset="0"/>
                  </a:rPr>
                  <a:t>         </a:t>
                </a:r>
                <a14:m>
                  <m:oMath xmlns:m="http://schemas.openxmlformats.org/officeDocument/2006/math">
                    <m:r>
                      <a:rPr lang="en-US" altLang="zh-CN" i="1">
                        <a:latin typeface="Cambria Math" panose="02040503050406030204" pitchFamily="18" charset="0"/>
                        <a:ea typeface="Cambria Math" panose="02040503050406030204" pitchFamily="18" charset="0"/>
                      </a:rPr>
                      <m:t>+</m:t>
                    </m:r>
                    <m:sSubSup>
                      <m:sSubSupPr>
                        <m:ctrlPr>
                          <a:rPr lang="en-US" altLang="zh-CN" b="1" i="1">
                            <a:latin typeface="Cambria Math" panose="02040503050406030204" pitchFamily="18" charset="0"/>
                            <a:ea typeface="Cambria Math" panose="02040503050406030204" pitchFamily="18" charset="0"/>
                          </a:rPr>
                        </m:ctrlPr>
                      </m:sSubSupPr>
                      <m:e>
                        <m:r>
                          <a:rPr lang="en-US" altLang="zh-CN" i="1">
                            <a:latin typeface="Cambria Math" panose="02040503050406030204" pitchFamily="18" charset="0"/>
                            <a:ea typeface="Cambria Math" panose="02040503050406030204" pitchFamily="18" charset="0"/>
                          </a:rPr>
                          <m:t>𝑣</m:t>
                        </m:r>
                      </m:e>
                      <m:sub>
                        <m:r>
                          <a:rPr lang="en-US" altLang="zh-CN" i="1">
                            <a:latin typeface="Cambria Math" panose="02040503050406030204" pitchFamily="18" charset="0"/>
                            <a:ea typeface="Cambria Math" panose="02040503050406030204" pitchFamily="18" charset="0"/>
                          </a:rPr>
                          <m:t>⊥</m:t>
                        </m:r>
                      </m:sub>
                      <m:sup>
                        <m:r>
                          <a:rPr lang="en-US" altLang="zh-CN" i="1">
                            <a:latin typeface="Cambria Math" panose="02040503050406030204" pitchFamily="18" charset="0"/>
                            <a:ea typeface="Cambria Math" panose="02040503050406030204" pitchFamily="18" charset="0"/>
                          </a:rPr>
                          <m:t>2</m:t>
                        </m:r>
                      </m:sup>
                    </m:sSubSup>
                    <m:d>
                      <m:dPr>
                        <m:begChr m:val="⟨"/>
                        <m:endChr m:val="⟩"/>
                        <m:ctrlPr>
                          <a:rPr lang="en-US" altLang="zh-CN" b="1" i="1">
                            <a:latin typeface="Cambria Math" panose="02040503050406030204" pitchFamily="18" charset="0"/>
                            <a:ea typeface="Cambria Math" panose="02040503050406030204" pitchFamily="18" charset="0"/>
                          </a:rPr>
                        </m:ctrlPr>
                      </m:dPr>
                      <m:e>
                        <m:sSup>
                          <m:sSupPr>
                            <m:ctrlPr>
                              <a:rPr lang="en-US" altLang="zh-CN" i="1">
                                <a:latin typeface="Cambria Math" panose="02040503050406030204" pitchFamily="18" charset="0"/>
                                <a:ea typeface="Cambria Math" panose="02040503050406030204" pitchFamily="18" charset="0"/>
                              </a:rPr>
                            </m:ctrlPr>
                          </m:sSupPr>
                          <m:e>
                            <m:r>
                              <m:rPr>
                                <m:sty m:val="p"/>
                              </m:rPr>
                              <a:rPr lang="en-US" altLang="zh-CN">
                                <a:latin typeface="Cambria Math" panose="02040503050406030204" pitchFamily="18" charset="0"/>
                                <a:ea typeface="Cambria Math" panose="02040503050406030204" pitchFamily="18" charset="0"/>
                              </a:rPr>
                              <m:t>sin</m:t>
                            </m:r>
                          </m:e>
                          <m:sup>
                            <m:r>
                              <a:rPr lang="en-US" altLang="zh-CN" i="1">
                                <a:latin typeface="Cambria Math" panose="02040503050406030204" pitchFamily="18" charset="0"/>
                                <a:ea typeface="Cambria Math" panose="02040503050406030204" pitchFamily="18" charset="0"/>
                              </a:rPr>
                              <m:t>2</m:t>
                            </m:r>
                          </m:sup>
                        </m:sSup>
                        <m:r>
                          <a:rPr lang="en-US" altLang="zh-CN" b="1" i="1">
                            <a:latin typeface="Cambria Math" panose="02040503050406030204" pitchFamily="18" charset="0"/>
                            <a:ea typeface="Cambria Math" panose="02040503050406030204" pitchFamily="18" charset="0"/>
                          </a:rPr>
                          <m:t>(</m:t>
                        </m:r>
                        <m:r>
                          <a:rPr lang="en-US" altLang="zh-CN" i="1">
                            <a:latin typeface="Cambria Math" panose="02040503050406030204" pitchFamily="18" charset="0"/>
                            <a:ea typeface="Cambria Math" panose="02040503050406030204" pitchFamily="18" charset="0"/>
                          </a:rPr>
                          <m:t>−</m:t>
                        </m:r>
                        <m:r>
                          <a:rPr lang="el-GR" altLang="zh-CN" i="1">
                            <a:latin typeface="Cambria Math" panose="02040503050406030204" pitchFamily="18" charset="0"/>
                            <a:ea typeface="Cambria Math" panose="02040503050406030204" pitchFamily="18" charset="0"/>
                          </a:rPr>
                          <m:t>𝛺</m:t>
                        </m:r>
                        <m:r>
                          <a:rPr lang="en-US" altLang="zh-CN" i="1">
                            <a:latin typeface="Cambria Math" panose="02040503050406030204" pitchFamily="18" charset="0"/>
                            <a:ea typeface="Cambria Math" panose="02040503050406030204" pitchFamily="18" charset="0"/>
                          </a:rPr>
                          <m:t>𝑡</m:t>
                        </m:r>
                        <m:r>
                          <a:rPr lang="en-US" altLang="zh-CN" b="1" i="1">
                            <a:latin typeface="Cambria Math" panose="02040503050406030204" pitchFamily="18" charset="0"/>
                            <a:ea typeface="Cambria Math" panose="02040503050406030204" pitchFamily="18" charset="0"/>
                          </a:rPr>
                          <m:t>)</m:t>
                        </m:r>
                        <m:r>
                          <a:rPr lang="en-US" altLang="zh-CN" b="1" i="1">
                            <a:latin typeface="Cambria Math" panose="02040503050406030204" pitchFamily="18" charset="0"/>
                          </a:rPr>
                          <m:t> </m:t>
                        </m:r>
                      </m:e>
                    </m:d>
                    <m:sSub>
                      <m:sSubPr>
                        <m:ctrlPr>
                          <a:rPr lang="en-US" altLang="zh-CN" b="1" i="1">
                            <a:latin typeface="Cambria Math" panose="02040503050406030204" pitchFamily="18" charset="0"/>
                          </a:rPr>
                        </m:ctrlPr>
                      </m:sSubPr>
                      <m:e>
                        <m:r>
                          <a:rPr lang="en-US" altLang="zh-CN" b="1" i="1">
                            <a:latin typeface="Cambria Math" panose="02040503050406030204" pitchFamily="18" charset="0"/>
                          </a:rPr>
                          <m:t>𝒆</m:t>
                        </m:r>
                      </m:e>
                      <m:sub>
                        <m:r>
                          <a:rPr lang="en-US" altLang="zh-CN" i="1">
                            <a:latin typeface="Cambria Math" panose="02040503050406030204" pitchFamily="18" charset="0"/>
                            <a:ea typeface="Cambria Math" panose="02040503050406030204" pitchFamily="18" charset="0"/>
                          </a:rPr>
                          <m:t>𝑦</m:t>
                        </m:r>
                      </m:sub>
                    </m:sSub>
                    <m:r>
                      <a:rPr lang="en-US" altLang="zh-CN" b="1" i="1">
                        <a:latin typeface="Cambria Math" panose="02040503050406030204" pitchFamily="18" charset="0"/>
                        <a:ea typeface="Cambria Math" panose="02040503050406030204" pitchFamily="18" charset="0"/>
                      </a:rPr>
                      <m:t>×</m:t>
                    </m:r>
                    <m:d>
                      <m:dPr>
                        <m:ctrlPr>
                          <a:rPr lang="en-US" altLang="zh-CN" b="1" i="1">
                            <a:latin typeface="Cambria Math" panose="02040503050406030204" pitchFamily="18" charset="0"/>
                            <a:ea typeface="Cambria Math" panose="02040503050406030204" pitchFamily="18" charset="0"/>
                          </a:rPr>
                        </m:ctrlPr>
                      </m:dPr>
                      <m:e>
                        <m:sSub>
                          <m:sSubPr>
                            <m:ctrlPr>
                              <a:rPr lang="en-US" altLang="zh-CN" b="1" i="1">
                                <a:latin typeface="Cambria Math" panose="02040503050406030204" pitchFamily="18" charset="0"/>
                              </a:rPr>
                            </m:ctrlPr>
                          </m:sSubPr>
                          <m:e>
                            <m:r>
                              <a:rPr lang="en-US" altLang="zh-CN" b="1" i="1">
                                <a:latin typeface="Cambria Math" panose="02040503050406030204" pitchFamily="18" charset="0"/>
                              </a:rPr>
                              <m:t>𝒆</m:t>
                            </m:r>
                          </m:e>
                          <m:sub>
                            <m:r>
                              <a:rPr lang="en-US" altLang="zh-CN" i="1">
                                <a:latin typeface="Cambria Math" panose="02040503050406030204" pitchFamily="18" charset="0"/>
                                <a:ea typeface="Cambria Math" panose="02040503050406030204" pitchFamily="18" charset="0"/>
                              </a:rPr>
                              <m:t>𝑦</m:t>
                            </m:r>
                          </m:sub>
                        </m:sSub>
                        <m:r>
                          <a:rPr lang="en-US" altLang="zh-CN">
                            <a:latin typeface="Cambria Math" panose="02040503050406030204" pitchFamily="18" charset="0"/>
                            <a:ea typeface="Cambria Math" panose="02040503050406030204" pitchFamily="18" charset="0"/>
                          </a:rPr>
                          <m:t>⋅</m:t>
                        </m:r>
                        <m:r>
                          <a:rPr lang="zh-CN" altLang="en-US" i="1">
                            <a:latin typeface="Cambria Math" panose="02040503050406030204" pitchFamily="18" charset="0"/>
                          </a:rPr>
                          <m:t>𝛻</m:t>
                        </m:r>
                      </m:e>
                    </m:d>
                    <m:f>
                      <m:fPr>
                        <m:ctrlPr>
                          <a:rPr lang="en-US" altLang="zh-CN" i="1">
                            <a:latin typeface="Cambria Math" panose="02040503050406030204" pitchFamily="18" charset="0"/>
                          </a:rPr>
                        </m:ctrlPr>
                      </m:fPr>
                      <m:num>
                        <m:r>
                          <a:rPr lang="en-US" altLang="zh-CN" b="1" i="1">
                            <a:latin typeface="Cambria Math" panose="02040503050406030204" pitchFamily="18" charset="0"/>
                          </a:rPr>
                          <m:t>𝒃</m:t>
                        </m:r>
                      </m:num>
                      <m:den>
                        <m:r>
                          <a:rPr lang="el-GR" altLang="zh-CN" i="1">
                            <a:latin typeface="Cambria Math" panose="02040503050406030204" pitchFamily="18" charset="0"/>
                            <a:ea typeface="Cambria Math" panose="02040503050406030204" pitchFamily="18" charset="0"/>
                          </a:rPr>
                          <m:t>𝛺</m:t>
                        </m:r>
                      </m:den>
                    </m:f>
                  </m:oMath>
                </a14:m>
                <a:endParaRPr lang="en-US" altLang="zh-CN" dirty="0"/>
              </a:p>
              <a:p>
                <a:pPr marL="0" indent="0">
                  <a:spcBef>
                    <a:spcPts val="0"/>
                  </a:spcBef>
                  <a:buNone/>
                </a:pPr>
                <a:r>
                  <a:rPr lang="en-US" altLang="zh-CN" dirty="0"/>
                  <a:t>        </a:t>
                </a:r>
                <a14:m>
                  <m:oMath xmlns:m="http://schemas.openxmlformats.org/officeDocument/2006/math">
                    <m:r>
                      <a:rPr lang="en-US" altLang="zh-CN" i="1">
                        <a:latin typeface="Cambria Math" panose="02040503050406030204" pitchFamily="18" charset="0"/>
                        <a:ea typeface="Cambria Math" panose="02040503050406030204" pitchFamily="18" charset="0"/>
                      </a:rPr>
                      <m:t>=</m:t>
                    </m:r>
                    <m:f>
                      <m:fPr>
                        <m:ctrlPr>
                          <a:rPr lang="en-US" altLang="zh-CN" i="1">
                            <a:latin typeface="Cambria Math" panose="02040503050406030204" pitchFamily="18" charset="0"/>
                            <a:ea typeface="Cambria Math" panose="02040503050406030204" pitchFamily="18" charset="0"/>
                          </a:rPr>
                        </m:ctrlPr>
                      </m:fPr>
                      <m:num>
                        <m:sSubSup>
                          <m:sSubSupPr>
                            <m:ctrlPr>
                              <a:rPr lang="en-US" altLang="zh-CN" b="1" i="1">
                                <a:latin typeface="Cambria Math" panose="02040503050406030204" pitchFamily="18" charset="0"/>
                                <a:ea typeface="Cambria Math" panose="02040503050406030204" pitchFamily="18" charset="0"/>
                              </a:rPr>
                            </m:ctrlPr>
                          </m:sSubSupPr>
                          <m:e>
                            <m:r>
                              <a:rPr lang="en-US" altLang="zh-CN" i="1">
                                <a:latin typeface="Cambria Math" panose="02040503050406030204" pitchFamily="18" charset="0"/>
                                <a:ea typeface="Cambria Math" panose="02040503050406030204" pitchFamily="18" charset="0"/>
                              </a:rPr>
                              <m:t>𝑣</m:t>
                            </m:r>
                          </m:e>
                          <m:sub>
                            <m:r>
                              <a:rPr lang="en-US" altLang="zh-CN" i="1">
                                <a:latin typeface="Cambria Math" panose="02040503050406030204" pitchFamily="18" charset="0"/>
                                <a:ea typeface="Cambria Math" panose="02040503050406030204" pitchFamily="18" charset="0"/>
                              </a:rPr>
                              <m:t>⊥</m:t>
                            </m:r>
                          </m:sub>
                          <m:sup>
                            <m:r>
                              <a:rPr lang="en-US" altLang="zh-CN" i="1">
                                <a:latin typeface="Cambria Math" panose="02040503050406030204" pitchFamily="18" charset="0"/>
                                <a:ea typeface="Cambria Math" panose="02040503050406030204" pitchFamily="18" charset="0"/>
                              </a:rPr>
                              <m:t>2</m:t>
                            </m:r>
                          </m:sup>
                        </m:sSubSup>
                      </m:num>
                      <m:den>
                        <m:r>
                          <a:rPr lang="en-US" altLang="zh-CN" i="1">
                            <a:latin typeface="Cambria Math" panose="02040503050406030204" pitchFamily="18" charset="0"/>
                            <a:ea typeface="Cambria Math" panose="02040503050406030204" pitchFamily="18" charset="0"/>
                          </a:rPr>
                          <m:t>2</m:t>
                        </m:r>
                      </m:den>
                    </m:f>
                    <m:sSub>
                      <m:sSubPr>
                        <m:ctrlPr>
                          <a:rPr lang="en-US" altLang="zh-CN" b="1" i="1">
                            <a:latin typeface="Cambria Math" panose="02040503050406030204" pitchFamily="18" charset="0"/>
                          </a:rPr>
                        </m:ctrlPr>
                      </m:sSubPr>
                      <m:e>
                        <m:r>
                          <a:rPr lang="en-US" altLang="zh-CN" b="1" i="1">
                            <a:latin typeface="Cambria Math" panose="02040503050406030204" pitchFamily="18" charset="0"/>
                          </a:rPr>
                          <m:t>𝒆</m:t>
                        </m:r>
                      </m:e>
                      <m:sub>
                        <m:r>
                          <a:rPr lang="en-US" altLang="zh-CN" i="1">
                            <a:latin typeface="Cambria Math" panose="02040503050406030204" pitchFamily="18" charset="0"/>
                            <a:ea typeface="Cambria Math" panose="02040503050406030204" pitchFamily="18" charset="0"/>
                          </a:rPr>
                          <m:t>𝑥</m:t>
                        </m:r>
                      </m:sub>
                    </m:sSub>
                    <m:f>
                      <m:fPr>
                        <m:ctrlPr>
                          <a:rPr lang="en-US" altLang="zh-CN" i="1">
                            <a:latin typeface="Cambria Math" panose="02040503050406030204" pitchFamily="18" charset="0"/>
                            <a:ea typeface="Cambria Math" panose="02040503050406030204" pitchFamily="18" charset="0"/>
                          </a:rPr>
                        </m:ctrlPr>
                      </m:fPr>
                      <m:num>
                        <m:r>
                          <a:rPr lang="zh-CN" altLang="en-US" i="1">
                            <a:latin typeface="Cambria Math" panose="02040503050406030204" pitchFamily="18" charset="0"/>
                            <a:ea typeface="Cambria Math" panose="02040503050406030204" pitchFamily="18" charset="0"/>
                          </a:rPr>
                          <m:t>𝜕</m:t>
                        </m:r>
                      </m:num>
                      <m:den>
                        <m:r>
                          <a:rPr lang="zh-CN" altLang="en-US" i="1">
                            <a:latin typeface="Cambria Math" panose="02040503050406030204" pitchFamily="18" charset="0"/>
                            <a:ea typeface="Cambria Math" panose="02040503050406030204" pitchFamily="18" charset="0"/>
                          </a:rPr>
                          <m:t>𝜕</m:t>
                        </m:r>
                        <m:r>
                          <a:rPr lang="en-US" altLang="zh-CN" i="1">
                            <a:latin typeface="Cambria Math" panose="02040503050406030204" pitchFamily="18" charset="0"/>
                            <a:ea typeface="Cambria Math" panose="02040503050406030204" pitchFamily="18" charset="0"/>
                          </a:rPr>
                          <m:t>𝑥</m:t>
                        </m:r>
                      </m:den>
                    </m:f>
                    <m:r>
                      <a:rPr lang="en-US" altLang="zh-CN" b="1" i="1">
                        <a:latin typeface="Cambria Math" panose="02040503050406030204" pitchFamily="18" charset="0"/>
                        <a:ea typeface="Cambria Math" panose="02040503050406030204" pitchFamily="18" charset="0"/>
                      </a:rPr>
                      <m:t>×</m:t>
                    </m:r>
                    <m:f>
                      <m:fPr>
                        <m:ctrlPr>
                          <a:rPr lang="en-US" altLang="zh-CN" i="1">
                            <a:latin typeface="Cambria Math" panose="02040503050406030204" pitchFamily="18" charset="0"/>
                          </a:rPr>
                        </m:ctrlPr>
                      </m:fPr>
                      <m:num>
                        <m:r>
                          <a:rPr lang="en-US" altLang="zh-CN" b="1" i="1">
                            <a:latin typeface="Cambria Math" panose="02040503050406030204" pitchFamily="18" charset="0"/>
                          </a:rPr>
                          <m:t>𝒃</m:t>
                        </m:r>
                      </m:num>
                      <m:den>
                        <m:r>
                          <a:rPr lang="el-GR" altLang="zh-CN" i="1">
                            <a:latin typeface="Cambria Math" panose="02040503050406030204" pitchFamily="18" charset="0"/>
                            <a:ea typeface="Cambria Math" panose="02040503050406030204" pitchFamily="18" charset="0"/>
                          </a:rPr>
                          <m:t>𝛺</m:t>
                        </m:r>
                      </m:den>
                    </m:f>
                    <m:r>
                      <a:rPr lang="en-US" altLang="zh-CN" i="1">
                        <a:latin typeface="Cambria Math" panose="02040503050406030204" pitchFamily="18" charset="0"/>
                        <a:ea typeface="Cambria Math" panose="02040503050406030204" pitchFamily="18" charset="0"/>
                      </a:rPr>
                      <m:t>+</m:t>
                    </m:r>
                    <m:f>
                      <m:fPr>
                        <m:ctrlPr>
                          <a:rPr lang="en-US" altLang="zh-CN" i="1">
                            <a:latin typeface="Cambria Math" panose="02040503050406030204" pitchFamily="18" charset="0"/>
                            <a:ea typeface="Cambria Math" panose="02040503050406030204" pitchFamily="18" charset="0"/>
                          </a:rPr>
                        </m:ctrlPr>
                      </m:fPr>
                      <m:num>
                        <m:sSubSup>
                          <m:sSubSupPr>
                            <m:ctrlPr>
                              <a:rPr lang="en-US" altLang="zh-CN" b="1" i="1">
                                <a:latin typeface="Cambria Math" panose="02040503050406030204" pitchFamily="18" charset="0"/>
                                <a:ea typeface="Cambria Math" panose="02040503050406030204" pitchFamily="18" charset="0"/>
                              </a:rPr>
                            </m:ctrlPr>
                          </m:sSubSupPr>
                          <m:e>
                            <m:r>
                              <a:rPr lang="en-US" altLang="zh-CN" i="1">
                                <a:latin typeface="Cambria Math" panose="02040503050406030204" pitchFamily="18" charset="0"/>
                                <a:ea typeface="Cambria Math" panose="02040503050406030204" pitchFamily="18" charset="0"/>
                              </a:rPr>
                              <m:t>𝑣</m:t>
                            </m:r>
                          </m:e>
                          <m:sub>
                            <m:r>
                              <a:rPr lang="en-US" altLang="zh-CN" i="1">
                                <a:latin typeface="Cambria Math" panose="02040503050406030204" pitchFamily="18" charset="0"/>
                                <a:ea typeface="Cambria Math" panose="02040503050406030204" pitchFamily="18" charset="0"/>
                              </a:rPr>
                              <m:t>⊥</m:t>
                            </m:r>
                          </m:sub>
                          <m:sup>
                            <m:r>
                              <a:rPr lang="en-US" altLang="zh-CN" i="1">
                                <a:latin typeface="Cambria Math" panose="02040503050406030204" pitchFamily="18" charset="0"/>
                                <a:ea typeface="Cambria Math" panose="02040503050406030204" pitchFamily="18" charset="0"/>
                              </a:rPr>
                              <m:t>2</m:t>
                            </m:r>
                          </m:sup>
                        </m:sSubSup>
                      </m:num>
                      <m:den>
                        <m:r>
                          <a:rPr lang="en-US" altLang="zh-CN" i="1">
                            <a:latin typeface="Cambria Math" panose="02040503050406030204" pitchFamily="18" charset="0"/>
                            <a:ea typeface="Cambria Math" panose="02040503050406030204" pitchFamily="18" charset="0"/>
                          </a:rPr>
                          <m:t>2</m:t>
                        </m:r>
                      </m:den>
                    </m:f>
                    <m:sSub>
                      <m:sSubPr>
                        <m:ctrlPr>
                          <a:rPr lang="en-US" altLang="zh-CN" b="1" i="1">
                            <a:latin typeface="Cambria Math" panose="02040503050406030204" pitchFamily="18" charset="0"/>
                          </a:rPr>
                        </m:ctrlPr>
                      </m:sSubPr>
                      <m:e>
                        <m:r>
                          <a:rPr lang="en-US" altLang="zh-CN" b="1" i="1">
                            <a:latin typeface="Cambria Math" panose="02040503050406030204" pitchFamily="18" charset="0"/>
                          </a:rPr>
                          <m:t>𝒆</m:t>
                        </m:r>
                      </m:e>
                      <m:sub>
                        <m:r>
                          <a:rPr lang="en-US" altLang="zh-CN" i="1">
                            <a:latin typeface="Cambria Math" panose="02040503050406030204" pitchFamily="18" charset="0"/>
                            <a:ea typeface="Cambria Math" panose="02040503050406030204" pitchFamily="18" charset="0"/>
                          </a:rPr>
                          <m:t>𝑦</m:t>
                        </m:r>
                      </m:sub>
                    </m:sSub>
                    <m:f>
                      <m:fPr>
                        <m:ctrlPr>
                          <a:rPr lang="en-US" altLang="zh-CN" i="1">
                            <a:latin typeface="Cambria Math" panose="02040503050406030204" pitchFamily="18" charset="0"/>
                            <a:ea typeface="Cambria Math" panose="02040503050406030204" pitchFamily="18" charset="0"/>
                          </a:rPr>
                        </m:ctrlPr>
                      </m:fPr>
                      <m:num>
                        <m:r>
                          <a:rPr lang="zh-CN" altLang="en-US" i="1">
                            <a:latin typeface="Cambria Math" panose="02040503050406030204" pitchFamily="18" charset="0"/>
                            <a:ea typeface="Cambria Math" panose="02040503050406030204" pitchFamily="18" charset="0"/>
                          </a:rPr>
                          <m:t>𝜕</m:t>
                        </m:r>
                      </m:num>
                      <m:den>
                        <m:r>
                          <a:rPr lang="zh-CN" altLang="en-US" i="1">
                            <a:latin typeface="Cambria Math" panose="02040503050406030204" pitchFamily="18" charset="0"/>
                            <a:ea typeface="Cambria Math" panose="02040503050406030204" pitchFamily="18" charset="0"/>
                          </a:rPr>
                          <m:t>𝜕</m:t>
                        </m:r>
                        <m:r>
                          <a:rPr lang="en-US" altLang="zh-CN" i="1">
                            <a:latin typeface="Cambria Math" panose="02040503050406030204" pitchFamily="18" charset="0"/>
                            <a:ea typeface="Cambria Math" panose="02040503050406030204" pitchFamily="18" charset="0"/>
                          </a:rPr>
                          <m:t>𝑦</m:t>
                        </m:r>
                      </m:den>
                    </m:f>
                    <m:r>
                      <a:rPr lang="en-US" altLang="zh-CN" b="1" i="1">
                        <a:latin typeface="Cambria Math" panose="02040503050406030204" pitchFamily="18" charset="0"/>
                        <a:ea typeface="Cambria Math" panose="02040503050406030204" pitchFamily="18" charset="0"/>
                      </a:rPr>
                      <m:t>×</m:t>
                    </m:r>
                    <m:f>
                      <m:fPr>
                        <m:ctrlPr>
                          <a:rPr lang="en-US" altLang="zh-CN" i="1">
                            <a:latin typeface="Cambria Math" panose="02040503050406030204" pitchFamily="18" charset="0"/>
                          </a:rPr>
                        </m:ctrlPr>
                      </m:fPr>
                      <m:num>
                        <m:r>
                          <a:rPr lang="en-US" altLang="zh-CN" b="1" i="1">
                            <a:latin typeface="Cambria Math" panose="02040503050406030204" pitchFamily="18" charset="0"/>
                          </a:rPr>
                          <m:t>𝒃</m:t>
                        </m:r>
                      </m:num>
                      <m:den>
                        <m:r>
                          <a:rPr lang="el-GR" altLang="zh-CN" i="1">
                            <a:latin typeface="Cambria Math" panose="02040503050406030204" pitchFamily="18" charset="0"/>
                            <a:ea typeface="Cambria Math" panose="02040503050406030204" pitchFamily="18" charset="0"/>
                          </a:rPr>
                          <m:t>𝛺</m:t>
                        </m:r>
                      </m:den>
                    </m:f>
                  </m:oMath>
                </a14:m>
                <a:endParaRPr lang="en-US" altLang="zh-CN" dirty="0"/>
              </a:p>
              <a:p>
                <a:pPr marL="0" indent="0">
                  <a:spcBef>
                    <a:spcPts val="0"/>
                  </a:spcBef>
                  <a:buNone/>
                </a:pPr>
                <a:r>
                  <a:rPr lang="en-US" altLang="zh-CN" dirty="0"/>
                  <a:t>        </a:t>
                </a:r>
                <a14:m>
                  <m:oMath xmlns:m="http://schemas.openxmlformats.org/officeDocument/2006/math">
                    <m:r>
                      <a:rPr lang="en-US" altLang="zh-CN" i="1">
                        <a:latin typeface="Cambria Math" panose="02040503050406030204" pitchFamily="18" charset="0"/>
                        <a:ea typeface="Cambria Math" panose="02040503050406030204" pitchFamily="18" charset="0"/>
                      </a:rPr>
                      <m:t>=</m:t>
                    </m:r>
                    <m:f>
                      <m:fPr>
                        <m:ctrlPr>
                          <a:rPr lang="en-US" altLang="zh-CN" i="1">
                            <a:latin typeface="Cambria Math" panose="02040503050406030204" pitchFamily="18" charset="0"/>
                            <a:ea typeface="Cambria Math" panose="02040503050406030204" pitchFamily="18" charset="0"/>
                          </a:rPr>
                        </m:ctrlPr>
                      </m:fPr>
                      <m:num>
                        <m:r>
                          <a:rPr lang="en-US" altLang="zh-CN" i="1">
                            <a:latin typeface="Cambria Math" panose="02040503050406030204" pitchFamily="18" charset="0"/>
                            <a:ea typeface="Cambria Math" panose="02040503050406030204" pitchFamily="18" charset="0"/>
                          </a:rPr>
                          <m:t>𝑚</m:t>
                        </m:r>
                        <m:sSubSup>
                          <m:sSubSupPr>
                            <m:ctrlPr>
                              <a:rPr lang="en-US" altLang="zh-CN" b="1" i="1">
                                <a:latin typeface="Cambria Math" panose="02040503050406030204" pitchFamily="18" charset="0"/>
                                <a:ea typeface="Cambria Math" panose="02040503050406030204" pitchFamily="18" charset="0"/>
                              </a:rPr>
                            </m:ctrlPr>
                          </m:sSubSupPr>
                          <m:e>
                            <m:r>
                              <a:rPr lang="en-US" altLang="zh-CN" i="1">
                                <a:latin typeface="Cambria Math" panose="02040503050406030204" pitchFamily="18" charset="0"/>
                                <a:ea typeface="Cambria Math" panose="02040503050406030204" pitchFamily="18" charset="0"/>
                              </a:rPr>
                              <m:t>𝑣</m:t>
                            </m:r>
                          </m:e>
                          <m:sub>
                            <m:r>
                              <a:rPr lang="en-US" altLang="zh-CN" i="1">
                                <a:latin typeface="Cambria Math" panose="02040503050406030204" pitchFamily="18" charset="0"/>
                                <a:ea typeface="Cambria Math" panose="02040503050406030204" pitchFamily="18" charset="0"/>
                              </a:rPr>
                              <m:t>⊥</m:t>
                            </m:r>
                          </m:sub>
                          <m:sup>
                            <m:r>
                              <a:rPr lang="en-US" altLang="zh-CN" i="1">
                                <a:latin typeface="Cambria Math" panose="02040503050406030204" pitchFamily="18" charset="0"/>
                                <a:ea typeface="Cambria Math" panose="02040503050406030204" pitchFamily="18" charset="0"/>
                              </a:rPr>
                              <m:t>2</m:t>
                            </m:r>
                          </m:sup>
                        </m:sSubSup>
                      </m:num>
                      <m:den>
                        <m:r>
                          <a:rPr lang="en-US" altLang="zh-CN" i="1">
                            <a:latin typeface="Cambria Math" panose="02040503050406030204" pitchFamily="18" charset="0"/>
                            <a:ea typeface="Cambria Math" panose="02040503050406030204" pitchFamily="18" charset="0"/>
                          </a:rPr>
                          <m:t>2</m:t>
                        </m:r>
                        <m:r>
                          <a:rPr lang="en-US" altLang="zh-CN" i="1">
                            <a:latin typeface="Cambria Math" panose="02040503050406030204" pitchFamily="18" charset="0"/>
                            <a:ea typeface="Cambria Math" panose="02040503050406030204" pitchFamily="18" charset="0"/>
                          </a:rPr>
                          <m:t>𝑞</m:t>
                        </m:r>
                      </m:den>
                    </m:f>
                    <m:sSub>
                      <m:sSubPr>
                        <m:ctrlPr>
                          <a:rPr lang="en-US" altLang="zh-CN" i="1">
                            <a:latin typeface="Cambria Math" panose="02040503050406030204" pitchFamily="18" charset="0"/>
                            <a:ea typeface="Cambria Math" panose="02040503050406030204" pitchFamily="18" charset="0"/>
                          </a:rPr>
                        </m:ctrlPr>
                      </m:sSubPr>
                      <m:e>
                        <m:r>
                          <a:rPr lang="zh-CN" altLang="en-US" i="1">
                            <a:latin typeface="Cambria Math" panose="02040503050406030204" pitchFamily="18" charset="0"/>
                          </a:rPr>
                          <m:t>𝛻</m:t>
                        </m:r>
                      </m:e>
                      <m:sub>
                        <m:r>
                          <a:rPr lang="en-US" altLang="zh-CN" i="1">
                            <a:latin typeface="Cambria Math" panose="02040503050406030204" pitchFamily="18" charset="0"/>
                            <a:ea typeface="Cambria Math" panose="02040503050406030204" pitchFamily="18" charset="0"/>
                          </a:rPr>
                          <m:t>⊥</m:t>
                        </m:r>
                      </m:sub>
                    </m:sSub>
                    <m:r>
                      <a:rPr lang="en-US" altLang="zh-CN" b="1" i="1">
                        <a:latin typeface="Cambria Math" panose="02040503050406030204" pitchFamily="18" charset="0"/>
                        <a:ea typeface="Cambria Math" panose="02040503050406030204" pitchFamily="18" charset="0"/>
                      </a:rPr>
                      <m:t>×</m:t>
                    </m:r>
                    <m:f>
                      <m:fPr>
                        <m:ctrlPr>
                          <a:rPr lang="en-US" altLang="zh-CN" i="1">
                            <a:latin typeface="Cambria Math" panose="02040503050406030204" pitchFamily="18" charset="0"/>
                          </a:rPr>
                        </m:ctrlPr>
                      </m:fPr>
                      <m:num>
                        <m:r>
                          <a:rPr lang="en-US" altLang="zh-CN" b="1" i="1">
                            <a:latin typeface="Cambria Math" panose="02040503050406030204" pitchFamily="18" charset="0"/>
                          </a:rPr>
                          <m:t>𝒃</m:t>
                        </m:r>
                      </m:num>
                      <m:den>
                        <m:r>
                          <a:rPr lang="en-US" altLang="zh-CN" i="1">
                            <a:latin typeface="Cambria Math" panose="02040503050406030204" pitchFamily="18" charset="0"/>
                          </a:rPr>
                          <m:t>𝐵</m:t>
                        </m:r>
                      </m:den>
                    </m:f>
                  </m:oMath>
                </a14:m>
                <a:endParaRPr lang="en-US" altLang="zh-CN" dirty="0"/>
              </a:p>
              <a:p>
                <a:r>
                  <a:rPr lang="zh-CN" altLang="en-US" dirty="0"/>
                  <a:t>其中</a:t>
                </a:r>
                <a14:m>
                  <m:oMath xmlns:m="http://schemas.openxmlformats.org/officeDocument/2006/math">
                    <m:sSub>
                      <m:sSubPr>
                        <m:ctrlPr>
                          <a:rPr lang="en-US" altLang="zh-CN" i="1">
                            <a:latin typeface="Cambria Math" panose="02040503050406030204" pitchFamily="18" charset="0"/>
                            <a:ea typeface="Cambria Math" panose="02040503050406030204" pitchFamily="18" charset="0"/>
                          </a:rPr>
                        </m:ctrlPr>
                      </m:sSubPr>
                      <m:e>
                        <m:r>
                          <a:rPr lang="zh-CN" altLang="en-US" i="1">
                            <a:latin typeface="Cambria Math" panose="02040503050406030204" pitchFamily="18" charset="0"/>
                          </a:rPr>
                          <m:t>𝛻</m:t>
                        </m:r>
                      </m:e>
                      <m:sub>
                        <m:r>
                          <a:rPr lang="en-US" altLang="zh-CN" i="1">
                            <a:latin typeface="Cambria Math" panose="02040503050406030204" pitchFamily="18" charset="0"/>
                            <a:ea typeface="Cambria Math" panose="02040503050406030204" pitchFamily="18" charset="0"/>
                          </a:rPr>
                          <m:t>⊥</m:t>
                        </m:r>
                      </m:sub>
                    </m:sSub>
                    <m:r>
                      <a:rPr lang="en-US" altLang="zh-CN" i="1">
                        <a:latin typeface="Cambria Math" panose="02040503050406030204" pitchFamily="18" charset="0"/>
                        <a:ea typeface="Cambria Math" panose="02040503050406030204" pitchFamily="18" charset="0"/>
                      </a:rPr>
                      <m:t>=</m:t>
                    </m:r>
                    <m:sSub>
                      <m:sSubPr>
                        <m:ctrlPr>
                          <a:rPr lang="en-US" altLang="zh-CN" b="1" i="1">
                            <a:latin typeface="Cambria Math" panose="02040503050406030204" pitchFamily="18" charset="0"/>
                          </a:rPr>
                        </m:ctrlPr>
                      </m:sSubPr>
                      <m:e>
                        <m:r>
                          <a:rPr lang="en-US" altLang="zh-CN" b="1" i="1">
                            <a:latin typeface="Cambria Math" panose="02040503050406030204" pitchFamily="18" charset="0"/>
                          </a:rPr>
                          <m:t>𝒆</m:t>
                        </m:r>
                      </m:e>
                      <m:sub>
                        <m:r>
                          <a:rPr lang="en-US" altLang="zh-CN" i="1">
                            <a:latin typeface="Cambria Math" panose="02040503050406030204" pitchFamily="18" charset="0"/>
                            <a:ea typeface="Cambria Math" panose="02040503050406030204" pitchFamily="18" charset="0"/>
                          </a:rPr>
                          <m:t>𝑥</m:t>
                        </m:r>
                      </m:sub>
                    </m:sSub>
                    <m:f>
                      <m:fPr>
                        <m:ctrlPr>
                          <a:rPr lang="en-US" altLang="zh-CN" i="1">
                            <a:latin typeface="Cambria Math" panose="02040503050406030204" pitchFamily="18" charset="0"/>
                            <a:ea typeface="Cambria Math" panose="02040503050406030204" pitchFamily="18" charset="0"/>
                          </a:rPr>
                        </m:ctrlPr>
                      </m:fPr>
                      <m:num>
                        <m:r>
                          <a:rPr lang="zh-CN" altLang="en-US" i="1">
                            <a:latin typeface="Cambria Math" panose="02040503050406030204" pitchFamily="18" charset="0"/>
                            <a:ea typeface="Cambria Math" panose="02040503050406030204" pitchFamily="18" charset="0"/>
                          </a:rPr>
                          <m:t>𝜕</m:t>
                        </m:r>
                      </m:num>
                      <m:den>
                        <m:r>
                          <a:rPr lang="zh-CN" altLang="en-US" i="1">
                            <a:latin typeface="Cambria Math" panose="02040503050406030204" pitchFamily="18" charset="0"/>
                            <a:ea typeface="Cambria Math" panose="02040503050406030204" pitchFamily="18" charset="0"/>
                          </a:rPr>
                          <m:t>𝜕</m:t>
                        </m:r>
                        <m:r>
                          <a:rPr lang="en-US" altLang="zh-CN" i="1">
                            <a:latin typeface="Cambria Math" panose="02040503050406030204" pitchFamily="18" charset="0"/>
                            <a:ea typeface="Cambria Math" panose="02040503050406030204" pitchFamily="18" charset="0"/>
                          </a:rPr>
                          <m:t>𝑥</m:t>
                        </m:r>
                      </m:den>
                    </m:f>
                    <m:r>
                      <a:rPr lang="en-US" altLang="zh-CN" i="1" smtClean="0">
                        <a:latin typeface="Cambria Math" panose="02040503050406030204" pitchFamily="18" charset="0"/>
                        <a:ea typeface="Cambria Math" panose="02040503050406030204" pitchFamily="18" charset="0"/>
                      </a:rPr>
                      <m:t>+</m:t>
                    </m:r>
                    <m:sSub>
                      <m:sSubPr>
                        <m:ctrlPr>
                          <a:rPr lang="en-US" altLang="zh-CN" b="1" i="1">
                            <a:latin typeface="Cambria Math" panose="02040503050406030204" pitchFamily="18" charset="0"/>
                          </a:rPr>
                        </m:ctrlPr>
                      </m:sSubPr>
                      <m:e>
                        <m:r>
                          <a:rPr lang="en-US" altLang="zh-CN" b="1" i="1">
                            <a:latin typeface="Cambria Math" panose="02040503050406030204" pitchFamily="18" charset="0"/>
                          </a:rPr>
                          <m:t>𝒆</m:t>
                        </m:r>
                      </m:e>
                      <m:sub>
                        <m:r>
                          <a:rPr lang="en-US" altLang="zh-CN" i="1">
                            <a:latin typeface="Cambria Math" panose="02040503050406030204" pitchFamily="18" charset="0"/>
                            <a:ea typeface="Cambria Math" panose="02040503050406030204" pitchFamily="18" charset="0"/>
                          </a:rPr>
                          <m:t>𝑦</m:t>
                        </m:r>
                      </m:sub>
                    </m:sSub>
                    <m:f>
                      <m:fPr>
                        <m:ctrlPr>
                          <a:rPr lang="en-US" altLang="zh-CN" i="1">
                            <a:latin typeface="Cambria Math" panose="02040503050406030204" pitchFamily="18" charset="0"/>
                            <a:ea typeface="Cambria Math" panose="02040503050406030204" pitchFamily="18" charset="0"/>
                          </a:rPr>
                        </m:ctrlPr>
                      </m:fPr>
                      <m:num>
                        <m:r>
                          <a:rPr lang="zh-CN" altLang="en-US" i="1">
                            <a:latin typeface="Cambria Math" panose="02040503050406030204" pitchFamily="18" charset="0"/>
                            <a:ea typeface="Cambria Math" panose="02040503050406030204" pitchFamily="18" charset="0"/>
                          </a:rPr>
                          <m:t>𝜕</m:t>
                        </m:r>
                      </m:num>
                      <m:den>
                        <m:r>
                          <a:rPr lang="zh-CN" altLang="en-US" i="1">
                            <a:latin typeface="Cambria Math" panose="02040503050406030204" pitchFamily="18" charset="0"/>
                            <a:ea typeface="Cambria Math" panose="02040503050406030204" pitchFamily="18" charset="0"/>
                          </a:rPr>
                          <m:t>𝜕</m:t>
                        </m:r>
                        <m:r>
                          <a:rPr lang="en-US" altLang="zh-CN" i="1">
                            <a:latin typeface="Cambria Math" panose="02040503050406030204" pitchFamily="18" charset="0"/>
                            <a:ea typeface="Cambria Math" panose="02040503050406030204" pitchFamily="18" charset="0"/>
                          </a:rPr>
                          <m:t>𝑦</m:t>
                        </m:r>
                      </m:den>
                    </m:f>
                    <m:r>
                      <a:rPr lang="en-US" altLang="zh-CN" i="1" smtClean="0">
                        <a:latin typeface="Cambria Math" panose="02040503050406030204" pitchFamily="18" charset="0"/>
                        <a:ea typeface="Cambria Math" panose="02040503050406030204" pitchFamily="18" charset="0"/>
                      </a:rPr>
                      <m:t>=</m:t>
                    </m:r>
                    <m:r>
                      <a:rPr lang="zh-CN" altLang="en-US" i="1">
                        <a:latin typeface="Cambria Math" panose="02040503050406030204" pitchFamily="18" charset="0"/>
                      </a:rPr>
                      <m:t>𝛻</m:t>
                    </m:r>
                    <m:r>
                      <a:rPr lang="en-US" altLang="zh-CN" b="0" i="1" smtClean="0">
                        <a:latin typeface="Cambria Math" panose="02040503050406030204" pitchFamily="18" charset="0"/>
                      </a:rPr>
                      <m:t>−</m:t>
                    </m:r>
                    <m:r>
                      <a:rPr lang="en-US" altLang="zh-CN" b="1" i="1">
                        <a:latin typeface="Cambria Math" panose="02040503050406030204" pitchFamily="18" charset="0"/>
                      </a:rPr>
                      <m:t>𝒃</m:t>
                    </m:r>
                    <m:r>
                      <a:rPr lang="en-US" altLang="zh-CN" b="0" i="0" smtClean="0">
                        <a:latin typeface="Cambria Math" panose="02040503050406030204" pitchFamily="18" charset="0"/>
                      </a:rPr>
                      <m:t>(</m:t>
                    </m:r>
                    <m:r>
                      <a:rPr lang="en-US" altLang="zh-CN" b="1" i="1">
                        <a:latin typeface="Cambria Math" panose="02040503050406030204" pitchFamily="18" charset="0"/>
                      </a:rPr>
                      <m:t>𝒃</m:t>
                    </m:r>
                    <m:r>
                      <a:rPr lang="en-US" altLang="zh-CN">
                        <a:latin typeface="Cambria Math" panose="02040503050406030204" pitchFamily="18" charset="0"/>
                        <a:ea typeface="Cambria Math" panose="02040503050406030204" pitchFamily="18" charset="0"/>
                      </a:rPr>
                      <m:t>⋅</m:t>
                    </m:r>
                    <m:r>
                      <a:rPr lang="zh-CN" altLang="en-US" i="1">
                        <a:latin typeface="Cambria Math" panose="02040503050406030204" pitchFamily="18" charset="0"/>
                      </a:rPr>
                      <m:t>𝛻</m:t>
                    </m:r>
                    <m:r>
                      <a:rPr lang="en-US" altLang="zh-CN" b="0" i="1" smtClean="0">
                        <a:latin typeface="Cambria Math" panose="02040503050406030204" pitchFamily="18" charset="0"/>
                      </a:rPr>
                      <m:t>)</m:t>
                    </m:r>
                  </m:oMath>
                </a14:m>
                <a:endParaRPr lang="zh-CN" altLang="en-US" dirty="0"/>
              </a:p>
            </p:txBody>
          </p:sp>
        </mc:Choice>
        <mc:Fallback>
          <p:sp>
            <p:nvSpPr>
              <p:cNvPr id="3" name="内容占位符 2"/>
              <p:cNvSpPr>
                <a:spLocks noRot="1" noChangeAspect="1" noMove="1" noResize="1" noEditPoints="1" noAdjustHandles="1" noChangeArrowheads="1" noChangeShapeType="1" noTextEdit="1"/>
              </p:cNvSpPr>
              <p:nvPr>
                <p:ph idx="1"/>
              </p:nvPr>
            </p:nvSpPr>
            <p:spPr>
              <a:xfrm>
                <a:off x="457200" y="1600200"/>
                <a:ext cx="8229600" cy="4525963"/>
              </a:xfrm>
              <a:blipFill rotWithShape="1">
                <a:blip r:embed="rId1"/>
                <a:stretch>
                  <a:fillRect b="7"/>
                </a:stretch>
              </a:blipFill>
            </p:spPr>
            <p:txBody>
              <a:bodyPr/>
              <a:lstStyle/>
              <a:p>
                <a:r>
                  <a:rPr lang="zh-CN" altLang="en-US">
                    <a:noFill/>
                  </a:rPr>
                  <a:t> </a:t>
                </a:r>
              </a:p>
            </p:txBody>
          </p:sp>
        </mc:Fallback>
      </mc:AlternateContent>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t>梯度漂移</a:t>
            </a:r>
            <a:endParaRPr lang="zh-CN" altLang="en-US" dirty="0"/>
          </a:p>
        </p:txBody>
      </p:sp>
      <mc:AlternateContent xmlns:mc="http://schemas.openxmlformats.org/markup-compatibility/2006">
        <mc:Choice xmlns:a14="http://schemas.microsoft.com/office/drawing/2010/main" Requires="a14">
          <p:sp>
            <p:nvSpPr>
              <p:cNvPr id="3" name="内容占位符 2"/>
              <p:cNvSpPr>
                <a:spLocks noGrp="1"/>
              </p:cNvSpPr>
              <p:nvPr>
                <p:ph idx="1"/>
              </p:nvPr>
            </p:nvSpPr>
            <p:spPr>
              <a:xfrm>
                <a:off x="143508" y="1592796"/>
                <a:ext cx="8856984" cy="4525963"/>
              </a:xfrm>
            </p:spPr>
            <p:txBody>
              <a:bodyPr/>
              <a:lstStyle/>
              <a:p>
                <a:r>
                  <a:rPr lang="zh-CN" altLang="en-US" dirty="0"/>
                  <a:t>在没有电流的空间，有</a:t>
                </a:r>
                <a14:m>
                  <m:oMath xmlns:m="http://schemas.openxmlformats.org/officeDocument/2006/math">
                    <m:r>
                      <a:rPr lang="zh-CN" altLang="en-US" i="1" smtClean="0">
                        <a:latin typeface="Cambria Math" panose="02040503050406030204" pitchFamily="18" charset="0"/>
                      </a:rPr>
                      <m:t>𝛻</m:t>
                    </m:r>
                    <m:r>
                      <a:rPr lang="en-US" altLang="zh-CN" i="1" smtClean="0">
                        <a:latin typeface="Cambria Math" panose="02040503050406030204" pitchFamily="18" charset="0"/>
                        <a:ea typeface="Cambria Math" panose="02040503050406030204" pitchFamily="18" charset="0"/>
                      </a:rPr>
                      <m:t>×</m:t>
                    </m:r>
                    <m:r>
                      <a:rPr lang="en-US" altLang="zh-CN" b="1" i="1" smtClean="0">
                        <a:latin typeface="Cambria Math" panose="02040503050406030204" pitchFamily="18" charset="0"/>
                        <a:ea typeface="Cambria Math" panose="02040503050406030204" pitchFamily="18" charset="0"/>
                      </a:rPr>
                      <m:t>𝑩</m:t>
                    </m:r>
                    <m:r>
                      <a:rPr lang="en-US" altLang="zh-CN" b="0" i="1" smtClean="0">
                        <a:latin typeface="Cambria Math" panose="02040503050406030204" pitchFamily="18" charset="0"/>
                        <a:ea typeface="Cambria Math" panose="02040503050406030204" pitchFamily="18" charset="0"/>
                      </a:rPr>
                      <m:t>=</m:t>
                    </m:r>
                    <m:r>
                      <a:rPr lang="en-US" altLang="zh-CN" b="0" i="1" smtClean="0">
                        <a:latin typeface="Cambria Math" panose="02040503050406030204" pitchFamily="18" charset="0"/>
                        <a:ea typeface="Cambria Math" panose="02040503050406030204" pitchFamily="18" charset="0"/>
                      </a:rPr>
                      <m:t>0</m:t>
                    </m:r>
                  </m:oMath>
                </a14:m>
                <a:r>
                  <a:rPr lang="zh-CN" altLang="en-US" dirty="0"/>
                  <a:t>，则</a:t>
                </a:r>
                <a:endParaRPr lang="en-US" altLang="zh-CN" dirty="0"/>
              </a:p>
              <a:p>
                <a:pPr marL="0" indent="0">
                  <a:buNone/>
                </a:pPr>
                <a14:m>
                  <m:oMathPara xmlns:m="http://schemas.openxmlformats.org/officeDocument/2006/math">
                    <m:oMathParaPr>
                      <m:jc m:val="centerGroup"/>
                    </m:oMathParaPr>
                    <m:oMath xmlns:m="http://schemas.openxmlformats.org/officeDocument/2006/math">
                      <m:sSub>
                        <m:sSubPr>
                          <m:ctrlPr>
                            <a:rPr lang="en-US" altLang="zh-CN" i="1">
                              <a:latin typeface="Cambria Math" panose="02040503050406030204" pitchFamily="18" charset="0"/>
                              <a:ea typeface="Cambria Math" panose="02040503050406030204" pitchFamily="18" charset="0"/>
                            </a:rPr>
                          </m:ctrlPr>
                        </m:sSubPr>
                        <m:e>
                          <m:r>
                            <a:rPr lang="zh-CN" altLang="en-US" i="1">
                              <a:latin typeface="Cambria Math" panose="02040503050406030204" pitchFamily="18" charset="0"/>
                            </a:rPr>
                            <m:t>𝛻</m:t>
                          </m:r>
                        </m:e>
                        <m:sub>
                          <m:r>
                            <a:rPr lang="en-US" altLang="zh-CN" i="1">
                              <a:latin typeface="Cambria Math" panose="02040503050406030204" pitchFamily="18" charset="0"/>
                              <a:ea typeface="Cambria Math" panose="02040503050406030204" pitchFamily="18" charset="0"/>
                            </a:rPr>
                            <m:t>⊥</m:t>
                          </m:r>
                        </m:sub>
                      </m:sSub>
                      <m:r>
                        <a:rPr lang="en-US" altLang="zh-CN" b="0" i="1" smtClean="0">
                          <a:latin typeface="Cambria Math" panose="02040503050406030204" pitchFamily="18" charset="0"/>
                          <a:ea typeface="Cambria Math" panose="02040503050406030204" pitchFamily="18" charset="0"/>
                        </a:rPr>
                        <m:t>𝐵</m:t>
                      </m:r>
                      <m:r>
                        <a:rPr lang="en-US" altLang="zh-CN" b="0" i="1" smtClean="0">
                          <a:latin typeface="Cambria Math" panose="02040503050406030204" pitchFamily="18" charset="0"/>
                          <a:ea typeface="Cambria Math" panose="02040503050406030204" pitchFamily="18" charset="0"/>
                        </a:rPr>
                        <m:t>=</m:t>
                      </m:r>
                      <m:r>
                        <a:rPr lang="en-US" altLang="zh-CN" b="1" i="1">
                          <a:latin typeface="Cambria Math" panose="02040503050406030204" pitchFamily="18" charset="0"/>
                          <a:ea typeface="Cambria Math" panose="02040503050406030204" pitchFamily="18" charset="0"/>
                        </a:rPr>
                        <m:t>𝒃</m:t>
                      </m:r>
                      <m:r>
                        <a:rPr lang="en-US" altLang="zh-CN" i="1">
                          <a:latin typeface="Cambria Math" panose="02040503050406030204" pitchFamily="18" charset="0"/>
                          <a:ea typeface="Cambria Math" panose="02040503050406030204" pitchFamily="18" charset="0"/>
                        </a:rPr>
                        <m:t>×</m:t>
                      </m:r>
                      <m:d>
                        <m:dPr>
                          <m:ctrlPr>
                            <a:rPr lang="en-US" altLang="zh-CN" b="1" i="1" smtClean="0">
                              <a:latin typeface="Cambria Math" panose="02040503050406030204" pitchFamily="18" charset="0"/>
                              <a:ea typeface="Cambria Math" panose="02040503050406030204" pitchFamily="18" charset="0"/>
                            </a:rPr>
                          </m:ctrlPr>
                        </m:dPr>
                        <m:e>
                          <m:r>
                            <a:rPr lang="zh-CN" altLang="en-US" i="1">
                              <a:latin typeface="Cambria Math" panose="02040503050406030204" pitchFamily="18" charset="0"/>
                            </a:rPr>
                            <m:t>𝛻</m:t>
                          </m:r>
                          <m:r>
                            <a:rPr lang="en-US" altLang="zh-CN" b="0" i="1" smtClean="0">
                              <a:latin typeface="Cambria Math" panose="02040503050406030204" pitchFamily="18" charset="0"/>
                            </a:rPr>
                            <m:t>𝐵</m:t>
                          </m:r>
                          <m:r>
                            <a:rPr lang="en-US" altLang="zh-CN" i="1">
                              <a:latin typeface="Cambria Math" panose="02040503050406030204" pitchFamily="18" charset="0"/>
                              <a:ea typeface="Cambria Math" panose="02040503050406030204" pitchFamily="18" charset="0"/>
                            </a:rPr>
                            <m:t>×</m:t>
                          </m:r>
                          <m:r>
                            <a:rPr lang="en-US" altLang="zh-CN" b="1" i="1">
                              <a:latin typeface="Cambria Math" panose="02040503050406030204" pitchFamily="18" charset="0"/>
                              <a:ea typeface="Cambria Math" panose="02040503050406030204" pitchFamily="18" charset="0"/>
                            </a:rPr>
                            <m:t>𝒃</m:t>
                          </m:r>
                        </m:e>
                      </m:d>
                      <m:r>
                        <a:rPr lang="en-US" altLang="zh-CN" b="1" i="1" smtClean="0">
                          <a:latin typeface="Cambria Math" panose="02040503050406030204" pitchFamily="18" charset="0"/>
                          <a:ea typeface="Cambria Math" panose="02040503050406030204" pitchFamily="18" charset="0"/>
                        </a:rPr>
                        <m:t>=</m:t>
                      </m:r>
                      <m:r>
                        <a:rPr lang="en-US" altLang="zh-CN" b="1" i="1">
                          <a:latin typeface="Cambria Math" panose="02040503050406030204" pitchFamily="18" charset="0"/>
                          <a:ea typeface="Cambria Math" panose="02040503050406030204" pitchFamily="18" charset="0"/>
                        </a:rPr>
                        <m:t>𝒃</m:t>
                      </m:r>
                      <m:r>
                        <a:rPr lang="en-US" altLang="zh-CN" i="1">
                          <a:latin typeface="Cambria Math" panose="02040503050406030204" pitchFamily="18" charset="0"/>
                          <a:ea typeface="Cambria Math" panose="02040503050406030204" pitchFamily="18" charset="0"/>
                        </a:rPr>
                        <m:t>×</m:t>
                      </m:r>
                      <m:d>
                        <m:dPr>
                          <m:ctrlPr>
                            <a:rPr lang="en-US" altLang="zh-CN" b="1" i="1" smtClean="0">
                              <a:latin typeface="Cambria Math" panose="02040503050406030204" pitchFamily="18" charset="0"/>
                              <a:ea typeface="Cambria Math" panose="02040503050406030204" pitchFamily="18" charset="0"/>
                            </a:rPr>
                          </m:ctrlPr>
                        </m:dPr>
                        <m:e>
                          <m:r>
                            <a:rPr lang="zh-CN" altLang="en-US" i="1">
                              <a:latin typeface="Cambria Math" panose="02040503050406030204" pitchFamily="18" charset="0"/>
                            </a:rPr>
                            <m:t>𝛻</m:t>
                          </m:r>
                          <m:r>
                            <a:rPr lang="en-US" altLang="zh-CN" i="1">
                              <a:latin typeface="Cambria Math" panose="02040503050406030204" pitchFamily="18" charset="0"/>
                              <a:ea typeface="Cambria Math" panose="02040503050406030204" pitchFamily="18" charset="0"/>
                            </a:rPr>
                            <m:t>×</m:t>
                          </m:r>
                          <m:r>
                            <a:rPr lang="en-US" altLang="zh-CN" b="1" i="1">
                              <a:latin typeface="Cambria Math" panose="02040503050406030204" pitchFamily="18" charset="0"/>
                              <a:ea typeface="Cambria Math" panose="02040503050406030204" pitchFamily="18" charset="0"/>
                            </a:rPr>
                            <m:t>𝑩</m:t>
                          </m:r>
                          <m:r>
                            <a:rPr lang="en-US" altLang="zh-CN" b="1" i="1" smtClean="0">
                              <a:latin typeface="Cambria Math" panose="02040503050406030204" pitchFamily="18" charset="0"/>
                              <a:ea typeface="Cambria Math" panose="02040503050406030204" pitchFamily="18" charset="0"/>
                            </a:rPr>
                            <m:t>−</m:t>
                          </m:r>
                          <m:r>
                            <a:rPr lang="en-US" altLang="zh-CN" b="0" i="1" smtClean="0">
                              <a:latin typeface="Cambria Math" panose="02040503050406030204" pitchFamily="18" charset="0"/>
                              <a:ea typeface="Cambria Math" panose="02040503050406030204" pitchFamily="18" charset="0"/>
                            </a:rPr>
                            <m:t>𝐵</m:t>
                          </m:r>
                          <m:r>
                            <a:rPr lang="zh-CN" altLang="en-US" i="1">
                              <a:latin typeface="Cambria Math" panose="02040503050406030204" pitchFamily="18" charset="0"/>
                            </a:rPr>
                            <m:t>𝛻</m:t>
                          </m:r>
                          <m:r>
                            <a:rPr lang="en-US" altLang="zh-CN" i="1">
                              <a:latin typeface="Cambria Math" panose="02040503050406030204" pitchFamily="18" charset="0"/>
                              <a:ea typeface="Cambria Math" panose="02040503050406030204" pitchFamily="18" charset="0"/>
                            </a:rPr>
                            <m:t>×</m:t>
                          </m:r>
                          <m:r>
                            <a:rPr lang="en-US" altLang="zh-CN" b="1" i="1">
                              <a:latin typeface="Cambria Math" panose="02040503050406030204" pitchFamily="18" charset="0"/>
                              <a:ea typeface="Cambria Math" panose="02040503050406030204" pitchFamily="18" charset="0"/>
                            </a:rPr>
                            <m:t>𝒃</m:t>
                          </m:r>
                        </m:e>
                      </m:d>
                      <m:r>
                        <a:rPr lang="en-US" altLang="zh-CN" i="1">
                          <a:latin typeface="Cambria Math" panose="02040503050406030204" pitchFamily="18" charset="0"/>
                          <a:ea typeface="Cambria Math" panose="02040503050406030204" pitchFamily="18" charset="0"/>
                        </a:rPr>
                        <m:t>=</m:t>
                      </m:r>
                      <m:r>
                        <a:rPr lang="en-US" altLang="zh-CN" b="1" i="1">
                          <a:latin typeface="Cambria Math" panose="02040503050406030204" pitchFamily="18" charset="0"/>
                          <a:ea typeface="Cambria Math" panose="02040503050406030204" pitchFamily="18" charset="0"/>
                        </a:rPr>
                        <m:t>−</m:t>
                      </m:r>
                      <m:r>
                        <a:rPr lang="en-US" altLang="zh-CN" i="1">
                          <a:latin typeface="Cambria Math" panose="02040503050406030204" pitchFamily="18" charset="0"/>
                          <a:ea typeface="Cambria Math" panose="02040503050406030204" pitchFamily="18" charset="0"/>
                        </a:rPr>
                        <m:t>𝐵</m:t>
                      </m:r>
                      <m:r>
                        <a:rPr lang="en-US" altLang="zh-CN" b="1" i="1">
                          <a:latin typeface="Cambria Math" panose="02040503050406030204" pitchFamily="18" charset="0"/>
                          <a:ea typeface="Cambria Math" panose="02040503050406030204" pitchFamily="18" charset="0"/>
                        </a:rPr>
                        <m:t>𝒃</m:t>
                      </m:r>
                      <m:r>
                        <a:rPr lang="en-US" altLang="zh-CN" i="1">
                          <a:latin typeface="Cambria Math" panose="02040503050406030204" pitchFamily="18" charset="0"/>
                          <a:ea typeface="Cambria Math" panose="02040503050406030204" pitchFamily="18" charset="0"/>
                        </a:rPr>
                        <m:t>×</m:t>
                      </m:r>
                      <m:d>
                        <m:dPr>
                          <m:ctrlPr>
                            <a:rPr lang="en-US" altLang="zh-CN" b="1" i="1">
                              <a:latin typeface="Cambria Math" panose="02040503050406030204" pitchFamily="18" charset="0"/>
                              <a:ea typeface="Cambria Math" panose="02040503050406030204" pitchFamily="18" charset="0"/>
                            </a:rPr>
                          </m:ctrlPr>
                        </m:dPr>
                        <m:e>
                          <m:r>
                            <a:rPr lang="zh-CN" altLang="en-US" i="1">
                              <a:latin typeface="Cambria Math" panose="02040503050406030204" pitchFamily="18" charset="0"/>
                            </a:rPr>
                            <m:t>𝛻</m:t>
                          </m:r>
                          <m:r>
                            <a:rPr lang="en-US" altLang="zh-CN" i="1">
                              <a:latin typeface="Cambria Math" panose="02040503050406030204" pitchFamily="18" charset="0"/>
                              <a:ea typeface="Cambria Math" panose="02040503050406030204" pitchFamily="18" charset="0"/>
                            </a:rPr>
                            <m:t>×</m:t>
                          </m:r>
                          <m:r>
                            <a:rPr lang="en-US" altLang="zh-CN" b="1" i="1">
                              <a:latin typeface="Cambria Math" panose="02040503050406030204" pitchFamily="18" charset="0"/>
                              <a:ea typeface="Cambria Math" panose="02040503050406030204" pitchFamily="18" charset="0"/>
                            </a:rPr>
                            <m:t>𝒃</m:t>
                          </m:r>
                        </m:e>
                      </m:d>
                      <m:r>
                        <a:rPr lang="en-US" altLang="zh-CN" b="0" i="1" smtClean="0">
                          <a:latin typeface="Cambria Math" panose="02040503050406030204" pitchFamily="18" charset="0"/>
                          <a:ea typeface="Cambria Math" panose="02040503050406030204" pitchFamily="18" charset="0"/>
                        </a:rPr>
                        <m:t>=</m:t>
                      </m:r>
                      <m:r>
                        <a:rPr lang="en-US" altLang="zh-CN" i="1">
                          <a:latin typeface="Cambria Math" panose="02040503050406030204" pitchFamily="18" charset="0"/>
                          <a:ea typeface="Cambria Math" panose="02040503050406030204" pitchFamily="18" charset="0"/>
                        </a:rPr>
                        <m:t>𝐵</m:t>
                      </m:r>
                      <m:d>
                        <m:dPr>
                          <m:ctrlPr>
                            <a:rPr lang="en-US" altLang="zh-CN" b="1" i="1">
                              <a:latin typeface="Cambria Math" panose="02040503050406030204" pitchFamily="18" charset="0"/>
                              <a:ea typeface="Cambria Math" panose="02040503050406030204" pitchFamily="18" charset="0"/>
                            </a:rPr>
                          </m:ctrlPr>
                        </m:dPr>
                        <m:e>
                          <m:r>
                            <a:rPr lang="en-US" altLang="zh-CN" b="1" i="1">
                              <a:latin typeface="Cambria Math" panose="02040503050406030204" pitchFamily="18" charset="0"/>
                            </a:rPr>
                            <m:t>𝒃</m:t>
                          </m:r>
                          <m:r>
                            <a:rPr lang="en-US" altLang="zh-CN">
                              <a:latin typeface="Cambria Math" panose="02040503050406030204" pitchFamily="18" charset="0"/>
                              <a:ea typeface="Cambria Math" panose="02040503050406030204" pitchFamily="18" charset="0"/>
                            </a:rPr>
                            <m:t>⋅</m:t>
                          </m:r>
                          <m:r>
                            <a:rPr lang="zh-CN" altLang="en-US" i="1">
                              <a:latin typeface="Cambria Math" panose="02040503050406030204" pitchFamily="18" charset="0"/>
                            </a:rPr>
                            <m:t>𝛻</m:t>
                          </m:r>
                        </m:e>
                      </m:d>
                      <m:r>
                        <a:rPr lang="en-US" altLang="zh-CN" b="1" i="1">
                          <a:latin typeface="Cambria Math" panose="02040503050406030204" pitchFamily="18" charset="0"/>
                        </a:rPr>
                        <m:t>𝒃</m:t>
                      </m:r>
                      <m:r>
                        <a:rPr lang="en-US" altLang="zh-CN" b="0" i="1" smtClean="0">
                          <a:latin typeface="Cambria Math" panose="02040503050406030204" pitchFamily="18" charset="0"/>
                        </a:rPr>
                        <m:t>=</m:t>
                      </m:r>
                      <m:r>
                        <a:rPr lang="en-US" altLang="zh-CN" b="0" i="1" smtClean="0">
                          <a:latin typeface="Cambria Math" panose="02040503050406030204" pitchFamily="18" charset="0"/>
                        </a:rPr>
                        <m:t>𝐵</m:t>
                      </m:r>
                      <m:r>
                        <a:rPr lang="zh-CN" altLang="en-US" b="1" i="1">
                          <a:latin typeface="Cambria Math" panose="02040503050406030204" pitchFamily="18" charset="0"/>
                        </a:rPr>
                        <m:t>𝜿</m:t>
                      </m:r>
                    </m:oMath>
                  </m:oMathPara>
                </a14:m>
                <a:endParaRPr lang="en-US" altLang="zh-CN" dirty="0"/>
              </a:p>
              <a:p>
                <a:pPr marL="0" indent="0">
                  <a:buNone/>
                </a:pPr>
                <a:r>
                  <a:rPr lang="en-US" altLang="zh-CN" dirty="0">
                    <a:ea typeface="Cambria Math" panose="02040503050406030204" pitchFamily="18" charset="0"/>
                  </a:rPr>
                  <a:t>     </a:t>
                </a:r>
                <a14:m>
                  <m:oMath xmlns:m="http://schemas.openxmlformats.org/officeDocument/2006/math">
                    <m:sSub>
                      <m:sSubPr>
                        <m:ctrlPr>
                          <a:rPr lang="en-US" altLang="zh-CN" i="1">
                            <a:latin typeface="Cambria Math" panose="02040503050406030204" pitchFamily="18" charset="0"/>
                            <a:ea typeface="Cambria Math" panose="02040503050406030204" pitchFamily="18" charset="0"/>
                          </a:rPr>
                        </m:ctrlPr>
                      </m:sSubPr>
                      <m:e>
                        <m:r>
                          <a:rPr lang="zh-CN" altLang="en-US" i="1">
                            <a:latin typeface="Cambria Math" panose="02040503050406030204" pitchFamily="18" charset="0"/>
                          </a:rPr>
                          <m:t>𝛻</m:t>
                        </m:r>
                      </m:e>
                      <m:sub>
                        <m:r>
                          <a:rPr lang="en-US" altLang="zh-CN" i="1">
                            <a:latin typeface="Cambria Math" panose="02040503050406030204" pitchFamily="18" charset="0"/>
                            <a:ea typeface="Cambria Math" panose="02040503050406030204" pitchFamily="18" charset="0"/>
                          </a:rPr>
                          <m:t>⊥</m:t>
                        </m:r>
                      </m:sub>
                    </m:sSub>
                    <m:r>
                      <a:rPr lang="en-US" altLang="zh-CN" b="1" i="1">
                        <a:latin typeface="Cambria Math" panose="02040503050406030204" pitchFamily="18" charset="0"/>
                        <a:ea typeface="Cambria Math" panose="02040503050406030204" pitchFamily="18" charset="0"/>
                      </a:rPr>
                      <m:t>×</m:t>
                    </m:r>
                    <m:f>
                      <m:fPr>
                        <m:ctrlPr>
                          <a:rPr lang="en-US" altLang="zh-CN" i="1">
                            <a:latin typeface="Cambria Math" panose="02040503050406030204" pitchFamily="18" charset="0"/>
                          </a:rPr>
                        </m:ctrlPr>
                      </m:fPr>
                      <m:num>
                        <m:r>
                          <a:rPr lang="en-US" altLang="zh-CN" b="1" i="1">
                            <a:latin typeface="Cambria Math" panose="02040503050406030204" pitchFamily="18" charset="0"/>
                          </a:rPr>
                          <m:t>𝒃</m:t>
                        </m:r>
                      </m:num>
                      <m:den>
                        <m:r>
                          <a:rPr lang="en-US" altLang="zh-CN" i="1">
                            <a:latin typeface="Cambria Math" panose="02040503050406030204" pitchFamily="18" charset="0"/>
                          </a:rPr>
                          <m:t>𝐵</m:t>
                        </m:r>
                      </m:den>
                    </m:f>
                    <m:r>
                      <a:rPr lang="en-US" altLang="zh-CN" i="1">
                        <a:latin typeface="Cambria Math" panose="02040503050406030204" pitchFamily="18" charset="0"/>
                      </a:rPr>
                      <m:t>=</m:t>
                    </m:r>
                    <m:d>
                      <m:dPr>
                        <m:begChr m:val="["/>
                        <m:endChr m:val="]"/>
                        <m:ctrlPr>
                          <a:rPr lang="en-US" altLang="zh-CN" i="1">
                            <a:latin typeface="Cambria Math" panose="02040503050406030204" pitchFamily="18" charset="0"/>
                          </a:rPr>
                        </m:ctrlPr>
                      </m:dPr>
                      <m:e>
                        <m:r>
                          <a:rPr lang="zh-CN" altLang="en-US" i="1">
                            <a:latin typeface="Cambria Math" panose="02040503050406030204" pitchFamily="18" charset="0"/>
                          </a:rPr>
                          <m:t>𝛻</m:t>
                        </m:r>
                        <m:r>
                          <a:rPr lang="en-US" altLang="zh-CN" i="1">
                            <a:latin typeface="Cambria Math" panose="02040503050406030204" pitchFamily="18" charset="0"/>
                          </a:rPr>
                          <m:t>−</m:t>
                        </m:r>
                        <m:r>
                          <a:rPr lang="en-US" altLang="zh-CN" b="1" i="1">
                            <a:latin typeface="Cambria Math" panose="02040503050406030204" pitchFamily="18" charset="0"/>
                          </a:rPr>
                          <m:t>𝒃</m:t>
                        </m:r>
                        <m:d>
                          <m:dPr>
                            <m:ctrlPr>
                              <a:rPr lang="en-US" altLang="zh-CN" b="1" i="1">
                                <a:latin typeface="Cambria Math" panose="02040503050406030204" pitchFamily="18" charset="0"/>
                              </a:rPr>
                            </m:ctrlPr>
                          </m:dPr>
                          <m:e>
                            <m:r>
                              <a:rPr lang="en-US" altLang="zh-CN" b="1" i="1">
                                <a:latin typeface="Cambria Math" panose="02040503050406030204" pitchFamily="18" charset="0"/>
                              </a:rPr>
                              <m:t>𝒃</m:t>
                            </m:r>
                            <m:r>
                              <a:rPr lang="en-US" altLang="zh-CN">
                                <a:latin typeface="Cambria Math" panose="02040503050406030204" pitchFamily="18" charset="0"/>
                                <a:ea typeface="Cambria Math" panose="02040503050406030204" pitchFamily="18" charset="0"/>
                              </a:rPr>
                              <m:t>⋅</m:t>
                            </m:r>
                            <m:r>
                              <a:rPr lang="zh-CN" altLang="en-US" i="1">
                                <a:latin typeface="Cambria Math" panose="02040503050406030204" pitchFamily="18" charset="0"/>
                              </a:rPr>
                              <m:t>𝛻</m:t>
                            </m:r>
                          </m:e>
                        </m:d>
                      </m:e>
                    </m:d>
                    <m:r>
                      <a:rPr lang="en-US" altLang="zh-CN" b="1" i="1">
                        <a:latin typeface="Cambria Math" panose="02040503050406030204" pitchFamily="18" charset="0"/>
                        <a:ea typeface="Cambria Math" panose="02040503050406030204" pitchFamily="18" charset="0"/>
                      </a:rPr>
                      <m:t>×</m:t>
                    </m:r>
                    <m:f>
                      <m:fPr>
                        <m:ctrlPr>
                          <a:rPr lang="en-US" altLang="zh-CN" i="1">
                            <a:latin typeface="Cambria Math" panose="02040503050406030204" pitchFamily="18" charset="0"/>
                          </a:rPr>
                        </m:ctrlPr>
                      </m:fPr>
                      <m:num>
                        <m:r>
                          <a:rPr lang="en-US" altLang="zh-CN" b="1" i="1">
                            <a:latin typeface="Cambria Math" panose="02040503050406030204" pitchFamily="18" charset="0"/>
                          </a:rPr>
                          <m:t>𝒃</m:t>
                        </m:r>
                      </m:num>
                      <m:den>
                        <m:r>
                          <a:rPr lang="en-US" altLang="zh-CN" i="1">
                            <a:latin typeface="Cambria Math" panose="02040503050406030204" pitchFamily="18" charset="0"/>
                          </a:rPr>
                          <m:t>𝐵</m:t>
                        </m:r>
                      </m:den>
                    </m:f>
                  </m:oMath>
                </a14:m>
                <a:r>
                  <a:rPr lang="en-US" altLang="zh-CN" i="1" dirty="0">
                    <a:latin typeface="Cambria Math" panose="02040503050406030204" pitchFamily="18" charset="0"/>
                  </a:rPr>
                  <a:t> </a:t>
                </a:r>
                <a:endParaRPr lang="en-US" altLang="zh-CN" i="1" dirty="0">
                  <a:latin typeface="Cambria Math" panose="02040503050406030204" pitchFamily="18" charset="0"/>
                </a:endParaRPr>
              </a:p>
              <a:p>
                <a:pPr marL="0" indent="0">
                  <a:buNone/>
                </a:pPr>
                <a14:m>
                  <m:oMath xmlns:m="http://schemas.openxmlformats.org/officeDocument/2006/math">
                    <m:r>
                      <a:rPr lang="en-US" altLang="zh-CN" i="1">
                        <a:latin typeface="Cambria Math" panose="02040503050406030204" pitchFamily="18" charset="0"/>
                      </a:rPr>
                      <m:t>=</m:t>
                    </m:r>
                    <m:r>
                      <a:rPr lang="zh-CN" altLang="en-US" i="1">
                        <a:latin typeface="Cambria Math" panose="02040503050406030204" pitchFamily="18" charset="0"/>
                      </a:rPr>
                      <m:t>𝛻</m:t>
                    </m:r>
                    <m:r>
                      <a:rPr lang="en-US" altLang="zh-CN" b="1" i="1">
                        <a:latin typeface="Cambria Math" panose="02040503050406030204" pitchFamily="18" charset="0"/>
                        <a:ea typeface="Cambria Math" panose="02040503050406030204" pitchFamily="18" charset="0"/>
                      </a:rPr>
                      <m:t>×</m:t>
                    </m:r>
                    <m:f>
                      <m:fPr>
                        <m:ctrlPr>
                          <a:rPr lang="en-US" altLang="zh-CN" i="1">
                            <a:latin typeface="Cambria Math" panose="02040503050406030204" pitchFamily="18" charset="0"/>
                          </a:rPr>
                        </m:ctrlPr>
                      </m:fPr>
                      <m:num>
                        <m:r>
                          <a:rPr lang="en-US" altLang="zh-CN" b="1" i="1">
                            <a:latin typeface="Cambria Math" panose="02040503050406030204" pitchFamily="18" charset="0"/>
                          </a:rPr>
                          <m:t>𝑩</m:t>
                        </m:r>
                      </m:num>
                      <m:den>
                        <m:sSup>
                          <m:sSupPr>
                            <m:ctrlPr>
                              <a:rPr lang="en-US" altLang="zh-CN" i="1">
                                <a:latin typeface="Cambria Math" panose="02040503050406030204" pitchFamily="18" charset="0"/>
                              </a:rPr>
                            </m:ctrlPr>
                          </m:sSupPr>
                          <m:e>
                            <m:r>
                              <a:rPr lang="en-US" altLang="zh-CN" i="1">
                                <a:latin typeface="Cambria Math" panose="02040503050406030204" pitchFamily="18" charset="0"/>
                              </a:rPr>
                              <m:t>𝐵</m:t>
                            </m:r>
                          </m:e>
                          <m:sup>
                            <m:r>
                              <a:rPr lang="en-US" altLang="zh-CN" i="1">
                                <a:latin typeface="Cambria Math" panose="02040503050406030204" pitchFamily="18" charset="0"/>
                              </a:rPr>
                              <m:t>2</m:t>
                            </m:r>
                          </m:sup>
                        </m:sSup>
                      </m:den>
                    </m:f>
                    <m:r>
                      <a:rPr lang="en-US" altLang="zh-CN" i="1">
                        <a:latin typeface="Cambria Math" panose="02040503050406030204" pitchFamily="18" charset="0"/>
                      </a:rPr>
                      <m:t>−</m:t>
                    </m:r>
                    <m:r>
                      <a:rPr lang="en-US" altLang="zh-CN" b="1" i="1">
                        <a:latin typeface="Cambria Math" panose="02040503050406030204" pitchFamily="18" charset="0"/>
                      </a:rPr>
                      <m:t>𝒃</m:t>
                    </m:r>
                    <m:d>
                      <m:dPr>
                        <m:ctrlPr>
                          <a:rPr lang="en-US" altLang="zh-CN" b="1" i="1">
                            <a:latin typeface="Cambria Math" panose="02040503050406030204" pitchFamily="18" charset="0"/>
                          </a:rPr>
                        </m:ctrlPr>
                      </m:dPr>
                      <m:e>
                        <m:r>
                          <a:rPr lang="en-US" altLang="zh-CN" b="1" i="1">
                            <a:latin typeface="Cambria Math" panose="02040503050406030204" pitchFamily="18" charset="0"/>
                          </a:rPr>
                          <m:t>𝒃</m:t>
                        </m:r>
                        <m:r>
                          <a:rPr lang="en-US" altLang="zh-CN">
                            <a:latin typeface="Cambria Math" panose="02040503050406030204" pitchFamily="18" charset="0"/>
                            <a:ea typeface="Cambria Math" panose="02040503050406030204" pitchFamily="18" charset="0"/>
                          </a:rPr>
                          <m:t>⋅</m:t>
                        </m:r>
                        <m:r>
                          <a:rPr lang="zh-CN" altLang="en-US" i="1">
                            <a:latin typeface="Cambria Math" panose="02040503050406030204" pitchFamily="18" charset="0"/>
                          </a:rPr>
                          <m:t>𝛻</m:t>
                        </m:r>
                      </m:e>
                    </m:d>
                    <m:r>
                      <a:rPr lang="en-US" altLang="zh-CN" b="1" i="1">
                        <a:latin typeface="Cambria Math" panose="02040503050406030204" pitchFamily="18" charset="0"/>
                        <a:ea typeface="Cambria Math" panose="02040503050406030204" pitchFamily="18" charset="0"/>
                      </a:rPr>
                      <m:t>×</m:t>
                    </m:r>
                    <m:f>
                      <m:fPr>
                        <m:ctrlPr>
                          <a:rPr lang="en-US" altLang="zh-CN" i="1">
                            <a:latin typeface="Cambria Math" panose="02040503050406030204" pitchFamily="18" charset="0"/>
                          </a:rPr>
                        </m:ctrlPr>
                      </m:fPr>
                      <m:num>
                        <m:r>
                          <a:rPr lang="en-US" altLang="zh-CN" b="1" i="1">
                            <a:latin typeface="Cambria Math" panose="02040503050406030204" pitchFamily="18" charset="0"/>
                          </a:rPr>
                          <m:t>𝒃</m:t>
                        </m:r>
                      </m:num>
                      <m:den>
                        <m:r>
                          <a:rPr lang="en-US" altLang="zh-CN" i="1">
                            <a:latin typeface="Cambria Math" panose="02040503050406030204" pitchFamily="18" charset="0"/>
                          </a:rPr>
                          <m:t>𝐵</m:t>
                        </m:r>
                      </m:den>
                    </m:f>
                    <m:r>
                      <a:rPr lang="en-US" altLang="zh-CN" i="1">
                        <a:latin typeface="Cambria Math" panose="02040503050406030204" pitchFamily="18" charset="0"/>
                      </a:rPr>
                      <m:t>=−</m:t>
                    </m:r>
                    <m:f>
                      <m:fPr>
                        <m:ctrlPr>
                          <a:rPr lang="en-US" altLang="zh-CN" i="1">
                            <a:latin typeface="Cambria Math" panose="02040503050406030204" pitchFamily="18" charset="0"/>
                          </a:rPr>
                        </m:ctrlPr>
                      </m:fPr>
                      <m:num>
                        <m:r>
                          <a:rPr lang="en-US" altLang="zh-CN" i="1">
                            <a:latin typeface="Cambria Math" panose="02040503050406030204" pitchFamily="18" charset="0"/>
                          </a:rPr>
                          <m:t>2</m:t>
                        </m:r>
                        <m:r>
                          <a:rPr lang="zh-CN" altLang="en-US" i="1">
                            <a:latin typeface="Cambria Math" panose="02040503050406030204" pitchFamily="18" charset="0"/>
                          </a:rPr>
                          <m:t>𝛻</m:t>
                        </m:r>
                        <m:r>
                          <a:rPr lang="en-US" altLang="zh-CN" i="1">
                            <a:latin typeface="Cambria Math" panose="02040503050406030204" pitchFamily="18" charset="0"/>
                          </a:rPr>
                          <m:t>𝐵</m:t>
                        </m:r>
                        <m:r>
                          <a:rPr lang="en-US" altLang="zh-CN" b="1" i="1">
                            <a:latin typeface="Cambria Math" panose="02040503050406030204" pitchFamily="18" charset="0"/>
                            <a:ea typeface="Cambria Math" panose="02040503050406030204" pitchFamily="18" charset="0"/>
                          </a:rPr>
                          <m:t>×</m:t>
                        </m:r>
                        <m:r>
                          <a:rPr lang="en-US" altLang="zh-CN" b="1" i="1">
                            <a:latin typeface="Cambria Math" panose="02040503050406030204" pitchFamily="18" charset="0"/>
                          </a:rPr>
                          <m:t>𝑩</m:t>
                        </m:r>
                      </m:num>
                      <m:den>
                        <m:sSup>
                          <m:sSupPr>
                            <m:ctrlPr>
                              <a:rPr lang="en-US" altLang="zh-CN" i="1">
                                <a:latin typeface="Cambria Math" panose="02040503050406030204" pitchFamily="18" charset="0"/>
                              </a:rPr>
                            </m:ctrlPr>
                          </m:sSupPr>
                          <m:e>
                            <m:r>
                              <a:rPr lang="en-US" altLang="zh-CN" i="1">
                                <a:latin typeface="Cambria Math" panose="02040503050406030204" pitchFamily="18" charset="0"/>
                              </a:rPr>
                              <m:t>𝐵</m:t>
                            </m:r>
                          </m:e>
                          <m:sup>
                            <m:r>
                              <a:rPr lang="en-US" altLang="zh-CN" i="1">
                                <a:latin typeface="Cambria Math" panose="02040503050406030204" pitchFamily="18" charset="0"/>
                              </a:rPr>
                              <m:t>3</m:t>
                            </m:r>
                          </m:sup>
                        </m:sSup>
                      </m:den>
                    </m:f>
                    <m:r>
                      <a:rPr lang="en-US" altLang="zh-CN" i="1">
                        <a:latin typeface="Cambria Math" panose="02040503050406030204" pitchFamily="18" charset="0"/>
                      </a:rPr>
                      <m:t>−</m:t>
                    </m:r>
                    <m:r>
                      <a:rPr lang="en-US" altLang="zh-CN" b="1" i="1">
                        <a:latin typeface="Cambria Math" panose="02040503050406030204" pitchFamily="18" charset="0"/>
                      </a:rPr>
                      <m:t>𝒃</m:t>
                    </m:r>
                    <m:r>
                      <a:rPr lang="en-US" altLang="zh-CN" b="1" i="1">
                        <a:latin typeface="Cambria Math" panose="02040503050406030204" pitchFamily="18" charset="0"/>
                        <a:ea typeface="Cambria Math" panose="02040503050406030204" pitchFamily="18" charset="0"/>
                      </a:rPr>
                      <m:t>×</m:t>
                    </m:r>
                    <m:d>
                      <m:dPr>
                        <m:ctrlPr>
                          <a:rPr lang="en-US" altLang="zh-CN" b="1" i="1">
                            <a:latin typeface="Cambria Math" panose="02040503050406030204" pitchFamily="18" charset="0"/>
                          </a:rPr>
                        </m:ctrlPr>
                      </m:dPr>
                      <m:e>
                        <m:r>
                          <a:rPr lang="en-US" altLang="zh-CN" b="1" i="1">
                            <a:latin typeface="Cambria Math" panose="02040503050406030204" pitchFamily="18" charset="0"/>
                          </a:rPr>
                          <m:t>𝒃</m:t>
                        </m:r>
                        <m:r>
                          <a:rPr lang="en-US" altLang="zh-CN">
                            <a:latin typeface="Cambria Math" panose="02040503050406030204" pitchFamily="18" charset="0"/>
                            <a:ea typeface="Cambria Math" panose="02040503050406030204" pitchFamily="18" charset="0"/>
                          </a:rPr>
                          <m:t>⋅</m:t>
                        </m:r>
                        <m:r>
                          <a:rPr lang="zh-CN" altLang="en-US" i="1">
                            <a:latin typeface="Cambria Math" panose="02040503050406030204" pitchFamily="18" charset="0"/>
                          </a:rPr>
                          <m:t>𝛻</m:t>
                        </m:r>
                      </m:e>
                    </m:d>
                    <m:f>
                      <m:fPr>
                        <m:ctrlPr>
                          <a:rPr lang="en-US" altLang="zh-CN" i="1">
                            <a:latin typeface="Cambria Math" panose="02040503050406030204" pitchFamily="18" charset="0"/>
                          </a:rPr>
                        </m:ctrlPr>
                      </m:fPr>
                      <m:num>
                        <m:r>
                          <a:rPr lang="en-US" altLang="zh-CN" b="1" i="1">
                            <a:latin typeface="Cambria Math" panose="02040503050406030204" pitchFamily="18" charset="0"/>
                          </a:rPr>
                          <m:t>𝒃</m:t>
                        </m:r>
                      </m:num>
                      <m:den>
                        <m:r>
                          <a:rPr lang="en-US" altLang="zh-CN" i="1">
                            <a:latin typeface="Cambria Math" panose="02040503050406030204" pitchFamily="18" charset="0"/>
                          </a:rPr>
                          <m:t>𝐵</m:t>
                        </m:r>
                      </m:den>
                    </m:f>
                  </m:oMath>
                </a14:m>
                <a:r>
                  <a:rPr lang="en-US" altLang="zh-CN" i="1" dirty="0">
                    <a:latin typeface="Cambria Math" panose="02040503050406030204" pitchFamily="18" charset="0"/>
                  </a:rPr>
                  <a:t> </a:t>
                </a:r>
                <a:endParaRPr lang="en-US" altLang="zh-CN" i="1" dirty="0">
                  <a:latin typeface="Cambria Math" panose="02040503050406030204" pitchFamily="18" charset="0"/>
                </a:endParaRPr>
              </a:p>
              <a:p>
                <a:pPr marL="0" indent="0">
                  <a:buNone/>
                </a:pPr>
                <a14:m>
                  <m:oMath xmlns:m="http://schemas.openxmlformats.org/officeDocument/2006/math">
                    <m:r>
                      <a:rPr lang="en-US" altLang="zh-CN" b="0" i="1" smtClean="0">
                        <a:latin typeface="Cambria Math" panose="02040503050406030204" pitchFamily="18" charset="0"/>
                      </a:rPr>
                      <m:t>=</m:t>
                    </m:r>
                    <m:r>
                      <a:rPr lang="en-US" altLang="zh-CN" i="1">
                        <a:latin typeface="Cambria Math" panose="02040503050406030204" pitchFamily="18" charset="0"/>
                      </a:rPr>
                      <m:t>2</m:t>
                    </m:r>
                    <m:f>
                      <m:fPr>
                        <m:ctrlPr>
                          <a:rPr lang="en-US" altLang="zh-CN" i="1">
                            <a:latin typeface="Cambria Math" panose="02040503050406030204" pitchFamily="18" charset="0"/>
                          </a:rPr>
                        </m:ctrlPr>
                      </m:fPr>
                      <m:num>
                        <m:r>
                          <a:rPr lang="en-US" altLang="zh-CN" b="1" i="1" smtClean="0">
                            <a:latin typeface="Cambria Math" panose="02040503050406030204" pitchFamily="18" charset="0"/>
                          </a:rPr>
                          <m:t>𝒃</m:t>
                        </m:r>
                        <m:r>
                          <a:rPr lang="en-US" altLang="zh-CN" b="1" i="1">
                            <a:latin typeface="Cambria Math" panose="02040503050406030204" pitchFamily="18" charset="0"/>
                            <a:ea typeface="Cambria Math" panose="02040503050406030204" pitchFamily="18" charset="0"/>
                          </a:rPr>
                          <m:t>×</m:t>
                        </m:r>
                        <m:r>
                          <a:rPr lang="zh-CN" altLang="en-US" i="1">
                            <a:latin typeface="Cambria Math" panose="02040503050406030204" pitchFamily="18" charset="0"/>
                          </a:rPr>
                          <m:t>𝛻</m:t>
                        </m:r>
                        <m:r>
                          <a:rPr lang="en-US" altLang="zh-CN" i="1">
                            <a:latin typeface="Cambria Math" panose="02040503050406030204" pitchFamily="18" charset="0"/>
                          </a:rPr>
                          <m:t>𝐵</m:t>
                        </m:r>
                      </m:num>
                      <m:den>
                        <m:sSup>
                          <m:sSupPr>
                            <m:ctrlPr>
                              <a:rPr lang="en-US" altLang="zh-CN" i="1">
                                <a:latin typeface="Cambria Math" panose="02040503050406030204" pitchFamily="18" charset="0"/>
                              </a:rPr>
                            </m:ctrlPr>
                          </m:sSupPr>
                          <m:e>
                            <m:r>
                              <a:rPr lang="en-US" altLang="zh-CN" i="1">
                                <a:latin typeface="Cambria Math" panose="02040503050406030204" pitchFamily="18" charset="0"/>
                              </a:rPr>
                              <m:t>𝐵</m:t>
                            </m:r>
                          </m:e>
                          <m:sup>
                            <m:r>
                              <a:rPr lang="en-US" altLang="zh-CN" b="0" i="1" smtClean="0">
                                <a:latin typeface="Cambria Math" panose="02040503050406030204" pitchFamily="18" charset="0"/>
                              </a:rPr>
                              <m:t>2</m:t>
                            </m:r>
                          </m:sup>
                        </m:sSup>
                      </m:den>
                    </m:f>
                    <m:r>
                      <a:rPr lang="en-US" altLang="zh-CN" i="1">
                        <a:latin typeface="Cambria Math" panose="02040503050406030204" pitchFamily="18" charset="0"/>
                      </a:rPr>
                      <m:t>−</m:t>
                    </m:r>
                    <m:r>
                      <a:rPr lang="en-US" altLang="zh-CN" b="1" i="1">
                        <a:latin typeface="Cambria Math" panose="02040503050406030204" pitchFamily="18" charset="0"/>
                      </a:rPr>
                      <m:t>𝒃</m:t>
                    </m:r>
                    <m:r>
                      <a:rPr lang="en-US" altLang="zh-CN" b="1" i="1">
                        <a:latin typeface="Cambria Math" panose="02040503050406030204" pitchFamily="18" charset="0"/>
                        <a:ea typeface="Cambria Math" panose="02040503050406030204" pitchFamily="18" charset="0"/>
                      </a:rPr>
                      <m:t>×</m:t>
                    </m:r>
                    <m:f>
                      <m:fPr>
                        <m:ctrlPr>
                          <a:rPr lang="en-US" altLang="zh-CN" i="1">
                            <a:latin typeface="Cambria Math" panose="02040503050406030204" pitchFamily="18" charset="0"/>
                          </a:rPr>
                        </m:ctrlPr>
                      </m:fPr>
                      <m:num>
                        <m:d>
                          <m:dPr>
                            <m:ctrlPr>
                              <a:rPr lang="en-US" altLang="zh-CN" b="1" i="1">
                                <a:latin typeface="Cambria Math" panose="02040503050406030204" pitchFamily="18" charset="0"/>
                              </a:rPr>
                            </m:ctrlPr>
                          </m:dPr>
                          <m:e>
                            <m:r>
                              <a:rPr lang="en-US" altLang="zh-CN" b="1" i="1">
                                <a:latin typeface="Cambria Math" panose="02040503050406030204" pitchFamily="18" charset="0"/>
                              </a:rPr>
                              <m:t>𝒃</m:t>
                            </m:r>
                            <m:r>
                              <a:rPr lang="en-US" altLang="zh-CN">
                                <a:latin typeface="Cambria Math" panose="02040503050406030204" pitchFamily="18" charset="0"/>
                                <a:ea typeface="Cambria Math" panose="02040503050406030204" pitchFamily="18" charset="0"/>
                              </a:rPr>
                              <m:t>⋅</m:t>
                            </m:r>
                            <m:r>
                              <a:rPr lang="zh-CN" altLang="en-US" i="1">
                                <a:latin typeface="Cambria Math" panose="02040503050406030204" pitchFamily="18" charset="0"/>
                              </a:rPr>
                              <m:t>𝛻</m:t>
                            </m:r>
                          </m:e>
                        </m:d>
                        <m:r>
                          <a:rPr lang="en-US" altLang="zh-CN" b="1" i="1">
                            <a:latin typeface="Cambria Math" panose="02040503050406030204" pitchFamily="18" charset="0"/>
                          </a:rPr>
                          <m:t>𝒃</m:t>
                        </m:r>
                      </m:num>
                      <m:den>
                        <m:r>
                          <a:rPr lang="en-US" altLang="zh-CN" i="1">
                            <a:latin typeface="Cambria Math" panose="02040503050406030204" pitchFamily="18" charset="0"/>
                          </a:rPr>
                          <m:t>𝐵</m:t>
                        </m:r>
                      </m:den>
                    </m:f>
                  </m:oMath>
                </a14:m>
                <a:r>
                  <a:rPr lang="en-US" altLang="zh-CN" dirty="0"/>
                  <a:t> </a:t>
                </a:r>
                <a14:m>
                  <m:oMath xmlns:m="http://schemas.openxmlformats.org/officeDocument/2006/math">
                    <m:r>
                      <a:rPr lang="en-US" altLang="zh-CN" i="1">
                        <a:latin typeface="Cambria Math" panose="02040503050406030204" pitchFamily="18" charset="0"/>
                      </a:rPr>
                      <m:t>=</m:t>
                    </m:r>
                    <m:r>
                      <a:rPr lang="en-US" altLang="zh-CN" i="1">
                        <a:latin typeface="Cambria Math" panose="02040503050406030204" pitchFamily="18" charset="0"/>
                      </a:rPr>
                      <m:t>2</m:t>
                    </m:r>
                    <m:f>
                      <m:fPr>
                        <m:ctrlPr>
                          <a:rPr lang="en-US" altLang="zh-CN" i="1">
                            <a:latin typeface="Cambria Math" panose="02040503050406030204" pitchFamily="18" charset="0"/>
                          </a:rPr>
                        </m:ctrlPr>
                      </m:fPr>
                      <m:num>
                        <m:sSub>
                          <m:sSubPr>
                            <m:ctrlPr>
                              <a:rPr lang="en-US" altLang="zh-CN" b="0" i="1" smtClean="0">
                                <a:latin typeface="Cambria Math" panose="02040503050406030204" pitchFamily="18" charset="0"/>
                              </a:rPr>
                            </m:ctrlPr>
                          </m:sSubPr>
                          <m:e>
                            <m:r>
                              <a:rPr lang="en-US" altLang="zh-CN" b="1" i="1">
                                <a:latin typeface="Cambria Math" panose="02040503050406030204" pitchFamily="18" charset="0"/>
                              </a:rPr>
                              <m:t>𝒃</m:t>
                            </m:r>
                            <m:r>
                              <a:rPr lang="en-US" altLang="zh-CN" b="1" i="1">
                                <a:latin typeface="Cambria Math" panose="02040503050406030204" pitchFamily="18" charset="0"/>
                                <a:ea typeface="Cambria Math" panose="02040503050406030204" pitchFamily="18" charset="0"/>
                              </a:rPr>
                              <m:t>×</m:t>
                            </m:r>
                            <m:r>
                              <a:rPr lang="zh-CN" altLang="en-US" i="1">
                                <a:latin typeface="Cambria Math" panose="02040503050406030204" pitchFamily="18" charset="0"/>
                              </a:rPr>
                              <m:t>𝛻</m:t>
                            </m:r>
                          </m:e>
                          <m:sub>
                            <m:r>
                              <a:rPr lang="en-US" altLang="zh-CN" b="0" i="1" smtClean="0">
                                <a:latin typeface="Cambria Math" panose="02040503050406030204" pitchFamily="18" charset="0"/>
                              </a:rPr>
                              <m:t>⊥</m:t>
                            </m:r>
                          </m:sub>
                        </m:sSub>
                        <m:r>
                          <a:rPr lang="en-US" altLang="zh-CN" i="1">
                            <a:latin typeface="Cambria Math" panose="02040503050406030204" pitchFamily="18" charset="0"/>
                          </a:rPr>
                          <m:t>𝐵</m:t>
                        </m:r>
                      </m:num>
                      <m:den>
                        <m:sSup>
                          <m:sSupPr>
                            <m:ctrlPr>
                              <a:rPr lang="en-US" altLang="zh-CN" i="1">
                                <a:latin typeface="Cambria Math" panose="02040503050406030204" pitchFamily="18" charset="0"/>
                              </a:rPr>
                            </m:ctrlPr>
                          </m:sSupPr>
                          <m:e>
                            <m:r>
                              <a:rPr lang="en-US" altLang="zh-CN" i="1">
                                <a:latin typeface="Cambria Math" panose="02040503050406030204" pitchFamily="18" charset="0"/>
                              </a:rPr>
                              <m:t>𝐵</m:t>
                            </m:r>
                          </m:e>
                          <m:sup>
                            <m:r>
                              <a:rPr lang="en-US" altLang="zh-CN" i="1">
                                <a:latin typeface="Cambria Math" panose="02040503050406030204" pitchFamily="18" charset="0"/>
                              </a:rPr>
                              <m:t>2</m:t>
                            </m:r>
                          </m:sup>
                        </m:sSup>
                      </m:den>
                    </m:f>
                    <m:r>
                      <a:rPr lang="en-US" altLang="zh-CN" i="1">
                        <a:latin typeface="Cambria Math" panose="02040503050406030204" pitchFamily="18" charset="0"/>
                      </a:rPr>
                      <m:t>−</m:t>
                    </m:r>
                    <m:r>
                      <a:rPr lang="en-US" altLang="zh-CN" b="1" i="1">
                        <a:latin typeface="Cambria Math" panose="02040503050406030204" pitchFamily="18" charset="0"/>
                      </a:rPr>
                      <m:t>𝒃</m:t>
                    </m:r>
                    <m:r>
                      <a:rPr lang="en-US" altLang="zh-CN" b="1" i="1">
                        <a:latin typeface="Cambria Math" panose="02040503050406030204" pitchFamily="18" charset="0"/>
                        <a:ea typeface="Cambria Math" panose="02040503050406030204" pitchFamily="18" charset="0"/>
                      </a:rPr>
                      <m:t>×</m:t>
                    </m:r>
                    <m:f>
                      <m:fPr>
                        <m:ctrlPr>
                          <a:rPr lang="en-US" altLang="zh-CN" i="1">
                            <a:latin typeface="Cambria Math" panose="02040503050406030204" pitchFamily="18" charset="0"/>
                          </a:rPr>
                        </m:ctrlPr>
                      </m:fPr>
                      <m:num>
                        <m:r>
                          <a:rPr lang="zh-CN" altLang="en-US" b="1" i="1">
                            <a:latin typeface="Cambria Math" panose="02040503050406030204" pitchFamily="18" charset="0"/>
                          </a:rPr>
                          <m:t>𝜿</m:t>
                        </m:r>
                      </m:num>
                      <m:den>
                        <m:r>
                          <a:rPr lang="en-US" altLang="zh-CN" i="1">
                            <a:latin typeface="Cambria Math" panose="02040503050406030204" pitchFamily="18" charset="0"/>
                          </a:rPr>
                          <m:t>𝐵</m:t>
                        </m:r>
                      </m:den>
                    </m:f>
                    <m:r>
                      <a:rPr lang="en-US" altLang="zh-CN" i="1">
                        <a:latin typeface="Cambria Math" panose="02040503050406030204" pitchFamily="18" charset="0"/>
                      </a:rPr>
                      <m:t>=</m:t>
                    </m:r>
                    <m:r>
                      <a:rPr lang="en-US" altLang="zh-CN" b="1" i="1">
                        <a:latin typeface="Cambria Math" panose="02040503050406030204" pitchFamily="18" charset="0"/>
                      </a:rPr>
                      <m:t>𝒃</m:t>
                    </m:r>
                    <m:r>
                      <a:rPr lang="en-US" altLang="zh-CN" b="1" i="1">
                        <a:latin typeface="Cambria Math" panose="02040503050406030204" pitchFamily="18" charset="0"/>
                        <a:ea typeface="Cambria Math" panose="02040503050406030204" pitchFamily="18" charset="0"/>
                      </a:rPr>
                      <m:t>×</m:t>
                    </m:r>
                    <m:f>
                      <m:fPr>
                        <m:ctrlPr>
                          <a:rPr lang="en-US" altLang="zh-CN" i="1">
                            <a:latin typeface="Cambria Math" panose="02040503050406030204" pitchFamily="18" charset="0"/>
                          </a:rPr>
                        </m:ctrlPr>
                      </m:fPr>
                      <m:num>
                        <m:r>
                          <a:rPr lang="zh-CN" altLang="en-US" b="1" i="1">
                            <a:latin typeface="Cambria Math" panose="02040503050406030204" pitchFamily="18" charset="0"/>
                          </a:rPr>
                          <m:t>𝜿</m:t>
                        </m:r>
                      </m:num>
                      <m:den>
                        <m:r>
                          <a:rPr lang="en-US" altLang="zh-CN" i="1">
                            <a:latin typeface="Cambria Math" panose="02040503050406030204" pitchFamily="18" charset="0"/>
                          </a:rPr>
                          <m:t>𝐵</m:t>
                        </m:r>
                      </m:den>
                    </m:f>
                  </m:oMath>
                </a14:m>
                <a:endParaRPr lang="en-US" altLang="zh-CN" dirty="0"/>
              </a:p>
              <a:p>
                <a:pPr marL="0" indent="0">
                  <a:buNone/>
                </a:pPr>
                <a:endParaRPr lang="en-US" altLang="zh-CN" dirty="0"/>
              </a:p>
              <a:p>
                <a:endParaRPr lang="en-US" altLang="zh-CN" i="1" dirty="0">
                  <a:latin typeface="Cambria Math" panose="02040503050406030204" pitchFamily="18" charset="0"/>
                </a:endParaRPr>
              </a:p>
            </p:txBody>
          </p:sp>
        </mc:Choice>
        <mc:Fallback>
          <p:sp>
            <p:nvSpPr>
              <p:cNvPr id="3" name="内容占位符 2"/>
              <p:cNvSpPr>
                <a:spLocks noRot="1" noChangeAspect="1" noMove="1" noResize="1" noEditPoints="1" noAdjustHandles="1" noChangeArrowheads="1" noChangeShapeType="1" noTextEdit="1"/>
              </p:cNvSpPr>
              <p:nvPr>
                <p:ph idx="1"/>
              </p:nvPr>
            </p:nvSpPr>
            <p:spPr>
              <a:xfrm>
                <a:off x="143508" y="1592796"/>
                <a:ext cx="8856984" cy="4525963"/>
              </a:xfrm>
              <a:blipFill rotWithShape="1">
                <a:blip r:embed="rId1"/>
                <a:stretch>
                  <a:fillRect l="-7" t="-5" b="-16235"/>
                </a:stretch>
              </a:blipFill>
            </p:spPr>
            <p:txBody>
              <a:bodyPr/>
              <a:lstStyle/>
              <a:p>
                <a:r>
                  <a:rPr lang="zh-CN" altLang="en-US">
                    <a:noFill/>
                  </a:rPr>
                  <a:t> </a:t>
                </a:r>
              </a:p>
            </p:txBody>
          </p:sp>
        </mc:Fallback>
      </mc:AlternateContent>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3" name="标题 172033"/>
          <p:cNvSpPr>
            <a:spLocks noGrp="1"/>
          </p:cNvSpPr>
          <p:nvPr>
            <p:ph type="title"/>
          </p:nvPr>
        </p:nvSpPr>
        <p:spPr/>
        <p:txBody>
          <a:bodyPr anchor="ctr"/>
          <a:lstStyle/>
          <a:p>
            <a:endParaRPr lang="zh-CN" altLang="en-US" dirty="0"/>
          </a:p>
        </p:txBody>
      </p:sp>
      <p:sp>
        <p:nvSpPr>
          <p:cNvPr id="8194" name="文本占位符 172034"/>
          <p:cNvSpPr>
            <a:spLocks noGrp="1"/>
          </p:cNvSpPr>
          <p:nvPr>
            <p:ph idx="1"/>
          </p:nvPr>
        </p:nvSpPr>
        <p:spPr/>
        <p:txBody>
          <a:bodyPr anchor="t"/>
          <a:lstStyle/>
          <a:p>
            <a:endParaRPr lang="zh-CN" altLang="en-US" dirty="0"/>
          </a:p>
        </p:txBody>
      </p:sp>
      <p:pic>
        <p:nvPicPr>
          <p:cNvPr id="8195" name="图片 172035" descr="2013101422282925ccd"/>
          <p:cNvPicPr>
            <a:picLocks noChangeAspect="1"/>
          </p:cNvPicPr>
          <p:nvPr/>
        </p:nvPicPr>
        <p:blipFill>
          <a:blip r:embed="rId1"/>
          <a:stretch>
            <a:fillRect/>
          </a:stretch>
        </p:blipFill>
        <p:spPr>
          <a:xfrm>
            <a:off x="0" y="239713"/>
            <a:ext cx="9144000" cy="6378575"/>
          </a:xfrm>
          <a:prstGeom prst="rect">
            <a:avLst/>
          </a:prstGeom>
          <a:noFill/>
          <a:ln w="9525">
            <a:noFill/>
          </a:ln>
        </p:spPr>
      </p:pic>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1" name="标题 94209"/>
          <p:cNvSpPr>
            <a:spLocks noGrp="1"/>
          </p:cNvSpPr>
          <p:nvPr>
            <p:ph type="title"/>
          </p:nvPr>
        </p:nvSpPr>
        <p:spPr/>
        <p:txBody>
          <a:bodyPr anchor="ctr"/>
          <a:lstStyle/>
          <a:p>
            <a:pPr marL="838200" indent="-838200"/>
            <a:r>
              <a:rPr lang="zh-CN" altLang="en-US" dirty="0"/>
              <a:t>梯度漂移</a:t>
            </a:r>
            <a:endParaRPr lang="zh-CN" altLang="en-US" dirty="0"/>
          </a:p>
        </p:txBody>
      </p:sp>
      <mc:AlternateContent xmlns:mc="http://schemas.openxmlformats.org/markup-compatibility/2006">
        <mc:Choice xmlns:a14="http://schemas.microsoft.com/office/drawing/2010/main" Requires="a14">
          <p:sp>
            <p:nvSpPr>
              <p:cNvPr id="66562" name="文本占位符 94210"/>
              <p:cNvSpPr>
                <a:spLocks noGrp="1"/>
              </p:cNvSpPr>
              <p:nvPr>
                <p:ph idx="1"/>
              </p:nvPr>
            </p:nvSpPr>
            <p:spPr>
              <a:xfrm>
                <a:off x="457200" y="1600200"/>
                <a:ext cx="8218488" cy="4853136"/>
              </a:xfrm>
            </p:spPr>
            <p:txBody>
              <a:bodyPr anchor="t"/>
              <a:lstStyle/>
              <a:p>
                <a:pPr>
                  <a:lnSpc>
                    <a:spcPct val="90000"/>
                  </a:lnSpc>
                </a:pPr>
                <a:r>
                  <a:rPr lang="zh-CN" altLang="en-US" dirty="0"/>
                  <a:t>因此，磁场不均匀性引起的梯度漂移为：</a:t>
                </a:r>
                <a:endParaRPr lang="zh-CN" altLang="en-US" sz="2800" dirty="0"/>
              </a:p>
              <a:p>
                <a:pPr marL="0" indent="0">
                  <a:spcBef>
                    <a:spcPts val="600"/>
                  </a:spcBef>
                  <a:spcAft>
                    <a:spcPts val="0"/>
                  </a:spcAft>
                  <a:buNone/>
                </a:pPr>
                <a14:m>
                  <m:oMathPara xmlns:m="http://schemas.openxmlformats.org/officeDocument/2006/math">
                    <m:oMathParaPr>
                      <m:jc m:val="centerGroup"/>
                    </m:oMathParaPr>
                    <m:oMath xmlns:m="http://schemas.openxmlformats.org/officeDocument/2006/math">
                      <m:sSub>
                        <m:sSubPr>
                          <m:ctrlPr>
                            <a:rPr lang="en-US" altLang="zh-CN" sz="2800" b="1" i="1">
                              <a:latin typeface="Cambria Math" panose="02040503050406030204" pitchFamily="18" charset="0"/>
                            </a:rPr>
                          </m:ctrlPr>
                        </m:sSubPr>
                        <m:e>
                          <m:r>
                            <a:rPr lang="en-US" altLang="zh-CN" sz="2800" b="1" i="1">
                              <a:latin typeface="Cambria Math" panose="02040503050406030204" pitchFamily="18" charset="0"/>
                            </a:rPr>
                            <m:t>𝒗</m:t>
                          </m:r>
                        </m:e>
                        <m:sub>
                          <m:r>
                            <a:rPr lang="zh-CN" altLang="en-US" sz="2800" i="1">
                              <a:latin typeface="Cambria Math" panose="02040503050406030204" pitchFamily="18" charset="0"/>
                            </a:rPr>
                            <m:t>𝛻</m:t>
                          </m:r>
                          <m:r>
                            <a:rPr lang="en-US" altLang="zh-CN" sz="2800" i="1">
                              <a:latin typeface="Cambria Math" panose="02040503050406030204" pitchFamily="18" charset="0"/>
                            </a:rPr>
                            <m:t>𝐵</m:t>
                          </m:r>
                        </m:sub>
                      </m:sSub>
                      <m:r>
                        <a:rPr lang="en-US" altLang="zh-CN" sz="2800" b="1" i="1">
                          <a:latin typeface="Cambria Math" panose="02040503050406030204" pitchFamily="18" charset="0"/>
                        </a:rPr>
                        <m:t>=</m:t>
                      </m:r>
                      <m:f>
                        <m:fPr>
                          <m:ctrlPr>
                            <a:rPr lang="en-US" altLang="zh-CN" i="1">
                              <a:latin typeface="Cambria Math" panose="02040503050406030204" pitchFamily="18" charset="0"/>
                              <a:ea typeface="Cambria Math" panose="02040503050406030204" pitchFamily="18" charset="0"/>
                            </a:rPr>
                          </m:ctrlPr>
                        </m:fPr>
                        <m:num>
                          <m:r>
                            <a:rPr lang="en-US" altLang="zh-CN" i="1">
                              <a:latin typeface="Cambria Math" panose="02040503050406030204" pitchFamily="18" charset="0"/>
                              <a:ea typeface="Cambria Math" panose="02040503050406030204" pitchFamily="18" charset="0"/>
                            </a:rPr>
                            <m:t>𝑚</m:t>
                          </m:r>
                          <m:sSubSup>
                            <m:sSubSupPr>
                              <m:ctrlPr>
                                <a:rPr lang="en-US" altLang="zh-CN" b="1" i="1">
                                  <a:latin typeface="Cambria Math" panose="02040503050406030204" pitchFamily="18" charset="0"/>
                                  <a:ea typeface="Cambria Math" panose="02040503050406030204" pitchFamily="18" charset="0"/>
                                </a:rPr>
                              </m:ctrlPr>
                            </m:sSubSupPr>
                            <m:e>
                              <m:r>
                                <a:rPr lang="en-US" altLang="zh-CN" i="1">
                                  <a:latin typeface="Cambria Math" panose="02040503050406030204" pitchFamily="18" charset="0"/>
                                  <a:ea typeface="Cambria Math" panose="02040503050406030204" pitchFamily="18" charset="0"/>
                                </a:rPr>
                                <m:t>𝑣</m:t>
                              </m:r>
                            </m:e>
                            <m:sub>
                              <m:r>
                                <a:rPr lang="en-US" altLang="zh-CN" i="1">
                                  <a:latin typeface="Cambria Math" panose="02040503050406030204" pitchFamily="18" charset="0"/>
                                  <a:ea typeface="Cambria Math" panose="02040503050406030204" pitchFamily="18" charset="0"/>
                                </a:rPr>
                                <m:t>⊥</m:t>
                              </m:r>
                            </m:sub>
                            <m:sup>
                              <m:r>
                                <a:rPr lang="en-US" altLang="zh-CN" i="1">
                                  <a:latin typeface="Cambria Math" panose="02040503050406030204" pitchFamily="18" charset="0"/>
                                  <a:ea typeface="Cambria Math" panose="02040503050406030204" pitchFamily="18" charset="0"/>
                                </a:rPr>
                                <m:t>2</m:t>
                              </m:r>
                            </m:sup>
                          </m:sSubSup>
                        </m:num>
                        <m:den>
                          <m:r>
                            <a:rPr lang="en-US" altLang="zh-CN" i="1">
                              <a:latin typeface="Cambria Math" panose="02040503050406030204" pitchFamily="18" charset="0"/>
                              <a:ea typeface="Cambria Math" panose="02040503050406030204" pitchFamily="18" charset="0"/>
                            </a:rPr>
                            <m:t>2</m:t>
                          </m:r>
                          <m:r>
                            <a:rPr lang="en-US" altLang="zh-CN" i="1">
                              <a:latin typeface="Cambria Math" panose="02040503050406030204" pitchFamily="18" charset="0"/>
                              <a:ea typeface="Cambria Math" panose="02040503050406030204" pitchFamily="18" charset="0"/>
                            </a:rPr>
                            <m:t>𝑞</m:t>
                          </m:r>
                        </m:den>
                      </m:f>
                      <m:r>
                        <a:rPr lang="en-US" altLang="zh-CN" b="1" i="1">
                          <a:latin typeface="Cambria Math" panose="02040503050406030204" pitchFamily="18" charset="0"/>
                        </a:rPr>
                        <m:t>𝒃</m:t>
                      </m:r>
                      <m:r>
                        <a:rPr lang="en-US" altLang="zh-CN" b="1" i="1">
                          <a:latin typeface="Cambria Math" panose="02040503050406030204" pitchFamily="18" charset="0"/>
                          <a:ea typeface="Cambria Math" panose="02040503050406030204" pitchFamily="18" charset="0"/>
                        </a:rPr>
                        <m:t>×</m:t>
                      </m:r>
                      <m:f>
                        <m:fPr>
                          <m:ctrlPr>
                            <a:rPr lang="en-US" altLang="zh-CN" i="1">
                              <a:latin typeface="Cambria Math" panose="02040503050406030204" pitchFamily="18" charset="0"/>
                            </a:rPr>
                          </m:ctrlPr>
                        </m:fPr>
                        <m:num>
                          <m:r>
                            <a:rPr lang="zh-CN" altLang="en-US" b="1" i="1">
                              <a:latin typeface="Cambria Math" panose="02040503050406030204" pitchFamily="18" charset="0"/>
                            </a:rPr>
                            <m:t>𝜿</m:t>
                          </m:r>
                        </m:num>
                        <m:den>
                          <m:r>
                            <a:rPr lang="en-US" altLang="zh-CN" i="1">
                              <a:latin typeface="Cambria Math" panose="02040503050406030204" pitchFamily="18" charset="0"/>
                            </a:rPr>
                            <m:t>𝐵</m:t>
                          </m:r>
                        </m:den>
                      </m:f>
                      <m:r>
                        <a:rPr lang="en-US" altLang="zh-CN" i="1">
                          <a:latin typeface="Cambria Math" panose="02040503050406030204" pitchFamily="18" charset="0"/>
                        </a:rPr>
                        <m:t>=</m:t>
                      </m:r>
                      <m:r>
                        <a:rPr lang="en-US" altLang="zh-CN" b="0" i="1" smtClean="0">
                          <a:latin typeface="Cambria Math" panose="02040503050406030204" pitchFamily="18" charset="0"/>
                        </a:rPr>
                        <m:t>−</m:t>
                      </m:r>
                      <m:r>
                        <a:rPr lang="zh-CN" altLang="en-US" b="0" i="1" smtClean="0">
                          <a:latin typeface="Cambria Math" panose="02040503050406030204" pitchFamily="18" charset="0"/>
                        </a:rPr>
                        <m:t>𝜇</m:t>
                      </m:r>
                      <m:r>
                        <a:rPr lang="zh-CN" altLang="en-US" i="1">
                          <a:latin typeface="Cambria Math" panose="02040503050406030204" pitchFamily="18" charset="0"/>
                        </a:rPr>
                        <m:t>𝛻</m:t>
                      </m:r>
                      <m:r>
                        <a:rPr lang="en-US" altLang="zh-CN" i="1">
                          <a:latin typeface="Cambria Math" panose="02040503050406030204" pitchFamily="18" charset="0"/>
                        </a:rPr>
                        <m:t>𝐵</m:t>
                      </m:r>
                      <m:r>
                        <a:rPr lang="en-US" altLang="zh-CN" b="1" i="1">
                          <a:latin typeface="Cambria Math" panose="02040503050406030204" pitchFamily="18" charset="0"/>
                          <a:ea typeface="Cambria Math" panose="02040503050406030204" pitchFamily="18" charset="0"/>
                        </a:rPr>
                        <m:t>×</m:t>
                      </m:r>
                      <m:f>
                        <m:fPr>
                          <m:ctrlPr>
                            <a:rPr lang="en-US" altLang="zh-CN" i="1">
                              <a:latin typeface="Cambria Math" panose="02040503050406030204" pitchFamily="18" charset="0"/>
                            </a:rPr>
                          </m:ctrlPr>
                        </m:fPr>
                        <m:num>
                          <m:r>
                            <a:rPr lang="en-US" altLang="zh-CN" b="1" i="1" smtClean="0">
                              <a:latin typeface="Cambria Math" panose="02040503050406030204" pitchFamily="18" charset="0"/>
                            </a:rPr>
                            <m:t>𝑩</m:t>
                          </m:r>
                        </m:num>
                        <m:den>
                          <m:r>
                            <a:rPr lang="en-US" altLang="zh-CN" i="1">
                              <a:latin typeface="Cambria Math" panose="02040503050406030204" pitchFamily="18" charset="0"/>
                            </a:rPr>
                            <m:t>𝐵</m:t>
                          </m:r>
                          <m:r>
                            <a:rPr lang="en-US" altLang="zh-CN" b="0" i="1" smtClean="0">
                              <a:latin typeface="Cambria Math" panose="02040503050406030204" pitchFamily="18" charset="0"/>
                            </a:rPr>
                            <m:t>𝑞</m:t>
                          </m:r>
                        </m:den>
                      </m:f>
                    </m:oMath>
                  </m:oMathPara>
                </a14:m>
                <a:endParaRPr lang="zh-CN" altLang="en-US" sz="2800" dirty="0"/>
              </a:p>
              <a:p>
                <a:pPr>
                  <a:lnSpc>
                    <a:spcPct val="90000"/>
                  </a:lnSpc>
                </a:pPr>
                <a:r>
                  <a:rPr lang="zh-CN" altLang="en-US" dirty="0"/>
                  <a:t>这里</a:t>
                </a:r>
                <a:r>
                  <a:rPr lang="en-US" altLang="zh-CN" dirty="0">
                    <a:latin typeface="Symbol" panose="05050102010706020507" pitchFamily="18" charset="2"/>
                  </a:rPr>
                  <a:t>m</a:t>
                </a:r>
                <a:r>
                  <a:rPr lang="zh-CN" altLang="en-US" dirty="0"/>
                  <a:t>是回旋运动的磁矩</a:t>
                </a:r>
                <a:r>
                  <a:rPr lang="en-US" altLang="zh-CN" dirty="0"/>
                  <a:t>(</a:t>
                </a:r>
                <a:r>
                  <a:rPr lang="zh-CN" altLang="en-US" dirty="0"/>
                  <a:t>即为小电流环的面积与电流的乘积</a:t>
                </a:r>
                <a:r>
                  <a:rPr lang="en-US" altLang="zh-CN" dirty="0"/>
                  <a:t>)</a:t>
                </a:r>
                <a:r>
                  <a:rPr lang="zh-CN" altLang="en-US" dirty="0"/>
                  <a:t> ：</a:t>
                </a:r>
                <a:endParaRPr lang="zh-CN" altLang="en-US" dirty="0"/>
              </a:p>
              <a:p>
                <a:pPr marL="0" indent="0">
                  <a:spcBef>
                    <a:spcPts val="0"/>
                  </a:spcBef>
                  <a:spcAft>
                    <a:spcPts val="0"/>
                  </a:spcAft>
                  <a:buNone/>
                </a:pPr>
                <a14:m>
                  <m:oMathPara xmlns:m="http://schemas.openxmlformats.org/officeDocument/2006/math">
                    <m:oMathParaPr>
                      <m:jc m:val="centerGroup"/>
                    </m:oMathParaPr>
                    <m:oMath xmlns:m="http://schemas.openxmlformats.org/officeDocument/2006/math">
                      <m:r>
                        <a:rPr lang="zh-CN" altLang="en-US" i="1">
                          <a:latin typeface="Cambria Math" panose="02040503050406030204" pitchFamily="18" charset="0"/>
                        </a:rPr>
                        <m:t>𝜇</m:t>
                      </m:r>
                      <m:r>
                        <a:rPr lang="en-US" altLang="zh-CN" b="0" i="1" smtClean="0">
                          <a:latin typeface="Cambria Math" panose="02040503050406030204" pitchFamily="18" charset="0"/>
                        </a:rPr>
                        <m:t>=</m:t>
                      </m:r>
                      <m:f>
                        <m:fPr>
                          <m:ctrlPr>
                            <a:rPr lang="en-US" altLang="zh-CN" i="1">
                              <a:latin typeface="Cambria Math" panose="02040503050406030204" pitchFamily="18" charset="0"/>
                              <a:ea typeface="Cambria Math" panose="02040503050406030204" pitchFamily="18" charset="0"/>
                            </a:rPr>
                          </m:ctrlPr>
                        </m:fPr>
                        <m:num>
                          <m:r>
                            <a:rPr lang="en-US" altLang="zh-CN" i="1">
                              <a:latin typeface="Cambria Math" panose="02040503050406030204" pitchFamily="18" charset="0"/>
                              <a:ea typeface="Cambria Math" panose="02040503050406030204" pitchFamily="18" charset="0"/>
                            </a:rPr>
                            <m:t>𝑚</m:t>
                          </m:r>
                          <m:sSubSup>
                            <m:sSubSupPr>
                              <m:ctrlPr>
                                <a:rPr lang="en-US" altLang="zh-CN" b="1" i="1">
                                  <a:latin typeface="Cambria Math" panose="02040503050406030204" pitchFamily="18" charset="0"/>
                                  <a:ea typeface="Cambria Math" panose="02040503050406030204" pitchFamily="18" charset="0"/>
                                </a:rPr>
                              </m:ctrlPr>
                            </m:sSubSupPr>
                            <m:e>
                              <m:r>
                                <a:rPr lang="en-US" altLang="zh-CN" i="1">
                                  <a:latin typeface="Cambria Math" panose="02040503050406030204" pitchFamily="18" charset="0"/>
                                  <a:ea typeface="Cambria Math" panose="02040503050406030204" pitchFamily="18" charset="0"/>
                                </a:rPr>
                                <m:t>𝑣</m:t>
                              </m:r>
                            </m:e>
                            <m:sub>
                              <m:r>
                                <a:rPr lang="en-US" altLang="zh-CN" i="1">
                                  <a:latin typeface="Cambria Math" panose="02040503050406030204" pitchFamily="18" charset="0"/>
                                  <a:ea typeface="Cambria Math" panose="02040503050406030204" pitchFamily="18" charset="0"/>
                                </a:rPr>
                                <m:t>⊥</m:t>
                              </m:r>
                            </m:sub>
                            <m:sup>
                              <m:r>
                                <a:rPr lang="en-US" altLang="zh-CN" i="1">
                                  <a:latin typeface="Cambria Math" panose="02040503050406030204" pitchFamily="18" charset="0"/>
                                  <a:ea typeface="Cambria Math" panose="02040503050406030204" pitchFamily="18" charset="0"/>
                                </a:rPr>
                                <m:t>2</m:t>
                              </m:r>
                            </m:sup>
                          </m:sSubSup>
                        </m:num>
                        <m:den>
                          <m:r>
                            <a:rPr lang="en-US" altLang="zh-CN" i="1">
                              <a:latin typeface="Cambria Math" panose="02040503050406030204" pitchFamily="18" charset="0"/>
                              <a:ea typeface="Cambria Math" panose="02040503050406030204" pitchFamily="18" charset="0"/>
                            </a:rPr>
                            <m:t>2</m:t>
                          </m:r>
                          <m:r>
                            <a:rPr lang="en-US" altLang="zh-CN" b="0" i="1" smtClean="0">
                              <a:latin typeface="Cambria Math" panose="02040503050406030204" pitchFamily="18" charset="0"/>
                              <a:ea typeface="Cambria Math" panose="02040503050406030204" pitchFamily="18" charset="0"/>
                            </a:rPr>
                            <m:t>𝐵</m:t>
                          </m:r>
                        </m:den>
                      </m:f>
                    </m:oMath>
                  </m:oMathPara>
                </a14:m>
                <a:endParaRPr lang="zh-CN" altLang="en-US" dirty="0"/>
              </a:p>
              <a:p>
                <a:pPr>
                  <a:lnSpc>
                    <a:spcPct val="90000"/>
                  </a:lnSpc>
                </a:pPr>
                <a:r>
                  <a:rPr lang="zh-CN" altLang="en-US" dirty="0"/>
                  <a:t>而 </a:t>
                </a:r>
                <a14:m>
                  <m:oMath xmlns:m="http://schemas.openxmlformats.org/officeDocument/2006/math">
                    <m:r>
                      <a:rPr lang="en-US" altLang="zh-CN" i="1">
                        <a:latin typeface="Cambria Math" panose="02040503050406030204" pitchFamily="18" charset="0"/>
                      </a:rPr>
                      <m:t>−</m:t>
                    </m:r>
                    <m:r>
                      <a:rPr lang="zh-CN" altLang="en-US" i="1">
                        <a:latin typeface="Cambria Math" panose="02040503050406030204" pitchFamily="18" charset="0"/>
                      </a:rPr>
                      <m:t>𝜇𝛻</m:t>
                    </m:r>
                    <m:r>
                      <a:rPr lang="en-US" altLang="zh-CN" i="1">
                        <a:latin typeface="Cambria Math" panose="02040503050406030204" pitchFamily="18" charset="0"/>
                      </a:rPr>
                      <m:t>𝐵</m:t>
                    </m:r>
                  </m:oMath>
                </a14:m>
                <a:r>
                  <a:rPr lang="zh-CN" altLang="en-US" dirty="0"/>
                  <a:t> 体现了磁场的梯度对带电粒子所施加的等效作用力。在无电流区域，曲率漂移和梯度漂移方向一致。</a:t>
                </a:r>
                <a:endParaRPr lang="zh-CN" altLang="en-US" dirty="0"/>
              </a:p>
            </p:txBody>
          </p:sp>
        </mc:Choice>
        <mc:Fallback>
          <p:sp>
            <p:nvSpPr>
              <p:cNvPr id="66562" name="文本占位符 94210"/>
              <p:cNvSpPr>
                <a:spLocks noRot="1" noChangeAspect="1" noMove="1" noResize="1" noEditPoints="1" noAdjustHandles="1" noChangeArrowheads="1" noChangeShapeType="1" noTextEdit="1"/>
              </p:cNvSpPr>
              <p:nvPr>
                <p:ph idx="1"/>
              </p:nvPr>
            </p:nvSpPr>
            <p:spPr>
              <a:xfrm>
                <a:off x="457200" y="1600200"/>
                <a:ext cx="8218488" cy="4853136"/>
              </a:xfrm>
              <a:blipFill rotWithShape="1">
                <a:blip r:embed="rId1"/>
                <a:stretch>
                  <a:fillRect r="4" b="10"/>
                </a:stretch>
              </a:blipFill>
            </p:spPr>
            <p:txBody>
              <a:bodyPr/>
              <a:lstStyle/>
              <a:p>
                <a:r>
                  <a:rPr lang="zh-CN" altLang="en-US">
                    <a:noFill/>
                  </a:rPr>
                  <a:t> </a:t>
                </a:r>
              </a:p>
            </p:txBody>
          </p:sp>
        </mc:Fallback>
      </mc:AlternateContent>
      <p:sp>
        <p:nvSpPr>
          <p:cNvPr id="66563" name="直接连接符 94211"/>
          <p:cNvSpPr/>
          <p:nvPr/>
        </p:nvSpPr>
        <p:spPr>
          <a:xfrm>
            <a:off x="9471025" y="2859088"/>
            <a:ext cx="0" cy="0"/>
          </a:xfrm>
          <a:prstGeom prst="line">
            <a:avLst/>
          </a:prstGeom>
          <a:ln w="9525" cap="flat" cmpd="sng">
            <a:solidFill>
              <a:srgbClr val="000000"/>
            </a:solidFill>
            <a:prstDash val="solid"/>
            <a:round/>
            <a:headEnd type="none" w="med" len="med"/>
            <a:tailEnd type="triangle" w="med" len="med"/>
          </a:ln>
        </p:spPr>
      </p:sp>
      <p:sp>
        <p:nvSpPr>
          <p:cNvPr id="66564" name="矩形 94212"/>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66565" name="矩形 94214"/>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标题 92161"/>
          <p:cNvSpPr>
            <a:spLocks noGrp="1"/>
          </p:cNvSpPr>
          <p:nvPr>
            <p:ph type="title"/>
          </p:nvPr>
        </p:nvSpPr>
        <p:spPr/>
        <p:txBody>
          <a:bodyPr anchor="ctr"/>
          <a:lstStyle/>
          <a:p>
            <a:pPr marL="838200" indent="-838200"/>
            <a:r>
              <a:rPr lang="zh-CN" altLang="en-US" dirty="0"/>
              <a:t>磁场不均匀性引起的漂移</a:t>
            </a:r>
            <a:endParaRPr lang="zh-CN" altLang="en-US" dirty="0"/>
          </a:p>
        </p:txBody>
      </p:sp>
      <mc:AlternateContent xmlns:mc="http://schemas.openxmlformats.org/markup-compatibility/2006">
        <mc:Choice xmlns:a14="http://schemas.microsoft.com/office/drawing/2010/main" Requires="a14">
          <p:sp>
            <p:nvSpPr>
              <p:cNvPr id="64514" name="文本占位符 92162"/>
              <p:cNvSpPr>
                <a:spLocks noGrp="1"/>
              </p:cNvSpPr>
              <p:nvPr>
                <p:ph idx="1"/>
              </p:nvPr>
            </p:nvSpPr>
            <p:spPr>
              <a:xfrm>
                <a:off x="468312" y="1773238"/>
                <a:ext cx="8532179" cy="4637087"/>
              </a:xfrm>
            </p:spPr>
            <p:txBody>
              <a:bodyPr anchor="t"/>
              <a:lstStyle/>
              <a:p>
                <a:r>
                  <a:rPr lang="zh-CN" altLang="en-US" dirty="0"/>
                  <a:t>综合考虑磁场不均匀性引起的曲率漂移和梯度漂移，得漂移速度为</a:t>
                </a:r>
                <a:endParaRPr lang="en-US" altLang="zh-CN" dirty="0"/>
              </a:p>
              <a:p>
                <a:pPr marL="0" indent="0">
                  <a:buNone/>
                </a:pPr>
                <a14:m>
                  <m:oMathPara xmlns:m="http://schemas.openxmlformats.org/officeDocument/2006/math">
                    <m:oMathParaPr>
                      <m:jc m:val="centerGroup"/>
                    </m:oMathParaPr>
                    <m:oMath xmlns:m="http://schemas.openxmlformats.org/officeDocument/2006/math">
                      <m:sSub>
                        <m:sSubPr>
                          <m:ctrlPr>
                            <a:rPr lang="en-US" altLang="zh-CN" b="1" i="1">
                              <a:latin typeface="Cambria Math" panose="02040503050406030204" pitchFamily="18" charset="0"/>
                            </a:rPr>
                          </m:ctrlPr>
                        </m:sSubPr>
                        <m:e>
                          <m:r>
                            <a:rPr lang="en-US" altLang="zh-CN" b="1" i="1">
                              <a:latin typeface="Cambria Math" panose="02040503050406030204" pitchFamily="18" charset="0"/>
                            </a:rPr>
                            <m:t>𝒗</m:t>
                          </m:r>
                        </m:e>
                        <m:sub>
                          <m:r>
                            <a:rPr lang="en-US" altLang="zh-CN" b="0" i="1" smtClean="0">
                              <a:latin typeface="Cambria Math" panose="02040503050406030204" pitchFamily="18" charset="0"/>
                            </a:rPr>
                            <m:t>𝑚</m:t>
                          </m:r>
                        </m:sub>
                      </m:sSub>
                      <m:r>
                        <a:rPr lang="en-US" altLang="zh-CN" b="1" i="1">
                          <a:latin typeface="Cambria Math" panose="02040503050406030204" pitchFamily="18" charset="0"/>
                        </a:rPr>
                        <m:t>=</m:t>
                      </m:r>
                      <m:sSub>
                        <m:sSubPr>
                          <m:ctrlPr>
                            <a:rPr lang="en-US" altLang="zh-CN" b="1" i="1">
                              <a:latin typeface="Cambria Math" panose="02040503050406030204" pitchFamily="18" charset="0"/>
                            </a:rPr>
                          </m:ctrlPr>
                        </m:sSubPr>
                        <m:e>
                          <m:r>
                            <a:rPr lang="en-US" altLang="zh-CN" b="1" i="1">
                              <a:latin typeface="Cambria Math" panose="02040503050406030204" pitchFamily="18" charset="0"/>
                            </a:rPr>
                            <m:t>𝒗</m:t>
                          </m:r>
                        </m:e>
                        <m:sub>
                          <m:r>
                            <a:rPr lang="en-US" altLang="zh-CN" b="0" i="1" smtClean="0">
                              <a:latin typeface="Cambria Math" panose="02040503050406030204" pitchFamily="18" charset="0"/>
                            </a:rPr>
                            <m:t>𝑐𝑣</m:t>
                          </m:r>
                        </m:sub>
                      </m:sSub>
                      <m:r>
                        <a:rPr lang="en-US" altLang="zh-CN" b="1" i="1" smtClean="0">
                          <a:latin typeface="Cambria Math" panose="02040503050406030204" pitchFamily="18" charset="0"/>
                        </a:rPr>
                        <m:t>+</m:t>
                      </m:r>
                      <m:sSub>
                        <m:sSubPr>
                          <m:ctrlPr>
                            <a:rPr lang="en-US" altLang="zh-CN" b="1" i="1">
                              <a:latin typeface="Cambria Math" panose="02040503050406030204" pitchFamily="18" charset="0"/>
                            </a:rPr>
                          </m:ctrlPr>
                        </m:sSubPr>
                        <m:e>
                          <m:r>
                            <a:rPr lang="en-US" altLang="zh-CN" b="1" i="1">
                              <a:latin typeface="Cambria Math" panose="02040503050406030204" pitchFamily="18" charset="0"/>
                            </a:rPr>
                            <m:t>𝒗</m:t>
                          </m:r>
                        </m:e>
                        <m:sub>
                          <m:r>
                            <a:rPr lang="zh-CN" altLang="en-US" i="1">
                              <a:latin typeface="Cambria Math" panose="02040503050406030204" pitchFamily="18" charset="0"/>
                            </a:rPr>
                            <m:t>𝛻</m:t>
                          </m:r>
                          <m:r>
                            <a:rPr lang="en-US" altLang="zh-CN" i="1">
                              <a:latin typeface="Cambria Math" panose="02040503050406030204" pitchFamily="18" charset="0"/>
                            </a:rPr>
                            <m:t>𝐵</m:t>
                          </m:r>
                        </m:sub>
                      </m:sSub>
                      <m:r>
                        <a:rPr lang="en-US" altLang="zh-CN" b="1" i="1">
                          <a:latin typeface="Cambria Math" panose="02040503050406030204" pitchFamily="18" charset="0"/>
                        </a:rPr>
                        <m:t>=</m:t>
                      </m:r>
                      <m:r>
                        <a:rPr lang="en-US" altLang="zh-CN" b="1" i="1" smtClean="0">
                          <a:latin typeface="Cambria Math" panose="02040503050406030204" pitchFamily="18" charset="0"/>
                        </a:rPr>
                        <m:t>−</m:t>
                      </m:r>
                      <m:r>
                        <a:rPr lang="en-US" altLang="zh-CN" i="1">
                          <a:latin typeface="Cambria Math" panose="02040503050406030204" pitchFamily="18" charset="0"/>
                        </a:rPr>
                        <m:t>(</m:t>
                      </m:r>
                      <m:r>
                        <a:rPr lang="en-US" altLang="zh-CN" i="1">
                          <a:latin typeface="Cambria Math" panose="02040503050406030204" pitchFamily="18" charset="0"/>
                        </a:rPr>
                        <m:t>𝑚</m:t>
                      </m:r>
                      <m:sSubSup>
                        <m:sSubSupPr>
                          <m:ctrlPr>
                            <a:rPr lang="en-US" altLang="zh-CN" b="1" i="1">
                              <a:latin typeface="Cambria Math" panose="02040503050406030204" pitchFamily="18" charset="0"/>
                            </a:rPr>
                          </m:ctrlPr>
                        </m:sSubSupPr>
                        <m:e>
                          <m:r>
                            <a:rPr lang="en-US" altLang="zh-CN" i="1">
                              <a:latin typeface="Cambria Math" panose="02040503050406030204" pitchFamily="18" charset="0"/>
                            </a:rPr>
                            <m:t>𝑣</m:t>
                          </m:r>
                        </m:e>
                        <m:sub>
                          <m:r>
                            <a:rPr lang="en-US" altLang="zh-CN" b="0" i="1" smtClean="0">
                              <a:latin typeface="Cambria Math" panose="02040503050406030204" pitchFamily="18" charset="0"/>
                            </a:rPr>
                            <m:t>||</m:t>
                          </m:r>
                        </m:sub>
                        <m:sup>
                          <m:r>
                            <a:rPr lang="en-US" altLang="zh-CN" i="1">
                              <a:latin typeface="Cambria Math" panose="02040503050406030204" pitchFamily="18" charset="0"/>
                            </a:rPr>
                            <m:t>2</m:t>
                          </m:r>
                        </m:sup>
                      </m:sSubSup>
                      <m:r>
                        <a:rPr lang="en-US" altLang="zh-CN" b="1" i="1" smtClean="0">
                          <a:latin typeface="Cambria Math" panose="02040503050406030204" pitchFamily="18" charset="0"/>
                        </a:rPr>
                        <m:t>+</m:t>
                      </m:r>
                      <m:f>
                        <m:fPr>
                          <m:ctrlPr>
                            <a:rPr lang="en-US" altLang="zh-CN" i="1" smtClean="0">
                              <a:latin typeface="Cambria Math" panose="02040503050406030204" pitchFamily="18" charset="0"/>
                            </a:rPr>
                          </m:ctrlPr>
                        </m:fPr>
                        <m:num>
                          <m:r>
                            <a:rPr lang="en-US" altLang="zh-CN" b="0" i="1" smtClean="0">
                              <a:latin typeface="Cambria Math" panose="02040503050406030204" pitchFamily="18" charset="0"/>
                            </a:rPr>
                            <m:t>1</m:t>
                          </m:r>
                        </m:num>
                        <m:den>
                          <m:r>
                            <a:rPr lang="en-US" altLang="zh-CN" b="0" i="1" smtClean="0">
                              <a:latin typeface="Cambria Math" panose="02040503050406030204" pitchFamily="18" charset="0"/>
                            </a:rPr>
                            <m:t>2</m:t>
                          </m:r>
                        </m:den>
                      </m:f>
                      <m:r>
                        <a:rPr lang="en-US" altLang="zh-CN" b="0" i="1" smtClean="0">
                          <a:latin typeface="Cambria Math" panose="02040503050406030204" pitchFamily="18" charset="0"/>
                        </a:rPr>
                        <m:t>𝑚</m:t>
                      </m:r>
                      <m:sSubSup>
                        <m:sSubSupPr>
                          <m:ctrlPr>
                            <a:rPr lang="en-US" altLang="zh-CN" b="1" i="1">
                              <a:latin typeface="Cambria Math" panose="02040503050406030204" pitchFamily="18" charset="0"/>
                              <a:ea typeface="Cambria Math" panose="02040503050406030204" pitchFamily="18" charset="0"/>
                            </a:rPr>
                          </m:ctrlPr>
                        </m:sSubSupPr>
                        <m:e>
                          <m:r>
                            <a:rPr lang="en-US" altLang="zh-CN" i="1">
                              <a:latin typeface="Cambria Math" panose="02040503050406030204" pitchFamily="18" charset="0"/>
                              <a:ea typeface="Cambria Math" panose="02040503050406030204" pitchFamily="18" charset="0"/>
                            </a:rPr>
                            <m:t>𝑣</m:t>
                          </m:r>
                        </m:e>
                        <m:sub>
                          <m:r>
                            <a:rPr lang="en-US" altLang="zh-CN" i="1">
                              <a:latin typeface="Cambria Math" panose="02040503050406030204" pitchFamily="18" charset="0"/>
                              <a:ea typeface="Cambria Math" panose="02040503050406030204" pitchFamily="18" charset="0"/>
                            </a:rPr>
                            <m:t>⊥</m:t>
                          </m:r>
                        </m:sub>
                        <m:sup>
                          <m:r>
                            <a:rPr lang="en-US" altLang="zh-CN" i="1">
                              <a:latin typeface="Cambria Math" panose="02040503050406030204" pitchFamily="18" charset="0"/>
                              <a:ea typeface="Cambria Math" panose="02040503050406030204" pitchFamily="18" charset="0"/>
                            </a:rPr>
                            <m:t>2</m:t>
                          </m:r>
                        </m:sup>
                      </m:sSubSup>
                      <m:r>
                        <a:rPr lang="en-US" altLang="zh-CN" b="1" i="1">
                          <a:latin typeface="Cambria Math" panose="02040503050406030204" pitchFamily="18" charset="0"/>
                          <a:ea typeface="Cambria Math" panose="02040503050406030204" pitchFamily="18" charset="0"/>
                        </a:rPr>
                        <m:t>)</m:t>
                      </m:r>
                      <m:r>
                        <a:rPr lang="zh-CN" altLang="en-US" i="1">
                          <a:latin typeface="Cambria Math" panose="02040503050406030204" pitchFamily="18" charset="0"/>
                        </a:rPr>
                        <m:t>𝛻</m:t>
                      </m:r>
                      <m:r>
                        <a:rPr lang="en-US" altLang="zh-CN" i="1">
                          <a:latin typeface="Cambria Math" panose="02040503050406030204" pitchFamily="18" charset="0"/>
                        </a:rPr>
                        <m:t>𝐵</m:t>
                      </m:r>
                      <m:r>
                        <a:rPr lang="en-US" altLang="zh-CN" b="1" i="1">
                          <a:latin typeface="Cambria Math" panose="02040503050406030204" pitchFamily="18" charset="0"/>
                          <a:ea typeface="Cambria Math" panose="02040503050406030204" pitchFamily="18" charset="0"/>
                        </a:rPr>
                        <m:t>×</m:t>
                      </m:r>
                      <m:f>
                        <m:fPr>
                          <m:ctrlPr>
                            <a:rPr lang="en-US" altLang="zh-CN" i="1">
                              <a:latin typeface="Cambria Math" panose="02040503050406030204" pitchFamily="18" charset="0"/>
                            </a:rPr>
                          </m:ctrlPr>
                        </m:fPr>
                        <m:num>
                          <m:r>
                            <a:rPr lang="en-US" altLang="zh-CN" b="1" i="1" smtClean="0">
                              <a:latin typeface="Cambria Math" panose="02040503050406030204" pitchFamily="18" charset="0"/>
                            </a:rPr>
                            <m:t>𝑩</m:t>
                          </m:r>
                          <m:r>
                            <m:rPr>
                              <m:nor/>
                            </m:rPr>
                            <a:rPr lang="zh-CN" altLang="en-US" dirty="0">
                              <a:latin typeface="Cambria Math" panose="02040503050406030204" pitchFamily="18" charset="0"/>
                            </a:rPr>
                            <m:t> </m:t>
                          </m:r>
                        </m:num>
                        <m:den>
                          <m:sSup>
                            <m:sSupPr>
                              <m:ctrlPr>
                                <a:rPr lang="en-US" altLang="zh-CN" i="1" smtClean="0">
                                  <a:latin typeface="Cambria Math" panose="02040503050406030204" pitchFamily="18" charset="0"/>
                                </a:rPr>
                              </m:ctrlPr>
                            </m:sSupPr>
                            <m:e>
                              <m:r>
                                <a:rPr lang="en-US" altLang="zh-CN" b="0" i="1" smtClean="0">
                                  <a:latin typeface="Cambria Math" panose="02040503050406030204" pitchFamily="18" charset="0"/>
                                </a:rPr>
                                <m:t>𝐵</m:t>
                              </m:r>
                            </m:e>
                            <m:sup>
                              <m:r>
                                <a:rPr lang="en-US" altLang="zh-CN" b="0" i="1" smtClean="0">
                                  <a:latin typeface="Cambria Math" panose="02040503050406030204" pitchFamily="18" charset="0"/>
                                </a:rPr>
                                <m:t>3</m:t>
                              </m:r>
                            </m:sup>
                          </m:sSup>
                          <m:r>
                            <a:rPr lang="en-US" altLang="zh-CN" i="1">
                              <a:latin typeface="Cambria Math" panose="02040503050406030204" pitchFamily="18" charset="0"/>
                            </a:rPr>
                            <m:t>𝑞</m:t>
                          </m:r>
                        </m:den>
                      </m:f>
                    </m:oMath>
                  </m:oMathPara>
                </a14:m>
                <a:endParaRPr lang="en-US" altLang="zh-CN" dirty="0"/>
              </a:p>
              <a:p>
                <a:pPr marL="0" indent="0">
                  <a:buNone/>
                </a:pPr>
                <a:r>
                  <a:rPr lang="en-US" altLang="zh-CN" b="1" dirty="0"/>
                  <a:t>        </a:t>
                </a:r>
                <a14:m>
                  <m:oMath xmlns:m="http://schemas.openxmlformats.org/officeDocument/2006/math">
                    <m:r>
                      <a:rPr lang="en-US" altLang="zh-CN" b="1" i="1">
                        <a:latin typeface="Cambria Math" panose="02040503050406030204" pitchFamily="18" charset="0"/>
                      </a:rPr>
                      <m:t>=−</m:t>
                    </m:r>
                    <m:r>
                      <a:rPr lang="en-US" altLang="zh-CN" i="1">
                        <a:latin typeface="Cambria Math" panose="02040503050406030204" pitchFamily="18" charset="0"/>
                      </a:rPr>
                      <m:t>𝑚</m:t>
                    </m:r>
                    <m:r>
                      <a:rPr lang="en-US" altLang="zh-CN" i="1">
                        <a:latin typeface="Cambria Math" panose="02040503050406030204" pitchFamily="18" charset="0"/>
                      </a:rPr>
                      <m:t>(</m:t>
                    </m:r>
                    <m:sSubSup>
                      <m:sSubSupPr>
                        <m:ctrlPr>
                          <a:rPr lang="en-US" altLang="zh-CN" b="1" i="1">
                            <a:latin typeface="Cambria Math" panose="02040503050406030204" pitchFamily="18" charset="0"/>
                          </a:rPr>
                        </m:ctrlPr>
                      </m:sSubSupPr>
                      <m:e>
                        <m:r>
                          <a:rPr lang="en-US" altLang="zh-CN" i="1">
                            <a:latin typeface="Cambria Math" panose="02040503050406030204" pitchFamily="18" charset="0"/>
                          </a:rPr>
                          <m:t>𝑣</m:t>
                        </m:r>
                      </m:e>
                      <m:sub>
                        <m:r>
                          <a:rPr lang="en-US" altLang="zh-CN" i="1">
                            <a:latin typeface="Cambria Math" panose="02040503050406030204" pitchFamily="18" charset="0"/>
                          </a:rPr>
                          <m:t>||</m:t>
                        </m:r>
                      </m:sub>
                      <m:sup>
                        <m:r>
                          <a:rPr lang="en-US" altLang="zh-CN" i="1">
                            <a:latin typeface="Cambria Math" panose="02040503050406030204" pitchFamily="18" charset="0"/>
                          </a:rPr>
                          <m:t>2</m:t>
                        </m:r>
                      </m:sup>
                    </m:sSubSup>
                    <m:r>
                      <a:rPr lang="en-US" altLang="zh-CN" b="1" i="1">
                        <a:latin typeface="Cambria Math" panose="02040503050406030204" pitchFamily="18" charset="0"/>
                      </a:rPr>
                      <m:t>+</m:t>
                    </m:r>
                    <m:f>
                      <m:fPr>
                        <m:ctrlPr>
                          <a:rPr lang="en-US" altLang="zh-CN" i="1">
                            <a:latin typeface="Cambria Math" panose="02040503050406030204" pitchFamily="18" charset="0"/>
                          </a:rPr>
                        </m:ctrlPr>
                      </m:fPr>
                      <m:num>
                        <m:r>
                          <a:rPr lang="en-US" altLang="zh-CN" i="1">
                            <a:latin typeface="Cambria Math" panose="02040503050406030204" pitchFamily="18" charset="0"/>
                          </a:rPr>
                          <m:t>1</m:t>
                        </m:r>
                      </m:num>
                      <m:den>
                        <m:r>
                          <a:rPr lang="en-US" altLang="zh-CN" i="1">
                            <a:latin typeface="Cambria Math" panose="02040503050406030204" pitchFamily="18" charset="0"/>
                          </a:rPr>
                          <m:t>2</m:t>
                        </m:r>
                      </m:den>
                    </m:f>
                    <m:sSubSup>
                      <m:sSubSupPr>
                        <m:ctrlPr>
                          <a:rPr lang="en-US" altLang="zh-CN" b="1" i="1">
                            <a:latin typeface="Cambria Math" panose="02040503050406030204" pitchFamily="18" charset="0"/>
                            <a:ea typeface="Cambria Math" panose="02040503050406030204" pitchFamily="18" charset="0"/>
                          </a:rPr>
                        </m:ctrlPr>
                      </m:sSubSupPr>
                      <m:e>
                        <m:r>
                          <a:rPr lang="en-US" altLang="zh-CN" i="1">
                            <a:latin typeface="Cambria Math" panose="02040503050406030204" pitchFamily="18" charset="0"/>
                            <a:ea typeface="Cambria Math" panose="02040503050406030204" pitchFamily="18" charset="0"/>
                          </a:rPr>
                          <m:t>𝑣</m:t>
                        </m:r>
                      </m:e>
                      <m:sub>
                        <m:r>
                          <a:rPr lang="en-US" altLang="zh-CN" i="1">
                            <a:latin typeface="Cambria Math" panose="02040503050406030204" pitchFamily="18" charset="0"/>
                            <a:ea typeface="Cambria Math" panose="02040503050406030204" pitchFamily="18" charset="0"/>
                          </a:rPr>
                          <m:t>⊥</m:t>
                        </m:r>
                      </m:sub>
                      <m:sup>
                        <m:r>
                          <a:rPr lang="en-US" altLang="zh-CN" i="1">
                            <a:latin typeface="Cambria Math" panose="02040503050406030204" pitchFamily="18" charset="0"/>
                            <a:ea typeface="Cambria Math" panose="02040503050406030204" pitchFamily="18" charset="0"/>
                          </a:rPr>
                          <m:t>2</m:t>
                        </m:r>
                      </m:sup>
                    </m:sSubSup>
                    <m:r>
                      <a:rPr lang="en-US" altLang="zh-CN" b="1" i="1">
                        <a:latin typeface="Cambria Math" panose="02040503050406030204" pitchFamily="18" charset="0"/>
                        <a:ea typeface="Cambria Math" panose="02040503050406030204" pitchFamily="18" charset="0"/>
                      </a:rPr>
                      <m:t>)</m:t>
                    </m:r>
                    <m:r>
                      <a:rPr lang="zh-CN" altLang="en-US" b="1" i="1">
                        <a:latin typeface="Cambria Math" panose="02040503050406030204" pitchFamily="18" charset="0"/>
                      </a:rPr>
                      <m:t>𝜿</m:t>
                    </m:r>
                    <m:r>
                      <a:rPr lang="en-US" altLang="zh-CN" b="1" i="1">
                        <a:latin typeface="Cambria Math" panose="02040503050406030204" pitchFamily="18" charset="0"/>
                        <a:ea typeface="Cambria Math" panose="02040503050406030204" pitchFamily="18" charset="0"/>
                      </a:rPr>
                      <m:t>×</m:t>
                    </m:r>
                    <m:f>
                      <m:fPr>
                        <m:ctrlPr>
                          <a:rPr lang="en-US" altLang="zh-CN" i="1">
                            <a:latin typeface="Cambria Math" panose="02040503050406030204" pitchFamily="18" charset="0"/>
                          </a:rPr>
                        </m:ctrlPr>
                      </m:fPr>
                      <m:num>
                        <m:r>
                          <a:rPr lang="en-US" altLang="zh-CN" b="1" i="1" smtClean="0">
                            <a:latin typeface="Cambria Math" panose="02040503050406030204" pitchFamily="18" charset="0"/>
                          </a:rPr>
                          <m:t>𝒃</m:t>
                        </m:r>
                      </m:num>
                      <m:den>
                        <m:r>
                          <a:rPr lang="en-US" altLang="zh-CN" b="0" i="1" smtClean="0">
                            <a:latin typeface="Cambria Math" panose="02040503050406030204" pitchFamily="18" charset="0"/>
                          </a:rPr>
                          <m:t>𝐵</m:t>
                        </m:r>
                        <m:r>
                          <a:rPr lang="en-US" altLang="zh-CN" i="1">
                            <a:latin typeface="Cambria Math" panose="02040503050406030204" pitchFamily="18" charset="0"/>
                          </a:rPr>
                          <m:t>𝑞</m:t>
                        </m:r>
                      </m:den>
                    </m:f>
                  </m:oMath>
                </a14:m>
                <a:endParaRPr lang="en-US" altLang="zh-CN" dirty="0"/>
              </a:p>
              <a:p>
                <a:r>
                  <a:rPr lang="zh-CN" altLang="en-US" dirty="0"/>
                  <a:t>这两种漂移速度之比为 </a:t>
                </a:r>
                <a14:m>
                  <m:oMath xmlns:m="http://schemas.openxmlformats.org/officeDocument/2006/math">
                    <m:r>
                      <a:rPr lang="en-US" altLang="zh-CN" b="1" i="1" dirty="0">
                        <a:latin typeface="Cambria Math" panose="02040503050406030204" pitchFamily="18" charset="0"/>
                      </a:rPr>
                      <m:t>2</m:t>
                    </m:r>
                    <m:sSubSup>
                      <m:sSubSupPr>
                        <m:ctrlPr>
                          <a:rPr lang="en-US" altLang="zh-CN" i="1" dirty="0" smtClean="0">
                            <a:latin typeface="Cambria Math" panose="02040503050406030204" pitchFamily="18" charset="0"/>
                          </a:rPr>
                        </m:ctrlPr>
                      </m:sSubSupPr>
                      <m:e>
                        <m:r>
                          <a:rPr lang="en-US" altLang="zh-CN" b="0" i="1" dirty="0">
                            <a:latin typeface="Cambria Math" panose="02040503050406030204" pitchFamily="18" charset="0"/>
                          </a:rPr>
                          <m:t>𝑣</m:t>
                        </m:r>
                      </m:e>
                      <m:sub>
                        <m:r>
                          <a:rPr lang="en-US" altLang="zh-CN" b="0" i="1" dirty="0" smtClean="0">
                            <a:latin typeface="Cambria Math" panose="02040503050406030204" pitchFamily="18" charset="0"/>
                            <a:ea typeface="Cambria Math" panose="02040503050406030204" pitchFamily="18" charset="0"/>
                          </a:rPr>
                          <m:t>∥</m:t>
                        </m:r>
                      </m:sub>
                      <m:sup>
                        <m:r>
                          <a:rPr lang="en-US" altLang="zh-CN" b="0" i="1" dirty="0" smtClean="0">
                            <a:latin typeface="Cambria Math" panose="02040503050406030204" pitchFamily="18" charset="0"/>
                          </a:rPr>
                          <m:t>2</m:t>
                        </m:r>
                      </m:sup>
                    </m:sSubSup>
                    <m:r>
                      <a:rPr lang="en-US" altLang="zh-CN" b="1" i="1">
                        <a:latin typeface="Cambria Math" panose="02040503050406030204" pitchFamily="18" charset="0"/>
                      </a:rPr>
                      <m:t>/</m:t>
                    </m:r>
                    <m:sSubSup>
                      <m:sSubSupPr>
                        <m:ctrlPr>
                          <a:rPr lang="en-US" altLang="zh-CN" b="1" i="1">
                            <a:latin typeface="Cambria Math" panose="02040503050406030204" pitchFamily="18" charset="0"/>
                            <a:ea typeface="Cambria Math" panose="02040503050406030204" pitchFamily="18" charset="0"/>
                          </a:rPr>
                        </m:ctrlPr>
                      </m:sSubSupPr>
                      <m:e>
                        <m:r>
                          <a:rPr lang="en-US" altLang="zh-CN" i="1">
                            <a:latin typeface="Cambria Math" panose="02040503050406030204" pitchFamily="18" charset="0"/>
                            <a:ea typeface="Cambria Math" panose="02040503050406030204" pitchFamily="18" charset="0"/>
                          </a:rPr>
                          <m:t>𝑣</m:t>
                        </m:r>
                      </m:e>
                      <m:sub>
                        <m:r>
                          <a:rPr lang="en-US" altLang="zh-CN" i="1">
                            <a:latin typeface="Cambria Math" panose="02040503050406030204" pitchFamily="18" charset="0"/>
                            <a:ea typeface="Cambria Math" panose="02040503050406030204" pitchFamily="18" charset="0"/>
                          </a:rPr>
                          <m:t>⊥</m:t>
                        </m:r>
                      </m:sub>
                      <m:sup>
                        <m:r>
                          <a:rPr lang="en-US" altLang="zh-CN" i="1">
                            <a:latin typeface="Cambria Math" panose="02040503050406030204" pitchFamily="18" charset="0"/>
                            <a:ea typeface="Cambria Math" panose="02040503050406030204" pitchFamily="18" charset="0"/>
                          </a:rPr>
                          <m:t>2</m:t>
                        </m:r>
                      </m:sup>
                    </m:sSubSup>
                    <m:r>
                      <a:rPr lang="en-US" altLang="zh-CN" b="1" i="1">
                        <a:latin typeface="Cambria Math" panose="02040503050406030204" pitchFamily="18" charset="0"/>
                        <a:ea typeface="Cambria Math" panose="02040503050406030204" pitchFamily="18" charset="0"/>
                      </a:rPr>
                      <m:t>=</m:t>
                    </m:r>
                    <m:r>
                      <a:rPr lang="en-US" altLang="zh-CN" b="0" i="1" smtClean="0">
                        <a:latin typeface="Cambria Math" panose="02040503050406030204" pitchFamily="18" charset="0"/>
                        <a:ea typeface="Cambria Math" panose="02040503050406030204" pitchFamily="18" charset="0"/>
                      </a:rPr>
                      <m:t>2</m:t>
                    </m:r>
                    <m:func>
                      <m:funcPr>
                        <m:ctrlPr>
                          <a:rPr lang="en-US" altLang="zh-CN" b="0" i="1" smtClean="0">
                            <a:latin typeface="Cambria Math" panose="02040503050406030204" pitchFamily="18" charset="0"/>
                            <a:ea typeface="Cambria Math" panose="02040503050406030204" pitchFamily="18" charset="0"/>
                          </a:rPr>
                        </m:ctrlPr>
                      </m:funcPr>
                      <m:fName>
                        <m:sSup>
                          <m:sSupPr>
                            <m:ctrlPr>
                              <a:rPr lang="en-US" altLang="zh-CN" b="0" i="1" smtClean="0">
                                <a:latin typeface="Cambria Math" panose="02040503050406030204" pitchFamily="18" charset="0"/>
                                <a:ea typeface="Cambria Math" panose="02040503050406030204" pitchFamily="18" charset="0"/>
                              </a:rPr>
                            </m:ctrlPr>
                          </m:sSupPr>
                          <m:e>
                            <m:r>
                              <m:rPr>
                                <m:sty m:val="p"/>
                              </m:rPr>
                              <a:rPr lang="en-US" altLang="zh-CN" b="0" i="0" smtClean="0">
                                <a:latin typeface="Cambria Math" panose="02040503050406030204" pitchFamily="18" charset="0"/>
                                <a:ea typeface="Cambria Math" panose="02040503050406030204" pitchFamily="18" charset="0"/>
                              </a:rPr>
                              <m:t>cot</m:t>
                            </m:r>
                          </m:e>
                          <m:sup>
                            <m:r>
                              <a:rPr lang="en-US" altLang="zh-CN" b="0" i="0" smtClean="0">
                                <a:latin typeface="Cambria Math" panose="02040503050406030204" pitchFamily="18" charset="0"/>
                                <a:ea typeface="Cambria Math" panose="02040503050406030204" pitchFamily="18" charset="0"/>
                              </a:rPr>
                              <m:t>2</m:t>
                            </m:r>
                          </m:sup>
                        </m:sSup>
                      </m:fName>
                      <m:e>
                        <m:r>
                          <a:rPr lang="zh-CN" altLang="en-US" i="1">
                            <a:latin typeface="Cambria Math" panose="02040503050406030204" pitchFamily="18" charset="0"/>
                            <a:ea typeface="Cambria Math" panose="02040503050406030204" pitchFamily="18" charset="0"/>
                          </a:rPr>
                          <m:t>𝜃</m:t>
                        </m:r>
                      </m:e>
                    </m:func>
                  </m:oMath>
                </a14:m>
                <a:r>
                  <a:rPr lang="zh-CN" altLang="en-US" dirty="0"/>
                  <a:t>，这里</a:t>
                </a:r>
                <a14:m>
                  <m:oMath xmlns:m="http://schemas.openxmlformats.org/officeDocument/2006/math">
                    <m:r>
                      <a:rPr lang="zh-CN" altLang="en-US" i="1">
                        <a:latin typeface="Cambria Math" panose="02040503050406030204" pitchFamily="18" charset="0"/>
                        <a:ea typeface="Cambria Math" panose="02040503050406030204" pitchFamily="18" charset="0"/>
                      </a:rPr>
                      <m:t>𝜃</m:t>
                    </m:r>
                  </m:oMath>
                </a14:m>
                <a:r>
                  <a:rPr lang="zh-CN" altLang="en-US" dirty="0"/>
                  <a:t>是投射角，即速度方向与磁力线的夹角。</a:t>
                </a:r>
                <a:endParaRPr lang="zh-CN" altLang="en-US" dirty="0"/>
              </a:p>
            </p:txBody>
          </p:sp>
        </mc:Choice>
        <mc:Fallback>
          <p:sp>
            <p:nvSpPr>
              <p:cNvPr id="64514" name="文本占位符 92162"/>
              <p:cNvSpPr>
                <a:spLocks noRot="1" noChangeAspect="1" noMove="1" noResize="1" noEditPoints="1" noAdjustHandles="1" noChangeArrowheads="1" noChangeShapeType="1" noTextEdit="1"/>
              </p:cNvSpPr>
              <p:nvPr>
                <p:ph idx="1"/>
              </p:nvPr>
            </p:nvSpPr>
            <p:spPr>
              <a:xfrm>
                <a:off x="468312" y="1773238"/>
                <a:ext cx="8532179" cy="4637087"/>
              </a:xfrm>
              <a:blipFill rotWithShape="1">
                <a:blip r:embed="rId1"/>
                <a:stretch>
                  <a:fillRect l="-4" t="-7" r="-3029"/>
                </a:stretch>
              </a:blipFill>
            </p:spPr>
            <p:txBody>
              <a:bodyPr/>
              <a:lstStyle/>
              <a:p>
                <a:r>
                  <a:rPr lang="zh-CN" altLang="en-US">
                    <a:noFill/>
                  </a:rPr>
                  <a:t> </a:t>
                </a:r>
              </a:p>
            </p:txBody>
          </p:sp>
        </mc:Fallback>
      </mc:AlternateContent>
      <p:sp>
        <p:nvSpPr>
          <p:cNvPr id="64515" name="直接连接符 92163"/>
          <p:cNvSpPr/>
          <p:nvPr/>
        </p:nvSpPr>
        <p:spPr>
          <a:xfrm>
            <a:off x="9471025" y="2859088"/>
            <a:ext cx="0" cy="0"/>
          </a:xfrm>
          <a:prstGeom prst="line">
            <a:avLst/>
          </a:prstGeom>
          <a:ln w="9525" cap="flat" cmpd="sng">
            <a:solidFill>
              <a:srgbClr val="000000"/>
            </a:solidFill>
            <a:prstDash val="solid"/>
            <a:round/>
            <a:headEnd type="none" w="med" len="med"/>
            <a:tailEnd type="triangle" w="med" len="med"/>
          </a:ln>
        </p:spPr>
      </p:sp>
      <p:sp>
        <p:nvSpPr>
          <p:cNvPr id="64516" name="矩形 92164"/>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64518" name="矩形 92166"/>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5" name="标题 96257"/>
          <p:cNvSpPr>
            <a:spLocks noGrp="1"/>
          </p:cNvSpPr>
          <p:nvPr>
            <p:ph type="title"/>
          </p:nvPr>
        </p:nvSpPr>
        <p:spPr>
          <a:xfrm>
            <a:off x="457200" y="274638"/>
            <a:ext cx="8229600" cy="1498600"/>
          </a:xfrm>
        </p:spPr>
        <p:txBody>
          <a:bodyPr anchor="ctr"/>
          <a:lstStyle/>
          <a:p>
            <a:pPr marL="838200" indent="-838200"/>
            <a:r>
              <a:rPr lang="zh-CN" altLang="en-US" sz="4000" dirty="0"/>
              <a:t>带电粒子在时间变化电场中的漂移</a:t>
            </a:r>
            <a:br>
              <a:rPr lang="zh-CN" altLang="en-US" sz="4000" dirty="0"/>
            </a:br>
            <a:r>
              <a:rPr lang="zh-CN" altLang="en-US" sz="3600" dirty="0"/>
              <a:t>（极化漂移）</a:t>
            </a:r>
            <a:endParaRPr lang="zh-CN" altLang="en-US" sz="3600" dirty="0"/>
          </a:p>
        </p:txBody>
      </p:sp>
      <mc:AlternateContent xmlns:mc="http://schemas.openxmlformats.org/markup-compatibility/2006">
        <mc:Choice xmlns:a14="http://schemas.microsoft.com/office/drawing/2010/main" Requires="a14">
          <p:sp>
            <p:nvSpPr>
              <p:cNvPr id="67586" name="文本占位符 96258"/>
              <p:cNvSpPr>
                <a:spLocks noGrp="1"/>
              </p:cNvSpPr>
              <p:nvPr>
                <p:ph idx="1"/>
              </p:nvPr>
            </p:nvSpPr>
            <p:spPr>
              <a:xfrm>
                <a:off x="395288" y="1844675"/>
                <a:ext cx="8218487" cy="4537075"/>
              </a:xfrm>
            </p:spPr>
            <p:txBody>
              <a:bodyPr anchor="t"/>
              <a:lstStyle/>
              <a:p>
                <a:r>
                  <a:rPr lang="zh-CN" altLang="en-US" dirty="0"/>
                  <a:t>有恒定磁场和垂直于磁场的变化电场 </a:t>
                </a:r>
                <a:endParaRPr lang="zh-CN" altLang="en-US" dirty="0"/>
              </a:p>
              <a:p>
                <a:pPr marL="0" indent="0">
                  <a:buNone/>
                </a:pPr>
                <a14:m>
                  <m:oMathPara xmlns:m="http://schemas.openxmlformats.org/officeDocument/2006/math">
                    <m:oMathParaPr>
                      <m:jc m:val="centerGroup"/>
                    </m:oMathParaPr>
                    <m:oMath xmlns:m="http://schemas.openxmlformats.org/officeDocument/2006/math">
                      <m:r>
                        <a:rPr lang="en-US" altLang="zh-CN" b="1" i="1" smtClean="0">
                          <a:latin typeface="Cambria Math" panose="02040503050406030204" pitchFamily="18" charset="0"/>
                        </a:rPr>
                        <m:t>𝑩</m:t>
                      </m:r>
                      <m:r>
                        <a:rPr lang="en-US" altLang="zh-CN" b="0" i="1" smtClean="0">
                          <a:latin typeface="Cambria Math" panose="02040503050406030204" pitchFamily="18" charset="0"/>
                        </a:rPr>
                        <m:t>=</m:t>
                      </m:r>
                      <m:sSub>
                        <m:sSubPr>
                          <m:ctrlPr>
                            <a:rPr lang="en-US" altLang="zh-CN" b="0" i="1" smtClean="0">
                              <a:latin typeface="Cambria Math" panose="02040503050406030204" pitchFamily="18" charset="0"/>
                            </a:rPr>
                          </m:ctrlPr>
                        </m:sSubPr>
                        <m:e>
                          <m:r>
                            <a:rPr lang="en-US" altLang="zh-CN" b="0" i="1" smtClean="0">
                              <a:latin typeface="Cambria Math" panose="02040503050406030204" pitchFamily="18" charset="0"/>
                            </a:rPr>
                            <m:t>𝐵</m:t>
                          </m:r>
                        </m:e>
                        <m:sub>
                          <m:r>
                            <a:rPr lang="en-US" altLang="zh-CN" b="0" i="1" smtClean="0">
                              <a:latin typeface="Cambria Math" panose="02040503050406030204" pitchFamily="18" charset="0"/>
                            </a:rPr>
                            <m:t>0</m:t>
                          </m:r>
                        </m:sub>
                      </m:sSub>
                      <m:sSub>
                        <m:sSubPr>
                          <m:ctrlPr>
                            <a:rPr lang="en-US" altLang="zh-CN" b="0" i="1" smtClean="0">
                              <a:latin typeface="Cambria Math" panose="02040503050406030204" pitchFamily="18" charset="0"/>
                            </a:rPr>
                          </m:ctrlPr>
                        </m:sSubPr>
                        <m:e>
                          <m:r>
                            <a:rPr lang="en-US" altLang="zh-CN" b="1" i="1" smtClean="0">
                              <a:latin typeface="Cambria Math" panose="02040503050406030204" pitchFamily="18" charset="0"/>
                            </a:rPr>
                            <m:t>𝒆</m:t>
                          </m:r>
                        </m:e>
                        <m:sub>
                          <m:r>
                            <a:rPr lang="en-US" altLang="zh-CN" b="0" i="1" smtClean="0">
                              <a:latin typeface="Cambria Math" panose="02040503050406030204" pitchFamily="18" charset="0"/>
                            </a:rPr>
                            <m:t>𝑧</m:t>
                          </m:r>
                        </m:sub>
                      </m:sSub>
                      <m:r>
                        <a:rPr lang="zh-CN" altLang="en-US" i="0">
                          <a:latin typeface="Cambria Math" panose="02040503050406030204" pitchFamily="18" charset="0"/>
                        </a:rPr>
                        <m:t>，</m:t>
                      </m:r>
                      <m:r>
                        <a:rPr lang="en-US" altLang="zh-CN" b="1" i="1" smtClean="0">
                          <a:latin typeface="Cambria Math" panose="02040503050406030204" pitchFamily="18" charset="0"/>
                        </a:rPr>
                        <m:t>  </m:t>
                      </m:r>
                      <m:r>
                        <a:rPr lang="en-US" altLang="zh-CN" b="1" i="1" smtClean="0">
                          <a:latin typeface="Cambria Math" panose="02040503050406030204" pitchFamily="18" charset="0"/>
                        </a:rPr>
                        <m:t>𝑬</m:t>
                      </m:r>
                      <m:r>
                        <a:rPr lang="en-US" altLang="zh-CN" i="1">
                          <a:latin typeface="Cambria Math" panose="02040503050406030204" pitchFamily="18" charset="0"/>
                        </a:rPr>
                        <m:t>=</m:t>
                      </m:r>
                      <m:sSub>
                        <m:sSubPr>
                          <m:ctrlPr>
                            <a:rPr lang="en-US" altLang="zh-CN" i="1">
                              <a:latin typeface="Cambria Math" panose="02040503050406030204" pitchFamily="18" charset="0"/>
                            </a:rPr>
                          </m:ctrlPr>
                        </m:sSubPr>
                        <m:e>
                          <m:r>
                            <a:rPr lang="en-US" altLang="zh-CN" b="0" i="1" smtClean="0">
                              <a:latin typeface="Cambria Math" panose="02040503050406030204" pitchFamily="18" charset="0"/>
                            </a:rPr>
                            <m:t>𝐸</m:t>
                          </m:r>
                        </m:e>
                        <m:sub>
                          <m:r>
                            <a:rPr lang="en-US" altLang="zh-CN" i="1">
                              <a:latin typeface="Cambria Math" panose="02040503050406030204" pitchFamily="18" charset="0"/>
                            </a:rPr>
                            <m:t>0</m:t>
                          </m:r>
                        </m:sub>
                      </m:sSub>
                      <m:func>
                        <m:funcPr>
                          <m:ctrlPr>
                            <a:rPr lang="en-US" altLang="zh-CN" b="0" i="1" smtClean="0">
                              <a:latin typeface="Cambria Math" panose="02040503050406030204" pitchFamily="18" charset="0"/>
                            </a:rPr>
                          </m:ctrlPr>
                        </m:funcPr>
                        <m:fName>
                          <m:r>
                            <m:rPr>
                              <m:sty m:val="p"/>
                            </m:rPr>
                            <a:rPr lang="en-US" altLang="zh-CN" b="0" i="0" smtClean="0">
                              <a:latin typeface="Cambria Math" panose="02040503050406030204" pitchFamily="18" charset="0"/>
                            </a:rPr>
                            <m:t>cos</m:t>
                          </m:r>
                        </m:fName>
                        <m:e>
                          <m:r>
                            <a:rPr lang="en-US" altLang="zh-CN" b="0" i="1" smtClean="0">
                              <a:latin typeface="Cambria Math" panose="02040503050406030204" pitchFamily="18" charset="0"/>
                            </a:rPr>
                            <m:t>(</m:t>
                          </m:r>
                          <m:r>
                            <a:rPr lang="en-US" altLang="zh-CN" b="0" i="1" smtClean="0">
                              <a:latin typeface="Cambria Math" panose="02040503050406030204" pitchFamily="18" charset="0"/>
                            </a:rPr>
                            <m:t>𝜔</m:t>
                          </m:r>
                          <m:r>
                            <a:rPr lang="en-US" altLang="zh-CN" b="0" i="1" smtClean="0">
                              <a:latin typeface="Cambria Math" panose="02040503050406030204" pitchFamily="18" charset="0"/>
                            </a:rPr>
                            <m:t>𝑡</m:t>
                          </m:r>
                          <m:r>
                            <a:rPr lang="en-US" altLang="zh-CN" b="0" i="1" smtClean="0">
                              <a:latin typeface="Cambria Math" panose="02040503050406030204" pitchFamily="18" charset="0"/>
                            </a:rPr>
                            <m:t>)</m:t>
                          </m:r>
                        </m:e>
                      </m:func>
                      <m:sSub>
                        <m:sSubPr>
                          <m:ctrlPr>
                            <a:rPr lang="en-US" altLang="zh-CN" i="1">
                              <a:latin typeface="Cambria Math" panose="02040503050406030204" pitchFamily="18" charset="0"/>
                            </a:rPr>
                          </m:ctrlPr>
                        </m:sSubPr>
                        <m:e>
                          <m:r>
                            <a:rPr lang="en-US" altLang="zh-CN" b="1" i="1">
                              <a:latin typeface="Cambria Math" panose="02040503050406030204" pitchFamily="18" charset="0"/>
                            </a:rPr>
                            <m:t>𝒆</m:t>
                          </m:r>
                        </m:e>
                        <m:sub>
                          <m:r>
                            <a:rPr lang="en-US" altLang="zh-CN" b="0" i="1" smtClean="0">
                              <a:latin typeface="Cambria Math" panose="02040503050406030204" pitchFamily="18" charset="0"/>
                            </a:rPr>
                            <m:t>𝑥</m:t>
                          </m:r>
                        </m:sub>
                      </m:sSub>
                    </m:oMath>
                  </m:oMathPara>
                </a14:m>
                <a:endParaRPr lang="zh-CN" altLang="en-US" dirty="0"/>
              </a:p>
              <a:p>
                <a:pPr algn="just"/>
                <a:r>
                  <a:rPr lang="zh-CN" altLang="en-US" dirty="0"/>
                  <a:t>解运动方程 ：</a:t>
                </a:r>
                <a14:m>
                  <m:oMath xmlns:m="http://schemas.openxmlformats.org/officeDocument/2006/math">
                    <m:acc>
                      <m:accPr>
                        <m:chr m:val="̇"/>
                        <m:ctrlPr>
                          <a:rPr lang="en-US" altLang="zh-CN" b="0" i="1" smtClean="0">
                            <a:latin typeface="Cambria Math" panose="02040503050406030204" pitchFamily="18" charset="0"/>
                          </a:rPr>
                        </m:ctrlPr>
                      </m:accPr>
                      <m:e>
                        <m:r>
                          <a:rPr lang="en-US" altLang="zh-CN" b="1" i="1" smtClean="0">
                            <a:latin typeface="Cambria Math" panose="02040503050406030204" pitchFamily="18" charset="0"/>
                          </a:rPr>
                          <m:t>𝒗</m:t>
                        </m:r>
                      </m:e>
                    </m:acc>
                    <m:r>
                      <a:rPr lang="en-US" altLang="zh-CN" i="1">
                        <a:latin typeface="Cambria Math" panose="02040503050406030204" pitchFamily="18" charset="0"/>
                      </a:rPr>
                      <m:t>=</m:t>
                    </m:r>
                    <m:f>
                      <m:fPr>
                        <m:ctrlPr>
                          <a:rPr lang="en-US" altLang="zh-CN" b="0" i="1" smtClean="0">
                            <a:latin typeface="Cambria Math" panose="02040503050406030204" pitchFamily="18" charset="0"/>
                          </a:rPr>
                        </m:ctrlPr>
                      </m:fPr>
                      <m:num>
                        <m:r>
                          <a:rPr lang="en-US" altLang="zh-CN" b="0" i="1" smtClean="0">
                            <a:latin typeface="Cambria Math" panose="02040503050406030204" pitchFamily="18" charset="0"/>
                          </a:rPr>
                          <m:t>𝑞</m:t>
                        </m:r>
                        <m:sSub>
                          <m:sSubPr>
                            <m:ctrlPr>
                              <a:rPr lang="en-US" altLang="zh-CN" i="1">
                                <a:latin typeface="Cambria Math" panose="02040503050406030204" pitchFamily="18" charset="0"/>
                              </a:rPr>
                            </m:ctrlPr>
                          </m:sSubPr>
                          <m:e>
                            <m:r>
                              <a:rPr lang="en-US" altLang="zh-CN" b="0" i="1" smtClean="0">
                                <a:latin typeface="Cambria Math" panose="02040503050406030204" pitchFamily="18" charset="0"/>
                              </a:rPr>
                              <m:t>𝐸</m:t>
                            </m:r>
                          </m:e>
                          <m:sub>
                            <m:r>
                              <a:rPr lang="en-US" altLang="zh-CN" i="1">
                                <a:latin typeface="Cambria Math" panose="02040503050406030204" pitchFamily="18" charset="0"/>
                              </a:rPr>
                              <m:t>0</m:t>
                            </m:r>
                          </m:sub>
                        </m:sSub>
                      </m:num>
                      <m:den>
                        <m:r>
                          <a:rPr lang="en-US" altLang="zh-CN" b="0" i="1" smtClean="0">
                            <a:latin typeface="Cambria Math" panose="02040503050406030204" pitchFamily="18" charset="0"/>
                          </a:rPr>
                          <m:t>𝑚</m:t>
                        </m:r>
                      </m:den>
                    </m:f>
                    <m:func>
                      <m:funcPr>
                        <m:ctrlPr>
                          <a:rPr lang="en-US" altLang="zh-CN" b="0" i="1" smtClean="0">
                            <a:latin typeface="Cambria Math" panose="02040503050406030204" pitchFamily="18" charset="0"/>
                          </a:rPr>
                        </m:ctrlPr>
                      </m:funcPr>
                      <m:fName>
                        <m:r>
                          <m:rPr>
                            <m:sty m:val="p"/>
                          </m:rPr>
                          <a:rPr lang="en-US" altLang="zh-CN" b="0" i="0" smtClean="0">
                            <a:latin typeface="Cambria Math" panose="02040503050406030204" pitchFamily="18" charset="0"/>
                          </a:rPr>
                          <m:t>cos</m:t>
                        </m:r>
                      </m:fName>
                      <m:e>
                        <m:r>
                          <a:rPr lang="en-US" altLang="zh-CN" i="1">
                            <a:latin typeface="Cambria Math" panose="02040503050406030204" pitchFamily="18" charset="0"/>
                          </a:rPr>
                          <m:t>(</m:t>
                        </m:r>
                        <m:r>
                          <a:rPr lang="en-US" altLang="zh-CN" i="1">
                            <a:latin typeface="Cambria Math" panose="02040503050406030204" pitchFamily="18" charset="0"/>
                          </a:rPr>
                          <m:t>𝜔</m:t>
                        </m:r>
                        <m:r>
                          <a:rPr lang="en-US" altLang="zh-CN" i="1">
                            <a:latin typeface="Cambria Math" panose="02040503050406030204" pitchFamily="18" charset="0"/>
                          </a:rPr>
                          <m:t>𝑡</m:t>
                        </m:r>
                        <m:r>
                          <a:rPr lang="en-US" altLang="zh-CN" i="1">
                            <a:latin typeface="Cambria Math" panose="02040503050406030204" pitchFamily="18" charset="0"/>
                          </a:rPr>
                          <m:t>)</m:t>
                        </m:r>
                      </m:e>
                    </m:func>
                    <m:sSub>
                      <m:sSubPr>
                        <m:ctrlPr>
                          <a:rPr lang="en-US" altLang="zh-CN" i="1">
                            <a:latin typeface="Cambria Math" panose="02040503050406030204" pitchFamily="18" charset="0"/>
                          </a:rPr>
                        </m:ctrlPr>
                      </m:sSubPr>
                      <m:e>
                        <m:r>
                          <a:rPr lang="en-US" altLang="zh-CN" b="1" i="1">
                            <a:latin typeface="Cambria Math" panose="02040503050406030204" pitchFamily="18" charset="0"/>
                          </a:rPr>
                          <m:t>𝒆</m:t>
                        </m:r>
                      </m:e>
                      <m:sub>
                        <m:r>
                          <a:rPr lang="en-US" altLang="zh-CN" i="1">
                            <a:latin typeface="Cambria Math" panose="02040503050406030204" pitchFamily="18" charset="0"/>
                          </a:rPr>
                          <m:t>𝑥</m:t>
                        </m:r>
                      </m:sub>
                    </m:sSub>
                    <m:r>
                      <a:rPr lang="en-US" altLang="zh-CN" b="0" i="1" smtClean="0">
                        <a:latin typeface="Cambria Math" panose="02040503050406030204" pitchFamily="18" charset="0"/>
                      </a:rPr>
                      <m:t>+</m:t>
                    </m:r>
                    <m:r>
                      <a:rPr lang="en-US" altLang="zh-CN" b="0" i="1" smtClean="0">
                        <a:latin typeface="Cambria Math" panose="02040503050406030204" pitchFamily="18" charset="0"/>
                      </a:rPr>
                      <m:t>𝛺</m:t>
                    </m:r>
                    <m:r>
                      <a:rPr lang="en-US" altLang="zh-CN" b="1" i="1" smtClean="0">
                        <a:latin typeface="Cambria Math" panose="02040503050406030204" pitchFamily="18" charset="0"/>
                      </a:rPr>
                      <m:t>𝒗</m:t>
                    </m:r>
                    <m:r>
                      <a:rPr lang="en-US" altLang="zh-CN" b="0" i="1" smtClean="0">
                        <a:latin typeface="Cambria Math" panose="02040503050406030204" pitchFamily="18" charset="0"/>
                      </a:rPr>
                      <m:t>×</m:t>
                    </m:r>
                    <m:sSub>
                      <m:sSubPr>
                        <m:ctrlPr>
                          <a:rPr lang="en-US" altLang="zh-CN" i="1">
                            <a:latin typeface="Cambria Math" panose="02040503050406030204" pitchFamily="18" charset="0"/>
                          </a:rPr>
                        </m:ctrlPr>
                      </m:sSubPr>
                      <m:e>
                        <m:r>
                          <a:rPr lang="en-US" altLang="zh-CN" b="1" i="1">
                            <a:latin typeface="Cambria Math" panose="02040503050406030204" pitchFamily="18" charset="0"/>
                          </a:rPr>
                          <m:t>𝒆</m:t>
                        </m:r>
                      </m:e>
                      <m:sub>
                        <m:r>
                          <a:rPr lang="en-US" altLang="zh-CN" b="0" i="1" smtClean="0">
                            <a:latin typeface="Cambria Math" panose="02040503050406030204" pitchFamily="18" charset="0"/>
                          </a:rPr>
                          <m:t>𝑧</m:t>
                        </m:r>
                      </m:sub>
                    </m:sSub>
                  </m:oMath>
                </a14:m>
                <a:endParaRPr lang="zh-CN" altLang="en-US" dirty="0"/>
              </a:p>
              <a:p>
                <a:pPr algn="just"/>
                <a:r>
                  <a:rPr lang="zh-CN" altLang="en-US" dirty="0"/>
                  <a:t>这里</a:t>
                </a:r>
                <a14:m>
                  <m:oMath xmlns:m="http://schemas.openxmlformats.org/officeDocument/2006/math">
                    <m:r>
                      <a:rPr lang="en-US" altLang="zh-CN" i="1" dirty="0">
                        <a:latin typeface="Cambria Math" panose="02040503050406030204" pitchFamily="18" charset="0"/>
                      </a:rPr>
                      <m:t>𝛺</m:t>
                    </m:r>
                    <m:r>
                      <a:rPr lang="en-US" altLang="zh-CN" i="1" dirty="0">
                        <a:latin typeface="Cambria Math" panose="02040503050406030204" pitchFamily="18" charset="0"/>
                      </a:rPr>
                      <m:t>=</m:t>
                    </m:r>
                    <m:f>
                      <m:fPr>
                        <m:ctrlPr>
                          <a:rPr lang="en-US" altLang="zh-CN" i="1" dirty="0">
                            <a:latin typeface="Cambria Math" panose="02040503050406030204" pitchFamily="18" charset="0"/>
                          </a:rPr>
                        </m:ctrlPr>
                      </m:fPr>
                      <m:num>
                        <m:sSub>
                          <m:sSubPr>
                            <m:ctrlPr>
                              <a:rPr lang="en-US" altLang="zh-CN" i="1" dirty="0">
                                <a:latin typeface="Cambria Math" panose="02040503050406030204" pitchFamily="18" charset="0"/>
                              </a:rPr>
                            </m:ctrlPr>
                          </m:sSubPr>
                          <m:e>
                            <m:r>
                              <a:rPr lang="en-US" altLang="zh-CN" i="1" dirty="0">
                                <a:latin typeface="Cambria Math" panose="02040503050406030204" pitchFamily="18" charset="0"/>
                              </a:rPr>
                              <m:t>𝐵</m:t>
                            </m:r>
                          </m:e>
                          <m:sub>
                            <m:r>
                              <a:rPr lang="en-US" altLang="zh-CN" i="1" dirty="0">
                                <a:latin typeface="Cambria Math" panose="02040503050406030204" pitchFamily="18" charset="0"/>
                              </a:rPr>
                              <m:t>0</m:t>
                            </m:r>
                          </m:sub>
                        </m:sSub>
                        <m:r>
                          <a:rPr lang="en-US" altLang="zh-CN" i="1" dirty="0">
                            <a:latin typeface="Cambria Math" panose="02040503050406030204" pitchFamily="18" charset="0"/>
                          </a:rPr>
                          <m:t>𝑞</m:t>
                        </m:r>
                      </m:num>
                      <m:den>
                        <m:r>
                          <a:rPr lang="en-US" altLang="zh-CN" i="1" dirty="0">
                            <a:latin typeface="Cambria Math" panose="02040503050406030204" pitchFamily="18" charset="0"/>
                          </a:rPr>
                          <m:t>𝑚</m:t>
                        </m:r>
                      </m:den>
                    </m:f>
                  </m:oMath>
                </a14:m>
                <a:r>
                  <a:rPr lang="zh-CN" altLang="en-US" dirty="0"/>
                  <a:t>，记 </a:t>
                </a:r>
                <a14:m>
                  <m:oMath xmlns:m="http://schemas.openxmlformats.org/officeDocument/2006/math">
                    <m:acc>
                      <m:accPr>
                        <m:chr m:val="̃"/>
                        <m:ctrlPr>
                          <a:rPr lang="en-US" altLang="zh-CN" b="0" i="1" smtClean="0">
                            <a:latin typeface="Cambria Math" panose="02040503050406030204" pitchFamily="18" charset="0"/>
                          </a:rPr>
                        </m:ctrlPr>
                      </m:accPr>
                      <m:e>
                        <m:r>
                          <a:rPr lang="en-US" altLang="zh-CN" b="0" i="1" smtClean="0">
                            <a:latin typeface="Cambria Math" panose="02040503050406030204" pitchFamily="18" charset="0"/>
                          </a:rPr>
                          <m:t>𝑣</m:t>
                        </m:r>
                      </m:e>
                    </m:acc>
                    <m:r>
                      <a:rPr lang="en-US" altLang="zh-CN" b="0" i="1" dirty="0" smtClean="0">
                        <a:latin typeface="Cambria Math" panose="02040503050406030204" pitchFamily="18" charset="0"/>
                      </a:rPr>
                      <m:t>=</m:t>
                    </m:r>
                    <m:sSub>
                      <m:sSubPr>
                        <m:ctrlPr>
                          <a:rPr lang="en-US" altLang="zh-CN" b="0" i="1" dirty="0" smtClean="0">
                            <a:latin typeface="Cambria Math" panose="02040503050406030204" pitchFamily="18" charset="0"/>
                          </a:rPr>
                        </m:ctrlPr>
                      </m:sSubPr>
                      <m:e>
                        <m:r>
                          <a:rPr lang="en-US" altLang="zh-CN" b="0" i="1" dirty="0" smtClean="0">
                            <a:latin typeface="Cambria Math" panose="02040503050406030204" pitchFamily="18" charset="0"/>
                          </a:rPr>
                          <m:t>𝑣</m:t>
                        </m:r>
                      </m:e>
                      <m:sub>
                        <m:r>
                          <a:rPr lang="en-US" altLang="zh-CN" b="0" i="1" dirty="0" smtClean="0">
                            <a:latin typeface="Cambria Math" panose="02040503050406030204" pitchFamily="18" charset="0"/>
                          </a:rPr>
                          <m:t>𝑥</m:t>
                        </m:r>
                      </m:sub>
                    </m:sSub>
                    <m:r>
                      <a:rPr lang="en-US" altLang="zh-CN" b="0" i="1" dirty="0" smtClean="0">
                        <a:latin typeface="Cambria Math" panose="02040503050406030204" pitchFamily="18" charset="0"/>
                      </a:rPr>
                      <m:t>+</m:t>
                    </m:r>
                    <m:r>
                      <a:rPr lang="en-US" altLang="zh-CN" b="0" i="1" dirty="0" smtClean="0">
                        <a:latin typeface="Cambria Math" panose="02040503050406030204" pitchFamily="18" charset="0"/>
                      </a:rPr>
                      <m:t>𝑖</m:t>
                    </m:r>
                    <m:sSub>
                      <m:sSubPr>
                        <m:ctrlPr>
                          <a:rPr lang="en-US" altLang="zh-CN" b="0" i="1" dirty="0" smtClean="0">
                            <a:latin typeface="Cambria Math" panose="02040503050406030204" pitchFamily="18" charset="0"/>
                          </a:rPr>
                        </m:ctrlPr>
                      </m:sSubPr>
                      <m:e>
                        <m:r>
                          <a:rPr lang="en-US" altLang="zh-CN" b="0" i="1" dirty="0" smtClean="0">
                            <a:latin typeface="Cambria Math" panose="02040503050406030204" pitchFamily="18" charset="0"/>
                          </a:rPr>
                          <m:t>𝑣</m:t>
                        </m:r>
                      </m:e>
                      <m:sub>
                        <m:r>
                          <a:rPr lang="en-US" altLang="zh-CN" b="0" i="1" dirty="0" smtClean="0">
                            <a:latin typeface="Cambria Math" panose="02040503050406030204" pitchFamily="18" charset="0"/>
                          </a:rPr>
                          <m:t>𝑦</m:t>
                        </m:r>
                      </m:sub>
                    </m:sSub>
                  </m:oMath>
                </a14:m>
                <a:r>
                  <a:rPr lang="zh-CN" altLang="en-US" dirty="0"/>
                  <a:t> 则方程变为</a:t>
                </a:r>
                <a:endParaRPr lang="en-US" altLang="zh-CN" dirty="0"/>
              </a:p>
              <a:p>
                <a:pPr marL="0" indent="0" algn="just">
                  <a:buNone/>
                </a:pPr>
                <a14:m>
                  <m:oMathPara xmlns:m="http://schemas.openxmlformats.org/officeDocument/2006/math">
                    <m:oMathParaPr>
                      <m:jc m:val="centerGroup"/>
                    </m:oMathParaPr>
                    <m:oMath xmlns:m="http://schemas.openxmlformats.org/officeDocument/2006/math">
                      <m:acc>
                        <m:accPr>
                          <m:chr m:val="̇"/>
                          <m:ctrlPr>
                            <a:rPr lang="en-US" altLang="zh-CN" b="0" i="1" dirty="0" smtClean="0">
                              <a:latin typeface="Cambria Math" panose="02040503050406030204" pitchFamily="18" charset="0"/>
                            </a:rPr>
                          </m:ctrlPr>
                        </m:accPr>
                        <m:e>
                          <m:acc>
                            <m:accPr>
                              <m:chr m:val="̃"/>
                              <m:ctrlPr>
                                <a:rPr lang="en-US" altLang="zh-CN" b="0" i="1" smtClean="0">
                                  <a:latin typeface="Cambria Math" panose="02040503050406030204" pitchFamily="18" charset="0"/>
                                </a:rPr>
                              </m:ctrlPr>
                            </m:accPr>
                            <m:e>
                              <m:r>
                                <a:rPr lang="en-US" altLang="zh-CN" b="0" i="1" smtClean="0">
                                  <a:latin typeface="Cambria Math" panose="02040503050406030204" pitchFamily="18" charset="0"/>
                                </a:rPr>
                                <m:t>𝑣</m:t>
                              </m:r>
                            </m:e>
                          </m:acc>
                        </m:e>
                      </m:acc>
                      <m:r>
                        <a:rPr lang="en-US" altLang="zh-CN" i="1" dirty="0">
                          <a:latin typeface="Cambria Math" panose="02040503050406030204" pitchFamily="18" charset="0"/>
                        </a:rPr>
                        <m:t>=</m:t>
                      </m:r>
                      <m:r>
                        <a:rPr lang="en-US" altLang="zh-CN" b="0" i="1" dirty="0" smtClean="0">
                          <a:latin typeface="Cambria Math" panose="02040503050406030204" pitchFamily="18" charset="0"/>
                        </a:rPr>
                        <m:t>−</m:t>
                      </m:r>
                      <m:r>
                        <a:rPr lang="en-US" altLang="zh-CN" b="0" i="1" dirty="0" smtClean="0">
                          <a:latin typeface="Cambria Math" panose="02040503050406030204" pitchFamily="18" charset="0"/>
                        </a:rPr>
                        <m:t>𝑖</m:t>
                      </m:r>
                      <m:r>
                        <a:rPr lang="en-US" altLang="zh-CN" b="0" i="1" dirty="0" smtClean="0">
                          <a:latin typeface="Cambria Math" panose="02040503050406030204" pitchFamily="18" charset="0"/>
                        </a:rPr>
                        <m:t>𝛺</m:t>
                      </m:r>
                      <m:acc>
                        <m:accPr>
                          <m:chr m:val="̃"/>
                          <m:ctrlPr>
                            <a:rPr lang="en-US" altLang="zh-CN" b="0" i="1" dirty="0" smtClean="0">
                              <a:latin typeface="Cambria Math" panose="02040503050406030204" pitchFamily="18" charset="0"/>
                            </a:rPr>
                          </m:ctrlPr>
                        </m:accPr>
                        <m:e>
                          <m:r>
                            <a:rPr lang="en-US" altLang="zh-CN" b="0" i="1" dirty="0" smtClean="0">
                              <a:latin typeface="Cambria Math" panose="02040503050406030204" pitchFamily="18" charset="0"/>
                            </a:rPr>
                            <m:t>𝑣</m:t>
                          </m:r>
                        </m:e>
                      </m:acc>
                      <m:r>
                        <a:rPr lang="en-US" altLang="zh-CN" b="0" i="1" dirty="0" smtClean="0">
                          <a:latin typeface="Cambria Math" panose="02040503050406030204" pitchFamily="18" charset="0"/>
                        </a:rPr>
                        <m:t>+</m:t>
                      </m:r>
                      <m:f>
                        <m:fPr>
                          <m:ctrlPr>
                            <a:rPr lang="en-US" altLang="zh-CN" b="0" i="1" dirty="0" smtClean="0">
                              <a:latin typeface="Cambria Math" panose="02040503050406030204" pitchFamily="18" charset="0"/>
                            </a:rPr>
                          </m:ctrlPr>
                        </m:fPr>
                        <m:num>
                          <m:r>
                            <a:rPr lang="en-US" altLang="zh-CN" b="0" i="1" dirty="0" smtClean="0">
                              <a:latin typeface="Cambria Math" panose="02040503050406030204" pitchFamily="18" charset="0"/>
                            </a:rPr>
                            <m:t>𝑞</m:t>
                          </m:r>
                          <m:sSub>
                            <m:sSubPr>
                              <m:ctrlPr>
                                <a:rPr lang="en-US" altLang="zh-CN" b="0" i="1" dirty="0" smtClean="0">
                                  <a:latin typeface="Cambria Math" panose="02040503050406030204" pitchFamily="18" charset="0"/>
                                </a:rPr>
                              </m:ctrlPr>
                            </m:sSubPr>
                            <m:e>
                              <m:r>
                                <a:rPr lang="en-US" altLang="zh-CN" b="0" i="1" dirty="0" smtClean="0">
                                  <a:latin typeface="Cambria Math" panose="02040503050406030204" pitchFamily="18" charset="0"/>
                                </a:rPr>
                                <m:t>𝐸</m:t>
                              </m:r>
                            </m:e>
                            <m:sub>
                              <m:r>
                                <a:rPr lang="en-US" altLang="zh-CN" b="0" i="1" dirty="0" smtClean="0">
                                  <a:latin typeface="Cambria Math" panose="02040503050406030204" pitchFamily="18" charset="0"/>
                                </a:rPr>
                                <m:t>0</m:t>
                              </m:r>
                            </m:sub>
                          </m:sSub>
                        </m:num>
                        <m:den>
                          <m:r>
                            <a:rPr lang="en-US" altLang="zh-CN" b="0" i="1" dirty="0" smtClean="0">
                              <a:latin typeface="Cambria Math" panose="02040503050406030204" pitchFamily="18" charset="0"/>
                            </a:rPr>
                            <m:t>𝑚</m:t>
                          </m:r>
                        </m:den>
                      </m:f>
                      <m:func>
                        <m:funcPr>
                          <m:ctrlPr>
                            <a:rPr lang="en-US" altLang="zh-CN" b="0" i="1" dirty="0" smtClean="0">
                              <a:latin typeface="Cambria Math" panose="02040503050406030204" pitchFamily="18" charset="0"/>
                            </a:rPr>
                          </m:ctrlPr>
                        </m:funcPr>
                        <m:fName>
                          <m:r>
                            <m:rPr>
                              <m:sty m:val="p"/>
                            </m:rPr>
                            <a:rPr lang="en-US" altLang="zh-CN" b="0" i="0" dirty="0" smtClean="0">
                              <a:latin typeface="Cambria Math" panose="02040503050406030204" pitchFamily="18" charset="0"/>
                            </a:rPr>
                            <m:t>cos</m:t>
                          </m:r>
                        </m:fName>
                        <m:e>
                          <m:d>
                            <m:dPr>
                              <m:ctrlPr>
                                <a:rPr lang="en-US" altLang="zh-CN" b="0" i="1" dirty="0" smtClean="0">
                                  <a:latin typeface="Cambria Math" panose="02040503050406030204" pitchFamily="18" charset="0"/>
                                </a:rPr>
                              </m:ctrlPr>
                            </m:dPr>
                            <m:e>
                              <m:r>
                                <a:rPr lang="en-US" altLang="zh-CN" b="0" i="1" dirty="0" smtClean="0">
                                  <a:latin typeface="Cambria Math" panose="02040503050406030204" pitchFamily="18" charset="0"/>
                                </a:rPr>
                                <m:t>𝜔</m:t>
                              </m:r>
                              <m:r>
                                <a:rPr lang="en-US" altLang="zh-CN" b="0" i="1" dirty="0" smtClean="0">
                                  <a:latin typeface="Cambria Math" panose="02040503050406030204" pitchFamily="18" charset="0"/>
                                </a:rPr>
                                <m:t>𝑡</m:t>
                              </m:r>
                            </m:e>
                          </m:d>
                        </m:e>
                      </m:func>
                      <m:r>
                        <a:rPr lang="zh-CN" altLang="en-US" i="1" dirty="0">
                          <a:latin typeface="Cambria Math" panose="02040503050406030204" pitchFamily="18" charset="0"/>
                        </a:rPr>
                        <m:t>，</m:t>
                      </m:r>
                    </m:oMath>
                  </m:oMathPara>
                </a14:m>
                <a:endParaRPr lang="en-US" altLang="zh-CN" dirty="0"/>
              </a:p>
              <a:p>
                <a:pPr algn="just"/>
                <a:r>
                  <a:rPr lang="zh-CN" altLang="en-US" dirty="0"/>
                  <a:t>得 </a:t>
                </a:r>
                <a14:m>
                  <m:oMath xmlns:m="http://schemas.openxmlformats.org/officeDocument/2006/math">
                    <m:acc>
                      <m:accPr>
                        <m:chr m:val="̃"/>
                        <m:ctrlPr>
                          <a:rPr lang="en-US" altLang="zh-CN" i="1" dirty="0">
                            <a:latin typeface="Cambria Math" panose="02040503050406030204" pitchFamily="18" charset="0"/>
                          </a:rPr>
                        </m:ctrlPr>
                      </m:accPr>
                      <m:e>
                        <m:r>
                          <a:rPr lang="en-US" altLang="zh-CN" i="1" dirty="0">
                            <a:latin typeface="Cambria Math" panose="02040503050406030204" pitchFamily="18" charset="0"/>
                          </a:rPr>
                          <m:t>𝑣</m:t>
                        </m:r>
                      </m:e>
                    </m:acc>
                    <m:r>
                      <a:rPr lang="en-US" altLang="zh-CN" i="1" dirty="0" smtClean="0">
                        <a:latin typeface="Cambria Math" panose="02040503050406030204" pitchFamily="18" charset="0"/>
                      </a:rPr>
                      <m:t>=</m:t>
                    </m:r>
                    <m:sSub>
                      <m:sSubPr>
                        <m:ctrlPr>
                          <a:rPr lang="en-US" altLang="zh-CN" b="0" i="1" dirty="0" smtClean="0">
                            <a:latin typeface="Cambria Math" panose="02040503050406030204" pitchFamily="18" charset="0"/>
                          </a:rPr>
                        </m:ctrlPr>
                      </m:sSubPr>
                      <m:e>
                        <m:r>
                          <a:rPr lang="en-US" altLang="zh-CN" b="0" i="1" dirty="0" smtClean="0">
                            <a:latin typeface="Cambria Math" panose="02040503050406030204" pitchFamily="18" charset="0"/>
                          </a:rPr>
                          <m:t>𝑣</m:t>
                        </m:r>
                      </m:e>
                      <m:sub>
                        <m:r>
                          <a:rPr lang="en-US" altLang="zh-CN" b="0" i="1" dirty="0" smtClean="0">
                            <a:latin typeface="Cambria Math" panose="02040503050406030204" pitchFamily="18" charset="0"/>
                          </a:rPr>
                          <m:t>1</m:t>
                        </m:r>
                      </m:sub>
                    </m:sSub>
                    <m:sSup>
                      <m:sSupPr>
                        <m:ctrlPr>
                          <a:rPr lang="en-US" altLang="zh-CN" b="0" i="1" dirty="0" smtClean="0">
                            <a:latin typeface="Cambria Math" panose="02040503050406030204" pitchFamily="18" charset="0"/>
                          </a:rPr>
                        </m:ctrlPr>
                      </m:sSupPr>
                      <m:e>
                        <m:r>
                          <a:rPr lang="en-US" altLang="zh-CN" b="0" i="1" dirty="0" smtClean="0">
                            <a:latin typeface="Cambria Math" panose="02040503050406030204" pitchFamily="18" charset="0"/>
                          </a:rPr>
                          <m:t>𝑒</m:t>
                        </m:r>
                      </m:e>
                      <m:sup>
                        <m:r>
                          <a:rPr lang="en-US" altLang="zh-CN" b="0" i="1" dirty="0" smtClean="0">
                            <a:latin typeface="Cambria Math" panose="02040503050406030204" pitchFamily="18" charset="0"/>
                          </a:rPr>
                          <m:t>−</m:t>
                        </m:r>
                        <m:r>
                          <a:rPr lang="en-US" altLang="zh-CN" b="0" i="1" dirty="0" smtClean="0">
                            <a:latin typeface="Cambria Math" panose="02040503050406030204" pitchFamily="18" charset="0"/>
                          </a:rPr>
                          <m:t>𝑖</m:t>
                        </m:r>
                        <m:r>
                          <a:rPr lang="en-US" altLang="zh-CN" b="0" i="1" dirty="0" smtClean="0">
                            <a:latin typeface="Cambria Math" panose="02040503050406030204" pitchFamily="18" charset="0"/>
                          </a:rPr>
                          <m:t>𝛺</m:t>
                        </m:r>
                        <m:r>
                          <a:rPr lang="en-US" altLang="zh-CN" b="0" i="1" dirty="0" smtClean="0">
                            <a:latin typeface="Cambria Math" panose="02040503050406030204" pitchFamily="18" charset="0"/>
                          </a:rPr>
                          <m:t>𝑡</m:t>
                        </m:r>
                      </m:sup>
                    </m:sSup>
                  </m:oMath>
                </a14:m>
                <a:r>
                  <a:rPr lang="zh-CN" altLang="en-US" dirty="0"/>
                  <a:t>，</a:t>
                </a:r>
                <a14:m>
                  <m:oMath xmlns:m="http://schemas.openxmlformats.org/officeDocument/2006/math">
                    <m:sSub>
                      <m:sSubPr>
                        <m:ctrlPr>
                          <a:rPr lang="en-US" altLang="zh-CN" i="1" dirty="0">
                            <a:latin typeface="Cambria Math" panose="02040503050406030204" pitchFamily="18" charset="0"/>
                          </a:rPr>
                        </m:ctrlPr>
                      </m:sSubPr>
                      <m:e>
                        <m:r>
                          <a:rPr lang="en-US" altLang="zh-CN" i="1" dirty="0">
                            <a:latin typeface="Cambria Math" panose="02040503050406030204" pitchFamily="18" charset="0"/>
                          </a:rPr>
                          <m:t>𝑣</m:t>
                        </m:r>
                      </m:e>
                      <m:sub>
                        <m:r>
                          <a:rPr lang="en-US" altLang="zh-CN" i="1" dirty="0">
                            <a:latin typeface="Cambria Math" panose="02040503050406030204" pitchFamily="18" charset="0"/>
                          </a:rPr>
                          <m:t>1</m:t>
                        </m:r>
                      </m:sub>
                    </m:sSub>
                    <m:r>
                      <a:rPr lang="en-US" altLang="zh-CN" i="1" dirty="0" smtClean="0">
                        <a:latin typeface="Cambria Math" panose="02040503050406030204" pitchFamily="18" charset="0"/>
                      </a:rPr>
                      <m:t>=</m:t>
                    </m:r>
                    <m:f>
                      <m:fPr>
                        <m:ctrlPr>
                          <a:rPr lang="en-US" altLang="zh-CN" i="1" dirty="0">
                            <a:latin typeface="Cambria Math" panose="02040503050406030204" pitchFamily="18" charset="0"/>
                          </a:rPr>
                        </m:ctrlPr>
                      </m:fPr>
                      <m:num>
                        <m:r>
                          <a:rPr lang="en-US" altLang="zh-CN" i="1" dirty="0">
                            <a:latin typeface="Cambria Math" panose="02040503050406030204" pitchFamily="18" charset="0"/>
                          </a:rPr>
                          <m:t>𝑞</m:t>
                        </m:r>
                        <m:sSub>
                          <m:sSubPr>
                            <m:ctrlPr>
                              <a:rPr lang="en-US" altLang="zh-CN" i="1" dirty="0">
                                <a:latin typeface="Cambria Math" panose="02040503050406030204" pitchFamily="18" charset="0"/>
                              </a:rPr>
                            </m:ctrlPr>
                          </m:sSubPr>
                          <m:e>
                            <m:r>
                              <a:rPr lang="en-US" altLang="zh-CN" i="1" dirty="0">
                                <a:latin typeface="Cambria Math" panose="02040503050406030204" pitchFamily="18" charset="0"/>
                              </a:rPr>
                              <m:t>𝐸</m:t>
                            </m:r>
                          </m:e>
                          <m:sub>
                            <m:r>
                              <a:rPr lang="en-US" altLang="zh-CN" i="1" dirty="0">
                                <a:latin typeface="Cambria Math" panose="02040503050406030204" pitchFamily="18" charset="0"/>
                              </a:rPr>
                              <m:t>0</m:t>
                            </m:r>
                          </m:sub>
                        </m:sSub>
                      </m:num>
                      <m:den>
                        <m:r>
                          <a:rPr lang="en-US" altLang="zh-CN" i="1" dirty="0">
                            <a:latin typeface="Cambria Math" panose="02040503050406030204" pitchFamily="18" charset="0"/>
                          </a:rPr>
                          <m:t>𝑚</m:t>
                        </m:r>
                      </m:den>
                    </m:f>
                    <m:r>
                      <a:rPr lang="en-US" altLang="zh-CN" b="0" i="1" dirty="0" smtClean="0">
                        <a:latin typeface="Cambria Math" panose="02040503050406030204" pitchFamily="18" charset="0"/>
                      </a:rPr>
                      <m:t>∫</m:t>
                    </m:r>
                    <m:sSup>
                      <m:sSupPr>
                        <m:ctrlPr>
                          <a:rPr lang="en-US" altLang="zh-CN" b="0" i="1" dirty="0" smtClean="0">
                            <a:latin typeface="Cambria Math" panose="02040503050406030204" pitchFamily="18" charset="0"/>
                          </a:rPr>
                        </m:ctrlPr>
                      </m:sSupPr>
                      <m:e>
                        <m:r>
                          <a:rPr lang="en-US" altLang="zh-CN" b="0" i="1" dirty="0" smtClean="0">
                            <a:latin typeface="Cambria Math" panose="02040503050406030204" pitchFamily="18" charset="0"/>
                          </a:rPr>
                          <m:t>𝑒</m:t>
                        </m:r>
                      </m:e>
                      <m:sup>
                        <m:r>
                          <a:rPr lang="en-US" altLang="zh-CN" b="0" i="1" dirty="0" smtClean="0">
                            <a:latin typeface="Cambria Math" panose="02040503050406030204" pitchFamily="18" charset="0"/>
                          </a:rPr>
                          <m:t>𝑖</m:t>
                        </m:r>
                        <m:r>
                          <a:rPr lang="en-US" altLang="zh-CN" b="0" i="1" dirty="0" smtClean="0">
                            <a:latin typeface="Cambria Math" panose="02040503050406030204" pitchFamily="18" charset="0"/>
                          </a:rPr>
                          <m:t>𝛺</m:t>
                        </m:r>
                        <m:r>
                          <a:rPr lang="en-US" altLang="zh-CN" b="0" i="1" dirty="0" smtClean="0">
                            <a:latin typeface="Cambria Math" panose="02040503050406030204" pitchFamily="18" charset="0"/>
                          </a:rPr>
                          <m:t>𝑡</m:t>
                        </m:r>
                      </m:sup>
                    </m:sSup>
                    <m:func>
                      <m:funcPr>
                        <m:ctrlPr>
                          <a:rPr lang="en-US" altLang="zh-CN" i="1" dirty="0">
                            <a:latin typeface="Cambria Math" panose="02040503050406030204" pitchFamily="18" charset="0"/>
                          </a:rPr>
                        </m:ctrlPr>
                      </m:funcPr>
                      <m:fName>
                        <m:r>
                          <m:rPr>
                            <m:sty m:val="p"/>
                          </m:rPr>
                          <a:rPr lang="en-US" altLang="zh-CN" dirty="0">
                            <a:latin typeface="Cambria Math" panose="02040503050406030204" pitchFamily="18" charset="0"/>
                          </a:rPr>
                          <m:t>cos</m:t>
                        </m:r>
                      </m:fName>
                      <m:e>
                        <m:d>
                          <m:dPr>
                            <m:ctrlPr>
                              <a:rPr lang="en-US" altLang="zh-CN" i="1" dirty="0">
                                <a:latin typeface="Cambria Math" panose="02040503050406030204" pitchFamily="18" charset="0"/>
                              </a:rPr>
                            </m:ctrlPr>
                          </m:dPr>
                          <m:e>
                            <m:r>
                              <a:rPr lang="en-US" altLang="zh-CN" i="1" dirty="0">
                                <a:latin typeface="Cambria Math" panose="02040503050406030204" pitchFamily="18" charset="0"/>
                              </a:rPr>
                              <m:t>𝜔</m:t>
                            </m:r>
                            <m:r>
                              <a:rPr lang="en-US" altLang="zh-CN" i="1" dirty="0">
                                <a:latin typeface="Cambria Math" panose="02040503050406030204" pitchFamily="18" charset="0"/>
                              </a:rPr>
                              <m:t>𝑡</m:t>
                            </m:r>
                          </m:e>
                        </m:d>
                      </m:e>
                    </m:func>
                    <m:r>
                      <a:rPr lang="en-US" altLang="zh-CN" b="0" i="1" dirty="0" smtClean="0">
                        <a:latin typeface="Cambria Math" panose="02040503050406030204" pitchFamily="18" charset="0"/>
                      </a:rPr>
                      <m:t>𝑑𝑡</m:t>
                    </m:r>
                  </m:oMath>
                </a14:m>
                <a:endParaRPr lang="zh-CN" altLang="en-US" dirty="0"/>
              </a:p>
              <a:p>
                <a:pPr algn="just"/>
                <a:endParaRPr lang="zh-CN" altLang="en-US" dirty="0"/>
              </a:p>
              <a:p>
                <a:pPr algn="just"/>
                <a:endParaRPr lang="zh-CN" altLang="en-US" dirty="0"/>
              </a:p>
              <a:p>
                <a:pPr algn="just"/>
                <a:r>
                  <a:rPr lang="zh-CN" altLang="en-US" dirty="0"/>
                  <a:t>令</a:t>
                </a:r>
                <a:endParaRPr lang="zh-CN" altLang="en-US" dirty="0"/>
              </a:p>
            </p:txBody>
          </p:sp>
        </mc:Choice>
        <mc:Fallback>
          <p:sp>
            <p:nvSpPr>
              <p:cNvPr id="67586" name="文本占位符 96258"/>
              <p:cNvSpPr>
                <a:spLocks noRot="1" noChangeAspect="1" noMove="1" noResize="1" noEditPoints="1" noAdjustHandles="1" noChangeArrowheads="1" noChangeShapeType="1" noTextEdit="1"/>
              </p:cNvSpPr>
              <p:nvPr>
                <p:ph idx="1"/>
              </p:nvPr>
            </p:nvSpPr>
            <p:spPr>
              <a:xfrm>
                <a:off x="395288" y="1844675"/>
                <a:ext cx="8218487" cy="4537075"/>
              </a:xfrm>
              <a:blipFill rotWithShape="1">
                <a:blip r:embed="rId1"/>
                <a:stretch>
                  <a:fillRect l="-4" b="-46928"/>
                </a:stretch>
              </a:blipFill>
            </p:spPr>
            <p:txBody>
              <a:bodyPr/>
              <a:lstStyle/>
              <a:p>
                <a:r>
                  <a:rPr lang="zh-CN" altLang="en-US">
                    <a:noFill/>
                  </a:rPr>
                  <a:t> </a:t>
                </a:r>
              </a:p>
            </p:txBody>
          </p:sp>
        </mc:Fallback>
      </mc:AlternateContent>
      <p:sp>
        <p:nvSpPr>
          <p:cNvPr id="67587" name="直接连接符 96259"/>
          <p:cNvSpPr/>
          <p:nvPr/>
        </p:nvSpPr>
        <p:spPr>
          <a:xfrm>
            <a:off x="9471025" y="2859088"/>
            <a:ext cx="0" cy="0"/>
          </a:xfrm>
          <a:prstGeom prst="line">
            <a:avLst/>
          </a:prstGeom>
          <a:ln w="9525" cap="flat" cmpd="sng">
            <a:solidFill>
              <a:srgbClr val="000000"/>
            </a:solidFill>
            <a:prstDash val="solid"/>
            <a:round/>
            <a:headEnd type="none" w="med" len="med"/>
            <a:tailEnd type="triangle" w="med" len="med"/>
          </a:ln>
        </p:spPr>
      </p:sp>
      <p:sp>
        <p:nvSpPr>
          <p:cNvPr id="67588" name="矩形 96260"/>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67589" name="矩形 96261"/>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09" name="标题 93185"/>
          <p:cNvSpPr>
            <a:spLocks noGrp="1"/>
          </p:cNvSpPr>
          <p:nvPr>
            <p:ph type="title"/>
          </p:nvPr>
        </p:nvSpPr>
        <p:spPr>
          <a:xfrm>
            <a:off x="457200" y="274638"/>
            <a:ext cx="8229600" cy="1498600"/>
          </a:xfrm>
        </p:spPr>
        <p:txBody>
          <a:bodyPr anchor="ctr"/>
          <a:lstStyle/>
          <a:p>
            <a:pPr marL="838200" indent="-838200"/>
            <a:r>
              <a:rPr lang="zh-CN" altLang="en-US" sz="4000" dirty="0"/>
              <a:t>带电粒子在静电波中的极化漂移</a:t>
            </a:r>
            <a:endParaRPr lang="zh-CN" altLang="en-US" sz="4000" dirty="0"/>
          </a:p>
        </p:txBody>
      </p:sp>
      <mc:AlternateContent xmlns:mc="http://schemas.openxmlformats.org/markup-compatibility/2006">
        <mc:Choice xmlns:a14="http://schemas.microsoft.com/office/drawing/2010/main" Requires="a14">
          <p:sp>
            <p:nvSpPr>
              <p:cNvPr id="68610" name="文本占位符 93186"/>
              <p:cNvSpPr>
                <a:spLocks noGrp="1"/>
              </p:cNvSpPr>
              <p:nvPr>
                <p:ph idx="1"/>
              </p:nvPr>
            </p:nvSpPr>
            <p:spPr>
              <a:xfrm>
                <a:off x="468313" y="1721261"/>
                <a:ext cx="8460172" cy="4444589"/>
              </a:xfrm>
            </p:spPr>
            <p:txBody>
              <a:bodyPr anchor="t"/>
              <a:lstStyle/>
              <a:p>
                <a:pPr marL="0" indent="0">
                  <a:spcBef>
                    <a:spcPts val="600"/>
                  </a:spcBef>
                  <a:buNone/>
                </a:pPr>
                <a:r>
                  <a:rPr lang="zh-CN" altLang="en-US" dirty="0"/>
                  <a:t>因此 </a:t>
                </a:r>
                <a14:m>
                  <m:oMath xmlns:m="http://schemas.openxmlformats.org/officeDocument/2006/math">
                    <m:acc>
                      <m:accPr>
                        <m:chr m:val="̃"/>
                        <m:ctrlPr>
                          <a:rPr lang="en-US" altLang="zh-CN" i="1" dirty="0">
                            <a:latin typeface="Cambria Math" panose="02040503050406030204" pitchFamily="18" charset="0"/>
                          </a:rPr>
                        </m:ctrlPr>
                      </m:accPr>
                      <m:e>
                        <m:r>
                          <a:rPr lang="en-US" altLang="zh-CN" i="1" dirty="0">
                            <a:latin typeface="Cambria Math" panose="02040503050406030204" pitchFamily="18" charset="0"/>
                          </a:rPr>
                          <m:t>𝑣</m:t>
                        </m:r>
                      </m:e>
                    </m:acc>
                    <m:r>
                      <a:rPr lang="en-US" altLang="zh-CN" i="1" dirty="0">
                        <a:latin typeface="Cambria Math" panose="02040503050406030204" pitchFamily="18" charset="0"/>
                      </a:rPr>
                      <m:t>=</m:t>
                    </m:r>
                    <m:sSup>
                      <m:sSupPr>
                        <m:ctrlPr>
                          <a:rPr lang="en-US" altLang="zh-CN" i="1" dirty="0">
                            <a:latin typeface="Cambria Math" panose="02040503050406030204" pitchFamily="18" charset="0"/>
                          </a:rPr>
                        </m:ctrlPr>
                      </m:sSupPr>
                      <m:e>
                        <m:r>
                          <a:rPr lang="en-US" altLang="zh-CN" i="1" dirty="0">
                            <a:latin typeface="Cambria Math" panose="02040503050406030204" pitchFamily="18" charset="0"/>
                          </a:rPr>
                          <m:t>𝑒</m:t>
                        </m:r>
                      </m:e>
                      <m:sup>
                        <m:r>
                          <a:rPr lang="en-US" altLang="zh-CN" b="0" i="1" dirty="0" smtClean="0">
                            <a:latin typeface="Cambria Math" panose="02040503050406030204" pitchFamily="18" charset="0"/>
                          </a:rPr>
                          <m:t>−</m:t>
                        </m:r>
                        <m:r>
                          <a:rPr lang="en-US" altLang="zh-CN" i="1" dirty="0">
                            <a:latin typeface="Cambria Math" panose="02040503050406030204" pitchFamily="18" charset="0"/>
                          </a:rPr>
                          <m:t>𝑖</m:t>
                        </m:r>
                        <m:r>
                          <a:rPr lang="en-US" altLang="zh-CN" i="1" dirty="0">
                            <a:latin typeface="Cambria Math" panose="02040503050406030204" pitchFamily="18" charset="0"/>
                          </a:rPr>
                          <m:t>𝛺</m:t>
                        </m:r>
                        <m:r>
                          <a:rPr lang="en-US" altLang="zh-CN" i="1" dirty="0">
                            <a:latin typeface="Cambria Math" panose="02040503050406030204" pitchFamily="18" charset="0"/>
                          </a:rPr>
                          <m:t>𝑡</m:t>
                        </m:r>
                      </m:sup>
                    </m:sSup>
                    <m:f>
                      <m:fPr>
                        <m:ctrlPr>
                          <a:rPr lang="en-US" altLang="zh-CN" i="1" dirty="0" smtClean="0">
                            <a:latin typeface="Cambria Math" panose="02040503050406030204" pitchFamily="18" charset="0"/>
                          </a:rPr>
                        </m:ctrlPr>
                      </m:fPr>
                      <m:num>
                        <m:r>
                          <a:rPr lang="en-US" altLang="zh-CN" i="1" dirty="0">
                            <a:latin typeface="Cambria Math" panose="02040503050406030204" pitchFamily="18" charset="0"/>
                          </a:rPr>
                          <m:t>𝑞</m:t>
                        </m:r>
                        <m:sSub>
                          <m:sSubPr>
                            <m:ctrlPr>
                              <a:rPr lang="en-US" altLang="zh-CN" i="1" dirty="0">
                                <a:latin typeface="Cambria Math" panose="02040503050406030204" pitchFamily="18" charset="0"/>
                              </a:rPr>
                            </m:ctrlPr>
                          </m:sSubPr>
                          <m:e>
                            <m:r>
                              <a:rPr lang="en-US" altLang="zh-CN" i="1" dirty="0">
                                <a:latin typeface="Cambria Math" panose="02040503050406030204" pitchFamily="18" charset="0"/>
                              </a:rPr>
                              <m:t>𝐸</m:t>
                            </m:r>
                          </m:e>
                          <m:sub>
                            <m:r>
                              <a:rPr lang="en-US" altLang="zh-CN" i="1" dirty="0">
                                <a:latin typeface="Cambria Math" panose="02040503050406030204" pitchFamily="18" charset="0"/>
                              </a:rPr>
                              <m:t>0</m:t>
                            </m:r>
                          </m:sub>
                        </m:sSub>
                      </m:num>
                      <m:den>
                        <m:r>
                          <a:rPr lang="en-US" altLang="zh-CN" i="1" dirty="0">
                            <a:latin typeface="Cambria Math" panose="02040503050406030204" pitchFamily="18" charset="0"/>
                          </a:rPr>
                          <m:t>𝑚</m:t>
                        </m:r>
                      </m:den>
                    </m:f>
                    <m:r>
                      <a:rPr lang="en-US" altLang="zh-CN" i="1" dirty="0">
                        <a:latin typeface="Cambria Math" panose="02040503050406030204" pitchFamily="18" charset="0"/>
                      </a:rPr>
                      <m:t>(∫</m:t>
                    </m:r>
                    <m:sSup>
                      <m:sSupPr>
                        <m:ctrlPr>
                          <a:rPr lang="en-US" altLang="zh-CN" i="1" dirty="0">
                            <a:latin typeface="Cambria Math" panose="02040503050406030204" pitchFamily="18" charset="0"/>
                          </a:rPr>
                        </m:ctrlPr>
                      </m:sSupPr>
                      <m:e>
                        <m:r>
                          <a:rPr lang="en-US" altLang="zh-CN" i="1" dirty="0">
                            <a:latin typeface="Cambria Math" panose="02040503050406030204" pitchFamily="18" charset="0"/>
                          </a:rPr>
                          <m:t>𝑒</m:t>
                        </m:r>
                      </m:e>
                      <m:sup>
                        <m:r>
                          <a:rPr lang="en-US" altLang="zh-CN" i="1" dirty="0">
                            <a:latin typeface="Cambria Math" panose="02040503050406030204" pitchFamily="18" charset="0"/>
                          </a:rPr>
                          <m:t>𝑖</m:t>
                        </m:r>
                        <m:r>
                          <a:rPr lang="en-US" altLang="zh-CN" i="1" dirty="0">
                            <a:latin typeface="Cambria Math" panose="02040503050406030204" pitchFamily="18" charset="0"/>
                          </a:rPr>
                          <m:t>𝛺</m:t>
                        </m:r>
                        <m:r>
                          <a:rPr lang="en-US" altLang="zh-CN" i="1" dirty="0">
                            <a:latin typeface="Cambria Math" panose="02040503050406030204" pitchFamily="18" charset="0"/>
                          </a:rPr>
                          <m:t>𝑡</m:t>
                        </m:r>
                      </m:sup>
                    </m:sSup>
                    <m:f>
                      <m:fPr>
                        <m:ctrlPr>
                          <a:rPr lang="en-US" altLang="zh-CN" i="1" dirty="0">
                            <a:latin typeface="Cambria Math" panose="02040503050406030204" pitchFamily="18" charset="0"/>
                          </a:rPr>
                        </m:ctrlPr>
                      </m:fPr>
                      <m:num>
                        <m:sSup>
                          <m:sSupPr>
                            <m:ctrlPr>
                              <a:rPr lang="en-US" altLang="zh-CN" i="1" dirty="0">
                                <a:latin typeface="Cambria Math" panose="02040503050406030204" pitchFamily="18" charset="0"/>
                              </a:rPr>
                            </m:ctrlPr>
                          </m:sSupPr>
                          <m:e>
                            <m:r>
                              <a:rPr lang="en-US" altLang="zh-CN" i="1" dirty="0">
                                <a:latin typeface="Cambria Math" panose="02040503050406030204" pitchFamily="18" charset="0"/>
                              </a:rPr>
                              <m:t>𝑒</m:t>
                            </m:r>
                          </m:e>
                          <m:sup>
                            <m:r>
                              <a:rPr lang="en-US" altLang="zh-CN" i="1" dirty="0">
                                <a:latin typeface="Cambria Math" panose="02040503050406030204" pitchFamily="18" charset="0"/>
                              </a:rPr>
                              <m:t>𝑖</m:t>
                            </m:r>
                            <m:r>
                              <a:rPr lang="en-US" altLang="zh-CN" i="1" dirty="0">
                                <a:latin typeface="Cambria Math" panose="02040503050406030204" pitchFamily="18" charset="0"/>
                              </a:rPr>
                              <m:t>𝜔</m:t>
                            </m:r>
                            <m:r>
                              <a:rPr lang="en-US" altLang="zh-CN" i="1" dirty="0">
                                <a:latin typeface="Cambria Math" panose="02040503050406030204" pitchFamily="18" charset="0"/>
                              </a:rPr>
                              <m:t>𝑡</m:t>
                            </m:r>
                          </m:sup>
                        </m:sSup>
                        <m:r>
                          <a:rPr lang="en-US" altLang="zh-CN" i="1" dirty="0">
                            <a:latin typeface="Cambria Math" panose="02040503050406030204" pitchFamily="18" charset="0"/>
                          </a:rPr>
                          <m:t>+</m:t>
                        </m:r>
                        <m:sSup>
                          <m:sSupPr>
                            <m:ctrlPr>
                              <a:rPr lang="en-US" altLang="zh-CN" i="1" dirty="0">
                                <a:latin typeface="Cambria Math" panose="02040503050406030204" pitchFamily="18" charset="0"/>
                              </a:rPr>
                            </m:ctrlPr>
                          </m:sSupPr>
                          <m:e>
                            <m:r>
                              <a:rPr lang="en-US" altLang="zh-CN" i="1" dirty="0">
                                <a:latin typeface="Cambria Math" panose="02040503050406030204" pitchFamily="18" charset="0"/>
                              </a:rPr>
                              <m:t>𝑒</m:t>
                            </m:r>
                          </m:e>
                          <m:sup>
                            <m:r>
                              <a:rPr lang="en-US" altLang="zh-CN" i="1" dirty="0">
                                <a:latin typeface="Cambria Math" panose="02040503050406030204" pitchFamily="18" charset="0"/>
                              </a:rPr>
                              <m:t>−</m:t>
                            </m:r>
                            <m:r>
                              <a:rPr lang="en-US" altLang="zh-CN" i="1" dirty="0">
                                <a:latin typeface="Cambria Math" panose="02040503050406030204" pitchFamily="18" charset="0"/>
                              </a:rPr>
                              <m:t>𝑖</m:t>
                            </m:r>
                            <m:r>
                              <a:rPr lang="en-US" altLang="zh-CN" i="1" dirty="0">
                                <a:latin typeface="Cambria Math" panose="02040503050406030204" pitchFamily="18" charset="0"/>
                              </a:rPr>
                              <m:t>𝜔</m:t>
                            </m:r>
                            <m:r>
                              <a:rPr lang="en-US" altLang="zh-CN" i="1" dirty="0">
                                <a:latin typeface="Cambria Math" panose="02040503050406030204" pitchFamily="18" charset="0"/>
                              </a:rPr>
                              <m:t>𝑡</m:t>
                            </m:r>
                          </m:sup>
                        </m:sSup>
                      </m:num>
                      <m:den>
                        <m:r>
                          <a:rPr lang="en-US" altLang="zh-CN" i="1" dirty="0">
                            <a:latin typeface="Cambria Math" panose="02040503050406030204" pitchFamily="18" charset="0"/>
                          </a:rPr>
                          <m:t>2</m:t>
                        </m:r>
                      </m:den>
                    </m:f>
                    <m:r>
                      <a:rPr lang="en-US" altLang="zh-CN" i="1" dirty="0">
                        <a:latin typeface="Cambria Math" panose="02040503050406030204" pitchFamily="18" charset="0"/>
                      </a:rPr>
                      <m:t>𝑑𝑡</m:t>
                    </m:r>
                    <m:r>
                      <a:rPr lang="en-US" altLang="zh-CN" b="0" i="1" dirty="0" smtClean="0">
                        <a:latin typeface="Cambria Math" panose="02040503050406030204" pitchFamily="18" charset="0"/>
                      </a:rPr>
                      <m:t>)</m:t>
                    </m:r>
                  </m:oMath>
                </a14:m>
                <a:endParaRPr lang="en-US" altLang="zh-CN" dirty="0"/>
              </a:p>
              <a:p>
                <a:pPr marL="0" indent="0">
                  <a:spcBef>
                    <a:spcPts val="600"/>
                  </a:spcBef>
                  <a:buNone/>
                </a:pPr>
                <a:r>
                  <a:rPr lang="en-US" altLang="zh-CN" b="0" dirty="0"/>
                  <a:t>           </a:t>
                </a:r>
                <a14:m>
                  <m:oMath xmlns:m="http://schemas.openxmlformats.org/officeDocument/2006/math">
                    <m:r>
                      <a:rPr lang="en-US" altLang="zh-CN" b="0" i="1" dirty="0" smtClean="0">
                        <a:latin typeface="Cambria Math" panose="02040503050406030204" pitchFamily="18" charset="0"/>
                      </a:rPr>
                      <m:t>=</m:t>
                    </m:r>
                    <m:f>
                      <m:fPr>
                        <m:ctrlPr>
                          <a:rPr lang="en-US" altLang="zh-CN" i="1" dirty="0">
                            <a:latin typeface="Cambria Math" panose="02040503050406030204" pitchFamily="18" charset="0"/>
                          </a:rPr>
                        </m:ctrlPr>
                      </m:fPr>
                      <m:num>
                        <m:r>
                          <a:rPr lang="en-US" altLang="zh-CN" i="1" dirty="0">
                            <a:latin typeface="Cambria Math" panose="02040503050406030204" pitchFamily="18" charset="0"/>
                          </a:rPr>
                          <m:t>𝑞</m:t>
                        </m:r>
                        <m:sSub>
                          <m:sSubPr>
                            <m:ctrlPr>
                              <a:rPr lang="en-US" altLang="zh-CN" i="1" dirty="0">
                                <a:latin typeface="Cambria Math" panose="02040503050406030204" pitchFamily="18" charset="0"/>
                              </a:rPr>
                            </m:ctrlPr>
                          </m:sSubPr>
                          <m:e>
                            <m:r>
                              <a:rPr lang="en-US" altLang="zh-CN" i="1" dirty="0">
                                <a:latin typeface="Cambria Math" panose="02040503050406030204" pitchFamily="18" charset="0"/>
                              </a:rPr>
                              <m:t>𝐸</m:t>
                            </m:r>
                          </m:e>
                          <m:sub>
                            <m:r>
                              <a:rPr lang="en-US" altLang="zh-CN" i="1" dirty="0">
                                <a:latin typeface="Cambria Math" panose="02040503050406030204" pitchFamily="18" charset="0"/>
                              </a:rPr>
                              <m:t>0</m:t>
                            </m:r>
                          </m:sub>
                        </m:sSub>
                      </m:num>
                      <m:den>
                        <m:r>
                          <a:rPr lang="en-US" altLang="zh-CN" b="0" i="1" dirty="0" smtClean="0">
                            <a:latin typeface="Cambria Math" panose="02040503050406030204" pitchFamily="18" charset="0"/>
                          </a:rPr>
                          <m:t>2</m:t>
                        </m:r>
                        <m:r>
                          <a:rPr lang="en-US" altLang="zh-CN" i="1" dirty="0">
                            <a:latin typeface="Cambria Math" panose="02040503050406030204" pitchFamily="18" charset="0"/>
                          </a:rPr>
                          <m:t>𝑚</m:t>
                        </m:r>
                      </m:den>
                    </m:f>
                    <m:d>
                      <m:dPr>
                        <m:ctrlPr>
                          <a:rPr lang="en-US" altLang="zh-CN" b="0" i="1" dirty="0" smtClean="0">
                            <a:latin typeface="Cambria Math" panose="02040503050406030204" pitchFamily="18" charset="0"/>
                          </a:rPr>
                        </m:ctrlPr>
                      </m:dPr>
                      <m:e>
                        <m:f>
                          <m:fPr>
                            <m:ctrlPr>
                              <a:rPr lang="en-US" altLang="zh-CN" i="1" dirty="0">
                                <a:latin typeface="Cambria Math" panose="02040503050406030204" pitchFamily="18" charset="0"/>
                              </a:rPr>
                            </m:ctrlPr>
                          </m:fPr>
                          <m:num>
                            <m:sSup>
                              <m:sSupPr>
                                <m:ctrlPr>
                                  <a:rPr lang="en-US" altLang="zh-CN" i="1" dirty="0">
                                    <a:latin typeface="Cambria Math" panose="02040503050406030204" pitchFamily="18" charset="0"/>
                                  </a:rPr>
                                </m:ctrlPr>
                              </m:sSupPr>
                              <m:e>
                                <m:r>
                                  <a:rPr lang="en-US" altLang="zh-CN" i="1" dirty="0">
                                    <a:latin typeface="Cambria Math" panose="02040503050406030204" pitchFamily="18" charset="0"/>
                                  </a:rPr>
                                  <m:t>𝑒</m:t>
                                </m:r>
                              </m:e>
                              <m:sup>
                                <m:r>
                                  <a:rPr lang="en-US" altLang="zh-CN" i="1" dirty="0">
                                    <a:latin typeface="Cambria Math" panose="02040503050406030204" pitchFamily="18" charset="0"/>
                                  </a:rPr>
                                  <m:t>𝑖</m:t>
                                </m:r>
                                <m:r>
                                  <a:rPr lang="en-US" altLang="zh-CN" i="1" dirty="0">
                                    <a:latin typeface="Cambria Math" panose="02040503050406030204" pitchFamily="18" charset="0"/>
                                  </a:rPr>
                                  <m:t>𝜔</m:t>
                                </m:r>
                                <m:r>
                                  <a:rPr lang="en-US" altLang="zh-CN" i="1" dirty="0">
                                    <a:latin typeface="Cambria Math" panose="02040503050406030204" pitchFamily="18" charset="0"/>
                                  </a:rPr>
                                  <m:t>𝑡</m:t>
                                </m:r>
                              </m:sup>
                            </m:sSup>
                          </m:num>
                          <m:den>
                            <m:r>
                              <a:rPr lang="en-US" altLang="zh-CN" b="0" i="1" dirty="0" smtClean="0">
                                <a:latin typeface="Cambria Math" panose="02040503050406030204" pitchFamily="18" charset="0"/>
                              </a:rPr>
                              <m:t>𝑖</m:t>
                            </m:r>
                            <m:r>
                              <a:rPr lang="en-US" altLang="zh-CN" b="0" i="1" dirty="0" smtClean="0">
                                <a:latin typeface="Cambria Math" panose="02040503050406030204" pitchFamily="18" charset="0"/>
                              </a:rPr>
                              <m:t>(</m:t>
                            </m:r>
                            <m:r>
                              <m:rPr>
                                <m:sty m:val="p"/>
                              </m:rPr>
                              <a:rPr lang="en-US" altLang="zh-CN" b="0" i="0" dirty="0" smtClean="0">
                                <a:latin typeface="Cambria Math" panose="02040503050406030204" pitchFamily="18" charset="0"/>
                              </a:rPr>
                              <m:t>Ω</m:t>
                            </m:r>
                            <m:r>
                              <a:rPr lang="en-US" altLang="zh-CN" b="0" i="0" dirty="0" smtClean="0">
                                <a:latin typeface="Cambria Math" panose="02040503050406030204" pitchFamily="18" charset="0"/>
                              </a:rPr>
                              <m:t>+</m:t>
                            </m:r>
                            <m:r>
                              <a:rPr lang="en-US" altLang="zh-CN" i="1" dirty="0">
                                <a:latin typeface="Cambria Math" panose="02040503050406030204" pitchFamily="18" charset="0"/>
                              </a:rPr>
                              <m:t>𝜔</m:t>
                            </m:r>
                            <m:r>
                              <a:rPr lang="en-US" altLang="zh-CN" b="0" i="1" dirty="0" smtClean="0">
                                <a:latin typeface="Cambria Math" panose="02040503050406030204" pitchFamily="18" charset="0"/>
                              </a:rPr>
                              <m:t>)</m:t>
                            </m:r>
                          </m:den>
                        </m:f>
                        <m:r>
                          <a:rPr lang="en-US" altLang="zh-CN" i="1" dirty="0">
                            <a:latin typeface="Cambria Math" panose="02040503050406030204" pitchFamily="18" charset="0"/>
                          </a:rPr>
                          <m:t>+</m:t>
                        </m:r>
                        <m:f>
                          <m:fPr>
                            <m:ctrlPr>
                              <a:rPr lang="en-US" altLang="zh-CN" i="1" dirty="0">
                                <a:latin typeface="Cambria Math" panose="02040503050406030204" pitchFamily="18" charset="0"/>
                              </a:rPr>
                            </m:ctrlPr>
                          </m:fPr>
                          <m:num>
                            <m:sSup>
                              <m:sSupPr>
                                <m:ctrlPr>
                                  <a:rPr lang="en-US" altLang="zh-CN" i="1" dirty="0">
                                    <a:latin typeface="Cambria Math" panose="02040503050406030204" pitchFamily="18" charset="0"/>
                                  </a:rPr>
                                </m:ctrlPr>
                              </m:sSupPr>
                              <m:e>
                                <m:r>
                                  <a:rPr lang="en-US" altLang="zh-CN" i="1" dirty="0">
                                    <a:latin typeface="Cambria Math" panose="02040503050406030204" pitchFamily="18" charset="0"/>
                                  </a:rPr>
                                  <m:t>𝑒</m:t>
                                </m:r>
                              </m:e>
                              <m:sup>
                                <m:r>
                                  <a:rPr lang="en-US" altLang="zh-CN" b="0" i="1" dirty="0" smtClean="0">
                                    <a:latin typeface="Cambria Math" panose="02040503050406030204" pitchFamily="18" charset="0"/>
                                  </a:rPr>
                                  <m:t>−</m:t>
                                </m:r>
                                <m:r>
                                  <a:rPr lang="en-US" altLang="zh-CN" i="1" dirty="0">
                                    <a:latin typeface="Cambria Math" panose="02040503050406030204" pitchFamily="18" charset="0"/>
                                  </a:rPr>
                                  <m:t>𝑖</m:t>
                                </m:r>
                                <m:r>
                                  <a:rPr lang="en-US" altLang="zh-CN" i="1" dirty="0">
                                    <a:latin typeface="Cambria Math" panose="02040503050406030204" pitchFamily="18" charset="0"/>
                                  </a:rPr>
                                  <m:t>𝜔</m:t>
                                </m:r>
                                <m:r>
                                  <a:rPr lang="en-US" altLang="zh-CN" i="1" dirty="0">
                                    <a:latin typeface="Cambria Math" panose="02040503050406030204" pitchFamily="18" charset="0"/>
                                  </a:rPr>
                                  <m:t>𝑡</m:t>
                                </m:r>
                              </m:sup>
                            </m:sSup>
                          </m:num>
                          <m:den>
                            <m:r>
                              <a:rPr lang="en-US" altLang="zh-CN" i="1" dirty="0">
                                <a:latin typeface="Cambria Math" panose="02040503050406030204" pitchFamily="18" charset="0"/>
                              </a:rPr>
                              <m:t>𝑖</m:t>
                            </m:r>
                            <m:r>
                              <a:rPr lang="en-US" altLang="zh-CN" i="1" dirty="0">
                                <a:latin typeface="Cambria Math" panose="02040503050406030204" pitchFamily="18" charset="0"/>
                              </a:rPr>
                              <m:t>(</m:t>
                            </m:r>
                            <m:r>
                              <m:rPr>
                                <m:sty m:val="p"/>
                              </m:rPr>
                              <a:rPr lang="en-US" altLang="zh-CN" dirty="0">
                                <a:latin typeface="Cambria Math" panose="02040503050406030204" pitchFamily="18" charset="0"/>
                              </a:rPr>
                              <m:t>Ω</m:t>
                            </m:r>
                            <m:r>
                              <a:rPr lang="en-US" altLang="zh-CN" b="0" i="0" dirty="0" smtClean="0">
                                <a:latin typeface="Cambria Math" panose="02040503050406030204" pitchFamily="18" charset="0"/>
                              </a:rPr>
                              <m:t>−</m:t>
                            </m:r>
                            <m:r>
                              <a:rPr lang="en-US" altLang="zh-CN" i="1" dirty="0">
                                <a:latin typeface="Cambria Math" panose="02040503050406030204" pitchFamily="18" charset="0"/>
                              </a:rPr>
                              <m:t>𝜔</m:t>
                            </m:r>
                            <m:r>
                              <a:rPr lang="en-US" altLang="zh-CN" i="1" dirty="0">
                                <a:latin typeface="Cambria Math" panose="02040503050406030204" pitchFamily="18" charset="0"/>
                              </a:rPr>
                              <m:t>)</m:t>
                            </m:r>
                          </m:den>
                        </m:f>
                      </m:e>
                    </m:d>
                    <m:r>
                      <a:rPr lang="en-US" altLang="zh-CN" i="1" dirty="0">
                        <a:latin typeface="Cambria Math" panose="02040503050406030204" pitchFamily="18" charset="0"/>
                      </a:rPr>
                      <m:t>+</m:t>
                    </m:r>
                    <m:sSub>
                      <m:sSubPr>
                        <m:ctrlPr>
                          <a:rPr lang="en-US" altLang="zh-CN" i="1" dirty="0">
                            <a:latin typeface="Cambria Math" panose="02040503050406030204" pitchFamily="18" charset="0"/>
                          </a:rPr>
                        </m:ctrlPr>
                      </m:sSubPr>
                      <m:e>
                        <m:acc>
                          <m:accPr>
                            <m:chr m:val="̃"/>
                            <m:ctrlPr>
                              <a:rPr lang="en-US" altLang="zh-CN" i="1" dirty="0">
                                <a:latin typeface="Cambria Math" panose="02040503050406030204" pitchFamily="18" charset="0"/>
                              </a:rPr>
                            </m:ctrlPr>
                          </m:accPr>
                          <m:e>
                            <m:r>
                              <a:rPr lang="en-US" altLang="zh-CN" i="1" dirty="0">
                                <a:latin typeface="Cambria Math" panose="02040503050406030204" pitchFamily="18" charset="0"/>
                              </a:rPr>
                              <m:t>𝑣</m:t>
                            </m:r>
                          </m:e>
                        </m:acc>
                      </m:e>
                      <m:sub>
                        <m:r>
                          <a:rPr lang="en-US" altLang="zh-CN" i="1" dirty="0">
                            <a:latin typeface="Cambria Math" panose="02040503050406030204" pitchFamily="18" charset="0"/>
                          </a:rPr>
                          <m:t>⊥</m:t>
                        </m:r>
                      </m:sub>
                    </m:sSub>
                    <m:sSup>
                      <m:sSupPr>
                        <m:ctrlPr>
                          <a:rPr lang="en-US" altLang="zh-CN" i="1" dirty="0">
                            <a:latin typeface="Cambria Math" panose="02040503050406030204" pitchFamily="18" charset="0"/>
                          </a:rPr>
                        </m:ctrlPr>
                      </m:sSupPr>
                      <m:e>
                        <m:r>
                          <a:rPr lang="en-US" altLang="zh-CN" i="1" dirty="0">
                            <a:latin typeface="Cambria Math" panose="02040503050406030204" pitchFamily="18" charset="0"/>
                          </a:rPr>
                          <m:t>𝑒</m:t>
                        </m:r>
                      </m:e>
                      <m:sup>
                        <m:r>
                          <a:rPr lang="en-US" altLang="zh-CN" i="1" dirty="0">
                            <a:latin typeface="Cambria Math" panose="02040503050406030204" pitchFamily="18" charset="0"/>
                          </a:rPr>
                          <m:t>−</m:t>
                        </m:r>
                        <m:r>
                          <a:rPr lang="en-US" altLang="zh-CN" i="1" dirty="0">
                            <a:latin typeface="Cambria Math" panose="02040503050406030204" pitchFamily="18" charset="0"/>
                          </a:rPr>
                          <m:t>𝑖</m:t>
                        </m:r>
                        <m:r>
                          <a:rPr lang="en-US" altLang="zh-CN" i="1" dirty="0">
                            <a:latin typeface="Cambria Math" panose="02040503050406030204" pitchFamily="18" charset="0"/>
                          </a:rPr>
                          <m:t>𝛺</m:t>
                        </m:r>
                        <m:r>
                          <a:rPr lang="en-US" altLang="zh-CN" i="1" dirty="0">
                            <a:latin typeface="Cambria Math" panose="02040503050406030204" pitchFamily="18" charset="0"/>
                          </a:rPr>
                          <m:t>𝑡</m:t>
                        </m:r>
                      </m:sup>
                    </m:sSup>
                  </m:oMath>
                </a14:m>
                <a:endParaRPr lang="en-US" altLang="zh-CN" b="0" i="1" dirty="0">
                  <a:latin typeface="Cambria Math" panose="02040503050406030204" pitchFamily="18" charset="0"/>
                </a:endParaRPr>
              </a:p>
              <a:p>
                <a:pPr marL="0" indent="0">
                  <a:spcBef>
                    <a:spcPts val="600"/>
                  </a:spcBef>
                  <a:buNone/>
                </a:pPr>
                <a:r>
                  <a:rPr lang="zh-CN" altLang="en-US" dirty="0"/>
                  <a:t>由积分带来的常数</a:t>
                </a:r>
                <a14:m>
                  <m:oMath xmlns:m="http://schemas.openxmlformats.org/officeDocument/2006/math">
                    <m:sSub>
                      <m:sSubPr>
                        <m:ctrlPr>
                          <a:rPr lang="en-US" altLang="zh-CN" i="1" dirty="0">
                            <a:latin typeface="Cambria Math" panose="02040503050406030204" pitchFamily="18" charset="0"/>
                          </a:rPr>
                        </m:ctrlPr>
                      </m:sSubPr>
                      <m:e>
                        <m:acc>
                          <m:accPr>
                            <m:chr m:val="̃"/>
                            <m:ctrlPr>
                              <a:rPr lang="en-US" altLang="zh-CN" i="1" dirty="0">
                                <a:latin typeface="Cambria Math" panose="02040503050406030204" pitchFamily="18" charset="0"/>
                              </a:rPr>
                            </m:ctrlPr>
                          </m:accPr>
                          <m:e>
                            <m:r>
                              <a:rPr lang="en-US" altLang="zh-CN" i="1" dirty="0">
                                <a:latin typeface="Cambria Math" panose="02040503050406030204" pitchFamily="18" charset="0"/>
                              </a:rPr>
                              <m:t>𝑣</m:t>
                            </m:r>
                          </m:e>
                        </m:acc>
                      </m:e>
                      <m:sub>
                        <m:r>
                          <a:rPr lang="en-US" altLang="zh-CN" i="1" dirty="0">
                            <a:latin typeface="Cambria Math" panose="02040503050406030204" pitchFamily="18" charset="0"/>
                          </a:rPr>
                          <m:t>⊥</m:t>
                        </m:r>
                      </m:sub>
                    </m:sSub>
                  </m:oMath>
                </a14:m>
                <a:r>
                  <a:rPr lang="zh-CN" altLang="en-US" dirty="0"/>
                  <a:t>提供回旋速度。则</a:t>
                </a:r>
                <a:endParaRPr lang="en-US" altLang="zh-CN" dirty="0"/>
              </a:p>
              <a:p>
                <a:pPr marL="0" indent="0">
                  <a:spcBef>
                    <a:spcPts val="600"/>
                  </a:spcBef>
                  <a:buNone/>
                </a:pPr>
                <a:r>
                  <a:rPr lang="zh-CN" altLang="en-US" dirty="0"/>
                  <a:t> </a:t>
                </a:r>
                <a14:m>
                  <m:oMath xmlns:m="http://schemas.openxmlformats.org/officeDocument/2006/math">
                    <m:sSub>
                      <m:sSubPr>
                        <m:ctrlPr>
                          <a:rPr lang="en-US" altLang="zh-CN" i="1" dirty="0">
                            <a:latin typeface="Cambria Math" panose="02040503050406030204" pitchFamily="18" charset="0"/>
                          </a:rPr>
                        </m:ctrlPr>
                      </m:sSubPr>
                      <m:e>
                        <m:r>
                          <a:rPr lang="en-US" altLang="zh-CN" i="1" dirty="0">
                            <a:latin typeface="Cambria Math" panose="02040503050406030204" pitchFamily="18" charset="0"/>
                          </a:rPr>
                          <m:t>𝑣</m:t>
                        </m:r>
                      </m:e>
                      <m:sub>
                        <m:r>
                          <a:rPr lang="en-US" altLang="zh-CN" i="1" dirty="0">
                            <a:latin typeface="Cambria Math" panose="02040503050406030204" pitchFamily="18" charset="0"/>
                          </a:rPr>
                          <m:t>𝑥</m:t>
                        </m:r>
                      </m:sub>
                    </m:sSub>
                    <m:r>
                      <a:rPr lang="en-US" altLang="zh-CN" i="1" dirty="0">
                        <a:latin typeface="Cambria Math" panose="02040503050406030204" pitchFamily="18" charset="0"/>
                      </a:rPr>
                      <m:t>=</m:t>
                    </m:r>
                    <m:r>
                      <a:rPr lang="en-US" altLang="zh-CN" i="1" dirty="0">
                        <a:latin typeface="Cambria Math" panose="02040503050406030204" pitchFamily="18" charset="0"/>
                      </a:rPr>
                      <m:t>𝑅𝑒</m:t>
                    </m:r>
                    <m:d>
                      <m:dPr>
                        <m:ctrlPr>
                          <a:rPr lang="en-US" altLang="zh-CN" i="1" dirty="0">
                            <a:latin typeface="Cambria Math" panose="02040503050406030204" pitchFamily="18" charset="0"/>
                          </a:rPr>
                        </m:ctrlPr>
                      </m:dPr>
                      <m:e>
                        <m:acc>
                          <m:accPr>
                            <m:chr m:val="̃"/>
                            <m:ctrlPr>
                              <a:rPr lang="en-US" altLang="zh-CN" i="1" dirty="0">
                                <a:latin typeface="Cambria Math" panose="02040503050406030204" pitchFamily="18" charset="0"/>
                              </a:rPr>
                            </m:ctrlPr>
                          </m:accPr>
                          <m:e>
                            <m:r>
                              <a:rPr lang="en-US" altLang="zh-CN" i="1" dirty="0">
                                <a:latin typeface="Cambria Math" panose="02040503050406030204" pitchFamily="18" charset="0"/>
                              </a:rPr>
                              <m:t>𝑣</m:t>
                            </m:r>
                          </m:e>
                        </m:acc>
                      </m:e>
                    </m:d>
                    <m:r>
                      <a:rPr lang="en-US" altLang="zh-CN" i="1" dirty="0" smtClean="0">
                        <a:latin typeface="Cambria Math" panose="02040503050406030204" pitchFamily="18" charset="0"/>
                      </a:rPr>
                      <m:t>=</m:t>
                    </m:r>
                    <m:sSub>
                      <m:sSubPr>
                        <m:ctrlPr>
                          <a:rPr lang="en-US" altLang="zh-CN" i="1" dirty="0">
                            <a:latin typeface="Cambria Math" panose="02040503050406030204" pitchFamily="18" charset="0"/>
                          </a:rPr>
                        </m:ctrlPr>
                      </m:sSubPr>
                      <m:e>
                        <m:r>
                          <a:rPr lang="en-US" altLang="zh-CN" i="1" dirty="0">
                            <a:latin typeface="Cambria Math" panose="02040503050406030204" pitchFamily="18" charset="0"/>
                          </a:rPr>
                          <m:t>𝑣</m:t>
                        </m:r>
                      </m:e>
                      <m:sub>
                        <m:r>
                          <a:rPr lang="en-US" altLang="zh-CN" i="1" dirty="0">
                            <a:latin typeface="Cambria Math" panose="02040503050406030204" pitchFamily="18" charset="0"/>
                          </a:rPr>
                          <m:t>⊥</m:t>
                        </m:r>
                      </m:sub>
                    </m:sSub>
                    <m:func>
                      <m:funcPr>
                        <m:ctrlPr>
                          <a:rPr lang="en-US" altLang="zh-CN" i="1" dirty="0">
                            <a:latin typeface="Cambria Math" panose="02040503050406030204" pitchFamily="18" charset="0"/>
                          </a:rPr>
                        </m:ctrlPr>
                      </m:funcPr>
                      <m:fName>
                        <m:r>
                          <m:rPr>
                            <m:sty m:val="p"/>
                          </m:rPr>
                          <a:rPr lang="en-US" altLang="zh-CN" dirty="0">
                            <a:latin typeface="Cambria Math" panose="02040503050406030204" pitchFamily="18" charset="0"/>
                          </a:rPr>
                          <m:t>cos</m:t>
                        </m:r>
                      </m:fName>
                      <m:e>
                        <m:r>
                          <a:rPr lang="en-US" altLang="zh-CN" i="1" dirty="0">
                            <a:latin typeface="Cambria Math" panose="02040503050406030204" pitchFamily="18" charset="0"/>
                          </a:rPr>
                          <m:t>(</m:t>
                        </m:r>
                        <m:r>
                          <m:rPr>
                            <m:sty m:val="p"/>
                          </m:rPr>
                          <a:rPr lang="en-US" altLang="zh-CN" dirty="0">
                            <a:latin typeface="Cambria Math" panose="02040503050406030204" pitchFamily="18" charset="0"/>
                          </a:rPr>
                          <m:t>Ω</m:t>
                        </m:r>
                        <m:r>
                          <a:rPr lang="en-US" altLang="zh-CN" i="1" dirty="0">
                            <a:latin typeface="Cambria Math" panose="02040503050406030204" pitchFamily="18" charset="0"/>
                          </a:rPr>
                          <m:t>𝑡</m:t>
                        </m:r>
                        <m:r>
                          <a:rPr lang="en-US" altLang="zh-CN" i="1" dirty="0">
                            <a:latin typeface="Cambria Math" panose="02040503050406030204" pitchFamily="18" charset="0"/>
                          </a:rPr>
                          <m:t>+</m:t>
                        </m:r>
                        <m:r>
                          <a:rPr lang="en-US" altLang="zh-CN" i="1" dirty="0">
                            <a:latin typeface="Cambria Math" panose="02040503050406030204" pitchFamily="18" charset="0"/>
                          </a:rPr>
                          <m:t>𝛼</m:t>
                        </m:r>
                        <m:r>
                          <a:rPr lang="en-US" altLang="zh-CN" i="1" dirty="0">
                            <a:latin typeface="Cambria Math" panose="02040503050406030204" pitchFamily="18" charset="0"/>
                          </a:rPr>
                          <m:t>)</m:t>
                        </m:r>
                      </m:e>
                    </m:func>
                    <m:r>
                      <a:rPr lang="en-US" altLang="zh-CN" i="1" dirty="0">
                        <a:latin typeface="Cambria Math" panose="02040503050406030204" pitchFamily="18" charset="0"/>
                      </a:rPr>
                      <m:t>−</m:t>
                    </m:r>
                    <m:f>
                      <m:fPr>
                        <m:ctrlPr>
                          <a:rPr lang="en-US" altLang="zh-CN" i="1" dirty="0">
                            <a:latin typeface="Cambria Math" panose="02040503050406030204" pitchFamily="18" charset="0"/>
                          </a:rPr>
                        </m:ctrlPr>
                      </m:fPr>
                      <m:num>
                        <m:r>
                          <a:rPr lang="en-US" altLang="zh-CN" i="1" dirty="0">
                            <a:latin typeface="Cambria Math" panose="02040503050406030204" pitchFamily="18" charset="0"/>
                          </a:rPr>
                          <m:t>𝑞</m:t>
                        </m:r>
                        <m:sSub>
                          <m:sSubPr>
                            <m:ctrlPr>
                              <a:rPr lang="en-US" altLang="zh-CN" i="1" dirty="0">
                                <a:latin typeface="Cambria Math" panose="02040503050406030204" pitchFamily="18" charset="0"/>
                              </a:rPr>
                            </m:ctrlPr>
                          </m:sSubPr>
                          <m:e>
                            <m:r>
                              <a:rPr lang="en-US" altLang="zh-CN" i="1" dirty="0">
                                <a:latin typeface="Cambria Math" panose="02040503050406030204" pitchFamily="18" charset="0"/>
                              </a:rPr>
                              <m:t>𝐸</m:t>
                            </m:r>
                          </m:e>
                          <m:sub>
                            <m:r>
                              <a:rPr lang="en-US" altLang="zh-CN" i="1" dirty="0">
                                <a:latin typeface="Cambria Math" panose="02040503050406030204" pitchFamily="18" charset="0"/>
                              </a:rPr>
                              <m:t>0</m:t>
                            </m:r>
                          </m:sub>
                        </m:sSub>
                        <m:func>
                          <m:funcPr>
                            <m:ctrlPr>
                              <a:rPr lang="en-US" altLang="zh-CN" i="1" dirty="0">
                                <a:latin typeface="Cambria Math" panose="02040503050406030204" pitchFamily="18" charset="0"/>
                              </a:rPr>
                            </m:ctrlPr>
                          </m:funcPr>
                          <m:fName>
                            <m:r>
                              <m:rPr>
                                <m:sty m:val="p"/>
                              </m:rPr>
                              <a:rPr lang="en-US" altLang="zh-CN" dirty="0">
                                <a:latin typeface="Cambria Math" panose="02040503050406030204" pitchFamily="18" charset="0"/>
                              </a:rPr>
                              <m:t>sin</m:t>
                            </m:r>
                          </m:fName>
                          <m:e>
                            <m:r>
                              <a:rPr lang="en-US" altLang="zh-CN" i="1" dirty="0">
                                <a:latin typeface="Cambria Math" panose="02040503050406030204" pitchFamily="18" charset="0"/>
                              </a:rPr>
                              <m:t>(</m:t>
                            </m:r>
                            <m:r>
                              <a:rPr lang="en-US" altLang="zh-CN" i="1" dirty="0">
                                <a:latin typeface="Cambria Math" panose="02040503050406030204" pitchFamily="18" charset="0"/>
                              </a:rPr>
                              <m:t>𝜔</m:t>
                            </m:r>
                            <m:r>
                              <a:rPr lang="en-US" altLang="zh-CN" i="1" dirty="0">
                                <a:latin typeface="Cambria Math" panose="02040503050406030204" pitchFamily="18" charset="0"/>
                              </a:rPr>
                              <m:t>𝑡</m:t>
                            </m:r>
                            <m:r>
                              <a:rPr lang="en-US" altLang="zh-CN" i="1" dirty="0">
                                <a:latin typeface="Cambria Math" panose="02040503050406030204" pitchFamily="18" charset="0"/>
                              </a:rPr>
                              <m:t>)</m:t>
                            </m:r>
                          </m:e>
                        </m:func>
                        <m:r>
                          <a:rPr lang="en-US" altLang="zh-CN" i="1" dirty="0">
                            <a:latin typeface="Cambria Math" panose="02040503050406030204" pitchFamily="18" charset="0"/>
                          </a:rPr>
                          <m:t>𝜔</m:t>
                        </m:r>
                      </m:num>
                      <m:den>
                        <m:r>
                          <a:rPr lang="en-US" altLang="zh-CN" i="1" dirty="0">
                            <a:latin typeface="Cambria Math" panose="02040503050406030204" pitchFamily="18" charset="0"/>
                          </a:rPr>
                          <m:t>𝑚</m:t>
                        </m:r>
                        <m:r>
                          <a:rPr lang="en-US" altLang="zh-CN" i="1" dirty="0">
                            <a:latin typeface="Cambria Math" panose="02040503050406030204" pitchFamily="18" charset="0"/>
                          </a:rPr>
                          <m:t>(</m:t>
                        </m:r>
                        <m:sSup>
                          <m:sSupPr>
                            <m:ctrlPr>
                              <a:rPr lang="en-US" altLang="zh-CN" i="1" dirty="0">
                                <a:latin typeface="Cambria Math" panose="02040503050406030204" pitchFamily="18" charset="0"/>
                              </a:rPr>
                            </m:ctrlPr>
                          </m:sSupPr>
                          <m:e>
                            <m:r>
                              <m:rPr>
                                <m:sty m:val="p"/>
                              </m:rPr>
                              <a:rPr lang="en-US" altLang="zh-CN" dirty="0">
                                <a:latin typeface="Cambria Math" panose="02040503050406030204" pitchFamily="18" charset="0"/>
                              </a:rPr>
                              <m:t>Ω</m:t>
                            </m:r>
                          </m:e>
                          <m:sup>
                            <m:r>
                              <a:rPr lang="en-US" altLang="zh-CN" i="1" dirty="0">
                                <a:latin typeface="Cambria Math" panose="02040503050406030204" pitchFamily="18" charset="0"/>
                              </a:rPr>
                              <m:t>2</m:t>
                            </m:r>
                          </m:sup>
                        </m:sSup>
                        <m:r>
                          <a:rPr lang="en-US" altLang="zh-CN" i="1" dirty="0">
                            <a:latin typeface="Cambria Math" panose="02040503050406030204" pitchFamily="18" charset="0"/>
                          </a:rPr>
                          <m:t>−</m:t>
                        </m:r>
                        <m:sSup>
                          <m:sSupPr>
                            <m:ctrlPr>
                              <a:rPr lang="en-US" altLang="zh-CN" i="1" dirty="0">
                                <a:latin typeface="Cambria Math" panose="02040503050406030204" pitchFamily="18" charset="0"/>
                              </a:rPr>
                            </m:ctrlPr>
                          </m:sSupPr>
                          <m:e>
                            <m:r>
                              <a:rPr lang="en-US" altLang="zh-CN" i="1" dirty="0">
                                <a:latin typeface="Cambria Math" panose="02040503050406030204" pitchFamily="18" charset="0"/>
                              </a:rPr>
                              <m:t>𝜔</m:t>
                            </m:r>
                          </m:e>
                          <m:sup>
                            <m:r>
                              <a:rPr lang="en-US" altLang="zh-CN" i="1" dirty="0">
                                <a:latin typeface="Cambria Math" panose="02040503050406030204" pitchFamily="18" charset="0"/>
                              </a:rPr>
                              <m:t>2</m:t>
                            </m:r>
                          </m:sup>
                        </m:sSup>
                        <m:r>
                          <a:rPr lang="en-US" altLang="zh-CN" i="1" dirty="0">
                            <a:latin typeface="Cambria Math" panose="02040503050406030204" pitchFamily="18" charset="0"/>
                          </a:rPr>
                          <m:t>)</m:t>
                        </m:r>
                      </m:den>
                    </m:f>
                  </m:oMath>
                </a14:m>
                <a:endParaRPr lang="en-US" altLang="zh-CN" dirty="0"/>
              </a:p>
              <a:p>
                <a:pPr marL="0" indent="0">
                  <a:spcBef>
                    <a:spcPts val="600"/>
                  </a:spcBef>
                  <a:buNone/>
                </a:pPr>
                <a:r>
                  <a:rPr lang="en-US" altLang="zh-CN" dirty="0"/>
                  <a:t> </a:t>
                </a:r>
                <a14:m>
                  <m:oMath xmlns:m="http://schemas.openxmlformats.org/officeDocument/2006/math">
                    <m:sSub>
                      <m:sSubPr>
                        <m:ctrlPr>
                          <a:rPr lang="en-US" altLang="zh-CN" i="1" dirty="0">
                            <a:latin typeface="Cambria Math" panose="02040503050406030204" pitchFamily="18" charset="0"/>
                          </a:rPr>
                        </m:ctrlPr>
                      </m:sSubPr>
                      <m:e>
                        <m:r>
                          <a:rPr lang="en-US" altLang="zh-CN" i="1" dirty="0">
                            <a:latin typeface="Cambria Math" panose="02040503050406030204" pitchFamily="18" charset="0"/>
                          </a:rPr>
                          <m:t>𝑣</m:t>
                        </m:r>
                      </m:e>
                      <m:sub>
                        <m:r>
                          <a:rPr lang="en-US" altLang="zh-CN" b="0" i="1" dirty="0" smtClean="0">
                            <a:latin typeface="Cambria Math" panose="02040503050406030204" pitchFamily="18" charset="0"/>
                          </a:rPr>
                          <m:t>𝑦</m:t>
                        </m:r>
                      </m:sub>
                    </m:sSub>
                    <m:r>
                      <a:rPr lang="en-US" altLang="zh-CN" i="1" dirty="0">
                        <a:latin typeface="Cambria Math" panose="02040503050406030204" pitchFamily="18" charset="0"/>
                      </a:rPr>
                      <m:t>=</m:t>
                    </m:r>
                    <m:r>
                      <a:rPr lang="en-US" altLang="zh-CN" b="0" i="1" dirty="0" smtClean="0">
                        <a:latin typeface="Cambria Math" panose="02040503050406030204" pitchFamily="18" charset="0"/>
                      </a:rPr>
                      <m:t>𝐼𝑚</m:t>
                    </m:r>
                    <m:d>
                      <m:dPr>
                        <m:ctrlPr>
                          <a:rPr lang="en-US" altLang="zh-CN" i="1" dirty="0">
                            <a:latin typeface="Cambria Math" panose="02040503050406030204" pitchFamily="18" charset="0"/>
                          </a:rPr>
                        </m:ctrlPr>
                      </m:dPr>
                      <m:e>
                        <m:acc>
                          <m:accPr>
                            <m:chr m:val="̃"/>
                            <m:ctrlPr>
                              <a:rPr lang="en-US" altLang="zh-CN" i="1" dirty="0">
                                <a:latin typeface="Cambria Math" panose="02040503050406030204" pitchFamily="18" charset="0"/>
                              </a:rPr>
                            </m:ctrlPr>
                          </m:accPr>
                          <m:e>
                            <m:r>
                              <a:rPr lang="en-US" altLang="zh-CN" i="1" dirty="0">
                                <a:latin typeface="Cambria Math" panose="02040503050406030204" pitchFamily="18" charset="0"/>
                              </a:rPr>
                              <m:t>𝑣</m:t>
                            </m:r>
                          </m:e>
                        </m:acc>
                      </m:e>
                    </m:d>
                    <m:r>
                      <a:rPr lang="en-US" altLang="zh-CN" i="1" dirty="0">
                        <a:latin typeface="Cambria Math" panose="02040503050406030204" pitchFamily="18" charset="0"/>
                      </a:rPr>
                      <m:t>=−</m:t>
                    </m:r>
                    <m:sSub>
                      <m:sSubPr>
                        <m:ctrlPr>
                          <a:rPr lang="en-US" altLang="zh-CN" i="1" dirty="0">
                            <a:latin typeface="Cambria Math" panose="02040503050406030204" pitchFamily="18" charset="0"/>
                          </a:rPr>
                        </m:ctrlPr>
                      </m:sSubPr>
                      <m:e>
                        <m:r>
                          <a:rPr lang="en-US" altLang="zh-CN" i="1" dirty="0">
                            <a:latin typeface="Cambria Math" panose="02040503050406030204" pitchFamily="18" charset="0"/>
                          </a:rPr>
                          <m:t>𝑣</m:t>
                        </m:r>
                      </m:e>
                      <m:sub>
                        <m:r>
                          <a:rPr lang="en-US" altLang="zh-CN" i="1" dirty="0">
                            <a:latin typeface="Cambria Math" panose="02040503050406030204" pitchFamily="18" charset="0"/>
                          </a:rPr>
                          <m:t>⊥</m:t>
                        </m:r>
                      </m:sub>
                    </m:sSub>
                    <m:func>
                      <m:funcPr>
                        <m:ctrlPr>
                          <a:rPr lang="en-US" altLang="zh-CN" i="1" dirty="0">
                            <a:latin typeface="Cambria Math" panose="02040503050406030204" pitchFamily="18" charset="0"/>
                          </a:rPr>
                        </m:ctrlPr>
                      </m:funcPr>
                      <m:fName>
                        <m:r>
                          <m:rPr>
                            <m:sty m:val="p"/>
                          </m:rPr>
                          <a:rPr lang="en-US" altLang="zh-CN" dirty="0">
                            <a:latin typeface="Cambria Math" panose="02040503050406030204" pitchFamily="18" charset="0"/>
                          </a:rPr>
                          <m:t>sin</m:t>
                        </m:r>
                      </m:fName>
                      <m:e>
                        <m:d>
                          <m:dPr>
                            <m:ctrlPr>
                              <a:rPr lang="en-US" altLang="zh-CN" i="1" dirty="0">
                                <a:latin typeface="Cambria Math" panose="02040503050406030204" pitchFamily="18" charset="0"/>
                              </a:rPr>
                            </m:ctrlPr>
                          </m:dPr>
                          <m:e>
                            <m:r>
                              <m:rPr>
                                <m:sty m:val="p"/>
                              </m:rPr>
                              <a:rPr lang="en-US" altLang="zh-CN" dirty="0">
                                <a:latin typeface="Cambria Math" panose="02040503050406030204" pitchFamily="18" charset="0"/>
                              </a:rPr>
                              <m:t>Ω</m:t>
                            </m:r>
                            <m:r>
                              <a:rPr lang="en-US" altLang="zh-CN" i="1" dirty="0">
                                <a:latin typeface="Cambria Math" panose="02040503050406030204" pitchFamily="18" charset="0"/>
                              </a:rPr>
                              <m:t>𝑡</m:t>
                            </m:r>
                            <m:r>
                              <a:rPr lang="en-US" altLang="zh-CN" i="1" dirty="0">
                                <a:latin typeface="Cambria Math" panose="02040503050406030204" pitchFamily="18" charset="0"/>
                              </a:rPr>
                              <m:t>+</m:t>
                            </m:r>
                            <m:r>
                              <a:rPr lang="en-US" altLang="zh-CN" i="1" dirty="0">
                                <a:latin typeface="Cambria Math" panose="02040503050406030204" pitchFamily="18" charset="0"/>
                              </a:rPr>
                              <m:t>𝛼</m:t>
                            </m:r>
                          </m:e>
                        </m:d>
                      </m:e>
                    </m:func>
                    <m:r>
                      <a:rPr lang="en-US" altLang="zh-CN" i="1" dirty="0">
                        <a:latin typeface="Cambria Math" panose="02040503050406030204" pitchFamily="18" charset="0"/>
                      </a:rPr>
                      <m:t>−</m:t>
                    </m:r>
                    <m:f>
                      <m:fPr>
                        <m:ctrlPr>
                          <a:rPr lang="en-US" altLang="zh-CN" i="1" dirty="0">
                            <a:latin typeface="Cambria Math" panose="02040503050406030204" pitchFamily="18" charset="0"/>
                          </a:rPr>
                        </m:ctrlPr>
                      </m:fPr>
                      <m:num>
                        <m:r>
                          <a:rPr lang="en-US" altLang="zh-CN" i="1" dirty="0">
                            <a:latin typeface="Cambria Math" panose="02040503050406030204" pitchFamily="18" charset="0"/>
                          </a:rPr>
                          <m:t>𝑞</m:t>
                        </m:r>
                        <m:sSub>
                          <m:sSubPr>
                            <m:ctrlPr>
                              <a:rPr lang="en-US" altLang="zh-CN" i="1" dirty="0">
                                <a:latin typeface="Cambria Math" panose="02040503050406030204" pitchFamily="18" charset="0"/>
                              </a:rPr>
                            </m:ctrlPr>
                          </m:sSubPr>
                          <m:e>
                            <m:r>
                              <a:rPr lang="en-US" altLang="zh-CN" i="1" dirty="0">
                                <a:latin typeface="Cambria Math" panose="02040503050406030204" pitchFamily="18" charset="0"/>
                              </a:rPr>
                              <m:t>𝐸</m:t>
                            </m:r>
                          </m:e>
                          <m:sub>
                            <m:r>
                              <a:rPr lang="en-US" altLang="zh-CN" i="1" dirty="0">
                                <a:latin typeface="Cambria Math" panose="02040503050406030204" pitchFamily="18" charset="0"/>
                              </a:rPr>
                              <m:t>0</m:t>
                            </m:r>
                          </m:sub>
                        </m:sSub>
                        <m:func>
                          <m:funcPr>
                            <m:ctrlPr>
                              <a:rPr lang="en-US" altLang="zh-CN" i="1" dirty="0">
                                <a:latin typeface="Cambria Math" panose="02040503050406030204" pitchFamily="18" charset="0"/>
                              </a:rPr>
                            </m:ctrlPr>
                          </m:funcPr>
                          <m:fName>
                            <m:r>
                              <m:rPr>
                                <m:sty m:val="p"/>
                              </m:rPr>
                              <a:rPr lang="en-US" altLang="zh-CN" dirty="0">
                                <a:latin typeface="Cambria Math" panose="02040503050406030204" pitchFamily="18" charset="0"/>
                              </a:rPr>
                              <m:t>cos</m:t>
                            </m:r>
                          </m:fName>
                          <m:e>
                            <m:r>
                              <a:rPr lang="en-US" altLang="zh-CN" i="1" dirty="0">
                                <a:latin typeface="Cambria Math" panose="02040503050406030204" pitchFamily="18" charset="0"/>
                              </a:rPr>
                              <m:t>(</m:t>
                            </m:r>
                            <m:r>
                              <a:rPr lang="en-US" altLang="zh-CN" i="1" dirty="0">
                                <a:latin typeface="Cambria Math" panose="02040503050406030204" pitchFamily="18" charset="0"/>
                              </a:rPr>
                              <m:t>𝜔</m:t>
                            </m:r>
                            <m:r>
                              <a:rPr lang="en-US" altLang="zh-CN" i="1" dirty="0">
                                <a:latin typeface="Cambria Math" panose="02040503050406030204" pitchFamily="18" charset="0"/>
                              </a:rPr>
                              <m:t>𝑡</m:t>
                            </m:r>
                            <m:r>
                              <a:rPr lang="en-US" altLang="zh-CN" i="1" dirty="0">
                                <a:latin typeface="Cambria Math" panose="02040503050406030204" pitchFamily="18" charset="0"/>
                              </a:rPr>
                              <m:t>)</m:t>
                            </m:r>
                          </m:e>
                        </m:func>
                        <m:r>
                          <m:rPr>
                            <m:sty m:val="p"/>
                          </m:rPr>
                          <a:rPr lang="en-US" altLang="zh-CN" dirty="0">
                            <a:latin typeface="Cambria Math" panose="02040503050406030204" pitchFamily="18" charset="0"/>
                          </a:rPr>
                          <m:t>Ω</m:t>
                        </m:r>
                      </m:num>
                      <m:den>
                        <m:r>
                          <a:rPr lang="en-US" altLang="zh-CN" i="1" dirty="0">
                            <a:latin typeface="Cambria Math" panose="02040503050406030204" pitchFamily="18" charset="0"/>
                          </a:rPr>
                          <m:t>𝑚</m:t>
                        </m:r>
                        <m:r>
                          <a:rPr lang="en-US" altLang="zh-CN" i="1" dirty="0">
                            <a:latin typeface="Cambria Math" panose="02040503050406030204" pitchFamily="18" charset="0"/>
                          </a:rPr>
                          <m:t>(</m:t>
                        </m:r>
                        <m:sSup>
                          <m:sSupPr>
                            <m:ctrlPr>
                              <a:rPr lang="en-US" altLang="zh-CN" i="1" dirty="0">
                                <a:latin typeface="Cambria Math" panose="02040503050406030204" pitchFamily="18" charset="0"/>
                              </a:rPr>
                            </m:ctrlPr>
                          </m:sSupPr>
                          <m:e>
                            <m:r>
                              <m:rPr>
                                <m:sty m:val="p"/>
                              </m:rPr>
                              <a:rPr lang="en-US" altLang="zh-CN" dirty="0">
                                <a:latin typeface="Cambria Math" panose="02040503050406030204" pitchFamily="18" charset="0"/>
                              </a:rPr>
                              <m:t>Ω</m:t>
                            </m:r>
                          </m:e>
                          <m:sup>
                            <m:r>
                              <a:rPr lang="en-US" altLang="zh-CN" i="1" dirty="0">
                                <a:latin typeface="Cambria Math" panose="02040503050406030204" pitchFamily="18" charset="0"/>
                              </a:rPr>
                              <m:t>2</m:t>
                            </m:r>
                          </m:sup>
                        </m:sSup>
                        <m:r>
                          <a:rPr lang="en-US" altLang="zh-CN" i="1" dirty="0">
                            <a:latin typeface="Cambria Math" panose="02040503050406030204" pitchFamily="18" charset="0"/>
                          </a:rPr>
                          <m:t>−</m:t>
                        </m:r>
                        <m:sSup>
                          <m:sSupPr>
                            <m:ctrlPr>
                              <a:rPr lang="en-US" altLang="zh-CN" i="1" dirty="0">
                                <a:latin typeface="Cambria Math" panose="02040503050406030204" pitchFamily="18" charset="0"/>
                              </a:rPr>
                            </m:ctrlPr>
                          </m:sSupPr>
                          <m:e>
                            <m:r>
                              <a:rPr lang="en-US" altLang="zh-CN" i="1" dirty="0">
                                <a:latin typeface="Cambria Math" panose="02040503050406030204" pitchFamily="18" charset="0"/>
                              </a:rPr>
                              <m:t>𝜔</m:t>
                            </m:r>
                          </m:e>
                          <m:sup>
                            <m:r>
                              <a:rPr lang="en-US" altLang="zh-CN" i="1" dirty="0">
                                <a:latin typeface="Cambria Math" panose="02040503050406030204" pitchFamily="18" charset="0"/>
                              </a:rPr>
                              <m:t>2</m:t>
                            </m:r>
                          </m:sup>
                        </m:sSup>
                        <m:r>
                          <a:rPr lang="en-US" altLang="zh-CN" i="1" dirty="0">
                            <a:latin typeface="Cambria Math" panose="02040503050406030204" pitchFamily="18" charset="0"/>
                          </a:rPr>
                          <m:t>)</m:t>
                        </m:r>
                      </m:den>
                    </m:f>
                  </m:oMath>
                </a14:m>
                <a:endParaRPr lang="en-US" altLang="zh-CN" dirty="0"/>
              </a:p>
            </p:txBody>
          </p:sp>
        </mc:Choice>
        <mc:Fallback>
          <p:sp>
            <p:nvSpPr>
              <p:cNvPr id="68610" name="文本占位符 93186"/>
              <p:cNvSpPr>
                <a:spLocks noRot="1" noChangeAspect="1" noMove="1" noResize="1" noEditPoints="1" noAdjustHandles="1" noChangeArrowheads="1" noChangeShapeType="1" noTextEdit="1"/>
              </p:cNvSpPr>
              <p:nvPr>
                <p:ph idx="1"/>
              </p:nvPr>
            </p:nvSpPr>
            <p:spPr>
              <a:xfrm>
                <a:off x="468313" y="1721261"/>
                <a:ext cx="8460172" cy="4444589"/>
              </a:xfrm>
              <a:blipFill rotWithShape="1">
                <a:blip r:embed="rId1"/>
                <a:stretch>
                  <a:fillRect l="-4" t="-9" r="5"/>
                </a:stretch>
              </a:blipFill>
            </p:spPr>
            <p:txBody>
              <a:bodyPr/>
              <a:lstStyle/>
              <a:p>
                <a:r>
                  <a:rPr lang="zh-CN" altLang="en-US">
                    <a:noFill/>
                  </a:rPr>
                  <a:t> </a:t>
                </a:r>
              </a:p>
            </p:txBody>
          </p:sp>
        </mc:Fallback>
      </mc:AlternateContent>
      <p:sp>
        <p:nvSpPr>
          <p:cNvPr id="68611" name="直接连接符 93187"/>
          <p:cNvSpPr/>
          <p:nvPr/>
        </p:nvSpPr>
        <p:spPr>
          <a:xfrm>
            <a:off x="9471025" y="2859088"/>
            <a:ext cx="0" cy="0"/>
          </a:xfrm>
          <a:prstGeom prst="line">
            <a:avLst/>
          </a:prstGeom>
          <a:ln w="9525" cap="flat" cmpd="sng">
            <a:solidFill>
              <a:srgbClr val="000000"/>
            </a:solidFill>
            <a:prstDash val="solid"/>
            <a:round/>
            <a:headEnd type="none" w="med" len="med"/>
            <a:tailEnd type="triangle" w="med" len="med"/>
          </a:ln>
        </p:spPr>
      </p:sp>
      <p:sp>
        <p:nvSpPr>
          <p:cNvPr id="68612" name="矩形 93188"/>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68613" name="矩形 93190"/>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09" name="标题 93185"/>
          <p:cNvSpPr>
            <a:spLocks noGrp="1"/>
          </p:cNvSpPr>
          <p:nvPr>
            <p:ph type="title"/>
          </p:nvPr>
        </p:nvSpPr>
        <p:spPr>
          <a:xfrm>
            <a:off x="457200" y="274638"/>
            <a:ext cx="8229600" cy="850106"/>
          </a:xfrm>
        </p:spPr>
        <p:txBody>
          <a:bodyPr anchor="ctr"/>
          <a:lstStyle/>
          <a:p>
            <a:pPr marL="838200" indent="-838200"/>
            <a:r>
              <a:rPr lang="zh-CN" altLang="en-US" sz="4000" dirty="0"/>
              <a:t>极化漂移</a:t>
            </a:r>
            <a:endParaRPr lang="zh-CN" altLang="en-US" sz="4000" dirty="0"/>
          </a:p>
        </p:txBody>
      </p:sp>
      <mc:AlternateContent xmlns:mc="http://schemas.openxmlformats.org/markup-compatibility/2006">
        <mc:Choice xmlns:a14="http://schemas.microsoft.com/office/drawing/2010/main" Requires="a14">
          <p:sp>
            <p:nvSpPr>
              <p:cNvPr id="68610" name="文本占位符 93186"/>
              <p:cNvSpPr>
                <a:spLocks noGrp="1"/>
              </p:cNvSpPr>
              <p:nvPr>
                <p:ph idx="1"/>
              </p:nvPr>
            </p:nvSpPr>
            <p:spPr>
              <a:xfrm>
                <a:off x="287524" y="1124744"/>
                <a:ext cx="8568951" cy="5458616"/>
              </a:xfrm>
            </p:spPr>
            <p:txBody>
              <a:bodyPr anchor="t"/>
              <a:lstStyle/>
              <a:p>
                <a:pPr>
                  <a:spcBef>
                    <a:spcPts val="600"/>
                  </a:spcBef>
                </a:pPr>
                <a:r>
                  <a:rPr lang="zh-CN" altLang="en-US" sz="2800" dirty="0"/>
                  <a:t>按</a:t>
                </a:r>
                <a14:m>
                  <m:oMath xmlns:m="http://schemas.openxmlformats.org/officeDocument/2006/math">
                    <m:r>
                      <a:rPr lang="en-US" altLang="zh-CN" sz="2800" b="0" i="1" smtClean="0">
                        <a:latin typeface="Cambria Math" panose="02040503050406030204" pitchFamily="18" charset="0"/>
                      </a:rPr>
                      <m:t>𝐸</m:t>
                    </m:r>
                    <m:d>
                      <m:dPr>
                        <m:ctrlPr>
                          <a:rPr lang="en-US" altLang="zh-CN" sz="2800" b="0" i="1" smtClean="0">
                            <a:latin typeface="Cambria Math" panose="02040503050406030204" pitchFamily="18" charset="0"/>
                          </a:rPr>
                        </m:ctrlPr>
                      </m:dPr>
                      <m:e>
                        <m:r>
                          <a:rPr lang="en-US" altLang="zh-CN" sz="2800" b="0" i="1" smtClean="0">
                            <a:latin typeface="Cambria Math" panose="02040503050406030204" pitchFamily="18" charset="0"/>
                          </a:rPr>
                          <m:t>𝑡</m:t>
                        </m:r>
                      </m:e>
                    </m:d>
                    <m:r>
                      <a:rPr lang="en-US" altLang="zh-CN" sz="2800" b="0" i="1" smtClean="0">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𝐸</m:t>
                        </m:r>
                      </m:e>
                      <m:sub>
                        <m:r>
                          <a:rPr lang="en-US" altLang="zh-CN" sz="2800" i="1">
                            <a:latin typeface="Cambria Math" panose="02040503050406030204" pitchFamily="18" charset="0"/>
                          </a:rPr>
                          <m:t>0</m:t>
                        </m:r>
                      </m:sub>
                    </m:sSub>
                    <m:func>
                      <m:funcPr>
                        <m:ctrlPr>
                          <a:rPr lang="en-US" altLang="zh-CN" sz="2800" i="1">
                            <a:latin typeface="Cambria Math" panose="02040503050406030204" pitchFamily="18" charset="0"/>
                          </a:rPr>
                        </m:ctrlPr>
                      </m:funcPr>
                      <m:fName>
                        <m:r>
                          <m:rPr>
                            <m:sty m:val="p"/>
                          </m:rPr>
                          <a:rPr lang="en-US" altLang="zh-CN" sz="2800">
                            <a:latin typeface="Cambria Math" panose="02040503050406030204" pitchFamily="18" charset="0"/>
                          </a:rPr>
                          <m:t>cos</m:t>
                        </m:r>
                      </m:fName>
                      <m:e>
                        <m:r>
                          <a:rPr lang="en-US" altLang="zh-CN" sz="2800" i="1">
                            <a:latin typeface="Cambria Math" panose="02040503050406030204" pitchFamily="18" charset="0"/>
                          </a:rPr>
                          <m:t>(</m:t>
                        </m:r>
                        <m:r>
                          <a:rPr lang="en-US" altLang="zh-CN" sz="2800" i="1">
                            <a:latin typeface="Cambria Math" panose="02040503050406030204" pitchFamily="18" charset="0"/>
                          </a:rPr>
                          <m:t>𝜔</m:t>
                        </m:r>
                        <m:r>
                          <a:rPr lang="en-US" altLang="zh-CN" sz="2800" i="1">
                            <a:latin typeface="Cambria Math" panose="02040503050406030204" pitchFamily="18" charset="0"/>
                          </a:rPr>
                          <m:t>𝑡</m:t>
                        </m:r>
                        <m:r>
                          <a:rPr lang="en-US" altLang="zh-CN" sz="2800" i="1">
                            <a:latin typeface="Cambria Math" panose="02040503050406030204" pitchFamily="18" charset="0"/>
                          </a:rPr>
                          <m:t>)</m:t>
                        </m:r>
                      </m:e>
                    </m:func>
                  </m:oMath>
                </a14:m>
                <a:r>
                  <a:rPr lang="zh-CN" altLang="en-US" sz="2800" dirty="0"/>
                  <a:t>，</a:t>
                </a:r>
                <a14:m>
                  <m:oMath xmlns:m="http://schemas.openxmlformats.org/officeDocument/2006/math">
                    <m:f>
                      <m:fPr>
                        <m:ctrlPr>
                          <a:rPr lang="en-US" altLang="zh-CN" sz="2800" b="0" i="1" smtClean="0">
                            <a:latin typeface="Cambria Math" panose="02040503050406030204" pitchFamily="18" charset="0"/>
                          </a:rPr>
                        </m:ctrlPr>
                      </m:fPr>
                      <m:num>
                        <m:r>
                          <a:rPr lang="en-US" altLang="zh-CN" sz="2800" b="0" i="1" smtClean="0">
                            <a:latin typeface="Cambria Math" panose="02040503050406030204" pitchFamily="18" charset="0"/>
                          </a:rPr>
                          <m:t>𝑑</m:t>
                        </m:r>
                        <m:r>
                          <a:rPr lang="en-US" altLang="zh-CN" sz="2800" i="1">
                            <a:latin typeface="Cambria Math" panose="02040503050406030204" pitchFamily="18" charset="0"/>
                          </a:rPr>
                          <m:t>𝐸</m:t>
                        </m:r>
                        <m:d>
                          <m:dPr>
                            <m:ctrlPr>
                              <a:rPr lang="en-US" altLang="zh-CN" sz="2800" i="1">
                                <a:latin typeface="Cambria Math" panose="02040503050406030204" pitchFamily="18" charset="0"/>
                              </a:rPr>
                            </m:ctrlPr>
                          </m:dPr>
                          <m:e>
                            <m:r>
                              <a:rPr lang="en-US" altLang="zh-CN" sz="2800" i="1">
                                <a:latin typeface="Cambria Math" panose="02040503050406030204" pitchFamily="18" charset="0"/>
                              </a:rPr>
                              <m:t>𝑡</m:t>
                            </m:r>
                          </m:e>
                        </m:d>
                      </m:num>
                      <m:den>
                        <m:r>
                          <a:rPr lang="en-US" altLang="zh-CN" sz="2800" b="0" i="1" smtClean="0">
                            <a:latin typeface="Cambria Math" panose="02040503050406030204" pitchFamily="18" charset="0"/>
                          </a:rPr>
                          <m:t>𝑑𝑡</m:t>
                        </m:r>
                      </m:den>
                    </m:f>
                    <m:r>
                      <a:rPr lang="en-US" altLang="zh-CN" sz="2800" i="1">
                        <a:latin typeface="Cambria Math" panose="02040503050406030204" pitchFamily="18" charset="0"/>
                      </a:rPr>
                      <m:t>=</m:t>
                    </m:r>
                    <m:r>
                      <a:rPr lang="en-US" altLang="zh-CN" sz="2800" b="0" i="1" smtClean="0">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𝐸</m:t>
                        </m:r>
                      </m:e>
                      <m:sub>
                        <m:r>
                          <a:rPr lang="en-US" altLang="zh-CN" sz="2800" i="1">
                            <a:latin typeface="Cambria Math" panose="02040503050406030204" pitchFamily="18" charset="0"/>
                          </a:rPr>
                          <m:t>0</m:t>
                        </m:r>
                      </m:sub>
                    </m:sSub>
                    <m:r>
                      <a:rPr lang="en-US" altLang="zh-CN" sz="2800" i="1">
                        <a:latin typeface="Cambria Math" panose="02040503050406030204" pitchFamily="18" charset="0"/>
                      </a:rPr>
                      <m:t>𝜔</m:t>
                    </m:r>
                    <m:func>
                      <m:funcPr>
                        <m:ctrlPr>
                          <a:rPr lang="en-US" altLang="zh-CN" sz="2800" b="0" i="1" smtClean="0">
                            <a:latin typeface="Cambria Math" panose="02040503050406030204" pitchFamily="18" charset="0"/>
                          </a:rPr>
                        </m:ctrlPr>
                      </m:funcPr>
                      <m:fName>
                        <m:r>
                          <m:rPr>
                            <m:sty m:val="p"/>
                          </m:rPr>
                          <a:rPr lang="en-US" altLang="zh-CN" sz="2800" b="0" i="0" smtClean="0">
                            <a:latin typeface="Cambria Math" panose="02040503050406030204" pitchFamily="18" charset="0"/>
                          </a:rPr>
                          <m:t>sin</m:t>
                        </m:r>
                      </m:fName>
                      <m:e>
                        <m:r>
                          <a:rPr lang="en-US" altLang="zh-CN" sz="2800" i="1">
                            <a:latin typeface="Cambria Math" panose="02040503050406030204" pitchFamily="18" charset="0"/>
                          </a:rPr>
                          <m:t>(</m:t>
                        </m:r>
                        <m:r>
                          <a:rPr lang="en-US" altLang="zh-CN" sz="2800" i="1">
                            <a:latin typeface="Cambria Math" panose="02040503050406030204" pitchFamily="18" charset="0"/>
                          </a:rPr>
                          <m:t>𝜔</m:t>
                        </m:r>
                        <m:r>
                          <a:rPr lang="en-US" altLang="zh-CN" sz="2800" i="1">
                            <a:latin typeface="Cambria Math" panose="02040503050406030204" pitchFamily="18" charset="0"/>
                          </a:rPr>
                          <m:t>𝑡</m:t>
                        </m:r>
                        <m:r>
                          <a:rPr lang="en-US" altLang="zh-CN" sz="2800" i="1">
                            <a:latin typeface="Cambria Math" panose="02040503050406030204" pitchFamily="18" charset="0"/>
                          </a:rPr>
                          <m:t>)</m:t>
                        </m:r>
                      </m:e>
                    </m:func>
                  </m:oMath>
                </a14:m>
                <a:r>
                  <a:rPr lang="zh-CN" altLang="en-US" sz="2800" dirty="0"/>
                  <a:t>，如果电场时缓慢变化的，即</a:t>
                </a:r>
                <a14:m>
                  <m:oMath xmlns:m="http://schemas.openxmlformats.org/officeDocument/2006/math">
                    <m:r>
                      <a:rPr lang="en-US" altLang="zh-CN" sz="2800" i="1">
                        <a:latin typeface="Cambria Math" panose="02040503050406030204" pitchFamily="18" charset="0"/>
                      </a:rPr>
                      <m:t>𝜔</m:t>
                    </m:r>
                    <m:r>
                      <a:rPr lang="en-US" altLang="zh-CN" sz="2800" i="1" smtClean="0">
                        <a:latin typeface="Cambria Math" panose="02040503050406030204" pitchFamily="18" charset="0"/>
                        <a:ea typeface="Cambria Math" panose="02040503050406030204" pitchFamily="18" charset="0"/>
                      </a:rPr>
                      <m:t>≪</m:t>
                    </m:r>
                    <m:r>
                      <m:rPr>
                        <m:sty m:val="p"/>
                      </m:rPr>
                      <a:rPr lang="en-US" altLang="zh-CN" sz="2800" dirty="0">
                        <a:latin typeface="Cambria Math" panose="02040503050406030204" pitchFamily="18" charset="0"/>
                      </a:rPr>
                      <m:t>Ω</m:t>
                    </m:r>
                  </m:oMath>
                </a14:m>
                <a:r>
                  <a:rPr lang="zh-CN" altLang="en-US" sz="2800" dirty="0"/>
                  <a:t>，可改写为：</a:t>
                </a:r>
                <a:endParaRPr lang="en-US" altLang="zh-CN" sz="2800" dirty="0"/>
              </a:p>
              <a:p>
                <a:pPr marL="0" indent="0" algn="ctr">
                  <a:spcBef>
                    <a:spcPts val="600"/>
                  </a:spcBef>
                  <a:buNone/>
                </a:pPr>
                <a:r>
                  <a:rPr lang="en-US" altLang="zh-CN" sz="2800" dirty="0"/>
                  <a:t> </a:t>
                </a:r>
                <a14:m>
                  <m:oMath xmlns:m="http://schemas.openxmlformats.org/officeDocument/2006/math">
                    <m:sSub>
                      <m:sSubPr>
                        <m:ctrlPr>
                          <a:rPr lang="en-US" altLang="zh-CN" sz="2800" i="1" dirty="0" smtClean="0">
                            <a:latin typeface="Cambria Math" panose="02040503050406030204" pitchFamily="18" charset="0"/>
                          </a:rPr>
                        </m:ctrlPr>
                      </m:sSubPr>
                      <m:e>
                        <m:r>
                          <a:rPr lang="en-US" altLang="zh-CN" sz="2800" i="1" dirty="0">
                            <a:latin typeface="Cambria Math" panose="02040503050406030204" pitchFamily="18" charset="0"/>
                          </a:rPr>
                          <m:t>𝑣</m:t>
                        </m:r>
                      </m:e>
                      <m:sub>
                        <m:r>
                          <a:rPr lang="en-US" altLang="zh-CN" sz="2800" i="1" dirty="0">
                            <a:latin typeface="Cambria Math" panose="02040503050406030204" pitchFamily="18" charset="0"/>
                          </a:rPr>
                          <m:t>𝑥</m:t>
                        </m:r>
                      </m:sub>
                    </m:sSub>
                    <m:r>
                      <a:rPr lang="en-US" altLang="zh-CN" sz="2800" i="1" dirty="0" smtClean="0">
                        <a:latin typeface="Cambria Math" panose="02040503050406030204" pitchFamily="18" charset="0"/>
                      </a:rPr>
                      <m:t>=</m:t>
                    </m:r>
                    <m:sSub>
                      <m:sSubPr>
                        <m:ctrlPr>
                          <a:rPr lang="en-US" altLang="zh-CN" sz="2800" b="0" i="1" dirty="0" smtClean="0">
                            <a:latin typeface="Cambria Math" panose="02040503050406030204" pitchFamily="18" charset="0"/>
                          </a:rPr>
                        </m:ctrlPr>
                      </m:sSubPr>
                      <m:e>
                        <m:r>
                          <a:rPr lang="en-US" altLang="zh-CN" sz="2800" b="0" i="1" dirty="0" smtClean="0">
                            <a:latin typeface="Cambria Math" panose="02040503050406030204" pitchFamily="18" charset="0"/>
                          </a:rPr>
                          <m:t>𝑣</m:t>
                        </m:r>
                      </m:e>
                      <m:sub>
                        <m:r>
                          <a:rPr lang="en-US" altLang="zh-CN" sz="2800" b="0" i="1" dirty="0" smtClean="0">
                            <a:latin typeface="Cambria Math" panose="02040503050406030204" pitchFamily="18" charset="0"/>
                          </a:rPr>
                          <m:t>⊥</m:t>
                        </m:r>
                      </m:sub>
                    </m:sSub>
                    <m:func>
                      <m:funcPr>
                        <m:ctrlPr>
                          <a:rPr lang="en-US" altLang="zh-CN" sz="2800" b="0" i="1" dirty="0" smtClean="0">
                            <a:latin typeface="Cambria Math" panose="02040503050406030204" pitchFamily="18" charset="0"/>
                          </a:rPr>
                        </m:ctrlPr>
                      </m:funcPr>
                      <m:fName>
                        <m:r>
                          <m:rPr>
                            <m:sty m:val="p"/>
                          </m:rPr>
                          <a:rPr lang="en-US" altLang="zh-CN" sz="2800" b="0" i="0" dirty="0" smtClean="0">
                            <a:latin typeface="Cambria Math" panose="02040503050406030204" pitchFamily="18" charset="0"/>
                          </a:rPr>
                          <m:t>cos</m:t>
                        </m:r>
                      </m:fName>
                      <m:e>
                        <m:r>
                          <a:rPr lang="en-US" altLang="zh-CN" sz="2800" b="0" i="1" dirty="0" smtClean="0">
                            <a:latin typeface="Cambria Math" panose="02040503050406030204" pitchFamily="18" charset="0"/>
                          </a:rPr>
                          <m:t>(</m:t>
                        </m:r>
                        <m:r>
                          <m:rPr>
                            <m:sty m:val="p"/>
                          </m:rPr>
                          <a:rPr lang="en-US" altLang="zh-CN" sz="2800" b="0" i="0" dirty="0" smtClean="0">
                            <a:latin typeface="Cambria Math" panose="02040503050406030204" pitchFamily="18" charset="0"/>
                          </a:rPr>
                          <m:t>Ω</m:t>
                        </m:r>
                        <m:r>
                          <a:rPr lang="en-US" altLang="zh-CN" sz="2800" b="0" i="1" dirty="0" smtClean="0">
                            <a:latin typeface="Cambria Math" panose="02040503050406030204" pitchFamily="18" charset="0"/>
                          </a:rPr>
                          <m:t>𝑡</m:t>
                        </m:r>
                        <m:r>
                          <a:rPr lang="en-US" altLang="zh-CN" sz="2800" b="0" i="1" dirty="0" smtClean="0">
                            <a:latin typeface="Cambria Math" panose="02040503050406030204" pitchFamily="18" charset="0"/>
                          </a:rPr>
                          <m:t>+</m:t>
                        </m:r>
                        <m:r>
                          <a:rPr lang="en-US" altLang="zh-CN" sz="2800" b="0" i="1" dirty="0" smtClean="0">
                            <a:latin typeface="Cambria Math" panose="02040503050406030204" pitchFamily="18" charset="0"/>
                          </a:rPr>
                          <m:t>𝛼</m:t>
                        </m:r>
                        <m:r>
                          <a:rPr lang="en-US" altLang="zh-CN" sz="2800" b="0" i="1" dirty="0" smtClean="0">
                            <a:latin typeface="Cambria Math" panose="02040503050406030204" pitchFamily="18" charset="0"/>
                          </a:rPr>
                          <m:t>)</m:t>
                        </m:r>
                      </m:e>
                    </m:func>
                    <m:r>
                      <a:rPr lang="en-US" altLang="zh-CN" sz="2800" b="0" i="1" dirty="0" smtClean="0">
                        <a:latin typeface="Cambria Math" panose="02040503050406030204" pitchFamily="18" charset="0"/>
                      </a:rPr>
                      <m:t>+</m:t>
                    </m:r>
                    <m:f>
                      <m:fPr>
                        <m:ctrlPr>
                          <a:rPr lang="en-US" altLang="zh-CN" sz="2800" b="0" i="1" dirty="0" smtClean="0">
                            <a:latin typeface="Cambria Math" panose="02040503050406030204" pitchFamily="18" charset="0"/>
                          </a:rPr>
                        </m:ctrlPr>
                      </m:fPr>
                      <m:num>
                        <m:r>
                          <a:rPr lang="en-US" altLang="zh-CN" sz="2800" b="0" i="1" dirty="0" smtClean="0">
                            <a:latin typeface="Cambria Math" panose="02040503050406030204" pitchFamily="18" charset="0"/>
                          </a:rPr>
                          <m:t>𝑞</m:t>
                        </m:r>
                      </m:num>
                      <m:den>
                        <m:r>
                          <a:rPr lang="en-US" altLang="zh-CN" sz="2800" b="0" i="1" dirty="0" smtClean="0">
                            <a:latin typeface="Cambria Math" panose="02040503050406030204" pitchFamily="18" charset="0"/>
                          </a:rPr>
                          <m:t>𝑚</m:t>
                        </m:r>
                        <m:sSup>
                          <m:sSupPr>
                            <m:ctrlPr>
                              <a:rPr lang="en-US" altLang="zh-CN" sz="2800" i="1" dirty="0">
                                <a:latin typeface="Cambria Math" panose="02040503050406030204" pitchFamily="18" charset="0"/>
                              </a:rPr>
                            </m:ctrlPr>
                          </m:sSupPr>
                          <m:e>
                            <m:r>
                              <m:rPr>
                                <m:sty m:val="p"/>
                              </m:rPr>
                              <a:rPr lang="en-US" altLang="zh-CN" sz="2800" dirty="0">
                                <a:latin typeface="Cambria Math" panose="02040503050406030204" pitchFamily="18" charset="0"/>
                              </a:rPr>
                              <m:t>Ω</m:t>
                            </m:r>
                          </m:e>
                          <m:sup>
                            <m:r>
                              <a:rPr lang="en-US" altLang="zh-CN" sz="2800" i="1" dirty="0">
                                <a:latin typeface="Cambria Math" panose="02040503050406030204" pitchFamily="18" charset="0"/>
                              </a:rPr>
                              <m:t>2</m:t>
                            </m:r>
                          </m:sup>
                        </m:sSup>
                      </m:den>
                    </m:f>
                    <m:f>
                      <m:fPr>
                        <m:ctrlPr>
                          <a:rPr lang="en-US" altLang="zh-CN" sz="2800" b="0" i="1" dirty="0" smtClean="0">
                            <a:latin typeface="Cambria Math" panose="02040503050406030204" pitchFamily="18" charset="0"/>
                          </a:rPr>
                        </m:ctrlPr>
                      </m:fPr>
                      <m:num>
                        <m:r>
                          <a:rPr lang="en-US" altLang="zh-CN" sz="2800" b="0" i="1" dirty="0" smtClean="0">
                            <a:latin typeface="Cambria Math" panose="02040503050406030204" pitchFamily="18" charset="0"/>
                          </a:rPr>
                          <m:t>𝑑𝐸</m:t>
                        </m:r>
                      </m:num>
                      <m:den>
                        <m:r>
                          <a:rPr lang="en-US" altLang="zh-CN" sz="2800" b="0" i="1" dirty="0" smtClean="0">
                            <a:latin typeface="Cambria Math" panose="02040503050406030204" pitchFamily="18" charset="0"/>
                          </a:rPr>
                          <m:t>𝑑𝑡</m:t>
                        </m:r>
                      </m:den>
                    </m:f>
                  </m:oMath>
                </a14:m>
                <a:endParaRPr lang="en-US" altLang="zh-CN" sz="2800" dirty="0"/>
              </a:p>
              <a:p>
                <a:pPr marL="0" indent="0" algn="ctr">
                  <a:spcBef>
                    <a:spcPts val="600"/>
                  </a:spcBef>
                  <a:buNone/>
                </a:pPr>
                <a:r>
                  <a:rPr lang="en-US" altLang="zh-CN" sz="2800" dirty="0"/>
                  <a:t> </a:t>
                </a:r>
                <a14:m>
                  <m:oMath xmlns:m="http://schemas.openxmlformats.org/officeDocument/2006/math">
                    <m:sSub>
                      <m:sSubPr>
                        <m:ctrlPr>
                          <a:rPr lang="en-US" altLang="zh-CN" sz="2800" i="1" dirty="0">
                            <a:latin typeface="Cambria Math" panose="02040503050406030204" pitchFamily="18" charset="0"/>
                          </a:rPr>
                        </m:ctrlPr>
                      </m:sSubPr>
                      <m:e>
                        <m:r>
                          <a:rPr lang="en-US" altLang="zh-CN" sz="2800" i="1" dirty="0">
                            <a:latin typeface="Cambria Math" panose="02040503050406030204" pitchFamily="18" charset="0"/>
                          </a:rPr>
                          <m:t>𝑣</m:t>
                        </m:r>
                      </m:e>
                      <m:sub>
                        <m:r>
                          <a:rPr lang="en-US" altLang="zh-CN" sz="2800" b="0" i="1" dirty="0" smtClean="0">
                            <a:latin typeface="Cambria Math" panose="02040503050406030204" pitchFamily="18" charset="0"/>
                          </a:rPr>
                          <m:t>𝑦</m:t>
                        </m:r>
                      </m:sub>
                    </m:sSub>
                    <m:r>
                      <a:rPr lang="en-US" altLang="zh-CN" sz="2800" i="1" dirty="0">
                        <a:latin typeface="Cambria Math" panose="02040503050406030204" pitchFamily="18" charset="0"/>
                      </a:rPr>
                      <m:t>=</m:t>
                    </m:r>
                    <m:r>
                      <a:rPr lang="en-US" altLang="zh-CN" sz="2800" b="0" i="1" dirty="0" smtClean="0">
                        <a:latin typeface="Cambria Math" panose="02040503050406030204" pitchFamily="18" charset="0"/>
                      </a:rPr>
                      <m:t>−</m:t>
                    </m:r>
                    <m:sSub>
                      <m:sSubPr>
                        <m:ctrlPr>
                          <a:rPr lang="en-US" altLang="zh-CN" sz="2800" i="1" dirty="0">
                            <a:latin typeface="Cambria Math" panose="02040503050406030204" pitchFamily="18" charset="0"/>
                          </a:rPr>
                        </m:ctrlPr>
                      </m:sSubPr>
                      <m:e>
                        <m:r>
                          <a:rPr lang="en-US" altLang="zh-CN" sz="2800" i="1" dirty="0">
                            <a:latin typeface="Cambria Math" panose="02040503050406030204" pitchFamily="18" charset="0"/>
                          </a:rPr>
                          <m:t>𝑣</m:t>
                        </m:r>
                      </m:e>
                      <m:sub>
                        <m:r>
                          <a:rPr lang="en-US" altLang="zh-CN" sz="2800" i="1" dirty="0">
                            <a:latin typeface="Cambria Math" panose="02040503050406030204" pitchFamily="18" charset="0"/>
                          </a:rPr>
                          <m:t>⊥</m:t>
                        </m:r>
                      </m:sub>
                    </m:sSub>
                    <m:func>
                      <m:funcPr>
                        <m:ctrlPr>
                          <a:rPr lang="en-US" altLang="zh-CN" sz="2800" b="0" i="1" dirty="0" smtClean="0">
                            <a:latin typeface="Cambria Math" panose="02040503050406030204" pitchFamily="18" charset="0"/>
                          </a:rPr>
                        </m:ctrlPr>
                      </m:funcPr>
                      <m:fName>
                        <m:r>
                          <m:rPr>
                            <m:sty m:val="p"/>
                          </m:rPr>
                          <a:rPr lang="en-US" altLang="zh-CN" sz="2800" b="0" i="0" dirty="0" smtClean="0">
                            <a:latin typeface="Cambria Math" panose="02040503050406030204" pitchFamily="18" charset="0"/>
                          </a:rPr>
                          <m:t>sin</m:t>
                        </m:r>
                      </m:fName>
                      <m:e>
                        <m:d>
                          <m:dPr>
                            <m:ctrlPr>
                              <a:rPr lang="en-US" altLang="zh-CN" sz="2800" i="1" dirty="0">
                                <a:latin typeface="Cambria Math" panose="02040503050406030204" pitchFamily="18" charset="0"/>
                              </a:rPr>
                            </m:ctrlPr>
                          </m:dPr>
                          <m:e>
                            <m:r>
                              <m:rPr>
                                <m:sty m:val="p"/>
                              </m:rPr>
                              <a:rPr lang="en-US" altLang="zh-CN" sz="2800" dirty="0">
                                <a:latin typeface="Cambria Math" panose="02040503050406030204" pitchFamily="18" charset="0"/>
                              </a:rPr>
                              <m:t>Ω</m:t>
                            </m:r>
                            <m:r>
                              <a:rPr lang="en-US" altLang="zh-CN" sz="2800" i="1" dirty="0">
                                <a:latin typeface="Cambria Math" panose="02040503050406030204" pitchFamily="18" charset="0"/>
                              </a:rPr>
                              <m:t>𝑡</m:t>
                            </m:r>
                            <m:r>
                              <a:rPr lang="en-US" altLang="zh-CN" sz="2800" i="1" dirty="0">
                                <a:latin typeface="Cambria Math" panose="02040503050406030204" pitchFamily="18" charset="0"/>
                              </a:rPr>
                              <m:t>+</m:t>
                            </m:r>
                            <m:r>
                              <a:rPr lang="en-US" altLang="zh-CN" sz="2800" i="1" dirty="0">
                                <a:latin typeface="Cambria Math" panose="02040503050406030204" pitchFamily="18" charset="0"/>
                              </a:rPr>
                              <m:t>𝛼</m:t>
                            </m:r>
                          </m:e>
                        </m:d>
                      </m:e>
                    </m:func>
                    <m:r>
                      <a:rPr lang="en-US" altLang="zh-CN" sz="2800" b="0" i="1" dirty="0" smtClean="0">
                        <a:latin typeface="Cambria Math" panose="02040503050406030204" pitchFamily="18" charset="0"/>
                      </a:rPr>
                      <m:t>−</m:t>
                    </m:r>
                    <m:f>
                      <m:fPr>
                        <m:ctrlPr>
                          <a:rPr lang="en-US" altLang="zh-CN" sz="2800" i="1" dirty="0">
                            <a:latin typeface="Cambria Math" panose="02040503050406030204" pitchFamily="18" charset="0"/>
                          </a:rPr>
                        </m:ctrlPr>
                      </m:fPr>
                      <m:num>
                        <m:r>
                          <a:rPr lang="en-US" altLang="zh-CN" sz="2800" i="1" dirty="0">
                            <a:latin typeface="Cambria Math" panose="02040503050406030204" pitchFamily="18" charset="0"/>
                          </a:rPr>
                          <m:t>𝑞</m:t>
                        </m:r>
                      </m:num>
                      <m:den>
                        <m:r>
                          <a:rPr lang="en-US" altLang="zh-CN" sz="2800" i="1" dirty="0">
                            <a:latin typeface="Cambria Math" panose="02040503050406030204" pitchFamily="18" charset="0"/>
                          </a:rPr>
                          <m:t>𝑚</m:t>
                        </m:r>
                        <m:r>
                          <m:rPr>
                            <m:sty m:val="p"/>
                          </m:rPr>
                          <a:rPr lang="en-US" altLang="zh-CN" sz="2800" dirty="0">
                            <a:latin typeface="Cambria Math" panose="02040503050406030204" pitchFamily="18" charset="0"/>
                          </a:rPr>
                          <m:t>Ω</m:t>
                        </m:r>
                      </m:den>
                    </m:f>
                    <m:r>
                      <a:rPr lang="en-US" altLang="zh-CN" sz="2800" i="1" dirty="0">
                        <a:latin typeface="Cambria Math" panose="02040503050406030204" pitchFamily="18" charset="0"/>
                      </a:rPr>
                      <m:t>𝐸</m:t>
                    </m:r>
                  </m:oMath>
                </a14:m>
                <a:endParaRPr lang="en-US" altLang="zh-CN" sz="2800" dirty="0"/>
              </a:p>
              <a:p>
                <a:pPr marL="0" indent="0">
                  <a:spcBef>
                    <a:spcPts val="600"/>
                  </a:spcBef>
                  <a:buNone/>
                </a:pPr>
                <a:r>
                  <a:rPr lang="zh-CN" altLang="en-US" sz="2800" dirty="0"/>
                  <a:t>漂移速度为 </a:t>
                </a:r>
                <a14:m>
                  <m:oMath xmlns:m="http://schemas.openxmlformats.org/officeDocument/2006/math">
                    <m:sSub>
                      <m:sSubPr>
                        <m:ctrlPr>
                          <a:rPr lang="en-US" altLang="zh-CN" sz="2800" i="1" dirty="0">
                            <a:latin typeface="Cambria Math" panose="02040503050406030204" pitchFamily="18" charset="0"/>
                          </a:rPr>
                        </m:ctrlPr>
                      </m:sSubPr>
                      <m:e>
                        <m:r>
                          <a:rPr lang="en-US" altLang="zh-CN" sz="2800" b="1" i="1" dirty="0">
                            <a:latin typeface="Cambria Math" panose="02040503050406030204" pitchFamily="18" charset="0"/>
                          </a:rPr>
                          <m:t>𝒗</m:t>
                        </m:r>
                      </m:e>
                      <m:sub>
                        <m:r>
                          <a:rPr lang="en-US" altLang="zh-CN" sz="2800" b="0" i="1" dirty="0" smtClean="0">
                            <a:latin typeface="Cambria Math" panose="02040503050406030204" pitchFamily="18" charset="0"/>
                          </a:rPr>
                          <m:t>𝐷</m:t>
                        </m:r>
                      </m:sub>
                    </m:sSub>
                    <m:r>
                      <a:rPr lang="en-US" altLang="zh-CN" sz="2800" i="1" dirty="0" smtClean="0">
                        <a:latin typeface="Cambria Math" panose="02040503050406030204" pitchFamily="18" charset="0"/>
                      </a:rPr>
                      <m:t>=</m:t>
                    </m:r>
                    <m:f>
                      <m:fPr>
                        <m:ctrlPr>
                          <a:rPr lang="en-US" altLang="zh-CN" sz="2800" i="1" dirty="0">
                            <a:latin typeface="Cambria Math" panose="02040503050406030204" pitchFamily="18" charset="0"/>
                          </a:rPr>
                        </m:ctrlPr>
                      </m:fPr>
                      <m:num>
                        <m:r>
                          <a:rPr lang="en-US" altLang="zh-CN" sz="2800" i="1" dirty="0">
                            <a:latin typeface="Cambria Math" panose="02040503050406030204" pitchFamily="18" charset="0"/>
                          </a:rPr>
                          <m:t>𝑞</m:t>
                        </m:r>
                      </m:num>
                      <m:den>
                        <m:r>
                          <a:rPr lang="en-US" altLang="zh-CN" sz="2800" i="1" dirty="0">
                            <a:latin typeface="Cambria Math" panose="02040503050406030204" pitchFamily="18" charset="0"/>
                          </a:rPr>
                          <m:t>𝑚</m:t>
                        </m:r>
                        <m:sSup>
                          <m:sSupPr>
                            <m:ctrlPr>
                              <a:rPr lang="en-US" altLang="zh-CN" sz="2800" i="1" dirty="0">
                                <a:latin typeface="Cambria Math" panose="02040503050406030204" pitchFamily="18" charset="0"/>
                              </a:rPr>
                            </m:ctrlPr>
                          </m:sSupPr>
                          <m:e>
                            <m:r>
                              <m:rPr>
                                <m:sty m:val="p"/>
                              </m:rPr>
                              <a:rPr lang="en-US" altLang="zh-CN" sz="2800" dirty="0">
                                <a:latin typeface="Cambria Math" panose="02040503050406030204" pitchFamily="18" charset="0"/>
                              </a:rPr>
                              <m:t>Ω</m:t>
                            </m:r>
                          </m:e>
                          <m:sup>
                            <m:r>
                              <a:rPr lang="en-US" altLang="zh-CN" sz="2800" i="1" dirty="0">
                                <a:latin typeface="Cambria Math" panose="02040503050406030204" pitchFamily="18" charset="0"/>
                              </a:rPr>
                              <m:t>2</m:t>
                            </m:r>
                          </m:sup>
                        </m:sSup>
                      </m:den>
                    </m:f>
                    <m:f>
                      <m:fPr>
                        <m:ctrlPr>
                          <a:rPr lang="en-US" altLang="zh-CN" sz="2800" i="1" dirty="0">
                            <a:latin typeface="Cambria Math" panose="02040503050406030204" pitchFamily="18" charset="0"/>
                          </a:rPr>
                        </m:ctrlPr>
                      </m:fPr>
                      <m:num>
                        <m:r>
                          <a:rPr lang="en-US" altLang="zh-CN" sz="2800" i="1" dirty="0">
                            <a:latin typeface="Cambria Math" panose="02040503050406030204" pitchFamily="18" charset="0"/>
                          </a:rPr>
                          <m:t>𝑑𝐸</m:t>
                        </m:r>
                      </m:num>
                      <m:den>
                        <m:r>
                          <a:rPr lang="en-US" altLang="zh-CN" sz="2800" i="1" dirty="0">
                            <a:latin typeface="Cambria Math" panose="02040503050406030204" pitchFamily="18" charset="0"/>
                          </a:rPr>
                          <m:t>𝑑𝑡</m:t>
                        </m:r>
                      </m:den>
                    </m:f>
                    <m:sSub>
                      <m:sSubPr>
                        <m:ctrlPr>
                          <a:rPr lang="en-US" altLang="zh-CN" sz="2800" i="1" dirty="0">
                            <a:latin typeface="Cambria Math" panose="02040503050406030204" pitchFamily="18" charset="0"/>
                          </a:rPr>
                        </m:ctrlPr>
                      </m:sSubPr>
                      <m:e>
                        <m:r>
                          <a:rPr lang="en-US" altLang="zh-CN" sz="2800" b="1" i="1" dirty="0" smtClean="0">
                            <a:latin typeface="Cambria Math" panose="02040503050406030204" pitchFamily="18" charset="0"/>
                          </a:rPr>
                          <m:t>𝒆</m:t>
                        </m:r>
                      </m:e>
                      <m:sub>
                        <m:r>
                          <a:rPr lang="en-US" altLang="zh-CN" sz="2800" i="1" dirty="0">
                            <a:latin typeface="Cambria Math" panose="02040503050406030204" pitchFamily="18" charset="0"/>
                          </a:rPr>
                          <m:t>𝑥</m:t>
                        </m:r>
                      </m:sub>
                    </m:sSub>
                    <m:r>
                      <a:rPr lang="en-US" altLang="zh-CN" sz="2800" b="0" i="1" dirty="0" smtClean="0">
                        <a:latin typeface="Cambria Math" panose="02040503050406030204" pitchFamily="18" charset="0"/>
                      </a:rPr>
                      <m:t>−</m:t>
                    </m:r>
                    <m:f>
                      <m:fPr>
                        <m:ctrlPr>
                          <a:rPr lang="en-US" altLang="zh-CN" sz="2800" i="1" dirty="0">
                            <a:latin typeface="Cambria Math" panose="02040503050406030204" pitchFamily="18" charset="0"/>
                          </a:rPr>
                        </m:ctrlPr>
                      </m:fPr>
                      <m:num>
                        <m:r>
                          <a:rPr lang="en-US" altLang="zh-CN" sz="2800" i="1" dirty="0">
                            <a:latin typeface="Cambria Math" panose="02040503050406030204" pitchFamily="18" charset="0"/>
                          </a:rPr>
                          <m:t>𝐸</m:t>
                        </m:r>
                      </m:num>
                      <m:den>
                        <m:r>
                          <a:rPr lang="en-US" altLang="zh-CN" sz="2800" b="0" i="1" dirty="0" smtClean="0">
                            <a:latin typeface="Cambria Math" panose="02040503050406030204" pitchFamily="18" charset="0"/>
                          </a:rPr>
                          <m:t>𝐵</m:t>
                        </m:r>
                      </m:den>
                    </m:f>
                    <m:sSub>
                      <m:sSubPr>
                        <m:ctrlPr>
                          <a:rPr lang="en-US" altLang="zh-CN" sz="2800" i="1" dirty="0">
                            <a:latin typeface="Cambria Math" panose="02040503050406030204" pitchFamily="18" charset="0"/>
                          </a:rPr>
                        </m:ctrlPr>
                      </m:sSubPr>
                      <m:e>
                        <m:r>
                          <a:rPr lang="en-US" altLang="zh-CN" sz="2800" b="1" i="1" dirty="0">
                            <a:latin typeface="Cambria Math" panose="02040503050406030204" pitchFamily="18" charset="0"/>
                          </a:rPr>
                          <m:t>𝒆</m:t>
                        </m:r>
                      </m:e>
                      <m:sub>
                        <m:r>
                          <a:rPr lang="en-US" altLang="zh-CN" sz="2800" b="0" i="1" dirty="0" smtClean="0">
                            <a:latin typeface="Cambria Math" panose="02040503050406030204" pitchFamily="18" charset="0"/>
                          </a:rPr>
                          <m:t>𝑦</m:t>
                        </m:r>
                      </m:sub>
                    </m:sSub>
                  </m:oMath>
                </a14:m>
                <a:r>
                  <a:rPr lang="zh-CN" altLang="en-US" sz="2800" dirty="0"/>
                  <a:t>，其</a:t>
                </a:r>
                <a:r>
                  <a:rPr lang="en-US" altLang="zh-CN" sz="2800" i="1" dirty="0">
                    <a:latin typeface="Times New Roman" panose="02020603050405020304" pitchFamily="18" charset="0"/>
                    <a:cs typeface="Times New Roman" panose="02020603050405020304" pitchFamily="18" charset="0"/>
                  </a:rPr>
                  <a:t>y</a:t>
                </a:r>
                <a:r>
                  <a:rPr lang="zh-CN" altLang="en-US" sz="2800" dirty="0"/>
                  <a:t>分量是普通的电场漂移，</a:t>
                </a:r>
                <a:r>
                  <a:rPr lang="en-US" altLang="zh-CN" sz="2800" i="1" dirty="0">
                    <a:latin typeface="Times New Roman" panose="02020603050405020304" pitchFamily="18" charset="0"/>
                    <a:cs typeface="Times New Roman" panose="02020603050405020304" pitchFamily="18" charset="0"/>
                  </a:rPr>
                  <a:t>x</a:t>
                </a:r>
                <a:r>
                  <a:rPr lang="zh-CN" altLang="en-US" sz="2800" dirty="0"/>
                  <a:t>分量为极化漂移</a:t>
                </a:r>
                <a:r>
                  <a:rPr lang="en-US" altLang="zh-CN" sz="2800" dirty="0"/>
                  <a:t>(</a:t>
                </a:r>
                <a:r>
                  <a:rPr lang="zh-CN" altLang="en-US" sz="2800" dirty="0"/>
                  <a:t>方向与电场一致</a:t>
                </a:r>
                <a:r>
                  <a:rPr lang="en-US" altLang="zh-CN" sz="2800" dirty="0"/>
                  <a:t>)</a:t>
                </a:r>
                <a:r>
                  <a:rPr lang="zh-CN" altLang="en-US" sz="2800" dirty="0"/>
                  <a:t>： </a:t>
                </a:r>
                <a:endParaRPr lang="zh-CN" altLang="en-US" sz="2800" dirty="0"/>
              </a:p>
              <a:p>
                <a:pPr marL="0" indent="0" algn="ctr">
                  <a:spcBef>
                    <a:spcPts val="600"/>
                  </a:spcBef>
                  <a:buNone/>
                </a:pPr>
                <a:r>
                  <a:rPr lang="en-US" altLang="zh-CN" sz="2800" dirty="0"/>
                  <a:t> </a:t>
                </a:r>
                <a14:m>
                  <m:oMath xmlns:m="http://schemas.openxmlformats.org/officeDocument/2006/math">
                    <m:sSub>
                      <m:sSubPr>
                        <m:ctrlPr>
                          <a:rPr lang="en-US" altLang="zh-CN" i="1" dirty="0">
                            <a:latin typeface="Cambria Math" panose="02040503050406030204" pitchFamily="18" charset="0"/>
                          </a:rPr>
                        </m:ctrlPr>
                      </m:sSubPr>
                      <m:e>
                        <m:r>
                          <a:rPr lang="en-US" altLang="zh-CN" b="1" i="1" dirty="0">
                            <a:latin typeface="Cambria Math" panose="02040503050406030204" pitchFamily="18" charset="0"/>
                          </a:rPr>
                          <m:t>𝒗</m:t>
                        </m:r>
                      </m:e>
                      <m:sub>
                        <m:r>
                          <a:rPr lang="en-US" altLang="zh-CN" i="1" dirty="0">
                            <a:latin typeface="Cambria Math" panose="02040503050406030204" pitchFamily="18" charset="0"/>
                          </a:rPr>
                          <m:t>𝐷</m:t>
                        </m:r>
                        <m:r>
                          <a:rPr lang="en-US" altLang="zh-CN" b="0" i="1" dirty="0" smtClean="0">
                            <a:latin typeface="Cambria Math" panose="02040503050406030204" pitchFamily="18" charset="0"/>
                          </a:rPr>
                          <m:t>𝑝</m:t>
                        </m:r>
                      </m:sub>
                    </m:sSub>
                    <m:r>
                      <a:rPr lang="en-US" altLang="zh-CN" i="1" dirty="0">
                        <a:latin typeface="Cambria Math" panose="02040503050406030204" pitchFamily="18" charset="0"/>
                      </a:rPr>
                      <m:t>=</m:t>
                    </m:r>
                    <m:f>
                      <m:fPr>
                        <m:ctrlPr>
                          <a:rPr lang="en-US" altLang="zh-CN" i="1" dirty="0">
                            <a:latin typeface="Cambria Math" panose="02040503050406030204" pitchFamily="18" charset="0"/>
                          </a:rPr>
                        </m:ctrlPr>
                      </m:fPr>
                      <m:num>
                        <m:r>
                          <a:rPr lang="en-US" altLang="zh-CN" b="0" i="1" dirty="0" smtClean="0">
                            <a:latin typeface="Cambria Math" panose="02040503050406030204" pitchFamily="18" charset="0"/>
                          </a:rPr>
                          <m:t>𝑚</m:t>
                        </m:r>
                      </m:num>
                      <m:den>
                        <m:sSup>
                          <m:sSupPr>
                            <m:ctrlPr>
                              <a:rPr lang="en-US" altLang="zh-CN" i="1" dirty="0">
                                <a:latin typeface="Cambria Math" panose="02040503050406030204" pitchFamily="18" charset="0"/>
                              </a:rPr>
                            </m:ctrlPr>
                          </m:sSupPr>
                          <m:e>
                            <m:r>
                              <a:rPr lang="en-US" altLang="zh-CN" b="0" i="1" dirty="0" smtClean="0">
                                <a:latin typeface="Cambria Math" panose="02040503050406030204" pitchFamily="18" charset="0"/>
                              </a:rPr>
                              <m:t>𝐵</m:t>
                            </m:r>
                          </m:e>
                          <m:sup>
                            <m:r>
                              <a:rPr lang="en-US" altLang="zh-CN" i="1" dirty="0">
                                <a:latin typeface="Cambria Math" panose="02040503050406030204" pitchFamily="18" charset="0"/>
                              </a:rPr>
                              <m:t>2</m:t>
                            </m:r>
                          </m:sup>
                        </m:sSup>
                        <m:r>
                          <a:rPr lang="en-US" altLang="zh-CN" b="0" i="1" dirty="0" smtClean="0">
                            <a:latin typeface="Cambria Math" panose="02040503050406030204" pitchFamily="18" charset="0"/>
                          </a:rPr>
                          <m:t>𝑞</m:t>
                        </m:r>
                      </m:den>
                    </m:f>
                    <m:f>
                      <m:fPr>
                        <m:ctrlPr>
                          <a:rPr lang="en-US" altLang="zh-CN" i="1" dirty="0">
                            <a:latin typeface="Cambria Math" panose="02040503050406030204" pitchFamily="18" charset="0"/>
                          </a:rPr>
                        </m:ctrlPr>
                      </m:fPr>
                      <m:num>
                        <m:r>
                          <a:rPr lang="en-US" altLang="zh-CN" i="1" dirty="0">
                            <a:latin typeface="Cambria Math" panose="02040503050406030204" pitchFamily="18" charset="0"/>
                          </a:rPr>
                          <m:t>𝑑</m:t>
                        </m:r>
                        <m:r>
                          <a:rPr lang="en-US" altLang="zh-CN" b="1" i="1" dirty="0">
                            <a:latin typeface="Cambria Math" panose="02040503050406030204" pitchFamily="18" charset="0"/>
                          </a:rPr>
                          <m:t>𝑬</m:t>
                        </m:r>
                      </m:num>
                      <m:den>
                        <m:r>
                          <a:rPr lang="en-US" altLang="zh-CN" i="1" dirty="0">
                            <a:latin typeface="Cambria Math" panose="02040503050406030204" pitchFamily="18" charset="0"/>
                          </a:rPr>
                          <m:t>𝑑𝑡</m:t>
                        </m:r>
                      </m:den>
                    </m:f>
                  </m:oMath>
                </a14:m>
                <a:endParaRPr lang="zh-CN" altLang="en-US" sz="2800" dirty="0"/>
              </a:p>
              <a:p>
                <a:pPr marL="0" indent="0" algn="just">
                  <a:spcBef>
                    <a:spcPts val="600"/>
                  </a:spcBef>
                  <a:buNone/>
                </a:pPr>
                <a:r>
                  <a:rPr lang="zh-CN" altLang="en-US" sz="2800" dirty="0"/>
                  <a:t>粒子越重，电场变化越快，则极化漂移越快。漂移方向与电荷符号有关，能引起电流、造成电荷分离。</a:t>
                </a:r>
                <a:endParaRPr lang="zh-CN" altLang="en-US" sz="2800" dirty="0"/>
              </a:p>
            </p:txBody>
          </p:sp>
        </mc:Choice>
        <mc:Fallback>
          <p:sp>
            <p:nvSpPr>
              <p:cNvPr id="68610" name="文本占位符 93186"/>
              <p:cNvSpPr>
                <a:spLocks noRot="1" noChangeAspect="1" noMove="1" noResize="1" noEditPoints="1" noAdjustHandles="1" noChangeArrowheads="1" noChangeShapeType="1" noTextEdit="1"/>
              </p:cNvSpPr>
              <p:nvPr>
                <p:ph idx="1"/>
              </p:nvPr>
            </p:nvSpPr>
            <p:spPr>
              <a:xfrm>
                <a:off x="287524" y="1124744"/>
                <a:ext cx="8568951" cy="5458616"/>
              </a:xfrm>
              <a:blipFill rotWithShape="1">
                <a:blip r:embed="rId1"/>
                <a:stretch>
                  <a:fillRect l="-6" t="-3" r="2" b="6"/>
                </a:stretch>
              </a:blipFill>
            </p:spPr>
            <p:txBody>
              <a:bodyPr/>
              <a:lstStyle/>
              <a:p>
                <a:r>
                  <a:rPr lang="zh-CN" altLang="en-US">
                    <a:noFill/>
                  </a:rPr>
                  <a:t> </a:t>
                </a:r>
              </a:p>
            </p:txBody>
          </p:sp>
        </mc:Fallback>
      </mc:AlternateContent>
      <p:sp>
        <p:nvSpPr>
          <p:cNvPr id="68611" name="直接连接符 93187"/>
          <p:cNvSpPr/>
          <p:nvPr/>
        </p:nvSpPr>
        <p:spPr>
          <a:xfrm>
            <a:off x="9471025" y="2859088"/>
            <a:ext cx="0" cy="0"/>
          </a:xfrm>
          <a:prstGeom prst="line">
            <a:avLst/>
          </a:prstGeom>
          <a:ln w="9525" cap="flat" cmpd="sng">
            <a:solidFill>
              <a:srgbClr val="000000"/>
            </a:solidFill>
            <a:prstDash val="solid"/>
            <a:round/>
            <a:headEnd type="none" w="med" len="med"/>
            <a:tailEnd type="triangle" w="med" len="med"/>
          </a:ln>
        </p:spPr>
      </p:sp>
      <p:sp>
        <p:nvSpPr>
          <p:cNvPr id="68612" name="矩形 93188"/>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68613" name="矩形 93190"/>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3" name="标题 97281"/>
          <p:cNvSpPr>
            <a:spLocks noGrp="1"/>
          </p:cNvSpPr>
          <p:nvPr>
            <p:ph type="title"/>
          </p:nvPr>
        </p:nvSpPr>
        <p:spPr/>
        <p:txBody>
          <a:bodyPr anchor="ctr"/>
          <a:lstStyle/>
          <a:p>
            <a:pPr marL="838200" indent="-838200"/>
            <a:r>
              <a:rPr lang="zh-CN" altLang="en-US" dirty="0"/>
              <a:t>守恒量和绝热不变量 </a:t>
            </a:r>
            <a:endParaRPr lang="zh-CN" altLang="en-US" dirty="0"/>
          </a:p>
        </p:txBody>
      </p:sp>
      <mc:AlternateContent xmlns:mc="http://schemas.openxmlformats.org/markup-compatibility/2006">
        <mc:Choice xmlns:a14="http://schemas.microsoft.com/office/drawing/2010/main" Requires="a14">
          <p:sp>
            <p:nvSpPr>
              <p:cNvPr id="69634" name="文本占位符 97282"/>
              <p:cNvSpPr>
                <a:spLocks noGrp="1"/>
              </p:cNvSpPr>
              <p:nvPr>
                <p:ph idx="1"/>
              </p:nvPr>
            </p:nvSpPr>
            <p:spPr>
              <a:xfrm>
                <a:off x="468312" y="1453617"/>
                <a:ext cx="8218488" cy="4968552"/>
              </a:xfrm>
            </p:spPr>
            <p:txBody>
              <a:bodyPr anchor="t"/>
              <a:lstStyle/>
              <a:p>
                <a:r>
                  <a:rPr lang="zh-CN" altLang="en-US" sz="2800" dirty="0"/>
                  <a:t>对于只在磁场中运动的带电粒子，其动能守恒。 </a:t>
                </a:r>
                <a:endParaRPr lang="zh-CN" altLang="en-US" sz="2800" dirty="0"/>
              </a:p>
              <a:p>
                <a:pPr marL="0" indent="0">
                  <a:spcBef>
                    <a:spcPts val="0"/>
                  </a:spcBef>
                  <a:spcAft>
                    <a:spcPts val="0"/>
                  </a:spcAft>
                  <a:buNone/>
                </a:pPr>
                <a14:m>
                  <m:oMathPara xmlns:m="http://schemas.openxmlformats.org/officeDocument/2006/math">
                    <m:oMathParaPr>
                      <m:jc m:val="centerGroup"/>
                    </m:oMathParaPr>
                    <m:oMath xmlns:m="http://schemas.openxmlformats.org/officeDocument/2006/math">
                      <m:f>
                        <m:fPr>
                          <m:ctrlPr>
                            <a:rPr lang="en-US" altLang="zh-CN" sz="2400" i="1" dirty="0">
                              <a:latin typeface="Cambria Math" panose="02040503050406030204" pitchFamily="18" charset="0"/>
                            </a:rPr>
                          </m:ctrlPr>
                        </m:fPr>
                        <m:num>
                          <m:r>
                            <a:rPr lang="en-US" altLang="zh-CN" sz="2400" i="1" dirty="0">
                              <a:latin typeface="Cambria Math" panose="02040503050406030204" pitchFamily="18" charset="0"/>
                            </a:rPr>
                            <m:t>𝑑</m:t>
                          </m:r>
                        </m:num>
                        <m:den>
                          <m:r>
                            <a:rPr lang="en-US" altLang="zh-CN" sz="2400" i="1" dirty="0">
                              <a:latin typeface="Cambria Math" panose="02040503050406030204" pitchFamily="18" charset="0"/>
                            </a:rPr>
                            <m:t>𝑑𝑡</m:t>
                          </m:r>
                        </m:den>
                      </m:f>
                      <m:d>
                        <m:dPr>
                          <m:ctrlPr>
                            <a:rPr lang="en-US" altLang="zh-CN" sz="2400" b="0" i="1" dirty="0" smtClean="0">
                              <a:latin typeface="Cambria Math" panose="02040503050406030204" pitchFamily="18" charset="0"/>
                            </a:rPr>
                          </m:ctrlPr>
                        </m:dPr>
                        <m:e>
                          <m:f>
                            <m:fPr>
                              <m:ctrlPr>
                                <a:rPr lang="en-US" altLang="zh-CN" sz="2400" b="0" i="1" dirty="0" smtClean="0">
                                  <a:latin typeface="Cambria Math" panose="02040503050406030204" pitchFamily="18" charset="0"/>
                                </a:rPr>
                              </m:ctrlPr>
                            </m:fPr>
                            <m:num>
                              <m:r>
                                <a:rPr lang="en-US" altLang="zh-CN" sz="2400" b="0" i="1" dirty="0" smtClean="0">
                                  <a:latin typeface="Cambria Math" panose="02040503050406030204" pitchFamily="18" charset="0"/>
                                </a:rPr>
                                <m:t>1</m:t>
                              </m:r>
                            </m:num>
                            <m:den>
                              <m:r>
                                <a:rPr lang="en-US" altLang="zh-CN" sz="2400" b="0" i="1" dirty="0" smtClean="0">
                                  <a:latin typeface="Cambria Math" panose="02040503050406030204" pitchFamily="18" charset="0"/>
                                </a:rPr>
                                <m:t>2</m:t>
                              </m:r>
                            </m:den>
                          </m:f>
                          <m:r>
                            <a:rPr lang="en-US" altLang="zh-CN" sz="2400" b="0" i="1" dirty="0" smtClean="0">
                              <a:latin typeface="Cambria Math" panose="02040503050406030204" pitchFamily="18" charset="0"/>
                            </a:rPr>
                            <m:t>𝑚</m:t>
                          </m:r>
                          <m:sSup>
                            <m:sSupPr>
                              <m:ctrlPr>
                                <a:rPr lang="en-US" altLang="zh-CN" sz="2400" b="0" i="1" dirty="0" smtClean="0">
                                  <a:latin typeface="Cambria Math" panose="02040503050406030204" pitchFamily="18" charset="0"/>
                                </a:rPr>
                              </m:ctrlPr>
                            </m:sSupPr>
                            <m:e>
                              <m:r>
                                <a:rPr lang="en-US" altLang="zh-CN" sz="2400" b="0" i="1" dirty="0" smtClean="0">
                                  <a:latin typeface="Cambria Math" panose="02040503050406030204" pitchFamily="18" charset="0"/>
                                </a:rPr>
                                <m:t>𝑣</m:t>
                              </m:r>
                            </m:e>
                            <m:sup>
                              <m:r>
                                <a:rPr lang="en-US" altLang="zh-CN" sz="2400" b="0" i="1" dirty="0" smtClean="0">
                                  <a:latin typeface="Cambria Math" panose="02040503050406030204" pitchFamily="18" charset="0"/>
                                </a:rPr>
                                <m:t>2</m:t>
                              </m:r>
                            </m:sup>
                          </m:sSup>
                        </m:e>
                      </m:d>
                      <m:r>
                        <a:rPr lang="en-US" altLang="zh-CN" sz="2400" b="0" i="1" dirty="0" smtClean="0">
                          <a:latin typeface="Cambria Math" panose="02040503050406030204" pitchFamily="18" charset="0"/>
                        </a:rPr>
                        <m:t>=</m:t>
                      </m:r>
                      <m:r>
                        <a:rPr lang="en-US" altLang="zh-CN" sz="2400" b="1" i="1" dirty="0" smtClean="0">
                          <a:latin typeface="Cambria Math" panose="02040503050406030204" pitchFamily="18" charset="0"/>
                        </a:rPr>
                        <m:t>𝒗</m:t>
                      </m:r>
                      <m:r>
                        <a:rPr lang="en-US" altLang="zh-CN" sz="2400" b="0" i="1" dirty="0" smtClean="0">
                          <a:latin typeface="Cambria Math" panose="02040503050406030204" pitchFamily="18" charset="0"/>
                        </a:rPr>
                        <m:t>⋅</m:t>
                      </m:r>
                      <m:r>
                        <a:rPr lang="en-US" altLang="zh-CN" sz="2400" i="1" dirty="0">
                          <a:latin typeface="Cambria Math" panose="02040503050406030204" pitchFamily="18" charset="0"/>
                        </a:rPr>
                        <m:t>𝑚</m:t>
                      </m:r>
                      <m:f>
                        <m:fPr>
                          <m:ctrlPr>
                            <a:rPr lang="en-US" altLang="zh-CN" sz="2400" i="1" dirty="0">
                              <a:latin typeface="Cambria Math" panose="02040503050406030204" pitchFamily="18" charset="0"/>
                            </a:rPr>
                          </m:ctrlPr>
                        </m:fPr>
                        <m:num>
                          <m:r>
                            <a:rPr lang="en-US" altLang="zh-CN" sz="2400" i="1" dirty="0">
                              <a:latin typeface="Cambria Math" panose="02040503050406030204" pitchFamily="18" charset="0"/>
                            </a:rPr>
                            <m:t>𝑑</m:t>
                          </m:r>
                        </m:num>
                        <m:den>
                          <m:r>
                            <a:rPr lang="en-US" altLang="zh-CN" sz="2400" i="1" dirty="0">
                              <a:latin typeface="Cambria Math" panose="02040503050406030204" pitchFamily="18" charset="0"/>
                            </a:rPr>
                            <m:t>𝑑𝑡</m:t>
                          </m:r>
                        </m:den>
                      </m:f>
                      <m:r>
                        <a:rPr lang="en-US" altLang="zh-CN" sz="2400" b="1" i="1" dirty="0" smtClean="0">
                          <a:latin typeface="Cambria Math" panose="02040503050406030204" pitchFamily="18" charset="0"/>
                        </a:rPr>
                        <m:t>𝒗</m:t>
                      </m:r>
                      <m:r>
                        <a:rPr lang="en-US" altLang="zh-CN" sz="2400" b="1" i="1" dirty="0" smtClean="0">
                          <a:latin typeface="Cambria Math" panose="02040503050406030204" pitchFamily="18" charset="0"/>
                        </a:rPr>
                        <m:t>=</m:t>
                      </m:r>
                      <m:r>
                        <a:rPr lang="en-US" altLang="zh-CN" sz="2400" b="1" i="1" dirty="0">
                          <a:latin typeface="Cambria Math" panose="02040503050406030204" pitchFamily="18" charset="0"/>
                        </a:rPr>
                        <m:t>𝒗</m:t>
                      </m:r>
                      <m:r>
                        <a:rPr lang="en-US" altLang="zh-CN" sz="2400" i="1" dirty="0">
                          <a:latin typeface="Cambria Math" panose="02040503050406030204" pitchFamily="18" charset="0"/>
                        </a:rPr>
                        <m:t>⋅</m:t>
                      </m:r>
                      <m:r>
                        <a:rPr lang="en-US" altLang="zh-CN" sz="2400" b="0" i="1" dirty="0" smtClean="0">
                          <a:latin typeface="Cambria Math" panose="02040503050406030204" pitchFamily="18" charset="0"/>
                        </a:rPr>
                        <m:t>𝑞</m:t>
                      </m:r>
                      <m:d>
                        <m:dPr>
                          <m:ctrlPr>
                            <a:rPr lang="en-US" altLang="zh-CN" sz="2400" b="0" i="1" dirty="0" smtClean="0">
                              <a:latin typeface="Cambria Math" panose="02040503050406030204" pitchFamily="18" charset="0"/>
                            </a:rPr>
                          </m:ctrlPr>
                        </m:dPr>
                        <m:e>
                          <m:r>
                            <a:rPr lang="en-US" altLang="zh-CN" sz="2400" b="1" i="1" dirty="0">
                              <a:latin typeface="Cambria Math" panose="02040503050406030204" pitchFamily="18" charset="0"/>
                            </a:rPr>
                            <m:t>𝒗</m:t>
                          </m:r>
                          <m:r>
                            <a:rPr lang="en-US" altLang="zh-CN" sz="2400" b="1" i="1" dirty="0">
                              <a:latin typeface="Cambria Math" panose="02040503050406030204" pitchFamily="18" charset="0"/>
                            </a:rPr>
                            <m:t>×</m:t>
                          </m:r>
                          <m:r>
                            <a:rPr lang="en-US" altLang="zh-CN" sz="2400" b="1" i="1" dirty="0" smtClean="0">
                              <a:latin typeface="Cambria Math" panose="02040503050406030204" pitchFamily="18" charset="0"/>
                            </a:rPr>
                            <m:t>𝑩</m:t>
                          </m:r>
                        </m:e>
                      </m:d>
                      <m:r>
                        <a:rPr lang="en-US" altLang="zh-CN" sz="2400" b="0" i="1" dirty="0" smtClean="0">
                          <a:latin typeface="Cambria Math" panose="02040503050406030204" pitchFamily="18" charset="0"/>
                        </a:rPr>
                        <m:t>=</m:t>
                      </m:r>
                      <m:r>
                        <a:rPr lang="en-US" altLang="zh-CN" sz="2400" b="0" i="1" dirty="0" smtClean="0">
                          <a:latin typeface="Cambria Math" panose="02040503050406030204" pitchFamily="18" charset="0"/>
                        </a:rPr>
                        <m:t>0</m:t>
                      </m:r>
                    </m:oMath>
                  </m:oMathPara>
                </a14:m>
                <a:endParaRPr lang="zh-CN" altLang="en-US" sz="2400" dirty="0"/>
              </a:p>
              <a:p>
                <a:r>
                  <a:rPr lang="zh-CN" altLang="en-US" sz="2800" dirty="0"/>
                  <a:t>有周期运动的系统中，若系统的能量变化远慢于周期运动，且能独立分离不与其他运动耦合，则周期运动的角变量</a:t>
                </a:r>
                <a:r>
                  <a:rPr lang="en-US" altLang="zh-CN" sz="2800" i="1" dirty="0">
                    <a:latin typeface="Times New Roman" panose="02020603050405020304" pitchFamily="18" charset="0"/>
                    <a:cs typeface="Times New Roman" panose="02020603050405020304" pitchFamily="18" charset="0"/>
                  </a:rPr>
                  <a:t>q</a:t>
                </a:r>
                <a:r>
                  <a:rPr lang="zh-CN" altLang="en-US" sz="2800" dirty="0"/>
                  <a:t>对于它的广义动量</a:t>
                </a:r>
                <a:r>
                  <a:rPr lang="en-US" altLang="zh-CN" sz="2800" i="1" dirty="0">
                    <a:latin typeface="Times New Roman" panose="02020603050405020304" pitchFamily="18" charset="0"/>
                    <a:cs typeface="Times New Roman" panose="02020603050405020304" pitchFamily="18" charset="0"/>
                  </a:rPr>
                  <a:t>p</a:t>
                </a:r>
                <a:r>
                  <a:rPr lang="zh-CN" altLang="en-US" sz="2800" dirty="0"/>
                  <a:t>积分一个周期</a:t>
                </a:r>
                <a:r>
                  <a:rPr lang="en-US" altLang="zh-CN" sz="2800" dirty="0"/>
                  <a:t>(</a:t>
                </a:r>
                <a:r>
                  <a:rPr lang="zh-CN" altLang="en-US" sz="2800" dirty="0"/>
                  <a:t>积分时间段得以限定</a:t>
                </a:r>
                <a:r>
                  <a:rPr lang="en-US" altLang="zh-CN" sz="2800" dirty="0"/>
                  <a:t>)</a:t>
                </a:r>
                <a:r>
                  <a:rPr lang="zh-CN" altLang="en-US" sz="2800" dirty="0"/>
                  <a:t> ，可得作用变量</a:t>
                </a:r>
                <a:endParaRPr lang="en-US" altLang="zh-CN" sz="2800" dirty="0"/>
              </a:p>
              <a:p>
                <a:pPr marL="0" indent="0" algn="ctr">
                  <a:buNone/>
                </a:pPr>
                <a14:m>
                  <m:oMath xmlns:m="http://schemas.openxmlformats.org/officeDocument/2006/math">
                    <m:r>
                      <a:rPr lang="en-US" altLang="zh-CN" sz="2800" i="1">
                        <a:latin typeface="Cambria Math" panose="02040503050406030204" pitchFamily="18" charset="0"/>
                      </a:rPr>
                      <m:t>𝐽</m:t>
                    </m:r>
                    <m:r>
                      <a:rPr lang="en-US" altLang="zh-CN" sz="2800" i="1">
                        <a:latin typeface="Cambria Math" panose="02040503050406030204" pitchFamily="18" charset="0"/>
                      </a:rPr>
                      <m:t>=</m:t>
                    </m:r>
                    <m:nary>
                      <m:naryPr>
                        <m:chr m:val="∮"/>
                        <m:limLoc m:val="undOvr"/>
                        <m:subHide m:val="on"/>
                        <m:supHide m:val="on"/>
                        <m:ctrlPr>
                          <a:rPr lang="en-US" altLang="zh-CN" sz="2800" i="1">
                            <a:latin typeface="Cambria Math" panose="02040503050406030204" pitchFamily="18" charset="0"/>
                          </a:rPr>
                        </m:ctrlPr>
                      </m:naryPr>
                      <m:sub/>
                      <m:sup/>
                      <m:e>
                        <m:r>
                          <a:rPr lang="en-US" altLang="zh-CN" sz="2800" i="1">
                            <a:latin typeface="Cambria Math" panose="02040503050406030204" pitchFamily="18" charset="0"/>
                          </a:rPr>
                          <m:t>𝑝𝑑𝑞</m:t>
                        </m:r>
                      </m:e>
                    </m:nary>
                  </m:oMath>
                </a14:m>
                <a:r>
                  <a:rPr lang="en-US" altLang="zh-CN" sz="2800" dirty="0"/>
                  <a:t> </a:t>
                </a:r>
                <a:endParaRPr lang="en-US" altLang="zh-CN" sz="2800" dirty="0"/>
              </a:p>
              <a:p>
                <a:r>
                  <a:rPr lang="zh-CN" altLang="en-US" sz="2800" dirty="0"/>
                  <a:t>尽管作用变量</a:t>
                </a:r>
                <a:r>
                  <a:rPr lang="en-US" altLang="zh-CN" sz="2800" i="1" dirty="0">
                    <a:latin typeface="Times New Roman" panose="02020603050405020304" pitchFamily="18" charset="0"/>
                    <a:cs typeface="Times New Roman" panose="02020603050405020304" pitchFamily="18" charset="0"/>
                  </a:rPr>
                  <a:t>J</a:t>
                </a:r>
                <a:r>
                  <a:rPr lang="zh-CN" altLang="en-US" sz="2800" dirty="0"/>
                  <a:t>不是守恒量，但它在运动中能近似保持不变。这种近似不变量称为绝热不变量。</a:t>
                </a:r>
                <a:endParaRPr lang="en-US" altLang="zh-CN" sz="2800" dirty="0"/>
              </a:p>
              <a:p>
                <a:endParaRPr lang="en-US" altLang="zh-CN" sz="2800" dirty="0"/>
              </a:p>
              <a:p>
                <a:endParaRPr lang="en-US" altLang="zh-CN" sz="2800" b="0" i="1" dirty="0">
                  <a:latin typeface="Cambria Math" panose="02040503050406030204" pitchFamily="18" charset="0"/>
                </a:endParaRPr>
              </a:p>
              <a:p>
                <a:pPr marL="0" indent="0">
                  <a:lnSpc>
                    <a:spcPct val="80000"/>
                  </a:lnSpc>
                  <a:spcBef>
                    <a:spcPts val="0"/>
                  </a:spcBef>
                  <a:buNone/>
                </a:pPr>
                <a:endParaRPr lang="zh-CN" altLang="en-US" sz="2800" dirty="0"/>
              </a:p>
              <a:p>
                <a:pPr>
                  <a:spcBef>
                    <a:spcPts val="0"/>
                  </a:spcBef>
                  <a:buNone/>
                </a:pPr>
                <a:r>
                  <a:rPr lang="zh-CN" altLang="en-US" sz="2800" dirty="0"/>
                  <a:t>    </a:t>
                </a:r>
                <a:endParaRPr lang="zh-CN" altLang="en-US" sz="2800" dirty="0"/>
              </a:p>
            </p:txBody>
          </p:sp>
        </mc:Choice>
        <mc:Fallback>
          <p:sp>
            <p:nvSpPr>
              <p:cNvPr id="69634" name="文本占位符 97282"/>
              <p:cNvSpPr>
                <a:spLocks noRot="1" noChangeAspect="1" noMove="1" noResize="1" noEditPoints="1" noAdjustHandles="1" noChangeArrowheads="1" noChangeShapeType="1" noTextEdit="1"/>
              </p:cNvSpPr>
              <p:nvPr>
                <p:ph idx="1"/>
              </p:nvPr>
            </p:nvSpPr>
            <p:spPr>
              <a:xfrm>
                <a:off x="468312" y="1453617"/>
                <a:ext cx="8218488" cy="4968552"/>
              </a:xfrm>
              <a:blipFill rotWithShape="1">
                <a:blip r:embed="rId1"/>
                <a:stretch>
                  <a:fillRect l="-4" t="-2" b="-25731"/>
                </a:stretch>
              </a:blipFill>
            </p:spPr>
            <p:txBody>
              <a:bodyPr/>
              <a:lstStyle/>
              <a:p>
                <a:r>
                  <a:rPr lang="zh-CN" altLang="en-US">
                    <a:noFill/>
                  </a:rPr>
                  <a:t> </a:t>
                </a:r>
              </a:p>
            </p:txBody>
          </p:sp>
        </mc:Fallback>
      </mc:AlternateContent>
      <p:sp>
        <p:nvSpPr>
          <p:cNvPr id="69635" name="直接连接符 97283"/>
          <p:cNvSpPr/>
          <p:nvPr/>
        </p:nvSpPr>
        <p:spPr>
          <a:xfrm>
            <a:off x="9471025" y="2859088"/>
            <a:ext cx="0" cy="0"/>
          </a:xfrm>
          <a:prstGeom prst="line">
            <a:avLst/>
          </a:prstGeom>
          <a:ln w="9525" cap="flat" cmpd="sng">
            <a:solidFill>
              <a:srgbClr val="000000"/>
            </a:solidFill>
            <a:prstDash val="solid"/>
            <a:round/>
            <a:headEnd type="none" w="med" len="med"/>
            <a:tailEnd type="triangle" w="med" len="med"/>
          </a:ln>
        </p:spPr>
      </p:sp>
      <p:sp>
        <p:nvSpPr>
          <p:cNvPr id="69636" name="矩形 97284"/>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69637" name="矩形 97285"/>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7" name="标题 100353"/>
          <p:cNvSpPr>
            <a:spLocks noGrp="1"/>
          </p:cNvSpPr>
          <p:nvPr>
            <p:ph type="title"/>
          </p:nvPr>
        </p:nvSpPr>
        <p:spPr/>
        <p:txBody>
          <a:bodyPr anchor="ctr"/>
          <a:lstStyle/>
          <a:p>
            <a:pPr marL="838200" indent="-838200"/>
            <a:r>
              <a:rPr lang="zh-CN" altLang="en-US" dirty="0"/>
              <a:t>哈密顿力学系统的作用变量</a:t>
            </a:r>
            <a:endParaRPr lang="zh-CN" altLang="en-US" dirty="0"/>
          </a:p>
        </p:txBody>
      </p:sp>
      <mc:AlternateContent xmlns:mc="http://schemas.openxmlformats.org/markup-compatibility/2006">
        <mc:Choice xmlns:a14="http://schemas.microsoft.com/office/drawing/2010/main" Requires="a14">
          <p:sp>
            <p:nvSpPr>
              <p:cNvPr id="70658" name="文本占位符 100354"/>
              <p:cNvSpPr>
                <a:spLocks noGrp="1"/>
              </p:cNvSpPr>
              <p:nvPr>
                <p:ph idx="1"/>
              </p:nvPr>
            </p:nvSpPr>
            <p:spPr>
              <a:xfrm>
                <a:off x="395536" y="1418043"/>
                <a:ext cx="8497192" cy="5220576"/>
              </a:xfrm>
            </p:spPr>
            <p:txBody>
              <a:bodyPr anchor="t"/>
              <a:lstStyle/>
              <a:p>
                <a:r>
                  <a:rPr lang="zh-CN" altLang="en-US" sz="2800" dirty="0"/>
                  <a:t>假设力学系统中一个广义变量</a:t>
                </a:r>
                <a:r>
                  <a:rPr lang="en-US" altLang="zh-CN" sz="2800" i="1" dirty="0">
                    <a:latin typeface="Times New Roman" panose="02020603050405020304" pitchFamily="18" charset="0"/>
                    <a:cs typeface="Times New Roman" panose="02020603050405020304" pitchFamily="18" charset="0"/>
                  </a:rPr>
                  <a:t>q</a:t>
                </a:r>
                <a:r>
                  <a:rPr lang="zh-CN" altLang="en-US" sz="2800" dirty="0"/>
                  <a:t>可分离出来，且它具有周期性，整个系统由参数</a:t>
                </a:r>
                <a14:m>
                  <m:oMath xmlns:m="http://schemas.openxmlformats.org/officeDocument/2006/math">
                    <m:r>
                      <a:rPr lang="en-US" altLang="zh-CN" sz="2800" i="1">
                        <a:latin typeface="Cambria Math" panose="02040503050406030204" pitchFamily="18" charset="0"/>
                      </a:rPr>
                      <m:t>𝜆</m:t>
                    </m:r>
                    <m:r>
                      <a:rPr lang="en-US" altLang="zh-CN" sz="2800" i="1">
                        <a:latin typeface="Cambria Math" panose="02040503050406030204" pitchFamily="18" charset="0"/>
                      </a:rPr>
                      <m:t>(</m:t>
                    </m:r>
                    <m:r>
                      <a:rPr lang="en-US" altLang="zh-CN" sz="2800" i="1">
                        <a:latin typeface="Cambria Math" panose="02040503050406030204" pitchFamily="18" charset="0"/>
                      </a:rPr>
                      <m:t>𝑡</m:t>
                    </m:r>
                    <m:r>
                      <a:rPr lang="en-US" altLang="zh-CN" sz="2800" i="1">
                        <a:latin typeface="Cambria Math" panose="02040503050406030204" pitchFamily="18" charset="0"/>
                      </a:rPr>
                      <m:t>)</m:t>
                    </m:r>
                  </m:oMath>
                </a14:m>
                <a:r>
                  <a:rPr lang="zh-CN" altLang="en-US" sz="2800" dirty="0"/>
                  <a:t>主导而缓变的，其哈密顿函数</a:t>
                </a:r>
                <a:r>
                  <a:rPr lang="en-US" altLang="zh-CN" sz="2800" i="1" dirty="0">
                    <a:latin typeface="Times New Roman" panose="02020603050405020304" pitchFamily="18" charset="0"/>
                    <a:cs typeface="Times New Roman" panose="02020603050405020304" pitchFamily="18" charset="0"/>
                  </a:rPr>
                  <a:t>H</a:t>
                </a:r>
                <a:r>
                  <a:rPr lang="zh-CN" altLang="en-US" sz="2800" dirty="0"/>
                  <a:t>的值近似不变，有：</a:t>
                </a:r>
                <a:endParaRPr lang="en-US" altLang="zh-CN" sz="2800" dirty="0"/>
              </a:p>
              <a:p>
                <a:pPr marL="0" indent="0">
                  <a:buNone/>
                </a:pPr>
                <a14:m>
                  <m:oMathPara xmlns:m="http://schemas.openxmlformats.org/officeDocument/2006/math">
                    <m:oMathParaPr>
                      <m:jc m:val="centerGroup"/>
                    </m:oMathParaPr>
                    <m:oMath xmlns:m="http://schemas.openxmlformats.org/officeDocument/2006/math">
                      <m:r>
                        <a:rPr lang="en-US" altLang="zh-CN" sz="2800" b="0" i="1" smtClean="0">
                          <a:latin typeface="Cambria Math" panose="02040503050406030204" pitchFamily="18" charset="0"/>
                        </a:rPr>
                        <m:t>𝐻</m:t>
                      </m:r>
                      <m:d>
                        <m:dPr>
                          <m:ctrlPr>
                            <a:rPr lang="en-US" altLang="zh-CN" sz="2800" b="0" i="1" smtClean="0">
                              <a:latin typeface="Cambria Math" panose="02040503050406030204" pitchFamily="18" charset="0"/>
                            </a:rPr>
                          </m:ctrlPr>
                        </m:dPr>
                        <m:e>
                          <m:r>
                            <a:rPr lang="en-US" altLang="zh-CN" sz="2800" b="0" i="1" smtClean="0">
                              <a:latin typeface="Cambria Math" panose="02040503050406030204" pitchFamily="18" charset="0"/>
                            </a:rPr>
                            <m:t>𝑞</m:t>
                          </m:r>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𝑝</m:t>
                          </m:r>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𝜆</m:t>
                          </m:r>
                          <m:d>
                            <m:dPr>
                              <m:ctrlPr>
                                <a:rPr lang="en-US" altLang="zh-CN" sz="2800" b="0" i="1" smtClean="0">
                                  <a:latin typeface="Cambria Math" panose="02040503050406030204" pitchFamily="18" charset="0"/>
                                </a:rPr>
                              </m:ctrlPr>
                            </m:dPr>
                            <m:e>
                              <m:r>
                                <a:rPr lang="en-US" altLang="zh-CN" sz="2800" b="0" i="1" smtClean="0">
                                  <a:latin typeface="Cambria Math" panose="02040503050406030204" pitchFamily="18" charset="0"/>
                                </a:rPr>
                                <m:t>𝑡</m:t>
                              </m:r>
                            </m:e>
                          </m:d>
                          <m:r>
                            <a:rPr lang="en-US" altLang="zh-CN" sz="2800" b="0" i="1" smtClean="0">
                              <a:latin typeface="Cambria Math" panose="02040503050406030204" pitchFamily="18" charset="0"/>
                            </a:rPr>
                            <m:t>; </m:t>
                          </m:r>
                          <m:acc>
                            <m:accPr>
                              <m:chr m:val="̃"/>
                              <m:ctrlPr>
                                <a:rPr lang="en-US" altLang="zh-CN" sz="2800" b="0" i="1" smtClean="0">
                                  <a:latin typeface="Cambria Math" panose="02040503050406030204" pitchFamily="18" charset="0"/>
                                </a:rPr>
                              </m:ctrlPr>
                            </m:accPr>
                            <m:e>
                              <m:r>
                                <a:rPr lang="en-US" altLang="zh-CN" sz="2800" i="1">
                                  <a:latin typeface="Cambria Math" panose="02040503050406030204" pitchFamily="18" charset="0"/>
                                </a:rPr>
                                <m:t>𝑞</m:t>
                              </m:r>
                            </m:e>
                          </m:acc>
                          <m:r>
                            <a:rPr lang="en-US" altLang="zh-CN" sz="2800" b="0" i="1" smtClean="0">
                              <a:latin typeface="Cambria Math" panose="02040503050406030204" pitchFamily="18" charset="0"/>
                            </a:rPr>
                            <m:t>,</m:t>
                          </m:r>
                          <m:acc>
                            <m:accPr>
                              <m:chr m:val="̃"/>
                              <m:ctrlPr>
                                <a:rPr lang="en-US" altLang="zh-CN" sz="2800" i="1">
                                  <a:latin typeface="Cambria Math" panose="02040503050406030204" pitchFamily="18" charset="0"/>
                                </a:rPr>
                              </m:ctrlPr>
                            </m:accPr>
                            <m:e>
                              <m:r>
                                <a:rPr lang="en-US" altLang="zh-CN" sz="2800" b="0" i="1" smtClean="0">
                                  <a:latin typeface="Cambria Math" panose="02040503050406030204" pitchFamily="18" charset="0"/>
                                </a:rPr>
                                <m:t>𝑝</m:t>
                              </m:r>
                            </m:e>
                          </m:acc>
                        </m:e>
                      </m:d>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𝐸</m:t>
                      </m:r>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𝑡</m:t>
                      </m:r>
                      <m:r>
                        <a:rPr lang="en-US" altLang="zh-CN" sz="2800" b="0" i="1" smtClean="0">
                          <a:latin typeface="Cambria Math" panose="02040503050406030204" pitchFamily="18" charset="0"/>
                        </a:rPr>
                        <m:t>)</m:t>
                      </m:r>
                    </m:oMath>
                  </m:oMathPara>
                </a14:m>
                <a:endParaRPr lang="zh-CN" altLang="en-US" sz="2800" dirty="0"/>
              </a:p>
              <a:p>
                <a:pPr marL="0" indent="0">
                  <a:buNone/>
                </a:pPr>
                <a:r>
                  <a:rPr lang="zh-CN" altLang="en-US" sz="2800" dirty="0"/>
                  <a:t>这里</a:t>
                </a:r>
                <a14:m>
                  <m:oMath xmlns:m="http://schemas.openxmlformats.org/officeDocument/2006/math">
                    <m:acc>
                      <m:accPr>
                        <m:chr m:val="̃"/>
                        <m:ctrlPr>
                          <a:rPr lang="en-US" altLang="zh-CN" sz="2800" i="1">
                            <a:latin typeface="Cambria Math" panose="02040503050406030204" pitchFamily="18" charset="0"/>
                          </a:rPr>
                        </m:ctrlPr>
                      </m:accPr>
                      <m:e>
                        <m:r>
                          <a:rPr lang="en-US" altLang="zh-CN" sz="2800" i="1">
                            <a:latin typeface="Cambria Math" panose="02040503050406030204" pitchFamily="18" charset="0"/>
                          </a:rPr>
                          <m:t>𝑞</m:t>
                        </m:r>
                      </m:e>
                    </m:acc>
                    <m:r>
                      <a:rPr lang="en-US" altLang="zh-CN" sz="2800" i="1">
                        <a:latin typeface="Cambria Math" panose="02040503050406030204" pitchFamily="18" charset="0"/>
                      </a:rPr>
                      <m:t>,</m:t>
                    </m:r>
                    <m:acc>
                      <m:accPr>
                        <m:chr m:val="̃"/>
                        <m:ctrlPr>
                          <a:rPr lang="en-US" altLang="zh-CN" sz="2800" i="1">
                            <a:latin typeface="Cambria Math" panose="02040503050406030204" pitchFamily="18" charset="0"/>
                          </a:rPr>
                        </m:ctrlPr>
                      </m:accPr>
                      <m:e>
                        <m:r>
                          <a:rPr lang="en-US" altLang="zh-CN" sz="2800" i="1">
                            <a:latin typeface="Cambria Math" panose="02040503050406030204" pitchFamily="18" charset="0"/>
                          </a:rPr>
                          <m:t>𝑝</m:t>
                        </m:r>
                      </m:e>
                    </m:acc>
                  </m:oMath>
                </a14:m>
                <a:r>
                  <a:rPr lang="zh-CN" altLang="en-US" sz="2800" dirty="0"/>
                  <a:t>是系统其余的广义变量和广义动量。反解出 </a:t>
                </a:r>
                <a14:m>
                  <m:oMath xmlns:m="http://schemas.openxmlformats.org/officeDocument/2006/math">
                    <m:r>
                      <a:rPr lang="en-US" altLang="zh-CN" sz="2800" i="1">
                        <a:latin typeface="Cambria Math" panose="02040503050406030204" pitchFamily="18" charset="0"/>
                      </a:rPr>
                      <m:t>𝑝</m:t>
                    </m:r>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𝑝</m:t>
                    </m:r>
                    <m:r>
                      <a:rPr lang="en-US" altLang="zh-CN" sz="2800" i="1">
                        <a:latin typeface="Cambria Math" panose="02040503050406030204" pitchFamily="18" charset="0"/>
                      </a:rPr>
                      <m:t>(</m:t>
                    </m:r>
                    <m:r>
                      <a:rPr lang="en-US" altLang="zh-CN" sz="2800" i="1">
                        <a:latin typeface="Cambria Math" panose="02040503050406030204" pitchFamily="18" charset="0"/>
                      </a:rPr>
                      <m:t>𝑞</m:t>
                    </m:r>
                    <m:r>
                      <a:rPr lang="en-US" altLang="zh-CN" sz="2800" i="1">
                        <a:latin typeface="Cambria Math" panose="02040503050406030204" pitchFamily="18" charset="0"/>
                      </a:rPr>
                      <m:t>,</m:t>
                    </m:r>
                    <m:r>
                      <a:rPr lang="en-US" altLang="zh-CN" sz="2800" i="1">
                        <a:latin typeface="Cambria Math" panose="02040503050406030204" pitchFamily="18" charset="0"/>
                      </a:rPr>
                      <m:t>𝐸</m:t>
                    </m:r>
                    <m:r>
                      <a:rPr lang="en-US" altLang="zh-CN" sz="2800" i="1">
                        <a:latin typeface="Cambria Math" panose="02040503050406030204" pitchFamily="18" charset="0"/>
                      </a:rPr>
                      <m:t>,</m:t>
                    </m:r>
                    <m:r>
                      <a:rPr lang="en-US" altLang="zh-CN" sz="2800" i="1">
                        <a:latin typeface="Cambria Math" panose="02040503050406030204" pitchFamily="18" charset="0"/>
                      </a:rPr>
                      <m:t>𝜆</m:t>
                    </m:r>
                    <m:r>
                      <a:rPr lang="en-US" altLang="zh-CN" sz="2800" i="1">
                        <a:latin typeface="Cambria Math" panose="02040503050406030204" pitchFamily="18" charset="0"/>
                      </a:rPr>
                      <m:t>; </m:t>
                    </m:r>
                    <m:acc>
                      <m:accPr>
                        <m:chr m:val="̃"/>
                        <m:ctrlPr>
                          <a:rPr lang="en-US" altLang="zh-CN" sz="2800" i="1">
                            <a:latin typeface="Cambria Math" panose="02040503050406030204" pitchFamily="18" charset="0"/>
                          </a:rPr>
                        </m:ctrlPr>
                      </m:accPr>
                      <m:e>
                        <m:r>
                          <a:rPr lang="en-US" altLang="zh-CN" sz="2800" i="1">
                            <a:latin typeface="Cambria Math" panose="02040503050406030204" pitchFamily="18" charset="0"/>
                          </a:rPr>
                          <m:t>𝑞</m:t>
                        </m:r>
                      </m:e>
                    </m:acc>
                    <m:r>
                      <a:rPr lang="en-US" altLang="zh-CN" sz="2800" i="1">
                        <a:latin typeface="Cambria Math" panose="02040503050406030204" pitchFamily="18" charset="0"/>
                      </a:rPr>
                      <m:t>,</m:t>
                    </m:r>
                    <m:acc>
                      <m:accPr>
                        <m:chr m:val="̃"/>
                        <m:ctrlPr>
                          <a:rPr lang="en-US" altLang="zh-CN" sz="2800" i="1">
                            <a:latin typeface="Cambria Math" panose="02040503050406030204" pitchFamily="18" charset="0"/>
                          </a:rPr>
                        </m:ctrlPr>
                      </m:accPr>
                      <m:e>
                        <m:r>
                          <a:rPr lang="en-US" altLang="zh-CN" sz="2800" i="1">
                            <a:latin typeface="Cambria Math" panose="02040503050406030204" pitchFamily="18" charset="0"/>
                          </a:rPr>
                          <m:t>𝑝</m:t>
                        </m:r>
                      </m:e>
                    </m:acc>
                    <m:r>
                      <a:rPr lang="en-US" altLang="zh-CN" sz="2800" i="1">
                        <a:latin typeface="Cambria Math" panose="02040503050406030204" pitchFamily="18" charset="0"/>
                      </a:rPr>
                      <m:t>)</m:t>
                    </m:r>
                  </m:oMath>
                </a14:m>
                <a:r>
                  <a:rPr lang="zh-CN" altLang="en-US" sz="2800" dirty="0"/>
                  <a:t>，即可检查作用变量</a:t>
                </a:r>
                <a:r>
                  <a:rPr lang="en-US" altLang="zh-CN" sz="2800" i="1" dirty="0">
                    <a:latin typeface="Times New Roman" panose="02020603050405020304" pitchFamily="18" charset="0"/>
                    <a:cs typeface="Times New Roman" panose="02020603050405020304" pitchFamily="18" charset="0"/>
                  </a:rPr>
                  <a:t>J</a:t>
                </a:r>
                <a:r>
                  <a:rPr lang="zh-CN" altLang="en-US" sz="2800" dirty="0"/>
                  <a:t>的守恒性：</a:t>
                </a:r>
                <a:endParaRPr lang="en-US" altLang="zh-CN" sz="2800" dirty="0"/>
              </a:p>
              <a:p>
                <a:pPr marL="0" indent="0" algn="ctr">
                  <a:buNone/>
                </a:pPr>
                <a:r>
                  <a:rPr lang="en-US" altLang="zh-CN" b="0" dirty="0"/>
                  <a:t> </a:t>
                </a:r>
                <a14:m>
                  <m:oMath xmlns:m="http://schemas.openxmlformats.org/officeDocument/2006/math">
                    <m:f>
                      <m:fPr>
                        <m:ctrlPr>
                          <a:rPr lang="en-US" altLang="zh-CN" b="0" i="1" smtClean="0">
                            <a:latin typeface="Cambria Math" panose="02040503050406030204" pitchFamily="18" charset="0"/>
                          </a:rPr>
                        </m:ctrlPr>
                      </m:fPr>
                      <m:num>
                        <m:r>
                          <a:rPr lang="en-US" altLang="zh-CN" b="0" i="1" smtClean="0">
                            <a:latin typeface="Cambria Math" panose="02040503050406030204" pitchFamily="18" charset="0"/>
                          </a:rPr>
                          <m:t>𝑑</m:t>
                        </m:r>
                        <m:r>
                          <a:rPr lang="en-US" altLang="zh-CN" i="1">
                            <a:latin typeface="Cambria Math" panose="02040503050406030204" pitchFamily="18" charset="0"/>
                          </a:rPr>
                          <m:t>𝐽</m:t>
                        </m:r>
                      </m:num>
                      <m:den>
                        <m:r>
                          <a:rPr lang="en-US" altLang="zh-CN" b="0" i="1" smtClean="0">
                            <a:latin typeface="Cambria Math" panose="02040503050406030204" pitchFamily="18" charset="0"/>
                          </a:rPr>
                          <m:t>𝑑𝑡</m:t>
                        </m:r>
                      </m:den>
                    </m:f>
                    <m:r>
                      <a:rPr lang="en-US" altLang="zh-CN" i="1" smtClean="0">
                        <a:latin typeface="Cambria Math" panose="02040503050406030204" pitchFamily="18" charset="0"/>
                      </a:rPr>
                      <m:t>=</m:t>
                    </m:r>
                    <m:nary>
                      <m:naryPr>
                        <m:chr m:val="∮"/>
                        <m:limLoc m:val="undOvr"/>
                        <m:subHide m:val="on"/>
                        <m:supHide m:val="on"/>
                        <m:ctrlPr>
                          <a:rPr lang="en-US" altLang="zh-CN" i="1">
                            <a:latin typeface="Cambria Math" panose="02040503050406030204" pitchFamily="18" charset="0"/>
                          </a:rPr>
                        </m:ctrlPr>
                      </m:naryPr>
                      <m:sub/>
                      <m:sup/>
                      <m:e>
                        <m:f>
                          <m:fPr>
                            <m:ctrlPr>
                              <a:rPr lang="en-US" altLang="zh-CN" b="0" i="1" smtClean="0">
                                <a:latin typeface="Cambria Math" panose="02040503050406030204" pitchFamily="18" charset="0"/>
                              </a:rPr>
                            </m:ctrlPr>
                          </m:fPr>
                          <m:num>
                            <m:r>
                              <a:rPr lang="en-US" altLang="zh-CN" b="0" i="1" smtClean="0">
                                <a:latin typeface="Cambria Math" panose="02040503050406030204" pitchFamily="18" charset="0"/>
                              </a:rPr>
                              <m:t>𝜕</m:t>
                            </m:r>
                            <m:r>
                              <a:rPr lang="en-US" altLang="zh-CN" i="1" smtClean="0">
                                <a:latin typeface="Cambria Math" panose="02040503050406030204" pitchFamily="18" charset="0"/>
                              </a:rPr>
                              <m:t>𝑝</m:t>
                            </m:r>
                            <m:r>
                              <a:rPr lang="en-US" altLang="zh-CN" b="0" i="1" smtClean="0">
                                <a:latin typeface="Cambria Math" panose="02040503050406030204" pitchFamily="18" charset="0"/>
                              </a:rPr>
                              <m:t>(</m:t>
                            </m:r>
                            <m:r>
                              <a:rPr lang="en-US" altLang="zh-CN" b="0" i="1" smtClean="0">
                                <a:latin typeface="Cambria Math" panose="02040503050406030204" pitchFamily="18" charset="0"/>
                              </a:rPr>
                              <m:t>𝑞</m:t>
                            </m:r>
                            <m:r>
                              <a:rPr lang="en-US" altLang="zh-CN" b="0" i="1" smtClean="0">
                                <a:latin typeface="Cambria Math" panose="02040503050406030204" pitchFamily="18" charset="0"/>
                              </a:rPr>
                              <m:t>,</m:t>
                            </m:r>
                            <m:r>
                              <a:rPr lang="en-US" altLang="zh-CN" b="0" i="1" smtClean="0">
                                <a:latin typeface="Cambria Math" panose="02040503050406030204" pitchFamily="18" charset="0"/>
                              </a:rPr>
                              <m:t>𝐸</m:t>
                            </m:r>
                            <m:r>
                              <a:rPr lang="en-US" altLang="zh-CN" i="1">
                                <a:latin typeface="Cambria Math" panose="02040503050406030204" pitchFamily="18" charset="0"/>
                              </a:rPr>
                              <m:t>(</m:t>
                            </m:r>
                            <m:r>
                              <a:rPr lang="en-US" altLang="zh-CN" i="1" smtClean="0">
                                <a:solidFill>
                                  <a:srgbClr val="FF0000"/>
                                </a:solidFill>
                                <a:latin typeface="Cambria Math" panose="02040503050406030204" pitchFamily="18" charset="0"/>
                              </a:rPr>
                              <m:t>𝑡</m:t>
                            </m:r>
                            <m:r>
                              <a:rPr lang="en-US" altLang="zh-CN" i="1">
                                <a:latin typeface="Cambria Math" panose="02040503050406030204" pitchFamily="18" charset="0"/>
                              </a:rPr>
                              <m:t>)</m:t>
                            </m:r>
                            <m:r>
                              <a:rPr lang="en-US" altLang="zh-CN" b="0" i="1" smtClean="0">
                                <a:latin typeface="Cambria Math" panose="02040503050406030204" pitchFamily="18" charset="0"/>
                              </a:rPr>
                              <m:t>,</m:t>
                            </m:r>
                            <m:r>
                              <a:rPr lang="en-US" altLang="zh-CN" b="0" i="1" smtClean="0">
                                <a:latin typeface="Cambria Math" panose="02040503050406030204" pitchFamily="18" charset="0"/>
                              </a:rPr>
                              <m:t>𝜆</m:t>
                            </m:r>
                            <m:r>
                              <a:rPr lang="en-US" altLang="zh-CN" i="1">
                                <a:latin typeface="Cambria Math" panose="02040503050406030204" pitchFamily="18" charset="0"/>
                              </a:rPr>
                              <m:t>(</m:t>
                            </m:r>
                            <m:r>
                              <a:rPr lang="en-US" altLang="zh-CN" i="1" smtClean="0">
                                <a:solidFill>
                                  <a:srgbClr val="FF0000"/>
                                </a:solidFill>
                                <a:latin typeface="Cambria Math" panose="02040503050406030204" pitchFamily="18" charset="0"/>
                              </a:rPr>
                              <m:t>𝑡</m:t>
                            </m:r>
                            <m:r>
                              <a:rPr lang="en-US" altLang="zh-CN" i="1">
                                <a:latin typeface="Cambria Math" panose="02040503050406030204" pitchFamily="18" charset="0"/>
                              </a:rPr>
                              <m:t>)</m:t>
                            </m:r>
                            <m:r>
                              <a:rPr lang="en-US" altLang="zh-CN" b="0" i="1" smtClean="0">
                                <a:latin typeface="Cambria Math" panose="02040503050406030204" pitchFamily="18" charset="0"/>
                              </a:rPr>
                              <m:t>)</m:t>
                            </m:r>
                          </m:num>
                          <m:den>
                            <m:r>
                              <a:rPr lang="en-US" altLang="zh-CN" b="0" i="1" smtClean="0">
                                <a:latin typeface="Cambria Math" panose="02040503050406030204" pitchFamily="18" charset="0"/>
                              </a:rPr>
                              <m:t>𝜕</m:t>
                            </m:r>
                            <m:r>
                              <a:rPr lang="en-US" altLang="zh-CN" b="0" i="1" smtClean="0">
                                <a:solidFill>
                                  <a:srgbClr val="FF0000"/>
                                </a:solidFill>
                                <a:latin typeface="Cambria Math" panose="02040503050406030204" pitchFamily="18" charset="0"/>
                              </a:rPr>
                              <m:t>𝑡</m:t>
                            </m:r>
                          </m:den>
                        </m:f>
                        <m:r>
                          <a:rPr lang="en-US" altLang="zh-CN" i="1">
                            <a:latin typeface="Cambria Math" panose="02040503050406030204" pitchFamily="18" charset="0"/>
                          </a:rPr>
                          <m:t>𝑑𝑞</m:t>
                        </m:r>
                      </m:e>
                    </m:nary>
                    <m:r>
                      <a:rPr lang="en-US" altLang="zh-CN" i="1">
                        <a:latin typeface="Cambria Math" panose="02040503050406030204" pitchFamily="18" charset="0"/>
                      </a:rPr>
                      <m:t>=</m:t>
                    </m:r>
                    <m:nary>
                      <m:naryPr>
                        <m:chr m:val="∮"/>
                        <m:limLoc m:val="undOvr"/>
                        <m:subHide m:val="on"/>
                        <m:supHide m:val="on"/>
                        <m:ctrlPr>
                          <a:rPr lang="en-US" altLang="zh-CN" i="1">
                            <a:latin typeface="Cambria Math" panose="02040503050406030204" pitchFamily="18" charset="0"/>
                          </a:rPr>
                        </m:ctrlPr>
                      </m:naryPr>
                      <m:sub/>
                      <m:sup/>
                      <m:e>
                        <m:d>
                          <m:dPr>
                            <m:ctrlPr>
                              <a:rPr lang="en-US" altLang="zh-CN" b="0" i="1" smtClean="0">
                                <a:latin typeface="Cambria Math" panose="02040503050406030204" pitchFamily="18" charset="0"/>
                              </a:rPr>
                            </m:ctrlPr>
                          </m:dPr>
                          <m:e>
                            <m:f>
                              <m:fPr>
                                <m:ctrlPr>
                                  <a:rPr lang="en-US" altLang="zh-CN" i="1">
                                    <a:latin typeface="Cambria Math" panose="02040503050406030204" pitchFamily="18" charset="0"/>
                                  </a:rPr>
                                </m:ctrlPr>
                              </m:fPr>
                              <m:num>
                                <m:r>
                                  <a:rPr lang="en-US" altLang="zh-CN" i="1">
                                    <a:latin typeface="Cambria Math" panose="02040503050406030204" pitchFamily="18" charset="0"/>
                                  </a:rPr>
                                  <m:t>𝜕</m:t>
                                </m:r>
                                <m:r>
                                  <a:rPr lang="en-US" altLang="zh-CN" i="1">
                                    <a:latin typeface="Cambria Math" panose="02040503050406030204" pitchFamily="18" charset="0"/>
                                  </a:rPr>
                                  <m:t>𝑝</m:t>
                                </m:r>
                              </m:num>
                              <m:den>
                                <m:r>
                                  <a:rPr lang="en-US" altLang="zh-CN" i="1">
                                    <a:latin typeface="Cambria Math" panose="02040503050406030204" pitchFamily="18" charset="0"/>
                                  </a:rPr>
                                  <m:t>𝜕</m:t>
                                </m:r>
                                <m:r>
                                  <a:rPr lang="en-US" altLang="zh-CN" b="0" i="1" smtClean="0">
                                    <a:latin typeface="Cambria Math" panose="02040503050406030204" pitchFamily="18" charset="0"/>
                                  </a:rPr>
                                  <m:t>𝐸</m:t>
                                </m:r>
                              </m:den>
                            </m:f>
                            <m:f>
                              <m:fPr>
                                <m:ctrlPr>
                                  <a:rPr lang="en-US" altLang="zh-CN" b="0" i="1" smtClean="0">
                                    <a:latin typeface="Cambria Math" panose="02040503050406030204" pitchFamily="18" charset="0"/>
                                  </a:rPr>
                                </m:ctrlPr>
                              </m:fPr>
                              <m:num>
                                <m:r>
                                  <a:rPr lang="en-US" altLang="zh-CN" b="0" i="1" smtClean="0">
                                    <a:latin typeface="Cambria Math" panose="02040503050406030204" pitchFamily="18" charset="0"/>
                                  </a:rPr>
                                  <m:t>𝑑𝐸</m:t>
                                </m:r>
                              </m:num>
                              <m:den>
                                <m:r>
                                  <a:rPr lang="en-US" altLang="zh-CN" b="0" i="1" smtClean="0">
                                    <a:latin typeface="Cambria Math" panose="02040503050406030204" pitchFamily="18" charset="0"/>
                                  </a:rPr>
                                  <m:t>𝑑𝑡</m:t>
                                </m:r>
                              </m:den>
                            </m:f>
                            <m:r>
                              <a:rPr lang="en-US" altLang="zh-CN" b="0" i="1" smtClean="0">
                                <a:latin typeface="Cambria Math" panose="02040503050406030204" pitchFamily="18" charset="0"/>
                              </a:rPr>
                              <m:t>+</m:t>
                            </m:r>
                            <m:f>
                              <m:fPr>
                                <m:ctrlPr>
                                  <a:rPr lang="en-US" altLang="zh-CN" i="1">
                                    <a:latin typeface="Cambria Math" panose="02040503050406030204" pitchFamily="18" charset="0"/>
                                  </a:rPr>
                                </m:ctrlPr>
                              </m:fPr>
                              <m:num>
                                <m:r>
                                  <a:rPr lang="en-US" altLang="zh-CN" i="1">
                                    <a:latin typeface="Cambria Math" panose="02040503050406030204" pitchFamily="18" charset="0"/>
                                  </a:rPr>
                                  <m:t>𝜕</m:t>
                                </m:r>
                                <m:r>
                                  <a:rPr lang="en-US" altLang="zh-CN" i="1">
                                    <a:latin typeface="Cambria Math" panose="02040503050406030204" pitchFamily="18" charset="0"/>
                                  </a:rPr>
                                  <m:t>𝑝</m:t>
                                </m:r>
                              </m:num>
                              <m:den>
                                <m:r>
                                  <a:rPr lang="en-US" altLang="zh-CN" i="1">
                                    <a:latin typeface="Cambria Math" panose="02040503050406030204" pitchFamily="18" charset="0"/>
                                  </a:rPr>
                                  <m:t>𝜕𝜆</m:t>
                                </m:r>
                              </m:den>
                            </m:f>
                            <m:f>
                              <m:fPr>
                                <m:ctrlPr>
                                  <a:rPr lang="en-US" altLang="zh-CN" i="1">
                                    <a:latin typeface="Cambria Math" panose="02040503050406030204" pitchFamily="18" charset="0"/>
                                  </a:rPr>
                                </m:ctrlPr>
                              </m:fPr>
                              <m:num>
                                <m:r>
                                  <a:rPr lang="en-US" altLang="zh-CN" i="1">
                                    <a:latin typeface="Cambria Math" panose="02040503050406030204" pitchFamily="18" charset="0"/>
                                  </a:rPr>
                                  <m:t>𝑑</m:t>
                                </m:r>
                                <m:r>
                                  <a:rPr lang="en-US" altLang="zh-CN" i="1">
                                    <a:latin typeface="Cambria Math" panose="02040503050406030204" pitchFamily="18" charset="0"/>
                                  </a:rPr>
                                  <m:t>𝜆</m:t>
                                </m:r>
                              </m:num>
                              <m:den>
                                <m:r>
                                  <a:rPr lang="en-US" altLang="zh-CN" i="1">
                                    <a:latin typeface="Cambria Math" panose="02040503050406030204" pitchFamily="18" charset="0"/>
                                  </a:rPr>
                                  <m:t>𝑑𝑡</m:t>
                                </m:r>
                              </m:den>
                            </m:f>
                          </m:e>
                        </m:d>
                        <m:r>
                          <a:rPr lang="en-US" altLang="zh-CN" i="1">
                            <a:latin typeface="Cambria Math" panose="02040503050406030204" pitchFamily="18" charset="0"/>
                          </a:rPr>
                          <m:t>𝑑</m:t>
                        </m:r>
                        <m:r>
                          <a:rPr lang="en-US" altLang="zh-CN" b="0" i="1" smtClean="0">
                            <a:latin typeface="Cambria Math" panose="02040503050406030204" pitchFamily="18" charset="0"/>
                          </a:rPr>
                          <m:t>𝑞</m:t>
                        </m:r>
                      </m:e>
                    </m:nary>
                  </m:oMath>
                </a14:m>
                <a:endParaRPr lang="zh-CN" altLang="en-US" dirty="0"/>
              </a:p>
              <a:p>
                <a:pPr>
                  <a:spcBef>
                    <a:spcPts val="0"/>
                  </a:spcBef>
                </a:pPr>
                <a:r>
                  <a:rPr lang="zh-CN" altLang="en-US" sz="2800" dirty="0"/>
                  <a:t>由正则方程有 </a:t>
                </a:r>
                <a14:m>
                  <m:oMath xmlns:m="http://schemas.openxmlformats.org/officeDocument/2006/math">
                    <m:r>
                      <a:rPr lang="en-US" altLang="zh-CN" sz="2800" i="1">
                        <a:latin typeface="Cambria Math" panose="02040503050406030204" pitchFamily="18" charset="0"/>
                      </a:rPr>
                      <m:t>𝑑𝑞</m:t>
                    </m:r>
                    <m:r>
                      <a:rPr lang="en-US" altLang="zh-CN" sz="2800" i="1" smtClean="0">
                        <a:latin typeface="Cambria Math" panose="02040503050406030204" pitchFamily="18" charset="0"/>
                      </a:rPr>
                      <m:t>=</m:t>
                    </m:r>
                    <m:f>
                      <m:fPr>
                        <m:ctrlPr>
                          <a:rPr lang="en-US" altLang="zh-CN" sz="2800" i="1">
                            <a:latin typeface="Cambria Math" panose="02040503050406030204" pitchFamily="18" charset="0"/>
                          </a:rPr>
                        </m:ctrlPr>
                      </m:fPr>
                      <m:num>
                        <m:r>
                          <a:rPr lang="en-US" altLang="zh-CN" sz="2800" i="1">
                            <a:latin typeface="Cambria Math" panose="02040503050406030204" pitchFamily="18" charset="0"/>
                          </a:rPr>
                          <m:t>𝜕</m:t>
                        </m:r>
                        <m:r>
                          <a:rPr lang="en-US" altLang="zh-CN" sz="2800" i="1">
                            <a:latin typeface="Cambria Math" panose="02040503050406030204" pitchFamily="18" charset="0"/>
                          </a:rPr>
                          <m:t>𝐻</m:t>
                        </m:r>
                      </m:num>
                      <m:den>
                        <m:r>
                          <a:rPr lang="en-US" altLang="zh-CN" sz="2800" i="1">
                            <a:latin typeface="Cambria Math" panose="02040503050406030204" pitchFamily="18" charset="0"/>
                          </a:rPr>
                          <m:t>𝜕</m:t>
                        </m:r>
                        <m:r>
                          <a:rPr lang="en-US" altLang="zh-CN" sz="2800" i="1">
                            <a:latin typeface="Cambria Math" panose="02040503050406030204" pitchFamily="18" charset="0"/>
                          </a:rPr>
                          <m:t>𝑝</m:t>
                        </m:r>
                      </m:den>
                    </m:f>
                    <m:r>
                      <a:rPr lang="en-US" altLang="zh-CN" sz="2800" i="1">
                        <a:latin typeface="Cambria Math" panose="02040503050406030204" pitchFamily="18" charset="0"/>
                      </a:rPr>
                      <m:t>𝑑𝑡</m:t>
                    </m:r>
                  </m:oMath>
                </a14:m>
                <a:r>
                  <a:rPr lang="zh-CN" altLang="en-US" sz="2800" dirty="0"/>
                  <a:t>，因此</a:t>
                </a:r>
                <a:endParaRPr lang="en-US" altLang="zh-CN" sz="2800" dirty="0"/>
              </a:p>
              <a:p>
                <a:pPr marL="0" indent="0" algn="ctr">
                  <a:spcBef>
                    <a:spcPts val="0"/>
                  </a:spcBef>
                  <a:buNone/>
                </a:pPr>
                <a14:m>
                  <m:oMath xmlns:m="http://schemas.openxmlformats.org/officeDocument/2006/math">
                    <m:f>
                      <m:fPr>
                        <m:ctrlPr>
                          <a:rPr lang="en-US" altLang="zh-CN" i="1">
                            <a:latin typeface="Cambria Math" panose="02040503050406030204" pitchFamily="18" charset="0"/>
                          </a:rPr>
                        </m:ctrlPr>
                      </m:fPr>
                      <m:num>
                        <m:r>
                          <a:rPr lang="en-US" altLang="zh-CN" i="1">
                            <a:latin typeface="Cambria Math" panose="02040503050406030204" pitchFamily="18" charset="0"/>
                          </a:rPr>
                          <m:t>𝑑𝐽</m:t>
                        </m:r>
                      </m:num>
                      <m:den>
                        <m:r>
                          <a:rPr lang="en-US" altLang="zh-CN" i="1">
                            <a:latin typeface="Cambria Math" panose="02040503050406030204" pitchFamily="18" charset="0"/>
                          </a:rPr>
                          <m:t>𝑑𝑡</m:t>
                        </m:r>
                      </m:den>
                    </m:f>
                    <m:r>
                      <a:rPr lang="en-US" altLang="zh-CN" i="1">
                        <a:latin typeface="Cambria Math" panose="02040503050406030204" pitchFamily="18" charset="0"/>
                      </a:rPr>
                      <m:t>=</m:t>
                    </m:r>
                    <m:nary>
                      <m:naryPr>
                        <m:chr m:val="∮"/>
                        <m:limLoc m:val="undOvr"/>
                        <m:subHide m:val="on"/>
                        <m:supHide m:val="on"/>
                        <m:ctrlPr>
                          <a:rPr lang="en-US" altLang="zh-CN" i="1">
                            <a:latin typeface="Cambria Math" panose="02040503050406030204" pitchFamily="18" charset="0"/>
                          </a:rPr>
                        </m:ctrlPr>
                      </m:naryPr>
                      <m:sub/>
                      <m:sup/>
                      <m:e>
                        <m:d>
                          <m:dPr>
                            <m:ctrlPr>
                              <a:rPr lang="en-US" altLang="zh-CN" i="1">
                                <a:latin typeface="Cambria Math" panose="02040503050406030204" pitchFamily="18" charset="0"/>
                              </a:rPr>
                            </m:ctrlPr>
                          </m:dPr>
                          <m:e>
                            <m:f>
                              <m:fPr>
                                <m:ctrlPr>
                                  <a:rPr lang="en-US" altLang="zh-CN" i="1">
                                    <a:latin typeface="Cambria Math" panose="02040503050406030204" pitchFamily="18" charset="0"/>
                                  </a:rPr>
                                </m:ctrlPr>
                              </m:fPr>
                              <m:num>
                                <m:r>
                                  <a:rPr lang="en-US" altLang="zh-CN" i="1">
                                    <a:latin typeface="Cambria Math" panose="02040503050406030204" pitchFamily="18" charset="0"/>
                                  </a:rPr>
                                  <m:t>𝜕</m:t>
                                </m:r>
                                <m:r>
                                  <a:rPr lang="en-US" altLang="zh-CN" i="1">
                                    <a:latin typeface="Cambria Math" panose="02040503050406030204" pitchFamily="18" charset="0"/>
                                  </a:rPr>
                                  <m:t>𝑝</m:t>
                                </m:r>
                              </m:num>
                              <m:den>
                                <m:r>
                                  <a:rPr lang="en-US" altLang="zh-CN" i="1">
                                    <a:latin typeface="Cambria Math" panose="02040503050406030204" pitchFamily="18" charset="0"/>
                                  </a:rPr>
                                  <m:t>𝜕</m:t>
                                </m:r>
                                <m:r>
                                  <a:rPr lang="en-US" altLang="zh-CN" i="1">
                                    <a:latin typeface="Cambria Math" panose="02040503050406030204" pitchFamily="18" charset="0"/>
                                  </a:rPr>
                                  <m:t>𝐸</m:t>
                                </m:r>
                              </m:den>
                            </m:f>
                            <m:r>
                              <a:rPr lang="en-US" altLang="zh-CN" i="1">
                                <a:latin typeface="Cambria Math" panose="02040503050406030204" pitchFamily="18" charset="0"/>
                              </a:rPr>
                              <m:t>𝑑𝐸</m:t>
                            </m:r>
                            <m:r>
                              <a:rPr lang="en-US" altLang="zh-CN" i="1">
                                <a:latin typeface="Cambria Math" panose="02040503050406030204" pitchFamily="18" charset="0"/>
                              </a:rPr>
                              <m:t>+</m:t>
                            </m:r>
                            <m:f>
                              <m:fPr>
                                <m:ctrlPr>
                                  <a:rPr lang="en-US" altLang="zh-CN" i="1">
                                    <a:latin typeface="Cambria Math" panose="02040503050406030204" pitchFamily="18" charset="0"/>
                                  </a:rPr>
                                </m:ctrlPr>
                              </m:fPr>
                              <m:num>
                                <m:r>
                                  <a:rPr lang="en-US" altLang="zh-CN" i="1">
                                    <a:latin typeface="Cambria Math" panose="02040503050406030204" pitchFamily="18" charset="0"/>
                                  </a:rPr>
                                  <m:t>𝜕</m:t>
                                </m:r>
                                <m:r>
                                  <a:rPr lang="en-US" altLang="zh-CN" i="1">
                                    <a:latin typeface="Cambria Math" panose="02040503050406030204" pitchFamily="18" charset="0"/>
                                  </a:rPr>
                                  <m:t>𝑝</m:t>
                                </m:r>
                              </m:num>
                              <m:den>
                                <m:r>
                                  <a:rPr lang="en-US" altLang="zh-CN" i="1">
                                    <a:latin typeface="Cambria Math" panose="02040503050406030204" pitchFamily="18" charset="0"/>
                                  </a:rPr>
                                  <m:t>𝜕𝜆</m:t>
                                </m:r>
                              </m:den>
                            </m:f>
                            <m:r>
                              <a:rPr lang="en-US" altLang="zh-CN" i="1">
                                <a:latin typeface="Cambria Math" panose="02040503050406030204" pitchFamily="18" charset="0"/>
                              </a:rPr>
                              <m:t>𝑑</m:t>
                            </m:r>
                            <m:r>
                              <a:rPr lang="en-US" altLang="zh-CN" i="1">
                                <a:latin typeface="Cambria Math" panose="02040503050406030204" pitchFamily="18" charset="0"/>
                              </a:rPr>
                              <m:t>𝜆</m:t>
                            </m:r>
                          </m:e>
                        </m:d>
                        <m:f>
                          <m:fPr>
                            <m:ctrlPr>
                              <a:rPr lang="en-US" altLang="zh-CN" i="1">
                                <a:latin typeface="Cambria Math" panose="02040503050406030204" pitchFamily="18" charset="0"/>
                              </a:rPr>
                            </m:ctrlPr>
                          </m:fPr>
                          <m:num>
                            <m:r>
                              <a:rPr lang="en-US" altLang="zh-CN" i="1">
                                <a:latin typeface="Cambria Math" panose="02040503050406030204" pitchFamily="18" charset="0"/>
                              </a:rPr>
                              <m:t>𝜕</m:t>
                            </m:r>
                            <m:r>
                              <a:rPr lang="en-US" altLang="zh-CN" i="1">
                                <a:latin typeface="Cambria Math" panose="02040503050406030204" pitchFamily="18" charset="0"/>
                              </a:rPr>
                              <m:t>𝐻</m:t>
                            </m:r>
                          </m:num>
                          <m:den>
                            <m:r>
                              <a:rPr lang="en-US" altLang="zh-CN" i="1">
                                <a:latin typeface="Cambria Math" panose="02040503050406030204" pitchFamily="18" charset="0"/>
                              </a:rPr>
                              <m:t>𝜕</m:t>
                            </m:r>
                            <m:r>
                              <a:rPr lang="en-US" altLang="zh-CN" i="1">
                                <a:latin typeface="Cambria Math" panose="02040503050406030204" pitchFamily="18" charset="0"/>
                              </a:rPr>
                              <m:t>𝑝</m:t>
                            </m:r>
                          </m:den>
                        </m:f>
                      </m:e>
                    </m:nary>
                  </m:oMath>
                </a14:m>
                <a:r>
                  <a:rPr lang="zh-CN" altLang="en-US" dirty="0"/>
                  <a:t> </a:t>
                </a:r>
                <a:endParaRPr lang="zh-CN" altLang="en-US" sz="2800" dirty="0"/>
              </a:p>
            </p:txBody>
          </p:sp>
        </mc:Choice>
        <mc:Fallback>
          <p:sp>
            <p:nvSpPr>
              <p:cNvPr id="70658" name="文本占位符 100354"/>
              <p:cNvSpPr>
                <a:spLocks noRot="1" noChangeAspect="1" noMove="1" noResize="1" noEditPoints="1" noAdjustHandles="1" noChangeArrowheads="1" noChangeShapeType="1" noTextEdit="1"/>
              </p:cNvSpPr>
              <p:nvPr>
                <p:ph idx="1"/>
              </p:nvPr>
            </p:nvSpPr>
            <p:spPr>
              <a:xfrm>
                <a:off x="395536" y="1418043"/>
                <a:ext cx="8497192" cy="5220576"/>
              </a:xfrm>
              <a:blipFill rotWithShape="1">
                <a:blip r:embed="rId1"/>
                <a:stretch>
                  <a:fillRect l="-7" t="-2" r="2" b="6"/>
                </a:stretch>
              </a:blipFill>
            </p:spPr>
            <p:txBody>
              <a:bodyPr/>
              <a:lstStyle/>
              <a:p>
                <a:r>
                  <a:rPr lang="zh-CN" altLang="en-US">
                    <a:noFill/>
                  </a:rPr>
                  <a:t> </a:t>
                </a:r>
              </a:p>
            </p:txBody>
          </p:sp>
        </mc:Fallback>
      </mc:AlternateContent>
      <p:sp>
        <p:nvSpPr>
          <p:cNvPr id="70659" name="直接连接符 100355"/>
          <p:cNvSpPr/>
          <p:nvPr/>
        </p:nvSpPr>
        <p:spPr>
          <a:xfrm>
            <a:off x="9471025" y="2859088"/>
            <a:ext cx="0" cy="0"/>
          </a:xfrm>
          <a:prstGeom prst="line">
            <a:avLst/>
          </a:prstGeom>
          <a:ln w="9525" cap="flat" cmpd="sng">
            <a:solidFill>
              <a:srgbClr val="000000"/>
            </a:solidFill>
            <a:prstDash val="solid"/>
            <a:round/>
            <a:headEnd type="none" w="med" len="med"/>
            <a:tailEnd type="triangle" w="med" len="med"/>
          </a:ln>
        </p:spPr>
      </p:sp>
      <p:sp>
        <p:nvSpPr>
          <p:cNvPr id="70660" name="矩形 100356"/>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70661" name="矩形 100357"/>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7" name="标题 100353"/>
          <p:cNvSpPr>
            <a:spLocks noGrp="1"/>
          </p:cNvSpPr>
          <p:nvPr>
            <p:ph type="title"/>
          </p:nvPr>
        </p:nvSpPr>
        <p:spPr>
          <a:xfrm>
            <a:off x="529084" y="152637"/>
            <a:ext cx="8229600" cy="1143000"/>
          </a:xfrm>
        </p:spPr>
        <p:txBody>
          <a:bodyPr anchor="ctr"/>
          <a:lstStyle/>
          <a:p>
            <a:pPr marL="838200" indent="-838200"/>
            <a:r>
              <a:rPr lang="zh-CN" altLang="en-US" dirty="0"/>
              <a:t>作用变量的守恒性</a:t>
            </a:r>
            <a:endParaRPr lang="zh-CN" altLang="en-US" dirty="0"/>
          </a:p>
        </p:txBody>
      </p:sp>
      <mc:AlternateContent xmlns:mc="http://schemas.openxmlformats.org/markup-compatibility/2006">
        <mc:Choice xmlns:a14="http://schemas.microsoft.com/office/drawing/2010/main" Requires="a14">
          <p:sp>
            <p:nvSpPr>
              <p:cNvPr id="70658" name="文本占位符 100354"/>
              <p:cNvSpPr>
                <a:spLocks noGrp="1"/>
              </p:cNvSpPr>
              <p:nvPr>
                <p:ph idx="1"/>
              </p:nvPr>
            </p:nvSpPr>
            <p:spPr>
              <a:xfrm>
                <a:off x="395288" y="1520787"/>
                <a:ext cx="8497192" cy="5184575"/>
              </a:xfrm>
            </p:spPr>
            <p:txBody>
              <a:bodyPr anchor="t"/>
              <a:lstStyle/>
              <a:p>
                <a:r>
                  <a:rPr lang="zh-CN" altLang="en-US" sz="2800" dirty="0"/>
                  <a:t>为进一步简化，对等式</a:t>
                </a:r>
                <a:endParaRPr lang="en-US" altLang="zh-CN" sz="2800" dirty="0"/>
              </a:p>
              <a:p>
                <a:pPr marL="0" indent="0" algn="ctr">
                  <a:buNone/>
                </a:pPr>
                <a14:m>
                  <m:oMath xmlns:m="http://schemas.openxmlformats.org/officeDocument/2006/math">
                    <m:r>
                      <a:rPr lang="en-US" altLang="zh-CN" sz="2800" i="1">
                        <a:latin typeface="Cambria Math" panose="02040503050406030204" pitchFamily="18" charset="0"/>
                      </a:rPr>
                      <m:t>𝐻</m:t>
                    </m:r>
                    <m:d>
                      <m:dPr>
                        <m:ctrlPr>
                          <a:rPr lang="en-US" altLang="zh-CN" sz="2800" i="1">
                            <a:latin typeface="Cambria Math" panose="02040503050406030204" pitchFamily="18" charset="0"/>
                          </a:rPr>
                        </m:ctrlPr>
                      </m:dPr>
                      <m:e>
                        <m:r>
                          <a:rPr lang="en-US" altLang="zh-CN" sz="2800" i="1">
                            <a:latin typeface="Cambria Math" panose="02040503050406030204" pitchFamily="18" charset="0"/>
                          </a:rPr>
                          <m:t>𝑞</m:t>
                        </m:r>
                        <m:r>
                          <a:rPr lang="en-US" altLang="zh-CN" sz="2800" i="1">
                            <a:latin typeface="Cambria Math" panose="02040503050406030204" pitchFamily="18" charset="0"/>
                          </a:rPr>
                          <m:t>,</m:t>
                        </m:r>
                        <m:r>
                          <a:rPr lang="en-US" altLang="zh-CN" sz="2800" i="1">
                            <a:latin typeface="Cambria Math" panose="02040503050406030204" pitchFamily="18" charset="0"/>
                          </a:rPr>
                          <m:t>𝑝</m:t>
                        </m:r>
                        <m:r>
                          <a:rPr lang="en-US" altLang="zh-CN" sz="2800" i="1">
                            <a:latin typeface="Cambria Math" panose="02040503050406030204" pitchFamily="18" charset="0"/>
                          </a:rPr>
                          <m:t>(</m:t>
                        </m:r>
                        <m:r>
                          <a:rPr lang="en-US" altLang="zh-CN" sz="2800" i="1">
                            <a:latin typeface="Cambria Math" panose="02040503050406030204" pitchFamily="18" charset="0"/>
                          </a:rPr>
                          <m:t>𝑞</m:t>
                        </m:r>
                        <m:r>
                          <a:rPr lang="en-US" altLang="zh-CN" sz="2800" i="1">
                            <a:latin typeface="Cambria Math" panose="02040503050406030204" pitchFamily="18" charset="0"/>
                          </a:rPr>
                          <m:t>,</m:t>
                        </m:r>
                        <m:r>
                          <a:rPr lang="en-US" altLang="zh-CN" sz="2800" i="1" smtClean="0">
                            <a:solidFill>
                              <a:srgbClr val="FF0000"/>
                            </a:solidFill>
                            <a:latin typeface="Cambria Math" panose="02040503050406030204" pitchFamily="18" charset="0"/>
                          </a:rPr>
                          <m:t>𝐸</m:t>
                        </m:r>
                        <m:r>
                          <a:rPr lang="en-US" altLang="zh-CN" sz="2800" i="1">
                            <a:latin typeface="Cambria Math" panose="02040503050406030204" pitchFamily="18" charset="0"/>
                          </a:rPr>
                          <m:t>,</m:t>
                        </m:r>
                        <m:r>
                          <a:rPr lang="en-US" altLang="zh-CN" sz="2800" i="1" smtClean="0">
                            <a:solidFill>
                              <a:srgbClr val="0070C0"/>
                            </a:solidFill>
                            <a:latin typeface="Cambria Math" panose="02040503050406030204" pitchFamily="18" charset="0"/>
                          </a:rPr>
                          <m:t>𝜆</m:t>
                        </m:r>
                        <m:r>
                          <a:rPr lang="en-US" altLang="zh-CN" sz="2800" i="1">
                            <a:latin typeface="Cambria Math" panose="02040503050406030204" pitchFamily="18" charset="0"/>
                          </a:rPr>
                          <m:t>; </m:t>
                        </m:r>
                        <m:acc>
                          <m:accPr>
                            <m:chr m:val="̃"/>
                            <m:ctrlPr>
                              <a:rPr lang="en-US" altLang="zh-CN" sz="2800" i="1">
                                <a:latin typeface="Cambria Math" panose="02040503050406030204" pitchFamily="18" charset="0"/>
                              </a:rPr>
                            </m:ctrlPr>
                          </m:accPr>
                          <m:e>
                            <m:r>
                              <a:rPr lang="en-US" altLang="zh-CN" sz="2800" i="1">
                                <a:latin typeface="Cambria Math" panose="02040503050406030204" pitchFamily="18" charset="0"/>
                              </a:rPr>
                              <m:t>𝑞</m:t>
                            </m:r>
                          </m:e>
                        </m:acc>
                        <m:r>
                          <a:rPr lang="en-US" altLang="zh-CN" sz="2800" i="1">
                            <a:latin typeface="Cambria Math" panose="02040503050406030204" pitchFamily="18" charset="0"/>
                          </a:rPr>
                          <m:t>,</m:t>
                        </m:r>
                        <m:acc>
                          <m:accPr>
                            <m:chr m:val="̃"/>
                            <m:ctrlPr>
                              <a:rPr lang="en-US" altLang="zh-CN" sz="2800" i="1">
                                <a:latin typeface="Cambria Math" panose="02040503050406030204" pitchFamily="18" charset="0"/>
                              </a:rPr>
                            </m:ctrlPr>
                          </m:accPr>
                          <m:e>
                            <m:r>
                              <a:rPr lang="en-US" altLang="zh-CN" sz="2800" i="1">
                                <a:latin typeface="Cambria Math" panose="02040503050406030204" pitchFamily="18" charset="0"/>
                              </a:rPr>
                              <m:t>𝑝</m:t>
                            </m:r>
                          </m:e>
                        </m:acc>
                        <m:r>
                          <a:rPr lang="en-US" altLang="zh-CN" sz="2800" i="1">
                            <a:latin typeface="Cambria Math" panose="02040503050406030204" pitchFamily="18" charset="0"/>
                          </a:rPr>
                          <m:t>),</m:t>
                        </m:r>
                        <m:r>
                          <a:rPr lang="en-US" altLang="zh-CN" sz="2800" i="1" smtClean="0">
                            <a:solidFill>
                              <a:srgbClr val="0070C0"/>
                            </a:solidFill>
                            <a:latin typeface="Cambria Math" panose="02040503050406030204" pitchFamily="18" charset="0"/>
                          </a:rPr>
                          <m:t>𝜆</m:t>
                        </m:r>
                        <m:r>
                          <a:rPr lang="en-US" altLang="zh-CN" sz="2800" i="1">
                            <a:latin typeface="Cambria Math" panose="02040503050406030204" pitchFamily="18" charset="0"/>
                          </a:rPr>
                          <m:t>; </m:t>
                        </m:r>
                        <m:acc>
                          <m:accPr>
                            <m:chr m:val="̃"/>
                            <m:ctrlPr>
                              <a:rPr lang="en-US" altLang="zh-CN" sz="2800" i="1">
                                <a:latin typeface="Cambria Math" panose="02040503050406030204" pitchFamily="18" charset="0"/>
                              </a:rPr>
                            </m:ctrlPr>
                          </m:accPr>
                          <m:e>
                            <m:r>
                              <a:rPr lang="en-US" altLang="zh-CN" sz="2800" i="1">
                                <a:latin typeface="Cambria Math" panose="02040503050406030204" pitchFamily="18" charset="0"/>
                              </a:rPr>
                              <m:t>𝑞</m:t>
                            </m:r>
                          </m:e>
                        </m:acc>
                        <m:r>
                          <a:rPr lang="en-US" altLang="zh-CN" sz="2800" i="1">
                            <a:latin typeface="Cambria Math" panose="02040503050406030204" pitchFamily="18" charset="0"/>
                          </a:rPr>
                          <m:t>,</m:t>
                        </m:r>
                        <m:acc>
                          <m:accPr>
                            <m:chr m:val="̃"/>
                            <m:ctrlPr>
                              <a:rPr lang="en-US" altLang="zh-CN" sz="2800" i="1">
                                <a:latin typeface="Cambria Math" panose="02040503050406030204" pitchFamily="18" charset="0"/>
                              </a:rPr>
                            </m:ctrlPr>
                          </m:accPr>
                          <m:e>
                            <m:r>
                              <a:rPr lang="en-US" altLang="zh-CN" sz="2800" i="1">
                                <a:latin typeface="Cambria Math" panose="02040503050406030204" pitchFamily="18" charset="0"/>
                              </a:rPr>
                              <m:t>𝑝</m:t>
                            </m:r>
                          </m:e>
                        </m:acc>
                      </m:e>
                    </m:d>
                    <m:r>
                      <a:rPr lang="en-US" altLang="zh-CN" sz="2800" i="1">
                        <a:latin typeface="Cambria Math" panose="02040503050406030204" pitchFamily="18" charset="0"/>
                      </a:rPr>
                      <m:t>=</m:t>
                    </m:r>
                    <m:r>
                      <a:rPr lang="en-US" altLang="zh-CN" sz="2800" i="1" smtClean="0">
                        <a:solidFill>
                          <a:srgbClr val="FF0000"/>
                        </a:solidFill>
                        <a:latin typeface="Cambria Math" panose="02040503050406030204" pitchFamily="18" charset="0"/>
                      </a:rPr>
                      <m:t>𝐸</m:t>
                    </m:r>
                  </m:oMath>
                </a14:m>
                <a:r>
                  <a:rPr lang="zh-CN" altLang="en-US" sz="2800" dirty="0"/>
                  <a:t> </a:t>
                </a:r>
                <a:endParaRPr lang="en-US" altLang="zh-CN" sz="2800" dirty="0"/>
              </a:p>
              <a:p>
                <a:pPr marL="0" indent="0">
                  <a:buNone/>
                </a:pPr>
                <a:r>
                  <a:rPr lang="zh-CN" altLang="en-US" sz="2800" dirty="0"/>
                  <a:t>分别以 </a:t>
                </a:r>
                <a14:m>
                  <m:oMath xmlns:m="http://schemas.openxmlformats.org/officeDocument/2006/math">
                    <m:r>
                      <a:rPr lang="en-US" altLang="zh-CN" sz="2800" i="1" smtClean="0">
                        <a:solidFill>
                          <a:srgbClr val="FF0000"/>
                        </a:solidFill>
                        <a:latin typeface="Cambria Math" panose="02040503050406030204" pitchFamily="18" charset="0"/>
                      </a:rPr>
                      <m:t>𝐸</m:t>
                    </m:r>
                    <m:r>
                      <a:rPr lang="en-US" altLang="zh-CN" sz="2800" i="1">
                        <a:latin typeface="Cambria Math" panose="02040503050406030204" pitchFamily="18" charset="0"/>
                      </a:rPr>
                      <m:t>,</m:t>
                    </m:r>
                    <m:r>
                      <a:rPr lang="en-US" altLang="zh-CN" sz="2800" b="0" i="1" smtClean="0">
                        <a:latin typeface="Cambria Math" panose="02040503050406030204" pitchFamily="18" charset="0"/>
                      </a:rPr>
                      <m:t>  </m:t>
                    </m:r>
                    <m:r>
                      <a:rPr lang="en-US" altLang="zh-CN" sz="2800" i="1" smtClean="0">
                        <a:solidFill>
                          <a:srgbClr val="0070C0"/>
                        </a:solidFill>
                        <a:latin typeface="Cambria Math" panose="02040503050406030204" pitchFamily="18" charset="0"/>
                      </a:rPr>
                      <m:t>𝜆</m:t>
                    </m:r>
                  </m:oMath>
                </a14:m>
                <a:r>
                  <a:rPr lang="zh-CN" altLang="en-US" sz="2800" dirty="0"/>
                  <a:t> 做偏导，又有：</a:t>
                </a:r>
                <a:endParaRPr lang="en-US" altLang="zh-CN" sz="2800" dirty="0"/>
              </a:p>
              <a:p>
                <a:pPr marL="0" indent="0" algn="ctr">
                  <a:spcBef>
                    <a:spcPts val="0"/>
                  </a:spcBef>
                  <a:buNone/>
                </a:pPr>
                <a14:m>
                  <m:oMath xmlns:m="http://schemas.openxmlformats.org/officeDocument/2006/math">
                    <m:f>
                      <m:fPr>
                        <m:ctrlPr>
                          <a:rPr lang="en-US" altLang="zh-CN" i="1" smtClean="0">
                            <a:solidFill>
                              <a:srgbClr val="FF0000"/>
                            </a:solidFill>
                            <a:latin typeface="Cambria Math" panose="02040503050406030204" pitchFamily="18" charset="0"/>
                          </a:rPr>
                        </m:ctrlPr>
                      </m:fPr>
                      <m:num>
                        <m:r>
                          <a:rPr lang="en-US" altLang="zh-CN" i="1">
                            <a:solidFill>
                              <a:srgbClr val="FF0000"/>
                            </a:solidFill>
                            <a:latin typeface="Cambria Math" panose="02040503050406030204" pitchFamily="18" charset="0"/>
                          </a:rPr>
                          <m:t>𝜕</m:t>
                        </m:r>
                        <m:r>
                          <a:rPr lang="en-US" altLang="zh-CN" i="1">
                            <a:solidFill>
                              <a:srgbClr val="FF0000"/>
                            </a:solidFill>
                            <a:latin typeface="Cambria Math" panose="02040503050406030204" pitchFamily="18" charset="0"/>
                          </a:rPr>
                          <m:t>𝐻</m:t>
                        </m:r>
                      </m:num>
                      <m:den>
                        <m:r>
                          <a:rPr lang="en-US" altLang="zh-CN" i="1">
                            <a:solidFill>
                              <a:srgbClr val="FF0000"/>
                            </a:solidFill>
                            <a:latin typeface="Cambria Math" panose="02040503050406030204" pitchFamily="18" charset="0"/>
                          </a:rPr>
                          <m:t>𝜕</m:t>
                        </m:r>
                        <m:r>
                          <a:rPr lang="en-US" altLang="zh-CN" i="1">
                            <a:solidFill>
                              <a:srgbClr val="FF0000"/>
                            </a:solidFill>
                            <a:latin typeface="Cambria Math" panose="02040503050406030204" pitchFamily="18" charset="0"/>
                          </a:rPr>
                          <m:t>𝑝</m:t>
                        </m:r>
                      </m:den>
                    </m:f>
                    <m:f>
                      <m:fPr>
                        <m:ctrlPr>
                          <a:rPr lang="en-US" altLang="zh-CN" i="1">
                            <a:solidFill>
                              <a:srgbClr val="FF0000"/>
                            </a:solidFill>
                            <a:latin typeface="Cambria Math" panose="02040503050406030204" pitchFamily="18" charset="0"/>
                          </a:rPr>
                        </m:ctrlPr>
                      </m:fPr>
                      <m:num>
                        <m:r>
                          <a:rPr lang="en-US" altLang="zh-CN" i="1">
                            <a:solidFill>
                              <a:srgbClr val="FF0000"/>
                            </a:solidFill>
                            <a:latin typeface="Cambria Math" panose="02040503050406030204" pitchFamily="18" charset="0"/>
                          </a:rPr>
                          <m:t>𝜕</m:t>
                        </m:r>
                        <m:r>
                          <a:rPr lang="en-US" altLang="zh-CN" i="1">
                            <a:solidFill>
                              <a:srgbClr val="FF0000"/>
                            </a:solidFill>
                            <a:latin typeface="Cambria Math" panose="02040503050406030204" pitchFamily="18" charset="0"/>
                          </a:rPr>
                          <m:t>𝑝</m:t>
                        </m:r>
                      </m:num>
                      <m:den>
                        <m:r>
                          <a:rPr lang="en-US" altLang="zh-CN" i="1">
                            <a:solidFill>
                              <a:srgbClr val="FF0000"/>
                            </a:solidFill>
                            <a:latin typeface="Cambria Math" panose="02040503050406030204" pitchFamily="18" charset="0"/>
                          </a:rPr>
                          <m:t>𝜕</m:t>
                        </m:r>
                        <m:r>
                          <a:rPr lang="en-US" altLang="zh-CN" i="1">
                            <a:solidFill>
                              <a:srgbClr val="FF0000"/>
                            </a:solidFill>
                            <a:latin typeface="Cambria Math" panose="02040503050406030204" pitchFamily="18" charset="0"/>
                          </a:rPr>
                          <m:t>𝐸</m:t>
                        </m:r>
                      </m:den>
                    </m:f>
                    <m:r>
                      <a:rPr lang="en-US" altLang="zh-CN" i="1" smtClean="0">
                        <a:solidFill>
                          <a:srgbClr val="FF0000"/>
                        </a:solidFill>
                        <a:latin typeface="Cambria Math" panose="02040503050406030204" pitchFamily="18" charset="0"/>
                      </a:rPr>
                      <m:t>=</m:t>
                    </m:r>
                    <m:r>
                      <a:rPr lang="en-US" altLang="zh-CN" i="1">
                        <a:solidFill>
                          <a:srgbClr val="FF0000"/>
                        </a:solidFill>
                        <a:latin typeface="Cambria Math" panose="02040503050406030204" pitchFamily="18" charset="0"/>
                      </a:rPr>
                      <m:t>1</m:t>
                    </m:r>
                    <m:r>
                      <a:rPr lang="zh-CN" altLang="en-US" i="1" smtClean="0">
                        <a:latin typeface="Cambria Math" panose="02040503050406030204" pitchFamily="18" charset="0"/>
                      </a:rPr>
                      <m:t>，</m:t>
                    </m:r>
                    <m:f>
                      <m:fPr>
                        <m:ctrlPr>
                          <a:rPr lang="en-US" altLang="zh-CN" i="1" smtClean="0">
                            <a:solidFill>
                              <a:srgbClr val="0070C0"/>
                            </a:solidFill>
                            <a:latin typeface="Cambria Math" panose="02040503050406030204" pitchFamily="18" charset="0"/>
                          </a:rPr>
                        </m:ctrlPr>
                      </m:fPr>
                      <m:num>
                        <m:r>
                          <a:rPr lang="en-US" altLang="zh-CN" i="1">
                            <a:solidFill>
                              <a:srgbClr val="0070C0"/>
                            </a:solidFill>
                            <a:latin typeface="Cambria Math" panose="02040503050406030204" pitchFamily="18" charset="0"/>
                          </a:rPr>
                          <m:t>𝜕</m:t>
                        </m:r>
                        <m:r>
                          <a:rPr lang="en-US" altLang="zh-CN" i="1">
                            <a:solidFill>
                              <a:srgbClr val="0070C0"/>
                            </a:solidFill>
                            <a:latin typeface="Cambria Math" panose="02040503050406030204" pitchFamily="18" charset="0"/>
                          </a:rPr>
                          <m:t>𝐻</m:t>
                        </m:r>
                      </m:num>
                      <m:den>
                        <m:r>
                          <a:rPr lang="en-US" altLang="zh-CN" i="1">
                            <a:solidFill>
                              <a:srgbClr val="0070C0"/>
                            </a:solidFill>
                            <a:latin typeface="Cambria Math" panose="02040503050406030204" pitchFamily="18" charset="0"/>
                          </a:rPr>
                          <m:t>𝜕</m:t>
                        </m:r>
                        <m:r>
                          <a:rPr lang="en-US" altLang="zh-CN" i="1">
                            <a:solidFill>
                              <a:srgbClr val="0070C0"/>
                            </a:solidFill>
                            <a:latin typeface="Cambria Math" panose="02040503050406030204" pitchFamily="18" charset="0"/>
                          </a:rPr>
                          <m:t>𝑝</m:t>
                        </m:r>
                      </m:den>
                    </m:f>
                    <m:f>
                      <m:fPr>
                        <m:ctrlPr>
                          <a:rPr lang="en-US" altLang="zh-CN" i="1">
                            <a:solidFill>
                              <a:srgbClr val="0070C0"/>
                            </a:solidFill>
                            <a:latin typeface="Cambria Math" panose="02040503050406030204" pitchFamily="18" charset="0"/>
                          </a:rPr>
                        </m:ctrlPr>
                      </m:fPr>
                      <m:num>
                        <m:r>
                          <a:rPr lang="en-US" altLang="zh-CN" i="1">
                            <a:solidFill>
                              <a:srgbClr val="0070C0"/>
                            </a:solidFill>
                            <a:latin typeface="Cambria Math" panose="02040503050406030204" pitchFamily="18" charset="0"/>
                          </a:rPr>
                          <m:t>𝜕</m:t>
                        </m:r>
                        <m:r>
                          <a:rPr lang="en-US" altLang="zh-CN" i="1">
                            <a:solidFill>
                              <a:srgbClr val="0070C0"/>
                            </a:solidFill>
                            <a:latin typeface="Cambria Math" panose="02040503050406030204" pitchFamily="18" charset="0"/>
                          </a:rPr>
                          <m:t>𝑝</m:t>
                        </m:r>
                      </m:num>
                      <m:den>
                        <m:r>
                          <a:rPr lang="en-US" altLang="zh-CN" i="1">
                            <a:solidFill>
                              <a:srgbClr val="0070C0"/>
                            </a:solidFill>
                            <a:latin typeface="Cambria Math" panose="02040503050406030204" pitchFamily="18" charset="0"/>
                          </a:rPr>
                          <m:t>𝜕𝜆</m:t>
                        </m:r>
                      </m:den>
                    </m:f>
                    <m:r>
                      <a:rPr lang="en-US" altLang="zh-CN" i="1">
                        <a:solidFill>
                          <a:srgbClr val="0070C0"/>
                        </a:solidFill>
                        <a:latin typeface="Cambria Math" panose="02040503050406030204" pitchFamily="18" charset="0"/>
                      </a:rPr>
                      <m:t>+</m:t>
                    </m:r>
                    <m:f>
                      <m:fPr>
                        <m:ctrlPr>
                          <a:rPr lang="en-US" altLang="zh-CN" i="1">
                            <a:solidFill>
                              <a:srgbClr val="0070C0"/>
                            </a:solidFill>
                            <a:latin typeface="Cambria Math" panose="02040503050406030204" pitchFamily="18" charset="0"/>
                          </a:rPr>
                        </m:ctrlPr>
                      </m:fPr>
                      <m:num>
                        <m:r>
                          <a:rPr lang="en-US" altLang="zh-CN" i="1">
                            <a:solidFill>
                              <a:srgbClr val="0070C0"/>
                            </a:solidFill>
                            <a:latin typeface="Cambria Math" panose="02040503050406030204" pitchFamily="18" charset="0"/>
                          </a:rPr>
                          <m:t>𝜕</m:t>
                        </m:r>
                        <m:r>
                          <a:rPr lang="en-US" altLang="zh-CN" i="1">
                            <a:solidFill>
                              <a:srgbClr val="0070C0"/>
                            </a:solidFill>
                            <a:latin typeface="Cambria Math" panose="02040503050406030204" pitchFamily="18" charset="0"/>
                          </a:rPr>
                          <m:t>𝐻</m:t>
                        </m:r>
                      </m:num>
                      <m:den>
                        <m:r>
                          <a:rPr lang="en-US" altLang="zh-CN" i="1">
                            <a:solidFill>
                              <a:srgbClr val="0070C0"/>
                            </a:solidFill>
                            <a:latin typeface="Cambria Math" panose="02040503050406030204" pitchFamily="18" charset="0"/>
                          </a:rPr>
                          <m:t>𝜕𝜆</m:t>
                        </m:r>
                      </m:den>
                    </m:f>
                    <m:r>
                      <a:rPr lang="en-US" altLang="zh-CN" i="1">
                        <a:solidFill>
                          <a:srgbClr val="0070C0"/>
                        </a:solidFill>
                        <a:latin typeface="Cambria Math" panose="02040503050406030204" pitchFamily="18" charset="0"/>
                      </a:rPr>
                      <m:t>=</m:t>
                    </m:r>
                    <m:r>
                      <a:rPr lang="en-US" altLang="zh-CN" i="1" smtClean="0">
                        <a:solidFill>
                          <a:srgbClr val="0070C0"/>
                        </a:solidFill>
                        <a:latin typeface="Cambria Math" panose="02040503050406030204" pitchFamily="18" charset="0"/>
                      </a:rPr>
                      <m:t>0</m:t>
                    </m:r>
                  </m:oMath>
                </a14:m>
                <a:r>
                  <a:rPr lang="zh-CN" altLang="en-US" dirty="0">
                    <a:solidFill>
                      <a:srgbClr val="0070C0"/>
                    </a:solidFill>
                  </a:rPr>
                  <a:t> </a:t>
                </a:r>
                <a:endParaRPr lang="en-US" altLang="zh-CN" dirty="0"/>
              </a:p>
              <a:p>
                <a:pPr marL="0" indent="0">
                  <a:spcBef>
                    <a:spcPts val="0"/>
                  </a:spcBef>
                  <a:buNone/>
                </a:pPr>
                <a:r>
                  <a:rPr lang="zh-CN" altLang="en-US" sz="2800" dirty="0"/>
                  <a:t>因此利用了正则方程可得：</a:t>
                </a:r>
                <a:endParaRPr lang="en-US" altLang="zh-CN" sz="2800" dirty="0"/>
              </a:p>
              <a:p>
                <a:pPr marL="0" indent="0" algn="ctr">
                  <a:spcBef>
                    <a:spcPts val="0"/>
                  </a:spcBef>
                  <a:buNone/>
                </a:pPr>
                <a:r>
                  <a:rPr lang="en-US" altLang="zh-CN" sz="2800" dirty="0"/>
                  <a:t> </a:t>
                </a:r>
                <a14:m>
                  <m:oMath xmlns:m="http://schemas.openxmlformats.org/officeDocument/2006/math">
                    <m:f>
                      <m:fPr>
                        <m:ctrlPr>
                          <a:rPr lang="en-US" altLang="zh-CN" i="1">
                            <a:latin typeface="Cambria Math" panose="02040503050406030204" pitchFamily="18" charset="0"/>
                          </a:rPr>
                        </m:ctrlPr>
                      </m:fPr>
                      <m:num>
                        <m:r>
                          <a:rPr lang="en-US" altLang="zh-CN" i="1">
                            <a:latin typeface="Cambria Math" panose="02040503050406030204" pitchFamily="18" charset="0"/>
                          </a:rPr>
                          <m:t>𝑑𝐽</m:t>
                        </m:r>
                      </m:num>
                      <m:den>
                        <m:r>
                          <a:rPr lang="en-US" altLang="zh-CN" i="1">
                            <a:latin typeface="Cambria Math" panose="02040503050406030204" pitchFamily="18" charset="0"/>
                          </a:rPr>
                          <m:t>𝑑𝑡</m:t>
                        </m:r>
                      </m:den>
                    </m:f>
                    <m:r>
                      <a:rPr lang="en-US" altLang="zh-CN" i="1">
                        <a:latin typeface="Cambria Math" panose="02040503050406030204" pitchFamily="18" charset="0"/>
                      </a:rPr>
                      <m:t>=</m:t>
                    </m:r>
                    <m:nary>
                      <m:naryPr>
                        <m:chr m:val="∮"/>
                        <m:limLoc m:val="undOvr"/>
                        <m:subHide m:val="on"/>
                        <m:supHide m:val="on"/>
                        <m:ctrlPr>
                          <a:rPr lang="en-US" altLang="zh-CN" i="1">
                            <a:latin typeface="Cambria Math" panose="02040503050406030204" pitchFamily="18" charset="0"/>
                          </a:rPr>
                        </m:ctrlPr>
                      </m:naryPr>
                      <m:sub/>
                      <m:sup/>
                      <m:e>
                        <m:d>
                          <m:dPr>
                            <m:ctrlPr>
                              <a:rPr lang="en-US" altLang="zh-CN" i="1">
                                <a:latin typeface="Cambria Math" panose="02040503050406030204" pitchFamily="18" charset="0"/>
                              </a:rPr>
                            </m:ctrlPr>
                          </m:dPr>
                          <m:e>
                            <m:r>
                              <a:rPr lang="en-US" altLang="zh-CN" i="1">
                                <a:latin typeface="Cambria Math" panose="02040503050406030204" pitchFamily="18" charset="0"/>
                              </a:rPr>
                              <m:t>1</m:t>
                            </m:r>
                            <m:r>
                              <a:rPr lang="en-US" altLang="zh-CN" i="1">
                                <a:latin typeface="Cambria Math" panose="02040503050406030204" pitchFamily="18" charset="0"/>
                              </a:rPr>
                              <m:t>⋅</m:t>
                            </m:r>
                            <m:r>
                              <a:rPr lang="en-US" altLang="zh-CN" i="1">
                                <a:latin typeface="Cambria Math" panose="02040503050406030204" pitchFamily="18" charset="0"/>
                              </a:rPr>
                              <m:t>𝑑𝐸</m:t>
                            </m:r>
                            <m:r>
                              <a:rPr lang="en-US" altLang="zh-CN" i="1">
                                <a:latin typeface="Cambria Math" panose="02040503050406030204" pitchFamily="18" charset="0"/>
                              </a:rPr>
                              <m:t>−</m:t>
                            </m:r>
                            <m:f>
                              <m:fPr>
                                <m:ctrlPr>
                                  <a:rPr lang="en-US" altLang="zh-CN" i="1">
                                    <a:latin typeface="Cambria Math" panose="02040503050406030204" pitchFamily="18" charset="0"/>
                                  </a:rPr>
                                </m:ctrlPr>
                              </m:fPr>
                              <m:num>
                                <m:r>
                                  <a:rPr lang="en-US" altLang="zh-CN" i="1">
                                    <a:latin typeface="Cambria Math" panose="02040503050406030204" pitchFamily="18" charset="0"/>
                                  </a:rPr>
                                  <m:t>𝜕</m:t>
                                </m:r>
                                <m:r>
                                  <a:rPr lang="en-US" altLang="zh-CN" i="1">
                                    <a:latin typeface="Cambria Math" panose="02040503050406030204" pitchFamily="18" charset="0"/>
                                  </a:rPr>
                                  <m:t>𝐻</m:t>
                                </m:r>
                              </m:num>
                              <m:den>
                                <m:r>
                                  <a:rPr lang="en-US" altLang="zh-CN" i="1">
                                    <a:latin typeface="Cambria Math" panose="02040503050406030204" pitchFamily="18" charset="0"/>
                                  </a:rPr>
                                  <m:t>𝜕𝜆</m:t>
                                </m:r>
                              </m:den>
                            </m:f>
                            <m:r>
                              <a:rPr lang="en-US" altLang="zh-CN" i="1">
                                <a:latin typeface="Cambria Math" panose="02040503050406030204" pitchFamily="18" charset="0"/>
                              </a:rPr>
                              <m:t>𝑑</m:t>
                            </m:r>
                            <m:r>
                              <a:rPr lang="en-US" altLang="zh-CN" i="1">
                                <a:latin typeface="Cambria Math" panose="02040503050406030204" pitchFamily="18" charset="0"/>
                              </a:rPr>
                              <m:t>𝜆</m:t>
                            </m:r>
                          </m:e>
                        </m:d>
                      </m:e>
                    </m:nary>
                    <m:r>
                      <a:rPr lang="en-US" altLang="zh-CN" i="1">
                        <a:latin typeface="Cambria Math" panose="02040503050406030204" pitchFamily="18" charset="0"/>
                      </a:rPr>
                      <m:t>=</m:t>
                    </m:r>
                    <m:nary>
                      <m:naryPr>
                        <m:chr m:val="∮"/>
                        <m:limLoc m:val="undOvr"/>
                        <m:subHide m:val="on"/>
                        <m:supHide m:val="on"/>
                        <m:ctrlPr>
                          <a:rPr lang="en-US" altLang="zh-CN" i="1">
                            <a:latin typeface="Cambria Math" panose="02040503050406030204" pitchFamily="18" charset="0"/>
                          </a:rPr>
                        </m:ctrlPr>
                      </m:naryPr>
                      <m:sub/>
                      <m:sup/>
                      <m:e>
                        <m:d>
                          <m:dPr>
                            <m:ctrlPr>
                              <a:rPr lang="en-US" altLang="zh-CN" i="1">
                                <a:latin typeface="Cambria Math" panose="02040503050406030204" pitchFamily="18" charset="0"/>
                              </a:rPr>
                            </m:ctrlPr>
                          </m:dPr>
                          <m:e>
                            <m:r>
                              <a:rPr lang="en-US" altLang="zh-CN" i="1">
                                <a:latin typeface="Cambria Math" panose="02040503050406030204" pitchFamily="18" charset="0"/>
                              </a:rPr>
                              <m:t>𝑑𝐻</m:t>
                            </m:r>
                            <m:r>
                              <a:rPr lang="en-US" altLang="zh-CN" i="1">
                                <a:latin typeface="Cambria Math" panose="02040503050406030204" pitchFamily="18" charset="0"/>
                              </a:rPr>
                              <m:t>−</m:t>
                            </m:r>
                            <m:f>
                              <m:fPr>
                                <m:ctrlPr>
                                  <a:rPr lang="en-US" altLang="zh-CN" i="1">
                                    <a:latin typeface="Cambria Math" panose="02040503050406030204" pitchFamily="18" charset="0"/>
                                  </a:rPr>
                                </m:ctrlPr>
                              </m:fPr>
                              <m:num>
                                <m:r>
                                  <a:rPr lang="en-US" altLang="zh-CN" i="1">
                                    <a:latin typeface="Cambria Math" panose="02040503050406030204" pitchFamily="18" charset="0"/>
                                  </a:rPr>
                                  <m:t>𝜕</m:t>
                                </m:r>
                                <m:r>
                                  <a:rPr lang="en-US" altLang="zh-CN" i="1">
                                    <a:latin typeface="Cambria Math" panose="02040503050406030204" pitchFamily="18" charset="0"/>
                                  </a:rPr>
                                  <m:t>𝐻</m:t>
                                </m:r>
                              </m:num>
                              <m:den>
                                <m:r>
                                  <a:rPr lang="en-US" altLang="zh-CN" i="1">
                                    <a:latin typeface="Cambria Math" panose="02040503050406030204" pitchFamily="18" charset="0"/>
                                  </a:rPr>
                                  <m:t>𝜕𝜆</m:t>
                                </m:r>
                              </m:den>
                            </m:f>
                            <m:r>
                              <a:rPr lang="en-US" altLang="zh-CN" i="1">
                                <a:latin typeface="Cambria Math" panose="02040503050406030204" pitchFamily="18" charset="0"/>
                              </a:rPr>
                              <m:t>𝑑</m:t>
                            </m:r>
                            <m:r>
                              <a:rPr lang="en-US" altLang="zh-CN" i="1">
                                <a:latin typeface="Cambria Math" panose="02040503050406030204" pitchFamily="18" charset="0"/>
                              </a:rPr>
                              <m:t>𝜆</m:t>
                            </m:r>
                          </m:e>
                        </m:d>
                      </m:e>
                    </m:nary>
                  </m:oMath>
                </a14:m>
                <a:endParaRPr lang="en-US" altLang="zh-CN" i="1" dirty="0">
                  <a:latin typeface="Cambria Math" panose="02040503050406030204" pitchFamily="18" charset="0"/>
                </a:endParaRPr>
              </a:p>
              <a:p>
                <a:pPr marL="0" indent="0" algn="ctr">
                  <a:spcBef>
                    <a:spcPts val="0"/>
                  </a:spcBef>
                  <a:buNone/>
                </a:pPr>
                <a14:m>
                  <m:oMath xmlns:m="http://schemas.openxmlformats.org/officeDocument/2006/math">
                    <m:r>
                      <a:rPr lang="en-US" altLang="zh-CN" i="1">
                        <a:latin typeface="Cambria Math" panose="02040503050406030204" pitchFamily="18" charset="0"/>
                      </a:rPr>
                      <m:t>=</m:t>
                    </m:r>
                    <m:nary>
                      <m:naryPr>
                        <m:chr m:val="∮"/>
                        <m:limLoc m:val="undOvr"/>
                        <m:subHide m:val="on"/>
                        <m:supHide m:val="on"/>
                        <m:ctrlPr>
                          <a:rPr lang="en-US" altLang="zh-CN" i="1">
                            <a:latin typeface="Cambria Math" panose="02040503050406030204" pitchFamily="18" charset="0"/>
                          </a:rPr>
                        </m:ctrlPr>
                      </m:naryPr>
                      <m:sub/>
                      <m:sup/>
                      <m:e>
                        <m:d>
                          <m:dPr>
                            <m:ctrlPr>
                              <a:rPr lang="en-US" altLang="zh-CN" i="1">
                                <a:latin typeface="Cambria Math" panose="02040503050406030204" pitchFamily="18" charset="0"/>
                              </a:rPr>
                            </m:ctrlPr>
                          </m:dPr>
                          <m:e>
                            <m:f>
                              <m:fPr>
                                <m:ctrlPr>
                                  <a:rPr lang="en-US" altLang="zh-CN" i="1">
                                    <a:latin typeface="Cambria Math" panose="02040503050406030204" pitchFamily="18" charset="0"/>
                                  </a:rPr>
                                </m:ctrlPr>
                              </m:fPr>
                              <m:num>
                                <m:r>
                                  <a:rPr lang="en-US" altLang="zh-CN" i="1">
                                    <a:latin typeface="Cambria Math" panose="02040503050406030204" pitchFamily="18" charset="0"/>
                                  </a:rPr>
                                  <m:t>𝜕</m:t>
                                </m:r>
                                <m:r>
                                  <a:rPr lang="en-US" altLang="zh-CN" i="1">
                                    <a:latin typeface="Cambria Math" panose="02040503050406030204" pitchFamily="18" charset="0"/>
                                  </a:rPr>
                                  <m:t>𝐻</m:t>
                                </m:r>
                              </m:num>
                              <m:den>
                                <m:r>
                                  <a:rPr lang="en-US" altLang="zh-CN" i="1">
                                    <a:latin typeface="Cambria Math" panose="02040503050406030204" pitchFamily="18" charset="0"/>
                                  </a:rPr>
                                  <m:t>𝜕</m:t>
                                </m:r>
                                <m:r>
                                  <a:rPr lang="en-US" altLang="zh-CN" b="0" i="1" smtClean="0">
                                    <a:latin typeface="Cambria Math" panose="02040503050406030204" pitchFamily="18" charset="0"/>
                                  </a:rPr>
                                  <m:t>𝑞</m:t>
                                </m:r>
                              </m:den>
                            </m:f>
                            <m:r>
                              <a:rPr lang="en-US" altLang="zh-CN" i="1">
                                <a:latin typeface="Cambria Math" panose="02040503050406030204" pitchFamily="18" charset="0"/>
                              </a:rPr>
                              <m:t>𝑑</m:t>
                            </m:r>
                            <m:r>
                              <a:rPr lang="en-US" altLang="zh-CN" b="0" i="1" smtClean="0">
                                <a:latin typeface="Cambria Math" panose="02040503050406030204" pitchFamily="18" charset="0"/>
                              </a:rPr>
                              <m:t>𝑞</m:t>
                            </m:r>
                            <m:r>
                              <a:rPr lang="en-US" altLang="zh-CN" b="0" i="1" smtClean="0">
                                <a:latin typeface="Cambria Math" panose="02040503050406030204" pitchFamily="18" charset="0"/>
                              </a:rPr>
                              <m:t>+</m:t>
                            </m:r>
                            <m:f>
                              <m:fPr>
                                <m:ctrlPr>
                                  <a:rPr lang="en-US" altLang="zh-CN" i="1">
                                    <a:latin typeface="Cambria Math" panose="02040503050406030204" pitchFamily="18" charset="0"/>
                                  </a:rPr>
                                </m:ctrlPr>
                              </m:fPr>
                              <m:num>
                                <m:r>
                                  <a:rPr lang="en-US" altLang="zh-CN" i="1">
                                    <a:latin typeface="Cambria Math" panose="02040503050406030204" pitchFamily="18" charset="0"/>
                                  </a:rPr>
                                  <m:t>𝜕</m:t>
                                </m:r>
                                <m:r>
                                  <a:rPr lang="en-US" altLang="zh-CN" i="1">
                                    <a:latin typeface="Cambria Math" panose="02040503050406030204" pitchFamily="18" charset="0"/>
                                  </a:rPr>
                                  <m:t>𝐻</m:t>
                                </m:r>
                              </m:num>
                              <m:den>
                                <m:r>
                                  <a:rPr lang="en-US" altLang="zh-CN" i="1">
                                    <a:latin typeface="Cambria Math" panose="02040503050406030204" pitchFamily="18" charset="0"/>
                                  </a:rPr>
                                  <m:t>𝜕</m:t>
                                </m:r>
                                <m:r>
                                  <a:rPr lang="en-US" altLang="zh-CN" b="0" i="1" smtClean="0">
                                    <a:latin typeface="Cambria Math" panose="02040503050406030204" pitchFamily="18" charset="0"/>
                                  </a:rPr>
                                  <m:t>𝑝</m:t>
                                </m:r>
                              </m:den>
                            </m:f>
                            <m:r>
                              <a:rPr lang="en-US" altLang="zh-CN" i="1">
                                <a:latin typeface="Cambria Math" panose="02040503050406030204" pitchFamily="18" charset="0"/>
                              </a:rPr>
                              <m:t>𝑑</m:t>
                            </m:r>
                            <m:r>
                              <a:rPr lang="en-US" altLang="zh-CN" b="0" i="1" smtClean="0">
                                <a:latin typeface="Cambria Math" panose="02040503050406030204" pitchFamily="18" charset="0"/>
                              </a:rPr>
                              <m:t>𝑝</m:t>
                            </m:r>
                            <m:r>
                              <a:rPr lang="en-US" altLang="zh-CN" i="1">
                                <a:latin typeface="Cambria Math" panose="02040503050406030204" pitchFamily="18" charset="0"/>
                              </a:rPr>
                              <m:t>+</m:t>
                            </m:r>
                            <m:f>
                              <m:fPr>
                                <m:ctrlPr>
                                  <a:rPr lang="en-US" altLang="zh-CN" i="1">
                                    <a:latin typeface="Cambria Math" panose="02040503050406030204" pitchFamily="18" charset="0"/>
                                  </a:rPr>
                                </m:ctrlPr>
                              </m:fPr>
                              <m:num>
                                <m:r>
                                  <a:rPr lang="en-US" altLang="zh-CN" i="1">
                                    <a:latin typeface="Cambria Math" panose="02040503050406030204" pitchFamily="18" charset="0"/>
                                  </a:rPr>
                                  <m:t>𝜕</m:t>
                                </m:r>
                                <m:r>
                                  <a:rPr lang="en-US" altLang="zh-CN" i="1">
                                    <a:latin typeface="Cambria Math" panose="02040503050406030204" pitchFamily="18" charset="0"/>
                                  </a:rPr>
                                  <m:t>𝐻</m:t>
                                </m:r>
                              </m:num>
                              <m:den>
                                <m:r>
                                  <a:rPr lang="en-US" altLang="zh-CN" i="1">
                                    <a:latin typeface="Cambria Math" panose="02040503050406030204" pitchFamily="18" charset="0"/>
                                  </a:rPr>
                                  <m:t>𝜕</m:t>
                                </m:r>
                                <m:acc>
                                  <m:accPr>
                                    <m:chr m:val="̃"/>
                                    <m:ctrlPr>
                                      <a:rPr lang="en-US" altLang="zh-CN" i="1">
                                        <a:latin typeface="Cambria Math" panose="02040503050406030204" pitchFamily="18" charset="0"/>
                                      </a:rPr>
                                    </m:ctrlPr>
                                  </m:accPr>
                                  <m:e>
                                    <m:r>
                                      <a:rPr lang="en-US" altLang="zh-CN" i="1">
                                        <a:latin typeface="Cambria Math" panose="02040503050406030204" pitchFamily="18" charset="0"/>
                                      </a:rPr>
                                      <m:t>𝑞</m:t>
                                    </m:r>
                                  </m:e>
                                </m:acc>
                              </m:den>
                            </m:f>
                            <m:r>
                              <a:rPr lang="en-US" altLang="zh-CN" i="1">
                                <a:latin typeface="Cambria Math" panose="02040503050406030204" pitchFamily="18" charset="0"/>
                              </a:rPr>
                              <m:t>𝑑</m:t>
                            </m:r>
                            <m:acc>
                              <m:accPr>
                                <m:chr m:val="̃"/>
                                <m:ctrlPr>
                                  <a:rPr lang="en-US" altLang="zh-CN" i="1">
                                    <a:latin typeface="Cambria Math" panose="02040503050406030204" pitchFamily="18" charset="0"/>
                                  </a:rPr>
                                </m:ctrlPr>
                              </m:accPr>
                              <m:e>
                                <m:r>
                                  <a:rPr lang="en-US" altLang="zh-CN" i="1">
                                    <a:latin typeface="Cambria Math" panose="02040503050406030204" pitchFamily="18" charset="0"/>
                                  </a:rPr>
                                  <m:t>𝑞</m:t>
                                </m:r>
                              </m:e>
                            </m:acc>
                            <m:r>
                              <a:rPr lang="en-US" altLang="zh-CN" i="1">
                                <a:latin typeface="Cambria Math" panose="02040503050406030204" pitchFamily="18" charset="0"/>
                              </a:rPr>
                              <m:t>+</m:t>
                            </m:r>
                            <m:f>
                              <m:fPr>
                                <m:ctrlPr>
                                  <a:rPr lang="en-US" altLang="zh-CN" i="1">
                                    <a:latin typeface="Cambria Math" panose="02040503050406030204" pitchFamily="18" charset="0"/>
                                  </a:rPr>
                                </m:ctrlPr>
                              </m:fPr>
                              <m:num>
                                <m:r>
                                  <a:rPr lang="en-US" altLang="zh-CN" i="1">
                                    <a:latin typeface="Cambria Math" panose="02040503050406030204" pitchFamily="18" charset="0"/>
                                  </a:rPr>
                                  <m:t>𝜕</m:t>
                                </m:r>
                                <m:r>
                                  <a:rPr lang="en-US" altLang="zh-CN" i="1">
                                    <a:latin typeface="Cambria Math" panose="02040503050406030204" pitchFamily="18" charset="0"/>
                                  </a:rPr>
                                  <m:t>𝐻</m:t>
                                </m:r>
                              </m:num>
                              <m:den>
                                <m:r>
                                  <a:rPr lang="en-US" altLang="zh-CN" i="1">
                                    <a:latin typeface="Cambria Math" panose="02040503050406030204" pitchFamily="18" charset="0"/>
                                  </a:rPr>
                                  <m:t>𝜕</m:t>
                                </m:r>
                                <m:acc>
                                  <m:accPr>
                                    <m:chr m:val="̃"/>
                                    <m:ctrlPr>
                                      <a:rPr lang="en-US" altLang="zh-CN" i="1">
                                        <a:latin typeface="Cambria Math" panose="02040503050406030204" pitchFamily="18" charset="0"/>
                                      </a:rPr>
                                    </m:ctrlPr>
                                  </m:accPr>
                                  <m:e>
                                    <m:r>
                                      <a:rPr lang="en-US" altLang="zh-CN" i="1">
                                        <a:latin typeface="Cambria Math" panose="02040503050406030204" pitchFamily="18" charset="0"/>
                                      </a:rPr>
                                      <m:t>𝑝</m:t>
                                    </m:r>
                                  </m:e>
                                </m:acc>
                              </m:den>
                            </m:f>
                            <m:r>
                              <a:rPr lang="en-US" altLang="zh-CN" i="1">
                                <a:latin typeface="Cambria Math" panose="02040503050406030204" pitchFamily="18" charset="0"/>
                              </a:rPr>
                              <m:t>𝑑</m:t>
                            </m:r>
                            <m:acc>
                              <m:accPr>
                                <m:chr m:val="̃"/>
                                <m:ctrlPr>
                                  <a:rPr lang="en-US" altLang="zh-CN" i="1">
                                    <a:latin typeface="Cambria Math" panose="02040503050406030204" pitchFamily="18" charset="0"/>
                                  </a:rPr>
                                </m:ctrlPr>
                              </m:accPr>
                              <m:e>
                                <m:r>
                                  <a:rPr lang="en-US" altLang="zh-CN" i="1">
                                    <a:latin typeface="Cambria Math" panose="02040503050406030204" pitchFamily="18" charset="0"/>
                                  </a:rPr>
                                  <m:t>𝑝</m:t>
                                </m:r>
                              </m:e>
                            </m:acc>
                          </m:e>
                        </m:d>
                      </m:e>
                    </m:nary>
                  </m:oMath>
                </a14:m>
                <a:r>
                  <a:rPr lang="en-US" altLang="zh-CN" i="1" dirty="0">
                    <a:latin typeface="Cambria Math" panose="02040503050406030204" pitchFamily="18" charset="0"/>
                  </a:rPr>
                  <a:t> </a:t>
                </a:r>
                <a:endParaRPr lang="en-US" altLang="zh-CN" i="1" dirty="0">
                  <a:latin typeface="Cambria Math" panose="02040503050406030204" pitchFamily="18" charset="0"/>
                </a:endParaRPr>
              </a:p>
              <a:p>
                <a:pPr marL="0" indent="0" algn="ctr">
                  <a:spcBef>
                    <a:spcPts val="0"/>
                  </a:spcBef>
                  <a:buNone/>
                </a:pPr>
                <a14:m>
                  <m:oMath xmlns:m="http://schemas.openxmlformats.org/officeDocument/2006/math">
                    <m:r>
                      <a:rPr lang="en-US" altLang="zh-CN" b="0" i="1" smtClean="0">
                        <a:latin typeface="Cambria Math" panose="02040503050406030204" pitchFamily="18" charset="0"/>
                      </a:rPr>
                      <m:t>=</m:t>
                    </m:r>
                  </m:oMath>
                </a14:m>
                <a:r>
                  <a:rPr lang="en-US" altLang="zh-CN" i="1" dirty="0">
                    <a:latin typeface="Cambria Math" panose="02040503050406030204" pitchFamily="18" charset="0"/>
                  </a:rPr>
                  <a:t> </a:t>
                </a:r>
                <a14:m>
                  <m:oMath xmlns:m="http://schemas.openxmlformats.org/officeDocument/2006/math">
                    <m:nary>
                      <m:naryPr>
                        <m:chr m:val="∮"/>
                        <m:limLoc m:val="undOvr"/>
                        <m:subHide m:val="on"/>
                        <m:supHide m:val="on"/>
                        <m:ctrlPr>
                          <a:rPr lang="en-US" altLang="zh-CN" i="1">
                            <a:latin typeface="Cambria Math" panose="02040503050406030204" pitchFamily="18" charset="0"/>
                          </a:rPr>
                        </m:ctrlPr>
                      </m:naryPr>
                      <m:sub/>
                      <m:sup/>
                      <m:e>
                        <m:d>
                          <m:dPr>
                            <m:ctrlPr>
                              <a:rPr lang="en-US" altLang="zh-CN" i="1">
                                <a:latin typeface="Cambria Math" panose="02040503050406030204" pitchFamily="18" charset="0"/>
                              </a:rPr>
                            </m:ctrlPr>
                          </m:dPr>
                          <m:e>
                            <m:r>
                              <a:rPr lang="en-US" altLang="zh-CN" b="0" i="1" smtClean="0">
                                <a:latin typeface="Cambria Math" panose="02040503050406030204" pitchFamily="18" charset="0"/>
                              </a:rPr>
                              <m:t>−</m:t>
                            </m:r>
                            <m:f>
                              <m:fPr>
                                <m:ctrlPr>
                                  <a:rPr lang="en-US" altLang="zh-CN" i="1">
                                    <a:latin typeface="Cambria Math" panose="02040503050406030204" pitchFamily="18" charset="0"/>
                                  </a:rPr>
                                </m:ctrlPr>
                              </m:fPr>
                              <m:num>
                                <m:r>
                                  <a:rPr lang="en-US" altLang="zh-CN" b="0" i="1" smtClean="0">
                                    <a:latin typeface="Cambria Math" panose="02040503050406030204" pitchFamily="18" charset="0"/>
                                  </a:rPr>
                                  <m:t>𝑑𝑝</m:t>
                                </m:r>
                              </m:num>
                              <m:den>
                                <m:r>
                                  <a:rPr lang="en-US" altLang="zh-CN" i="1">
                                    <a:latin typeface="Cambria Math" panose="02040503050406030204" pitchFamily="18" charset="0"/>
                                  </a:rPr>
                                  <m:t>𝜕</m:t>
                                </m:r>
                                <m:r>
                                  <a:rPr lang="en-US" altLang="zh-CN" b="0" i="1" smtClean="0">
                                    <a:latin typeface="Cambria Math" panose="02040503050406030204" pitchFamily="18" charset="0"/>
                                  </a:rPr>
                                  <m:t>𝑡</m:t>
                                </m:r>
                              </m:den>
                            </m:f>
                            <m:r>
                              <a:rPr lang="en-US" altLang="zh-CN" i="1">
                                <a:latin typeface="Cambria Math" panose="02040503050406030204" pitchFamily="18" charset="0"/>
                              </a:rPr>
                              <m:t>𝑑𝑞</m:t>
                            </m:r>
                            <m:r>
                              <a:rPr lang="en-US" altLang="zh-CN" i="1">
                                <a:latin typeface="Cambria Math" panose="02040503050406030204" pitchFamily="18" charset="0"/>
                              </a:rPr>
                              <m:t>+</m:t>
                            </m:r>
                            <m:f>
                              <m:fPr>
                                <m:ctrlPr>
                                  <a:rPr lang="en-US" altLang="zh-CN" i="1">
                                    <a:latin typeface="Cambria Math" panose="02040503050406030204" pitchFamily="18" charset="0"/>
                                  </a:rPr>
                                </m:ctrlPr>
                              </m:fPr>
                              <m:num>
                                <m:r>
                                  <a:rPr lang="en-US" altLang="zh-CN" b="0" i="1" smtClean="0">
                                    <a:latin typeface="Cambria Math" panose="02040503050406030204" pitchFamily="18" charset="0"/>
                                  </a:rPr>
                                  <m:t>𝑑𝑞</m:t>
                                </m:r>
                              </m:num>
                              <m:den>
                                <m:r>
                                  <a:rPr lang="en-US" altLang="zh-CN" b="0" i="1" smtClean="0">
                                    <a:latin typeface="Cambria Math" panose="02040503050406030204" pitchFamily="18" charset="0"/>
                                  </a:rPr>
                                  <m:t>𝑑𝑡</m:t>
                                </m:r>
                              </m:den>
                            </m:f>
                            <m:r>
                              <a:rPr lang="en-US" altLang="zh-CN" i="1">
                                <a:latin typeface="Cambria Math" panose="02040503050406030204" pitchFamily="18" charset="0"/>
                              </a:rPr>
                              <m:t>𝑑𝑝</m:t>
                            </m:r>
                            <m:r>
                              <a:rPr lang="en-US" altLang="zh-CN" b="0" i="1" smtClean="0">
                                <a:latin typeface="Cambria Math" panose="02040503050406030204" pitchFamily="18" charset="0"/>
                              </a:rPr>
                              <m:t>−</m:t>
                            </m:r>
                            <m:f>
                              <m:fPr>
                                <m:ctrlPr>
                                  <a:rPr lang="en-US" altLang="zh-CN" i="1">
                                    <a:latin typeface="Cambria Math" panose="02040503050406030204" pitchFamily="18" charset="0"/>
                                  </a:rPr>
                                </m:ctrlPr>
                              </m:fPr>
                              <m:num>
                                <m:r>
                                  <a:rPr lang="en-US" altLang="zh-CN" b="0" i="1" smtClean="0">
                                    <a:latin typeface="Cambria Math" panose="02040503050406030204" pitchFamily="18" charset="0"/>
                                  </a:rPr>
                                  <m:t>𝑑</m:t>
                                </m:r>
                                <m:acc>
                                  <m:accPr>
                                    <m:chr m:val="̃"/>
                                    <m:ctrlPr>
                                      <a:rPr lang="en-US" altLang="zh-CN" i="1">
                                        <a:latin typeface="Cambria Math" panose="02040503050406030204" pitchFamily="18" charset="0"/>
                                      </a:rPr>
                                    </m:ctrlPr>
                                  </m:accPr>
                                  <m:e>
                                    <m:r>
                                      <a:rPr lang="en-US" altLang="zh-CN" i="1">
                                        <a:latin typeface="Cambria Math" panose="02040503050406030204" pitchFamily="18" charset="0"/>
                                      </a:rPr>
                                      <m:t>𝑝</m:t>
                                    </m:r>
                                  </m:e>
                                </m:acc>
                              </m:num>
                              <m:den>
                                <m:r>
                                  <a:rPr lang="en-US" altLang="zh-CN" b="0" i="1" smtClean="0">
                                    <a:latin typeface="Cambria Math" panose="02040503050406030204" pitchFamily="18" charset="0"/>
                                  </a:rPr>
                                  <m:t>𝑑𝑡</m:t>
                                </m:r>
                              </m:den>
                            </m:f>
                            <m:r>
                              <a:rPr lang="en-US" altLang="zh-CN" i="1">
                                <a:latin typeface="Cambria Math" panose="02040503050406030204" pitchFamily="18" charset="0"/>
                              </a:rPr>
                              <m:t>𝑑</m:t>
                            </m:r>
                            <m:acc>
                              <m:accPr>
                                <m:chr m:val="̃"/>
                                <m:ctrlPr>
                                  <a:rPr lang="en-US" altLang="zh-CN" i="1">
                                    <a:latin typeface="Cambria Math" panose="02040503050406030204" pitchFamily="18" charset="0"/>
                                  </a:rPr>
                                </m:ctrlPr>
                              </m:accPr>
                              <m:e>
                                <m:r>
                                  <a:rPr lang="en-US" altLang="zh-CN" i="1">
                                    <a:latin typeface="Cambria Math" panose="02040503050406030204" pitchFamily="18" charset="0"/>
                                  </a:rPr>
                                  <m:t>𝑞</m:t>
                                </m:r>
                              </m:e>
                            </m:acc>
                            <m:r>
                              <a:rPr lang="en-US" altLang="zh-CN" i="1">
                                <a:latin typeface="Cambria Math" panose="02040503050406030204" pitchFamily="18" charset="0"/>
                              </a:rPr>
                              <m:t>+</m:t>
                            </m:r>
                            <m:f>
                              <m:fPr>
                                <m:ctrlPr>
                                  <a:rPr lang="en-US" altLang="zh-CN" i="1">
                                    <a:latin typeface="Cambria Math" panose="02040503050406030204" pitchFamily="18" charset="0"/>
                                  </a:rPr>
                                </m:ctrlPr>
                              </m:fPr>
                              <m:num>
                                <m:r>
                                  <a:rPr lang="en-US" altLang="zh-CN" b="0" i="1" smtClean="0">
                                    <a:latin typeface="Cambria Math" panose="02040503050406030204" pitchFamily="18" charset="0"/>
                                  </a:rPr>
                                  <m:t>𝑑</m:t>
                                </m:r>
                                <m:acc>
                                  <m:accPr>
                                    <m:chr m:val="̃"/>
                                    <m:ctrlPr>
                                      <a:rPr lang="en-US" altLang="zh-CN" i="1">
                                        <a:latin typeface="Cambria Math" panose="02040503050406030204" pitchFamily="18" charset="0"/>
                                      </a:rPr>
                                    </m:ctrlPr>
                                  </m:accPr>
                                  <m:e>
                                    <m:r>
                                      <a:rPr lang="en-US" altLang="zh-CN" i="1">
                                        <a:latin typeface="Cambria Math" panose="02040503050406030204" pitchFamily="18" charset="0"/>
                                      </a:rPr>
                                      <m:t>𝑞</m:t>
                                    </m:r>
                                  </m:e>
                                </m:acc>
                              </m:num>
                              <m:den>
                                <m:r>
                                  <a:rPr lang="en-US" altLang="zh-CN" b="0" i="1" smtClean="0">
                                    <a:latin typeface="Cambria Math" panose="02040503050406030204" pitchFamily="18" charset="0"/>
                                  </a:rPr>
                                  <m:t>𝑑𝑡</m:t>
                                </m:r>
                              </m:den>
                            </m:f>
                            <m:r>
                              <a:rPr lang="en-US" altLang="zh-CN" i="1">
                                <a:latin typeface="Cambria Math" panose="02040503050406030204" pitchFamily="18" charset="0"/>
                              </a:rPr>
                              <m:t>𝑑</m:t>
                            </m:r>
                            <m:acc>
                              <m:accPr>
                                <m:chr m:val="̃"/>
                                <m:ctrlPr>
                                  <a:rPr lang="en-US" altLang="zh-CN" i="1">
                                    <a:latin typeface="Cambria Math" panose="02040503050406030204" pitchFamily="18" charset="0"/>
                                  </a:rPr>
                                </m:ctrlPr>
                              </m:accPr>
                              <m:e>
                                <m:r>
                                  <a:rPr lang="en-US" altLang="zh-CN" i="1">
                                    <a:latin typeface="Cambria Math" panose="02040503050406030204" pitchFamily="18" charset="0"/>
                                  </a:rPr>
                                  <m:t>𝑝</m:t>
                                </m:r>
                              </m:e>
                            </m:acc>
                          </m:e>
                        </m:d>
                      </m:e>
                    </m:nary>
                    <m:r>
                      <a:rPr lang="en-US" altLang="zh-CN" b="0" i="1" smtClean="0">
                        <a:latin typeface="Cambria Math" panose="02040503050406030204" pitchFamily="18" charset="0"/>
                      </a:rPr>
                      <m:t>=</m:t>
                    </m:r>
                    <m:r>
                      <a:rPr lang="en-US" altLang="zh-CN" b="0" i="1" smtClean="0">
                        <a:latin typeface="Cambria Math" panose="02040503050406030204" pitchFamily="18" charset="0"/>
                      </a:rPr>
                      <m:t>0</m:t>
                    </m:r>
                  </m:oMath>
                </a14:m>
                <a:endParaRPr lang="en-US" altLang="zh-CN" i="1" dirty="0">
                  <a:latin typeface="Cambria Math" panose="02040503050406030204" pitchFamily="18" charset="0"/>
                </a:endParaRPr>
              </a:p>
            </p:txBody>
          </p:sp>
        </mc:Choice>
        <mc:Fallback>
          <p:sp>
            <p:nvSpPr>
              <p:cNvPr id="70658" name="文本占位符 100354"/>
              <p:cNvSpPr>
                <a:spLocks noRot="1" noChangeAspect="1" noMove="1" noResize="1" noEditPoints="1" noAdjustHandles="1" noChangeArrowheads="1" noChangeShapeType="1" noTextEdit="1"/>
              </p:cNvSpPr>
              <p:nvPr>
                <p:ph idx="1"/>
              </p:nvPr>
            </p:nvSpPr>
            <p:spPr>
              <a:xfrm>
                <a:off x="395288" y="1520787"/>
                <a:ext cx="8497192" cy="5184575"/>
              </a:xfrm>
              <a:blipFill rotWithShape="1">
                <a:blip r:embed="rId1"/>
                <a:stretch>
                  <a:fillRect l="-4" t="-12" r="7" b="8"/>
                </a:stretch>
              </a:blipFill>
            </p:spPr>
            <p:txBody>
              <a:bodyPr/>
              <a:lstStyle/>
              <a:p>
                <a:r>
                  <a:rPr lang="zh-CN" altLang="en-US">
                    <a:noFill/>
                  </a:rPr>
                  <a:t> </a:t>
                </a:r>
              </a:p>
            </p:txBody>
          </p:sp>
        </mc:Fallback>
      </mc:AlternateContent>
      <p:sp>
        <p:nvSpPr>
          <p:cNvPr id="70659" name="直接连接符 100355"/>
          <p:cNvSpPr/>
          <p:nvPr/>
        </p:nvSpPr>
        <p:spPr>
          <a:xfrm>
            <a:off x="9471025" y="2859088"/>
            <a:ext cx="0" cy="0"/>
          </a:xfrm>
          <a:prstGeom prst="line">
            <a:avLst/>
          </a:prstGeom>
          <a:ln w="9525" cap="flat" cmpd="sng">
            <a:solidFill>
              <a:srgbClr val="000000"/>
            </a:solidFill>
            <a:prstDash val="solid"/>
            <a:round/>
            <a:headEnd type="none" w="med" len="med"/>
            <a:tailEnd type="triangle" w="med" len="med"/>
          </a:ln>
        </p:spPr>
      </p:sp>
      <p:sp>
        <p:nvSpPr>
          <p:cNvPr id="70660" name="矩形 100356"/>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70661" name="矩形 100357"/>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1" name="标题 101377"/>
          <p:cNvSpPr>
            <a:spLocks noGrp="1"/>
          </p:cNvSpPr>
          <p:nvPr>
            <p:ph type="title"/>
          </p:nvPr>
        </p:nvSpPr>
        <p:spPr/>
        <p:txBody>
          <a:bodyPr anchor="ctr"/>
          <a:lstStyle/>
          <a:p>
            <a:pPr marL="838200" indent="-838200"/>
            <a:r>
              <a:rPr lang="zh-CN" altLang="en-US" dirty="0"/>
              <a:t>回旋运动和磁矩不变量 </a:t>
            </a:r>
            <a:endParaRPr lang="zh-CN" altLang="en-US" dirty="0"/>
          </a:p>
        </p:txBody>
      </p:sp>
      <mc:AlternateContent xmlns:mc="http://schemas.openxmlformats.org/markup-compatibility/2006">
        <mc:Choice xmlns:a14="http://schemas.microsoft.com/office/drawing/2010/main" Requires="a14">
          <p:sp>
            <p:nvSpPr>
              <p:cNvPr id="71682" name="文本占位符 101378"/>
              <p:cNvSpPr>
                <a:spLocks noGrp="1"/>
              </p:cNvSpPr>
              <p:nvPr>
                <p:ph idx="1"/>
              </p:nvPr>
            </p:nvSpPr>
            <p:spPr>
              <a:xfrm>
                <a:off x="457200" y="1417638"/>
                <a:ext cx="8218488" cy="5039965"/>
              </a:xfrm>
            </p:spPr>
            <p:txBody>
              <a:bodyPr anchor="t"/>
              <a:lstStyle/>
              <a:p>
                <a:pPr>
                  <a:spcBef>
                    <a:spcPts val="0"/>
                  </a:spcBef>
                  <a:spcAft>
                    <a:spcPts val="0"/>
                  </a:spcAft>
                </a:pPr>
                <a:r>
                  <a:rPr lang="zh-CN" altLang="en-US" sz="2800" dirty="0"/>
                  <a:t>对于回旋运动，对应磁矩不变量。 </a:t>
                </a:r>
                <a:endParaRPr lang="zh-CN" altLang="en-US" sz="2400" dirty="0"/>
              </a:p>
              <a:p>
                <a:pPr marL="0" indent="0">
                  <a:spcBef>
                    <a:spcPts val="0"/>
                  </a:spcBef>
                  <a:spcAft>
                    <a:spcPts val="0"/>
                  </a:spcAft>
                  <a:buNone/>
                </a:pPr>
                <a14:m>
                  <m:oMathPara xmlns:m="http://schemas.openxmlformats.org/officeDocument/2006/math">
                    <m:oMathParaPr>
                      <m:jc m:val="centerGroup"/>
                    </m:oMathParaPr>
                    <m:oMath xmlns:m="http://schemas.openxmlformats.org/officeDocument/2006/math">
                      <m:r>
                        <a:rPr lang="en-US" altLang="zh-CN" sz="2800" i="1" smtClean="0">
                          <a:latin typeface="Cambria Math" panose="02040503050406030204" pitchFamily="18" charset="0"/>
                        </a:rPr>
                        <m:t>𝐽</m:t>
                      </m:r>
                      <m:r>
                        <a:rPr lang="en-US" altLang="zh-CN" sz="2800" i="1" smtClean="0">
                          <a:latin typeface="Cambria Math" panose="02040503050406030204" pitchFamily="18" charset="0"/>
                        </a:rPr>
                        <m:t>=</m:t>
                      </m:r>
                      <m:nary>
                        <m:naryPr>
                          <m:chr m:val="∮"/>
                          <m:limLoc m:val="undOvr"/>
                          <m:subHide m:val="on"/>
                          <m:supHide m:val="on"/>
                          <m:ctrlPr>
                            <a:rPr lang="en-US" altLang="zh-CN" sz="2800" i="1">
                              <a:latin typeface="Cambria Math" panose="02040503050406030204" pitchFamily="18" charset="0"/>
                            </a:rPr>
                          </m:ctrlPr>
                        </m:naryPr>
                        <m:sub/>
                        <m:sup/>
                        <m:e>
                          <m:sSub>
                            <m:sSubPr>
                              <m:ctrlPr>
                                <a:rPr lang="en-US" altLang="zh-CN" sz="2800" b="0" i="1" smtClean="0">
                                  <a:latin typeface="Cambria Math" panose="02040503050406030204" pitchFamily="18" charset="0"/>
                                </a:rPr>
                              </m:ctrlPr>
                            </m:sSubPr>
                            <m:e>
                              <m:r>
                                <a:rPr lang="en-US" altLang="zh-CN" sz="2800" b="0" i="1" smtClean="0">
                                  <a:latin typeface="Cambria Math" panose="02040503050406030204" pitchFamily="18" charset="0"/>
                                </a:rPr>
                                <m:t>𝑝</m:t>
                              </m:r>
                            </m:e>
                            <m:sub>
                              <m:r>
                                <a:rPr lang="en-US" altLang="zh-CN" sz="2800" b="0" i="1" smtClean="0">
                                  <a:latin typeface="Cambria Math" panose="02040503050406030204" pitchFamily="18" charset="0"/>
                                </a:rPr>
                                <m:t>𝜃</m:t>
                              </m:r>
                            </m:sub>
                          </m:sSub>
                          <m:r>
                            <a:rPr lang="en-US" altLang="zh-CN" sz="2800" i="1">
                              <a:latin typeface="Cambria Math" panose="02040503050406030204" pitchFamily="18" charset="0"/>
                            </a:rPr>
                            <m:t>𝑑</m:t>
                          </m:r>
                          <m:r>
                            <a:rPr lang="en-US" altLang="zh-CN" sz="2800" b="0" i="1" smtClean="0">
                              <a:latin typeface="Cambria Math" panose="02040503050406030204" pitchFamily="18" charset="0"/>
                            </a:rPr>
                            <m:t>𝜃</m:t>
                          </m:r>
                        </m:e>
                      </m:nary>
                      <m:r>
                        <a:rPr lang="en-US" altLang="zh-CN" sz="2800" b="0" i="1" smtClean="0">
                          <a:latin typeface="Cambria Math" panose="02040503050406030204" pitchFamily="18" charset="0"/>
                        </a:rPr>
                        <m:t>=</m:t>
                      </m:r>
                      <m:nary>
                        <m:naryPr>
                          <m:chr m:val="∮"/>
                          <m:limLoc m:val="undOvr"/>
                          <m:subHide m:val="on"/>
                          <m:supHide m:val="on"/>
                          <m:ctrlPr>
                            <a:rPr lang="en-US" altLang="zh-CN" sz="2800" i="1">
                              <a:latin typeface="Cambria Math" panose="02040503050406030204" pitchFamily="18" charset="0"/>
                            </a:rPr>
                          </m:ctrlPr>
                        </m:naryPr>
                        <m:sub/>
                        <m:sup/>
                        <m:e>
                          <m:r>
                            <a:rPr lang="en-US" altLang="zh-CN" sz="2800" i="1">
                              <a:latin typeface="Cambria Math" panose="02040503050406030204" pitchFamily="18" charset="0"/>
                            </a:rPr>
                            <m:t>𝑚</m:t>
                          </m:r>
                          <m:sSub>
                            <m:sSubPr>
                              <m:ctrlPr>
                                <a:rPr lang="en-US" altLang="zh-CN" sz="2800" b="0" i="1" smtClean="0">
                                  <a:latin typeface="Cambria Math" panose="02040503050406030204" pitchFamily="18" charset="0"/>
                                </a:rPr>
                              </m:ctrlPr>
                            </m:sSubPr>
                            <m:e>
                              <m:r>
                                <a:rPr lang="en-US" altLang="zh-CN" sz="2800" b="0" i="1" smtClean="0">
                                  <a:latin typeface="Cambria Math" panose="02040503050406030204" pitchFamily="18" charset="0"/>
                                </a:rPr>
                                <m:t>𝑣</m:t>
                              </m:r>
                            </m:e>
                            <m:sub>
                              <m:r>
                                <a:rPr lang="en-US" altLang="zh-CN" sz="2800" b="0" i="1" smtClean="0">
                                  <a:latin typeface="Cambria Math" panose="02040503050406030204" pitchFamily="18" charset="0"/>
                                </a:rPr>
                                <m:t>⊥</m:t>
                              </m:r>
                            </m:sub>
                          </m:sSub>
                          <m:r>
                            <a:rPr lang="en-US" altLang="zh-CN" sz="2800" b="0" i="1" smtClean="0">
                              <a:latin typeface="Cambria Math" panose="02040503050406030204" pitchFamily="18" charset="0"/>
                            </a:rPr>
                            <m:t>𝜌</m:t>
                          </m:r>
                          <m:r>
                            <a:rPr lang="en-US" altLang="zh-CN" sz="2800" i="1">
                              <a:latin typeface="Cambria Math" panose="02040503050406030204" pitchFamily="18" charset="0"/>
                            </a:rPr>
                            <m:t>𝑑</m:t>
                          </m:r>
                          <m:r>
                            <a:rPr lang="en-US" altLang="zh-CN" sz="2800" i="1">
                              <a:latin typeface="Cambria Math" panose="02040503050406030204" pitchFamily="18" charset="0"/>
                            </a:rPr>
                            <m:t>𝜃</m:t>
                          </m:r>
                        </m:e>
                      </m:nary>
                      <m:r>
                        <a:rPr lang="en-US" altLang="zh-CN" sz="2800" b="0" i="1" smtClean="0">
                          <a:latin typeface="Cambria Math" panose="02040503050406030204" pitchFamily="18" charset="0"/>
                        </a:rPr>
                        <m:t>=</m:t>
                      </m:r>
                      <m:f>
                        <m:fPr>
                          <m:ctrlPr>
                            <a:rPr lang="en-US" altLang="zh-CN" sz="2800" b="0" i="1" smtClean="0">
                              <a:latin typeface="Cambria Math" panose="02040503050406030204" pitchFamily="18" charset="0"/>
                            </a:rPr>
                          </m:ctrlPr>
                        </m:fPr>
                        <m:num>
                          <m:r>
                            <a:rPr lang="en-US" altLang="zh-CN" sz="2800" b="0" i="1" smtClean="0">
                              <a:latin typeface="Cambria Math" panose="02040503050406030204" pitchFamily="18" charset="0"/>
                            </a:rPr>
                            <m:t>𝑚</m:t>
                          </m:r>
                          <m:sSubSup>
                            <m:sSubSupPr>
                              <m:ctrlPr>
                                <a:rPr lang="en-US" altLang="zh-CN" sz="2800" b="0" i="1" smtClean="0">
                                  <a:latin typeface="Cambria Math" panose="02040503050406030204" pitchFamily="18" charset="0"/>
                                </a:rPr>
                              </m:ctrlPr>
                            </m:sSubSupPr>
                            <m:e>
                              <m:r>
                                <a:rPr lang="en-US" altLang="zh-CN" sz="2800" b="0" i="1" smtClean="0">
                                  <a:latin typeface="Cambria Math" panose="02040503050406030204" pitchFamily="18" charset="0"/>
                                </a:rPr>
                                <m:t>𝑣</m:t>
                              </m:r>
                            </m:e>
                            <m:sub>
                              <m:r>
                                <a:rPr lang="en-US" altLang="zh-CN" sz="2800" b="0" i="1" smtClean="0">
                                  <a:latin typeface="Cambria Math" panose="02040503050406030204" pitchFamily="18" charset="0"/>
                                </a:rPr>
                                <m:t>⊥</m:t>
                              </m:r>
                            </m:sub>
                            <m:sup>
                              <m:r>
                                <a:rPr lang="en-US" altLang="zh-CN" sz="2800" b="0" i="1" smtClean="0">
                                  <a:latin typeface="Cambria Math" panose="02040503050406030204" pitchFamily="18" charset="0"/>
                                </a:rPr>
                                <m:t>2</m:t>
                              </m:r>
                            </m:sup>
                          </m:sSubSup>
                        </m:num>
                        <m:den>
                          <m:r>
                            <m:rPr>
                              <m:sty m:val="p"/>
                            </m:rPr>
                            <a:rPr lang="en-US" altLang="zh-CN" sz="2800" b="0" i="0" smtClean="0">
                              <a:latin typeface="Cambria Math" panose="02040503050406030204" pitchFamily="18" charset="0"/>
                            </a:rPr>
                            <m:t>Ω</m:t>
                          </m:r>
                        </m:den>
                      </m:f>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2</m:t>
                      </m:r>
                      <m:r>
                        <a:rPr lang="en-US" altLang="zh-CN" sz="2800" b="0" i="1" smtClean="0">
                          <a:latin typeface="Cambria Math" panose="02040503050406030204" pitchFamily="18" charset="0"/>
                        </a:rPr>
                        <m:t>𝜋</m:t>
                      </m:r>
                      <m:r>
                        <a:rPr lang="en-US" altLang="zh-CN" sz="2800" b="0" i="1" smtClean="0">
                          <a:latin typeface="Cambria Math" panose="02040503050406030204" pitchFamily="18" charset="0"/>
                          <a:ea typeface="Cambria Math" panose="02040503050406030204" pitchFamily="18" charset="0"/>
                        </a:rPr>
                        <m:t>∝</m:t>
                      </m:r>
                      <m:f>
                        <m:fPr>
                          <m:ctrlPr>
                            <a:rPr lang="en-US" altLang="zh-CN" sz="2800" b="0" i="1" smtClean="0">
                              <a:latin typeface="Cambria Math" panose="02040503050406030204" pitchFamily="18" charset="0"/>
                              <a:ea typeface="Cambria Math" panose="02040503050406030204" pitchFamily="18" charset="0"/>
                            </a:rPr>
                          </m:ctrlPr>
                        </m:fPr>
                        <m:num>
                          <m:sSub>
                            <m:sSubPr>
                              <m:ctrlPr>
                                <a:rPr lang="en-US" altLang="zh-CN" sz="2800" b="0" i="1" smtClean="0">
                                  <a:latin typeface="Cambria Math" panose="02040503050406030204" pitchFamily="18" charset="0"/>
                                  <a:ea typeface="Cambria Math" panose="02040503050406030204" pitchFamily="18" charset="0"/>
                                </a:rPr>
                              </m:ctrlPr>
                            </m:sSubPr>
                            <m:e>
                              <m:r>
                                <a:rPr lang="en-US" altLang="zh-CN" sz="2800" b="0" i="1" smtClean="0">
                                  <a:latin typeface="Cambria Math" panose="02040503050406030204" pitchFamily="18" charset="0"/>
                                  <a:ea typeface="Cambria Math" panose="02040503050406030204" pitchFamily="18" charset="0"/>
                                </a:rPr>
                                <m:t>𝑊</m:t>
                              </m:r>
                            </m:e>
                            <m:sub>
                              <m:r>
                                <a:rPr lang="en-US" altLang="zh-CN" sz="2800" b="0" i="1" smtClean="0">
                                  <a:latin typeface="Cambria Math" panose="02040503050406030204" pitchFamily="18" charset="0"/>
                                  <a:ea typeface="Cambria Math" panose="02040503050406030204" pitchFamily="18" charset="0"/>
                                </a:rPr>
                                <m:t>⊥</m:t>
                              </m:r>
                            </m:sub>
                          </m:sSub>
                        </m:num>
                        <m:den>
                          <m:r>
                            <a:rPr lang="en-US" altLang="zh-CN" sz="2800" b="0" i="1" smtClean="0">
                              <a:latin typeface="Cambria Math" panose="02040503050406030204" pitchFamily="18" charset="0"/>
                              <a:ea typeface="Cambria Math" panose="02040503050406030204" pitchFamily="18" charset="0"/>
                            </a:rPr>
                            <m:t>𝐵</m:t>
                          </m:r>
                        </m:den>
                      </m:f>
                      <m:r>
                        <a:rPr lang="en-US" altLang="zh-CN" sz="2800" b="0" i="1" smtClean="0">
                          <a:latin typeface="Cambria Math" panose="02040503050406030204" pitchFamily="18" charset="0"/>
                          <a:ea typeface="Cambria Math" panose="02040503050406030204" pitchFamily="18" charset="0"/>
                        </a:rPr>
                        <m:t>=</m:t>
                      </m:r>
                      <m:r>
                        <a:rPr lang="en-US" altLang="zh-CN" sz="2800" b="0" i="1" smtClean="0">
                          <a:latin typeface="Cambria Math" panose="02040503050406030204" pitchFamily="18" charset="0"/>
                          <a:ea typeface="Cambria Math" panose="02040503050406030204" pitchFamily="18" charset="0"/>
                        </a:rPr>
                        <m:t>𝜇</m:t>
                      </m:r>
                    </m:oMath>
                  </m:oMathPara>
                </a14:m>
                <a:endParaRPr lang="en-US" altLang="zh-CN" dirty="0"/>
              </a:p>
              <a:p>
                <a:pPr>
                  <a:spcBef>
                    <a:spcPts val="0"/>
                  </a:spcBef>
                  <a:spcAft>
                    <a:spcPts val="0"/>
                  </a:spcAft>
                </a:pPr>
                <a:r>
                  <a:rPr lang="zh-CN" altLang="en-US" sz="2800" dirty="0"/>
                  <a:t>由于带电粒子在磁场中运动时，动能</a:t>
                </a:r>
                <a:r>
                  <a:rPr lang="en-US" altLang="zh-CN" sz="2800" i="1" dirty="0">
                    <a:latin typeface="Times New Roman" panose="02020603050405020304" pitchFamily="18" charset="0"/>
                    <a:cs typeface="Times New Roman" panose="02020603050405020304" pitchFamily="18" charset="0"/>
                  </a:rPr>
                  <a:t>W</a:t>
                </a:r>
                <a:r>
                  <a:rPr lang="zh-CN" altLang="en-US" sz="2800" dirty="0"/>
                  <a:t>不变，同时磁矩</a:t>
                </a:r>
                <a14:m>
                  <m:oMath xmlns:m="http://schemas.openxmlformats.org/officeDocument/2006/math">
                    <m:r>
                      <a:rPr lang="en-US" altLang="zh-CN" sz="2800" i="1">
                        <a:latin typeface="Cambria Math" panose="02040503050406030204" pitchFamily="18" charset="0"/>
                        <a:ea typeface="Cambria Math" panose="02040503050406030204" pitchFamily="18" charset="0"/>
                      </a:rPr>
                      <m:t>𝜇</m:t>
                    </m:r>
                  </m:oMath>
                </a14:m>
                <a:r>
                  <a:rPr lang="zh-CN" altLang="en-US" sz="2800" dirty="0"/>
                  <a:t>是绝热不变量，因此沿磁场方向的动能</a:t>
                </a:r>
                <a14:m>
                  <m:oMath xmlns:m="http://schemas.openxmlformats.org/officeDocument/2006/math">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𝑊</m:t>
                        </m:r>
                      </m:e>
                      <m:sub>
                        <m:r>
                          <a:rPr lang="en-US" altLang="zh-CN" sz="2800" i="1">
                            <a:latin typeface="Cambria Math" panose="02040503050406030204" pitchFamily="18" charset="0"/>
                            <a:ea typeface="Cambria Math" panose="02040503050406030204" pitchFamily="18" charset="0"/>
                          </a:rPr>
                          <m:t>∥</m:t>
                        </m:r>
                      </m:sub>
                    </m:sSub>
                  </m:oMath>
                </a14:m>
                <a:r>
                  <a:rPr lang="zh-CN" altLang="en-US" sz="2800" dirty="0"/>
                  <a:t>可写为</a:t>
                </a:r>
                <a:endParaRPr lang="en-US" altLang="zh-CN" sz="2800" dirty="0"/>
              </a:p>
              <a:p>
                <a:pPr marL="0" indent="0">
                  <a:spcBef>
                    <a:spcPts val="0"/>
                  </a:spcBef>
                  <a:spcAft>
                    <a:spcPts val="0"/>
                  </a:spcAft>
                  <a:buNone/>
                </a:pPr>
                <a14:m>
                  <m:oMathPara xmlns:m="http://schemas.openxmlformats.org/officeDocument/2006/math">
                    <m:oMathParaPr>
                      <m:jc m:val="centerGroup"/>
                    </m:oMathParaPr>
                    <m:oMath xmlns:m="http://schemas.openxmlformats.org/officeDocument/2006/math">
                      <m:sSub>
                        <m:sSubPr>
                          <m:ctrlPr>
                            <a:rPr lang="en-US" altLang="zh-CN" sz="2800" b="0" i="1" smtClean="0">
                              <a:latin typeface="Cambria Math" panose="02040503050406030204" pitchFamily="18" charset="0"/>
                            </a:rPr>
                          </m:ctrlPr>
                        </m:sSubPr>
                        <m:e>
                          <m:r>
                            <a:rPr lang="en-US" altLang="zh-CN" sz="2800" b="0" i="1" smtClean="0">
                              <a:latin typeface="Cambria Math" panose="02040503050406030204" pitchFamily="18" charset="0"/>
                            </a:rPr>
                            <m:t>𝑊</m:t>
                          </m:r>
                        </m:e>
                        <m:sub>
                          <m:r>
                            <a:rPr lang="en-US" altLang="zh-CN" sz="2800" i="1">
                              <a:latin typeface="Cambria Math" panose="02040503050406030204" pitchFamily="18" charset="0"/>
                              <a:ea typeface="Cambria Math" panose="02040503050406030204" pitchFamily="18" charset="0"/>
                            </a:rPr>
                            <m:t>∥</m:t>
                          </m:r>
                        </m:sub>
                      </m:sSub>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𝑊</m:t>
                      </m:r>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𝜇</m:t>
                      </m:r>
                      <m:r>
                        <a:rPr lang="en-US" altLang="zh-CN" sz="2800" b="0" i="1" smtClean="0">
                          <a:latin typeface="Cambria Math" panose="02040503050406030204" pitchFamily="18" charset="0"/>
                        </a:rPr>
                        <m:t>𝐵</m:t>
                      </m:r>
                    </m:oMath>
                  </m:oMathPara>
                </a14:m>
                <a:endParaRPr lang="zh-CN" altLang="en-US" sz="2800" dirty="0"/>
              </a:p>
              <a:p>
                <a:pPr>
                  <a:spcBef>
                    <a:spcPts val="0"/>
                  </a:spcBef>
                  <a:spcAft>
                    <a:spcPts val="0"/>
                  </a:spcAft>
                  <a:buNone/>
                </a:pPr>
                <a:r>
                  <a:rPr lang="zh-CN" altLang="en-US" sz="2800" dirty="0"/>
                  <a:t>    如果只考虑带电粒子的引导中心沿平行方向运动，</a:t>
                </a:r>
                <a14:m>
                  <m:oMath xmlns:m="http://schemas.openxmlformats.org/officeDocument/2006/math">
                    <m:r>
                      <a:rPr lang="en-US" altLang="zh-CN" sz="2800" i="1">
                        <a:latin typeface="Cambria Math" panose="02040503050406030204" pitchFamily="18" charset="0"/>
                      </a:rPr>
                      <m:t>𝜇</m:t>
                    </m:r>
                    <m:r>
                      <a:rPr lang="en-US" altLang="zh-CN" sz="2800" i="1">
                        <a:latin typeface="Cambria Math" panose="02040503050406030204" pitchFamily="18" charset="0"/>
                      </a:rPr>
                      <m:t>𝐵</m:t>
                    </m:r>
                  </m:oMath>
                </a14:m>
                <a:r>
                  <a:rPr lang="zh-CN" altLang="en-US" sz="2800" dirty="0"/>
                  <a:t>可看作等效势能，势能的负梯度是等效磁镜力：</a:t>
                </a:r>
                <a:endParaRPr lang="zh-CN" altLang="en-US" sz="2800" dirty="0"/>
              </a:p>
              <a:p>
                <a:pPr marL="0" indent="0">
                  <a:spcBef>
                    <a:spcPts val="0"/>
                  </a:spcBef>
                  <a:spcAft>
                    <a:spcPts val="0"/>
                  </a:spcAft>
                  <a:buNone/>
                </a:pPr>
                <a14:m>
                  <m:oMathPara xmlns:m="http://schemas.openxmlformats.org/officeDocument/2006/math">
                    <m:oMathParaPr>
                      <m:jc m:val="centerGroup"/>
                    </m:oMathParaPr>
                    <m:oMath xmlns:m="http://schemas.openxmlformats.org/officeDocument/2006/math">
                      <m:r>
                        <a:rPr lang="en-US" altLang="zh-CN" sz="2800" b="1" i="1" smtClean="0">
                          <a:latin typeface="Cambria Math" panose="02040503050406030204" pitchFamily="18" charset="0"/>
                        </a:rPr>
                        <m:t>𝒇</m:t>
                      </m:r>
                      <m:r>
                        <a:rPr lang="en-US" altLang="zh-CN" sz="2800" b="0" i="1" smtClean="0">
                          <a:latin typeface="Cambria Math" panose="02040503050406030204" pitchFamily="18" charset="0"/>
                        </a:rPr>
                        <m:t>=−</m:t>
                      </m:r>
                      <m:r>
                        <m:rPr>
                          <m:sty m:val="p"/>
                        </m:rPr>
                        <a:rPr lang="en-US" altLang="zh-CN" sz="2800">
                          <a:latin typeface="Cambria Math" panose="02040503050406030204" pitchFamily="18" charset="0"/>
                        </a:rPr>
                        <m:t>∇</m:t>
                      </m:r>
                      <m:d>
                        <m:dPr>
                          <m:ctrlPr>
                            <a:rPr lang="en-US" altLang="zh-CN" sz="2800" b="0" i="1" smtClean="0">
                              <a:latin typeface="Cambria Math" panose="02040503050406030204" pitchFamily="18" charset="0"/>
                            </a:rPr>
                          </m:ctrlPr>
                        </m:dPr>
                        <m:e>
                          <m:r>
                            <a:rPr lang="en-US" altLang="zh-CN" sz="2800" b="0" i="1" smtClean="0">
                              <a:latin typeface="Cambria Math" panose="02040503050406030204" pitchFamily="18" charset="0"/>
                            </a:rPr>
                            <m:t>𝜇</m:t>
                          </m:r>
                          <m:r>
                            <a:rPr lang="en-US" altLang="zh-CN" sz="2800" b="0" i="1" smtClean="0">
                              <a:latin typeface="Cambria Math" panose="02040503050406030204" pitchFamily="18" charset="0"/>
                            </a:rPr>
                            <m:t>𝐵</m:t>
                          </m:r>
                        </m:e>
                      </m:d>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𝜇</m:t>
                      </m:r>
                      <m:r>
                        <m:rPr>
                          <m:sty m:val="p"/>
                        </m:rPr>
                        <a:rPr lang="en-US" altLang="zh-CN" sz="2800" b="0" i="0" smtClean="0">
                          <a:latin typeface="Cambria Math" panose="02040503050406030204" pitchFamily="18" charset="0"/>
                        </a:rPr>
                        <m:t>∇</m:t>
                      </m:r>
                      <m:r>
                        <a:rPr lang="en-US" altLang="zh-CN" sz="2800" b="0" i="1" smtClean="0">
                          <a:latin typeface="Cambria Math" panose="02040503050406030204" pitchFamily="18" charset="0"/>
                        </a:rPr>
                        <m:t>𝐵</m:t>
                      </m:r>
                    </m:oMath>
                  </m:oMathPara>
                </a14:m>
                <a:endParaRPr lang="zh-CN" altLang="en-US" sz="2800" dirty="0"/>
              </a:p>
              <a:p>
                <a:pPr>
                  <a:spcBef>
                    <a:spcPts val="0"/>
                  </a:spcBef>
                  <a:spcAft>
                    <a:spcPts val="0"/>
                  </a:spcAft>
                </a:pPr>
                <a:r>
                  <a:rPr lang="zh-CN" altLang="en-US" sz="2800" dirty="0"/>
                  <a:t>这个力引起带电粒子的磁场梯度漂移。</a:t>
                </a:r>
                <a:endParaRPr lang="zh-CN" altLang="en-US" sz="2800" dirty="0"/>
              </a:p>
            </p:txBody>
          </p:sp>
        </mc:Choice>
        <mc:Fallback>
          <p:sp>
            <p:nvSpPr>
              <p:cNvPr id="71682" name="文本占位符 101378"/>
              <p:cNvSpPr>
                <a:spLocks noRot="1" noChangeAspect="1" noMove="1" noResize="1" noEditPoints="1" noAdjustHandles="1" noChangeArrowheads="1" noChangeShapeType="1" noTextEdit="1"/>
              </p:cNvSpPr>
              <p:nvPr>
                <p:ph idx="1"/>
              </p:nvPr>
            </p:nvSpPr>
            <p:spPr>
              <a:xfrm>
                <a:off x="457200" y="1417638"/>
                <a:ext cx="8218488" cy="5039965"/>
              </a:xfrm>
              <a:blipFill rotWithShape="1">
                <a:blip r:embed="rId1"/>
                <a:stretch>
                  <a:fillRect t="-6" r="-807" b="6"/>
                </a:stretch>
              </a:blipFill>
            </p:spPr>
            <p:txBody>
              <a:bodyPr/>
              <a:lstStyle/>
              <a:p>
                <a:r>
                  <a:rPr lang="zh-CN" altLang="en-US">
                    <a:noFill/>
                  </a:rPr>
                  <a:t> </a:t>
                </a:r>
              </a:p>
            </p:txBody>
          </p:sp>
        </mc:Fallback>
      </mc:AlternateContent>
      <p:sp>
        <p:nvSpPr>
          <p:cNvPr id="71683" name="直接连接符 101379"/>
          <p:cNvSpPr/>
          <p:nvPr/>
        </p:nvSpPr>
        <p:spPr>
          <a:xfrm>
            <a:off x="9471025" y="2859088"/>
            <a:ext cx="0" cy="0"/>
          </a:xfrm>
          <a:prstGeom prst="line">
            <a:avLst/>
          </a:prstGeom>
          <a:ln w="9525" cap="flat" cmpd="sng">
            <a:solidFill>
              <a:srgbClr val="000000"/>
            </a:solidFill>
            <a:prstDash val="solid"/>
            <a:round/>
            <a:headEnd type="none" w="med" len="med"/>
            <a:tailEnd type="triangle" w="med" len="med"/>
          </a:ln>
        </p:spPr>
      </p:sp>
      <p:sp>
        <p:nvSpPr>
          <p:cNvPr id="71684" name="矩形 101380"/>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71685" name="矩形 101381"/>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5" name="标题 102401"/>
          <p:cNvSpPr>
            <a:spLocks noGrp="1"/>
          </p:cNvSpPr>
          <p:nvPr>
            <p:ph type="title"/>
          </p:nvPr>
        </p:nvSpPr>
        <p:spPr>
          <a:xfrm>
            <a:off x="457200" y="274638"/>
            <a:ext cx="6517427" cy="1143000"/>
          </a:xfrm>
        </p:spPr>
        <p:txBody>
          <a:bodyPr anchor="ctr"/>
          <a:lstStyle/>
          <a:p>
            <a:pPr marL="838200" indent="-838200"/>
            <a:r>
              <a:rPr lang="zh-CN" altLang="en-US" dirty="0"/>
              <a:t>磁镜力</a:t>
            </a:r>
            <a:endParaRPr lang="zh-CN" altLang="en-US" dirty="0"/>
          </a:p>
        </p:txBody>
      </p:sp>
      <mc:AlternateContent xmlns:mc="http://schemas.openxmlformats.org/markup-compatibility/2006">
        <mc:Choice xmlns:a14="http://schemas.microsoft.com/office/drawing/2010/main" Requires="a14">
          <p:sp>
            <p:nvSpPr>
              <p:cNvPr id="72706" name="文本占位符 102402"/>
              <p:cNvSpPr>
                <a:spLocks noGrp="1"/>
              </p:cNvSpPr>
              <p:nvPr>
                <p:ph idx="1"/>
              </p:nvPr>
            </p:nvSpPr>
            <p:spPr>
              <a:xfrm>
                <a:off x="323528" y="1557338"/>
                <a:ext cx="8288225" cy="4799012"/>
              </a:xfrm>
            </p:spPr>
            <p:txBody>
              <a:bodyPr anchor="t"/>
              <a:lstStyle/>
              <a:p>
                <a:pPr>
                  <a:spcBef>
                    <a:spcPts val="0"/>
                  </a:spcBef>
                </a:pPr>
                <a:r>
                  <a:rPr lang="zh-CN" altLang="en-US" dirty="0"/>
                  <a:t>如图是一个非均匀（这里以会聚</a:t>
                </a:r>
                <a:endParaRPr lang="en-US" altLang="zh-CN" dirty="0"/>
              </a:p>
              <a:p>
                <a:pPr marL="0" indent="0">
                  <a:spcBef>
                    <a:spcPts val="0"/>
                  </a:spcBef>
                  <a:buNone/>
                </a:pPr>
                <a:r>
                  <a:rPr lang="zh-CN" altLang="en-US" dirty="0"/>
                  <a:t>形为例）磁场。考察带电粒子在柱</a:t>
                </a:r>
                <a:endParaRPr lang="en-US" altLang="zh-CN" dirty="0"/>
              </a:p>
              <a:p>
                <a:pPr marL="0" indent="0">
                  <a:spcBef>
                    <a:spcPts val="0"/>
                  </a:spcBef>
                  <a:buNone/>
                </a:pPr>
                <a:r>
                  <a:rPr lang="zh-CN" altLang="en-US" dirty="0"/>
                  <a:t>对称磁场 </a:t>
                </a:r>
                <a14:m>
                  <m:oMath xmlns:m="http://schemas.openxmlformats.org/officeDocument/2006/math">
                    <m:r>
                      <a:rPr lang="en-US" altLang="zh-CN" b="1" i="1">
                        <a:latin typeface="Cambria Math" panose="02040503050406030204" pitchFamily="18" charset="0"/>
                      </a:rPr>
                      <m:t>𝑩</m:t>
                    </m:r>
                    <m:r>
                      <a:rPr lang="en-US" altLang="zh-CN" b="0" i="1" smtClean="0">
                        <a:latin typeface="Cambria Math" panose="02040503050406030204" pitchFamily="18" charset="0"/>
                      </a:rPr>
                      <m:t>=</m:t>
                    </m:r>
                    <m:sSub>
                      <m:sSubPr>
                        <m:ctrlPr>
                          <a:rPr lang="en-US" altLang="zh-CN" b="0" i="1" smtClean="0">
                            <a:latin typeface="Cambria Math" panose="02040503050406030204" pitchFamily="18" charset="0"/>
                          </a:rPr>
                        </m:ctrlPr>
                      </m:sSubPr>
                      <m:e>
                        <m:r>
                          <a:rPr lang="en-US" altLang="zh-CN" b="0" i="1" smtClean="0">
                            <a:latin typeface="Cambria Math" panose="02040503050406030204" pitchFamily="18" charset="0"/>
                          </a:rPr>
                          <m:t>𝐵</m:t>
                        </m:r>
                      </m:e>
                      <m:sub>
                        <m:r>
                          <a:rPr lang="en-US" altLang="zh-CN" b="0" i="1" smtClean="0">
                            <a:latin typeface="Cambria Math" panose="02040503050406030204" pitchFamily="18" charset="0"/>
                          </a:rPr>
                          <m:t>𝑧</m:t>
                        </m:r>
                      </m:sub>
                    </m:sSub>
                    <m:sSub>
                      <m:sSubPr>
                        <m:ctrlPr>
                          <a:rPr lang="en-US" altLang="zh-CN" i="1">
                            <a:latin typeface="Cambria Math" panose="02040503050406030204" pitchFamily="18" charset="0"/>
                          </a:rPr>
                        </m:ctrlPr>
                      </m:sSubPr>
                      <m:e>
                        <m:r>
                          <a:rPr lang="en-US" altLang="zh-CN" b="1" i="1">
                            <a:latin typeface="Cambria Math" panose="02040503050406030204" pitchFamily="18" charset="0"/>
                          </a:rPr>
                          <m:t>𝒆</m:t>
                        </m:r>
                      </m:e>
                      <m:sub>
                        <m:r>
                          <a:rPr lang="en-US" altLang="zh-CN" i="1">
                            <a:latin typeface="Cambria Math" panose="02040503050406030204" pitchFamily="18" charset="0"/>
                          </a:rPr>
                          <m:t>𝑧</m:t>
                        </m:r>
                      </m:sub>
                    </m:sSub>
                    <m:r>
                      <a:rPr lang="en-US" altLang="zh-CN" b="0" i="1" smtClean="0">
                        <a:latin typeface="Cambria Math" panose="02040503050406030204" pitchFamily="18" charset="0"/>
                      </a:rPr>
                      <m:t>+</m:t>
                    </m:r>
                    <m:sSub>
                      <m:sSubPr>
                        <m:ctrlPr>
                          <a:rPr lang="en-US" altLang="zh-CN" i="1">
                            <a:latin typeface="Cambria Math" panose="02040503050406030204" pitchFamily="18" charset="0"/>
                          </a:rPr>
                        </m:ctrlPr>
                      </m:sSubPr>
                      <m:e>
                        <m:r>
                          <a:rPr lang="en-US" altLang="zh-CN" i="1">
                            <a:latin typeface="Cambria Math" panose="02040503050406030204" pitchFamily="18" charset="0"/>
                          </a:rPr>
                          <m:t>𝐵</m:t>
                        </m:r>
                      </m:e>
                      <m:sub>
                        <m:r>
                          <a:rPr lang="en-US" altLang="zh-CN" b="0" i="1" smtClean="0">
                            <a:latin typeface="Cambria Math" panose="02040503050406030204" pitchFamily="18" charset="0"/>
                          </a:rPr>
                          <m:t>𝑟</m:t>
                        </m:r>
                      </m:sub>
                    </m:sSub>
                    <m:sSub>
                      <m:sSubPr>
                        <m:ctrlPr>
                          <a:rPr lang="en-US" altLang="zh-CN" i="1">
                            <a:latin typeface="Cambria Math" panose="02040503050406030204" pitchFamily="18" charset="0"/>
                          </a:rPr>
                        </m:ctrlPr>
                      </m:sSubPr>
                      <m:e>
                        <m:r>
                          <a:rPr lang="en-US" altLang="zh-CN" b="1" i="1">
                            <a:latin typeface="Cambria Math" panose="02040503050406030204" pitchFamily="18" charset="0"/>
                          </a:rPr>
                          <m:t>𝒆</m:t>
                        </m:r>
                      </m:e>
                      <m:sub>
                        <m:r>
                          <a:rPr lang="en-US" altLang="zh-CN" b="0" i="1" smtClean="0">
                            <a:latin typeface="Cambria Math" panose="02040503050406030204" pitchFamily="18" charset="0"/>
                          </a:rPr>
                          <m:t>𝑟</m:t>
                        </m:r>
                      </m:sub>
                    </m:sSub>
                  </m:oMath>
                </a14:m>
                <a:r>
                  <a:rPr lang="en-US" altLang="zh-CN" dirty="0"/>
                  <a:t> </a:t>
                </a:r>
                <a:r>
                  <a:rPr lang="zh-CN" altLang="en-US" dirty="0"/>
                  <a:t>中旋转</a:t>
                </a:r>
                <a:endParaRPr lang="en-US" altLang="zh-CN" dirty="0"/>
              </a:p>
              <a:p>
                <a:pPr marL="0" indent="0">
                  <a:spcBef>
                    <a:spcPts val="0"/>
                  </a:spcBef>
                  <a:buNone/>
                </a:pPr>
                <a:r>
                  <a:rPr lang="zh-CN" altLang="en-US" dirty="0"/>
                  <a:t>运动时所受的平均作用力。</a:t>
                </a:r>
                <a:endParaRPr lang="en-US" altLang="zh-CN" dirty="0"/>
              </a:p>
              <a:p>
                <a:r>
                  <a:rPr lang="zh-CN" altLang="en-US" dirty="0"/>
                  <a:t>设回旋运动速度</a:t>
                </a:r>
                <a14:m>
                  <m:oMath xmlns:m="http://schemas.openxmlformats.org/officeDocument/2006/math">
                    <m:r>
                      <a:rPr lang="en-US" altLang="zh-CN" b="1" i="1">
                        <a:latin typeface="Cambria Math" panose="02040503050406030204" pitchFamily="18" charset="0"/>
                      </a:rPr>
                      <m:t>𝒗</m:t>
                    </m:r>
                    <m:r>
                      <a:rPr lang="en-US" altLang="zh-CN" b="1" i="1" smtClean="0">
                        <a:latin typeface="Cambria Math" panose="02040503050406030204" pitchFamily="18" charset="0"/>
                      </a:rPr>
                      <m:t>=−</m:t>
                    </m:r>
                    <m:sSub>
                      <m:sSubPr>
                        <m:ctrlPr>
                          <a:rPr lang="en-US" altLang="zh-CN" b="0" i="1" smtClean="0">
                            <a:latin typeface="Cambria Math" panose="02040503050406030204" pitchFamily="18" charset="0"/>
                          </a:rPr>
                        </m:ctrlPr>
                      </m:sSubPr>
                      <m:e>
                        <m:r>
                          <a:rPr lang="en-US" altLang="zh-CN" b="0" i="1" smtClean="0">
                            <a:latin typeface="Cambria Math" panose="02040503050406030204" pitchFamily="18" charset="0"/>
                          </a:rPr>
                          <m:t>𝑣</m:t>
                        </m:r>
                      </m:e>
                      <m:sub>
                        <m:r>
                          <a:rPr lang="en-US" altLang="zh-CN" b="0" i="1" smtClean="0">
                            <a:latin typeface="Cambria Math" panose="02040503050406030204" pitchFamily="18" charset="0"/>
                          </a:rPr>
                          <m:t>⊥</m:t>
                        </m:r>
                      </m:sub>
                    </m:sSub>
                    <m:sSub>
                      <m:sSubPr>
                        <m:ctrlPr>
                          <a:rPr lang="en-US" altLang="zh-CN" i="1">
                            <a:latin typeface="Cambria Math" panose="02040503050406030204" pitchFamily="18" charset="0"/>
                          </a:rPr>
                        </m:ctrlPr>
                      </m:sSubPr>
                      <m:e>
                        <m:r>
                          <a:rPr lang="en-US" altLang="zh-CN" b="1" i="1">
                            <a:latin typeface="Cambria Math" panose="02040503050406030204" pitchFamily="18" charset="0"/>
                          </a:rPr>
                          <m:t>𝒆</m:t>
                        </m:r>
                      </m:e>
                      <m:sub>
                        <m:r>
                          <a:rPr lang="en-US" altLang="zh-CN" b="0" i="1" smtClean="0">
                            <a:latin typeface="Cambria Math" panose="02040503050406030204" pitchFamily="18" charset="0"/>
                          </a:rPr>
                          <m:t>𝜃</m:t>
                        </m:r>
                      </m:sub>
                    </m:sSub>
                  </m:oMath>
                </a14:m>
                <a:r>
                  <a:rPr lang="zh-CN" altLang="en-US" dirty="0"/>
                  <a:t>，所受磁场力为：</a:t>
                </a:r>
                <a:endParaRPr lang="en-US" altLang="zh-CN" i="1" dirty="0">
                  <a:latin typeface="Cambria Math" panose="02040503050406030204" pitchFamily="18" charset="0"/>
                </a:endParaRPr>
              </a:p>
              <a:p>
                <a:pPr marL="0" indent="0">
                  <a:buNone/>
                </a:pPr>
                <a14:m>
                  <m:oMathPara xmlns:m="http://schemas.openxmlformats.org/officeDocument/2006/math">
                    <m:oMathParaPr>
                      <m:jc m:val="centerGroup"/>
                    </m:oMathParaPr>
                    <m:oMath xmlns:m="http://schemas.openxmlformats.org/officeDocument/2006/math">
                      <m:r>
                        <a:rPr lang="en-US" altLang="zh-CN" i="1">
                          <a:latin typeface="Cambria Math" panose="02040503050406030204" pitchFamily="18" charset="0"/>
                        </a:rPr>
                        <m:t>𝑞</m:t>
                      </m:r>
                      <m:r>
                        <a:rPr lang="en-US" altLang="zh-CN" b="1" i="1" smtClean="0">
                          <a:latin typeface="Cambria Math" panose="02040503050406030204" pitchFamily="18" charset="0"/>
                        </a:rPr>
                        <m:t>𝒗</m:t>
                      </m:r>
                      <m:r>
                        <a:rPr lang="en-US" altLang="zh-CN" b="0" i="1" smtClean="0">
                          <a:latin typeface="Cambria Math" panose="02040503050406030204" pitchFamily="18" charset="0"/>
                        </a:rPr>
                        <m:t>×</m:t>
                      </m:r>
                      <m:r>
                        <a:rPr lang="en-US" altLang="zh-CN" b="1" i="1" smtClean="0">
                          <a:latin typeface="Cambria Math" panose="02040503050406030204" pitchFamily="18" charset="0"/>
                        </a:rPr>
                        <m:t>𝑩</m:t>
                      </m:r>
                      <m:r>
                        <a:rPr lang="en-US" altLang="zh-CN" b="0" i="1" smtClean="0">
                          <a:latin typeface="Cambria Math" panose="02040503050406030204" pitchFamily="18" charset="0"/>
                        </a:rPr>
                        <m:t>= </m:t>
                      </m:r>
                      <m:r>
                        <a:rPr lang="en-US" altLang="zh-CN" i="1">
                          <a:latin typeface="Cambria Math" panose="02040503050406030204" pitchFamily="18" charset="0"/>
                        </a:rPr>
                        <m:t>−</m:t>
                      </m:r>
                      <m:sSub>
                        <m:sSubPr>
                          <m:ctrlPr>
                            <a:rPr lang="en-US" altLang="zh-CN" i="1">
                              <a:latin typeface="Cambria Math" panose="02040503050406030204" pitchFamily="18" charset="0"/>
                            </a:rPr>
                          </m:ctrlPr>
                        </m:sSubPr>
                        <m:e>
                          <m:r>
                            <a:rPr lang="en-US" altLang="zh-CN" i="1">
                              <a:latin typeface="Cambria Math" panose="02040503050406030204" pitchFamily="18" charset="0"/>
                            </a:rPr>
                            <m:t>𝑞</m:t>
                          </m:r>
                          <m:sSub>
                            <m:sSubPr>
                              <m:ctrlPr>
                                <a:rPr lang="en-US" altLang="zh-CN" i="1">
                                  <a:latin typeface="Cambria Math" panose="02040503050406030204" pitchFamily="18" charset="0"/>
                                </a:rPr>
                              </m:ctrlPr>
                            </m:sSubPr>
                            <m:e>
                              <m:r>
                                <a:rPr lang="en-US" altLang="zh-CN" i="1">
                                  <a:latin typeface="Cambria Math" panose="02040503050406030204" pitchFamily="18" charset="0"/>
                                </a:rPr>
                                <m:t>𝑣</m:t>
                              </m:r>
                            </m:e>
                            <m:sub>
                              <m:r>
                                <a:rPr lang="en-US" altLang="zh-CN" i="1">
                                  <a:latin typeface="Cambria Math" panose="02040503050406030204" pitchFamily="18" charset="0"/>
                                </a:rPr>
                                <m:t>⊥</m:t>
                              </m:r>
                            </m:sub>
                          </m:sSub>
                          <m:r>
                            <a:rPr lang="en-US" altLang="zh-CN" i="1">
                              <a:latin typeface="Cambria Math" panose="02040503050406030204" pitchFamily="18" charset="0"/>
                            </a:rPr>
                            <m:t>𝐵</m:t>
                          </m:r>
                        </m:e>
                        <m:sub>
                          <m:r>
                            <a:rPr lang="en-US" altLang="zh-CN" i="1">
                              <a:latin typeface="Cambria Math" panose="02040503050406030204" pitchFamily="18" charset="0"/>
                            </a:rPr>
                            <m:t>𝑧</m:t>
                          </m:r>
                        </m:sub>
                      </m:sSub>
                      <m:sSub>
                        <m:sSubPr>
                          <m:ctrlPr>
                            <a:rPr lang="en-US" altLang="zh-CN" i="1">
                              <a:latin typeface="Cambria Math" panose="02040503050406030204" pitchFamily="18" charset="0"/>
                            </a:rPr>
                          </m:ctrlPr>
                        </m:sSubPr>
                        <m:e>
                          <m:r>
                            <a:rPr lang="en-US" altLang="zh-CN" b="1" i="1">
                              <a:latin typeface="Cambria Math" panose="02040503050406030204" pitchFamily="18" charset="0"/>
                            </a:rPr>
                            <m:t>𝒆</m:t>
                          </m:r>
                        </m:e>
                        <m:sub>
                          <m:r>
                            <a:rPr lang="en-US" altLang="zh-CN" i="1">
                              <a:latin typeface="Cambria Math" panose="02040503050406030204" pitchFamily="18" charset="0"/>
                            </a:rPr>
                            <m:t>𝑟</m:t>
                          </m:r>
                        </m:sub>
                      </m:sSub>
                      <m:r>
                        <a:rPr lang="en-US" altLang="zh-CN" i="1">
                          <a:latin typeface="Cambria Math" panose="02040503050406030204" pitchFamily="18" charset="0"/>
                        </a:rPr>
                        <m:t>+</m:t>
                      </m:r>
                      <m:sSub>
                        <m:sSubPr>
                          <m:ctrlPr>
                            <a:rPr lang="en-US" altLang="zh-CN" i="1">
                              <a:latin typeface="Cambria Math" panose="02040503050406030204" pitchFamily="18" charset="0"/>
                            </a:rPr>
                          </m:ctrlPr>
                        </m:sSubPr>
                        <m:e>
                          <m:r>
                            <a:rPr lang="en-US" altLang="zh-CN" i="1">
                              <a:latin typeface="Cambria Math" panose="02040503050406030204" pitchFamily="18" charset="0"/>
                            </a:rPr>
                            <m:t>𝑞</m:t>
                          </m:r>
                          <m:sSub>
                            <m:sSubPr>
                              <m:ctrlPr>
                                <a:rPr lang="en-US" altLang="zh-CN" i="1">
                                  <a:latin typeface="Cambria Math" panose="02040503050406030204" pitchFamily="18" charset="0"/>
                                </a:rPr>
                              </m:ctrlPr>
                            </m:sSubPr>
                            <m:e>
                              <m:r>
                                <a:rPr lang="en-US" altLang="zh-CN" i="1">
                                  <a:latin typeface="Cambria Math" panose="02040503050406030204" pitchFamily="18" charset="0"/>
                                </a:rPr>
                                <m:t>𝑣</m:t>
                              </m:r>
                            </m:e>
                            <m:sub>
                              <m:r>
                                <a:rPr lang="en-US" altLang="zh-CN" i="1">
                                  <a:latin typeface="Cambria Math" panose="02040503050406030204" pitchFamily="18" charset="0"/>
                                </a:rPr>
                                <m:t>⊥</m:t>
                              </m:r>
                            </m:sub>
                          </m:sSub>
                          <m:r>
                            <a:rPr lang="en-US" altLang="zh-CN" i="1">
                              <a:latin typeface="Cambria Math" panose="02040503050406030204" pitchFamily="18" charset="0"/>
                            </a:rPr>
                            <m:t>𝐵</m:t>
                          </m:r>
                        </m:e>
                        <m:sub>
                          <m:r>
                            <a:rPr lang="en-US" altLang="zh-CN" i="1">
                              <a:latin typeface="Cambria Math" panose="02040503050406030204" pitchFamily="18" charset="0"/>
                            </a:rPr>
                            <m:t>𝑟</m:t>
                          </m:r>
                        </m:sub>
                      </m:sSub>
                      <m:sSub>
                        <m:sSubPr>
                          <m:ctrlPr>
                            <a:rPr lang="en-US" altLang="zh-CN" i="1">
                              <a:latin typeface="Cambria Math" panose="02040503050406030204" pitchFamily="18" charset="0"/>
                            </a:rPr>
                          </m:ctrlPr>
                        </m:sSubPr>
                        <m:e>
                          <m:r>
                            <a:rPr lang="en-US" altLang="zh-CN" b="1" i="1">
                              <a:latin typeface="Cambria Math" panose="02040503050406030204" pitchFamily="18" charset="0"/>
                            </a:rPr>
                            <m:t>𝒆</m:t>
                          </m:r>
                        </m:e>
                        <m:sub>
                          <m:r>
                            <a:rPr lang="en-US" altLang="zh-CN" i="1">
                              <a:latin typeface="Cambria Math" panose="02040503050406030204" pitchFamily="18" charset="0"/>
                            </a:rPr>
                            <m:t>𝑧</m:t>
                          </m:r>
                        </m:sub>
                      </m:sSub>
                    </m:oMath>
                  </m:oMathPara>
                </a14:m>
                <a:endParaRPr lang="en-US" altLang="zh-CN" dirty="0"/>
              </a:p>
              <a:p>
                <a:r>
                  <a:rPr lang="zh-CN" altLang="en-US" dirty="0"/>
                  <a:t>其中</a:t>
                </a:r>
                <a14:m>
                  <m:oMath xmlns:m="http://schemas.openxmlformats.org/officeDocument/2006/math">
                    <m:r>
                      <a:rPr lang="en-US" altLang="zh-CN" i="1">
                        <a:latin typeface="Cambria Math" panose="02040503050406030204" pitchFamily="18" charset="0"/>
                      </a:rPr>
                      <m:t>−</m:t>
                    </m:r>
                    <m:sSub>
                      <m:sSubPr>
                        <m:ctrlPr>
                          <a:rPr lang="en-US" altLang="zh-CN" i="1">
                            <a:latin typeface="Cambria Math" panose="02040503050406030204" pitchFamily="18" charset="0"/>
                          </a:rPr>
                        </m:ctrlPr>
                      </m:sSubPr>
                      <m:e>
                        <m:r>
                          <a:rPr lang="en-US" altLang="zh-CN" i="1">
                            <a:latin typeface="Cambria Math" panose="02040503050406030204" pitchFamily="18" charset="0"/>
                          </a:rPr>
                          <m:t>𝑞</m:t>
                        </m:r>
                        <m:sSub>
                          <m:sSubPr>
                            <m:ctrlPr>
                              <a:rPr lang="en-US" altLang="zh-CN" i="1">
                                <a:latin typeface="Cambria Math" panose="02040503050406030204" pitchFamily="18" charset="0"/>
                              </a:rPr>
                            </m:ctrlPr>
                          </m:sSubPr>
                          <m:e>
                            <m:r>
                              <a:rPr lang="en-US" altLang="zh-CN" i="1">
                                <a:latin typeface="Cambria Math" panose="02040503050406030204" pitchFamily="18" charset="0"/>
                              </a:rPr>
                              <m:t>𝑣</m:t>
                            </m:r>
                          </m:e>
                          <m:sub>
                            <m:r>
                              <a:rPr lang="en-US" altLang="zh-CN" i="1">
                                <a:latin typeface="Cambria Math" panose="02040503050406030204" pitchFamily="18" charset="0"/>
                              </a:rPr>
                              <m:t>⊥</m:t>
                            </m:r>
                          </m:sub>
                        </m:sSub>
                        <m:r>
                          <a:rPr lang="en-US" altLang="zh-CN" i="1">
                            <a:latin typeface="Cambria Math" panose="02040503050406030204" pitchFamily="18" charset="0"/>
                          </a:rPr>
                          <m:t>𝐵</m:t>
                        </m:r>
                      </m:e>
                      <m:sub>
                        <m:r>
                          <a:rPr lang="en-US" altLang="zh-CN" i="1">
                            <a:latin typeface="Cambria Math" panose="02040503050406030204" pitchFamily="18" charset="0"/>
                          </a:rPr>
                          <m:t>𝑧</m:t>
                        </m:r>
                      </m:sub>
                    </m:sSub>
                    <m:sSub>
                      <m:sSubPr>
                        <m:ctrlPr>
                          <a:rPr lang="en-US" altLang="zh-CN" i="1">
                            <a:latin typeface="Cambria Math" panose="02040503050406030204" pitchFamily="18" charset="0"/>
                          </a:rPr>
                        </m:ctrlPr>
                      </m:sSubPr>
                      <m:e>
                        <m:r>
                          <a:rPr lang="en-US" altLang="zh-CN" b="1" i="1">
                            <a:latin typeface="Cambria Math" panose="02040503050406030204" pitchFamily="18" charset="0"/>
                          </a:rPr>
                          <m:t>𝒆</m:t>
                        </m:r>
                      </m:e>
                      <m:sub>
                        <m:r>
                          <a:rPr lang="en-US" altLang="zh-CN" i="1">
                            <a:latin typeface="Cambria Math" panose="02040503050406030204" pitchFamily="18" charset="0"/>
                          </a:rPr>
                          <m:t>𝑟</m:t>
                        </m:r>
                      </m:sub>
                    </m:sSub>
                  </m:oMath>
                </a14:m>
                <a:r>
                  <a:rPr lang="zh-CN" altLang="en-US" dirty="0"/>
                  <a:t>提供回旋向心力，而</a:t>
                </a:r>
                <a14:m>
                  <m:oMath xmlns:m="http://schemas.openxmlformats.org/officeDocument/2006/math">
                    <m:sSub>
                      <m:sSubPr>
                        <m:ctrlPr>
                          <a:rPr lang="en-US" altLang="zh-CN" i="1">
                            <a:latin typeface="Cambria Math" panose="02040503050406030204" pitchFamily="18" charset="0"/>
                          </a:rPr>
                        </m:ctrlPr>
                      </m:sSubPr>
                      <m:e>
                        <m:r>
                          <a:rPr lang="en-US" altLang="zh-CN" i="1">
                            <a:latin typeface="Cambria Math" panose="02040503050406030204" pitchFamily="18" charset="0"/>
                          </a:rPr>
                          <m:t>𝑞</m:t>
                        </m:r>
                        <m:sSub>
                          <m:sSubPr>
                            <m:ctrlPr>
                              <a:rPr lang="en-US" altLang="zh-CN" i="1">
                                <a:latin typeface="Cambria Math" panose="02040503050406030204" pitchFamily="18" charset="0"/>
                              </a:rPr>
                            </m:ctrlPr>
                          </m:sSubPr>
                          <m:e>
                            <m:r>
                              <a:rPr lang="en-US" altLang="zh-CN" i="1">
                                <a:latin typeface="Cambria Math" panose="02040503050406030204" pitchFamily="18" charset="0"/>
                              </a:rPr>
                              <m:t>𝑣</m:t>
                            </m:r>
                          </m:e>
                          <m:sub>
                            <m:r>
                              <a:rPr lang="en-US" altLang="zh-CN" i="1">
                                <a:latin typeface="Cambria Math" panose="02040503050406030204" pitchFamily="18" charset="0"/>
                              </a:rPr>
                              <m:t>⊥</m:t>
                            </m:r>
                          </m:sub>
                        </m:sSub>
                        <m:r>
                          <a:rPr lang="en-US" altLang="zh-CN" i="1">
                            <a:latin typeface="Cambria Math" panose="02040503050406030204" pitchFamily="18" charset="0"/>
                          </a:rPr>
                          <m:t>𝐵</m:t>
                        </m:r>
                      </m:e>
                      <m:sub>
                        <m:r>
                          <a:rPr lang="en-US" altLang="zh-CN" i="1">
                            <a:latin typeface="Cambria Math" panose="02040503050406030204" pitchFamily="18" charset="0"/>
                          </a:rPr>
                          <m:t>𝑟</m:t>
                        </m:r>
                      </m:sub>
                    </m:sSub>
                    <m:sSub>
                      <m:sSubPr>
                        <m:ctrlPr>
                          <a:rPr lang="en-US" altLang="zh-CN" i="1">
                            <a:latin typeface="Cambria Math" panose="02040503050406030204" pitchFamily="18" charset="0"/>
                          </a:rPr>
                        </m:ctrlPr>
                      </m:sSubPr>
                      <m:e>
                        <m:r>
                          <a:rPr lang="en-US" altLang="zh-CN" b="1" i="1">
                            <a:latin typeface="Cambria Math" panose="02040503050406030204" pitchFamily="18" charset="0"/>
                          </a:rPr>
                          <m:t>𝒆</m:t>
                        </m:r>
                      </m:e>
                      <m:sub>
                        <m:r>
                          <a:rPr lang="en-US" altLang="zh-CN" i="1">
                            <a:latin typeface="Cambria Math" panose="02040503050406030204" pitchFamily="18" charset="0"/>
                          </a:rPr>
                          <m:t>𝑧</m:t>
                        </m:r>
                      </m:sub>
                    </m:sSub>
                  </m:oMath>
                </a14:m>
                <a:r>
                  <a:rPr lang="zh-CN" altLang="en-US" dirty="0"/>
                  <a:t>是磁镜力，其方向指向总磁场强度</a:t>
                </a:r>
                <a:r>
                  <a:rPr lang="en-US" altLang="zh-CN" i="1" dirty="0">
                    <a:latin typeface="Times New Roman" panose="02020603050405020304" pitchFamily="18" charset="0"/>
                    <a:cs typeface="Times New Roman" panose="02020603050405020304" pitchFamily="18" charset="0"/>
                  </a:rPr>
                  <a:t>B</a:t>
                </a:r>
                <a:r>
                  <a:rPr lang="zh-CN" altLang="en-US" dirty="0"/>
                  <a:t>减小的方向。</a:t>
                </a:r>
                <a:endParaRPr lang="zh-CN" altLang="en-US" dirty="0"/>
              </a:p>
            </p:txBody>
          </p:sp>
        </mc:Choice>
        <mc:Fallback>
          <p:sp>
            <p:nvSpPr>
              <p:cNvPr id="72706" name="文本占位符 102402"/>
              <p:cNvSpPr>
                <a:spLocks noRot="1" noChangeAspect="1" noMove="1" noResize="1" noEditPoints="1" noAdjustHandles="1" noChangeArrowheads="1" noChangeShapeType="1" noTextEdit="1"/>
              </p:cNvSpPr>
              <p:nvPr>
                <p:ph idx="1"/>
              </p:nvPr>
            </p:nvSpPr>
            <p:spPr>
              <a:xfrm>
                <a:off x="323528" y="1557338"/>
                <a:ext cx="8288225" cy="4799012"/>
              </a:xfrm>
              <a:blipFill rotWithShape="1">
                <a:blip r:embed="rId1"/>
                <a:stretch>
                  <a:fillRect l="-4" t="-7" r="-1986"/>
                </a:stretch>
              </a:blipFill>
            </p:spPr>
            <p:txBody>
              <a:bodyPr/>
              <a:lstStyle/>
              <a:p>
                <a:r>
                  <a:rPr lang="zh-CN" altLang="en-US">
                    <a:noFill/>
                  </a:rPr>
                  <a:t> </a:t>
                </a:r>
              </a:p>
            </p:txBody>
          </p:sp>
        </mc:Fallback>
      </mc:AlternateContent>
      <p:sp>
        <p:nvSpPr>
          <p:cNvPr id="72707" name="矩形 102404"/>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72708" name="矩形 102405"/>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grpSp>
        <p:nvGrpSpPr>
          <p:cNvPr id="72710" name="组合 102423"/>
          <p:cNvGrpSpPr/>
          <p:nvPr/>
        </p:nvGrpSpPr>
        <p:grpSpPr>
          <a:xfrm rot="5400000">
            <a:off x="6447854" y="1049090"/>
            <a:ext cx="2400300" cy="1687513"/>
            <a:chOff x="3364" y="1596"/>
            <a:chExt cx="1512" cy="1063"/>
          </a:xfrm>
        </p:grpSpPr>
        <p:sp>
          <p:nvSpPr>
            <p:cNvPr id="72711" name="直接连接符 102410"/>
            <p:cNvSpPr/>
            <p:nvPr/>
          </p:nvSpPr>
          <p:spPr>
            <a:xfrm flipH="1" flipV="1">
              <a:off x="3537" y="1596"/>
              <a:ext cx="1339" cy="225"/>
            </a:xfrm>
            <a:prstGeom prst="line">
              <a:avLst/>
            </a:prstGeom>
            <a:ln w="9525" cap="flat" cmpd="sng">
              <a:solidFill>
                <a:srgbClr val="000000"/>
              </a:solidFill>
              <a:prstDash val="solid"/>
              <a:round/>
              <a:headEnd type="none" w="med" len="med"/>
              <a:tailEnd type="triangle" w="med" len="med"/>
            </a:ln>
          </p:spPr>
        </p:sp>
        <p:sp>
          <p:nvSpPr>
            <p:cNvPr id="72712" name="直接连接符 102411"/>
            <p:cNvSpPr/>
            <p:nvPr/>
          </p:nvSpPr>
          <p:spPr>
            <a:xfrm flipH="1">
              <a:off x="3541" y="2457"/>
              <a:ext cx="1332" cy="202"/>
            </a:xfrm>
            <a:prstGeom prst="line">
              <a:avLst/>
            </a:prstGeom>
            <a:ln w="9525" cap="flat" cmpd="sng">
              <a:solidFill>
                <a:srgbClr val="000000"/>
              </a:solidFill>
              <a:prstDash val="solid"/>
              <a:round/>
              <a:headEnd type="none" w="med" len="med"/>
              <a:tailEnd type="triangle" w="med" len="med"/>
            </a:ln>
          </p:spPr>
        </p:sp>
        <p:sp>
          <p:nvSpPr>
            <p:cNvPr id="72713" name="椭圆 102412"/>
            <p:cNvSpPr/>
            <p:nvPr/>
          </p:nvSpPr>
          <p:spPr>
            <a:xfrm>
              <a:off x="3945" y="1705"/>
              <a:ext cx="361" cy="859"/>
            </a:xfrm>
            <a:prstGeom prst="ellipse">
              <a:avLst/>
            </a:prstGeom>
            <a:solidFill>
              <a:srgbClr val="FFFFFF"/>
            </a:solidFill>
            <a:ln w="9525" cap="flat" cmpd="sng">
              <a:solidFill>
                <a:srgbClr val="000000"/>
              </a:solidFill>
              <a:prstDash val="solid"/>
              <a:round/>
              <a:headEnd type="none" w="med" len="med"/>
              <a:tailEnd type="none" w="med" len="med"/>
            </a:ln>
          </p:spPr>
          <p:txBody>
            <a:bodyPr anchor="t"/>
            <a:lstStyle/>
            <a:p>
              <a:pPr algn="ctr"/>
              <a:endParaRPr lang="zh-CN" altLang="en-US">
                <a:latin typeface="Arial" panose="020B0604020202020204" pitchFamily="34" charset="0"/>
              </a:endParaRPr>
            </a:p>
          </p:txBody>
        </p:sp>
        <p:sp>
          <p:nvSpPr>
            <p:cNvPr id="72714" name="直接连接符 102413"/>
            <p:cNvSpPr/>
            <p:nvPr/>
          </p:nvSpPr>
          <p:spPr>
            <a:xfrm flipV="1">
              <a:off x="4305" y="2140"/>
              <a:ext cx="1" cy="52"/>
            </a:xfrm>
            <a:prstGeom prst="line">
              <a:avLst/>
            </a:prstGeom>
            <a:ln w="9525" cap="flat" cmpd="sng">
              <a:solidFill>
                <a:srgbClr val="000000"/>
              </a:solidFill>
              <a:prstDash val="solid"/>
              <a:round/>
              <a:headEnd type="none" w="med" len="med"/>
              <a:tailEnd type="triangle" w="med" len="med"/>
            </a:ln>
          </p:spPr>
        </p:sp>
        <p:sp>
          <p:nvSpPr>
            <p:cNvPr id="72715" name="直接连接符 102414"/>
            <p:cNvSpPr/>
            <p:nvPr/>
          </p:nvSpPr>
          <p:spPr>
            <a:xfrm flipH="1">
              <a:off x="4083" y="1705"/>
              <a:ext cx="51" cy="307"/>
            </a:xfrm>
            <a:prstGeom prst="line">
              <a:avLst/>
            </a:prstGeom>
            <a:ln w="9525" cap="flat" cmpd="sng">
              <a:solidFill>
                <a:srgbClr val="000000"/>
              </a:solidFill>
              <a:prstDash val="solid"/>
              <a:round/>
              <a:headEnd type="none" w="med" len="med"/>
              <a:tailEnd type="triangle" w="med" len="med"/>
            </a:ln>
          </p:spPr>
        </p:sp>
        <p:sp>
          <p:nvSpPr>
            <p:cNvPr id="72716" name="直接连接符 102415"/>
            <p:cNvSpPr/>
            <p:nvPr/>
          </p:nvSpPr>
          <p:spPr>
            <a:xfrm flipH="1" flipV="1">
              <a:off x="4086" y="2266"/>
              <a:ext cx="51" cy="297"/>
            </a:xfrm>
            <a:prstGeom prst="line">
              <a:avLst/>
            </a:prstGeom>
            <a:ln w="9525" cap="flat" cmpd="sng">
              <a:solidFill>
                <a:srgbClr val="000000"/>
              </a:solidFill>
              <a:prstDash val="solid"/>
              <a:round/>
              <a:headEnd type="none" w="med" len="med"/>
              <a:tailEnd type="triangle" w="med" len="med"/>
            </a:ln>
          </p:spPr>
        </p:sp>
        <p:sp>
          <p:nvSpPr>
            <p:cNvPr id="72717" name="左箭头 102416"/>
            <p:cNvSpPr/>
            <p:nvPr/>
          </p:nvSpPr>
          <p:spPr>
            <a:xfrm>
              <a:off x="3751" y="2106"/>
              <a:ext cx="351" cy="95"/>
            </a:xfrm>
            <a:prstGeom prst="leftArrow">
              <a:avLst>
                <a:gd name="adj1" fmla="val 50000"/>
                <a:gd name="adj2" fmla="val 83931"/>
              </a:avLst>
            </a:prstGeom>
            <a:solidFill>
              <a:srgbClr val="FFFFFF"/>
            </a:solidFill>
            <a:ln w="9525" cap="flat" cmpd="sng">
              <a:solidFill>
                <a:srgbClr val="000000"/>
              </a:solidFill>
              <a:prstDash val="solid"/>
              <a:miter/>
              <a:headEnd type="none" w="med" len="med"/>
              <a:tailEnd type="none" w="med" len="med"/>
            </a:ln>
          </p:spPr>
          <p:txBody>
            <a:bodyPr anchor="t"/>
            <a:lstStyle/>
            <a:p>
              <a:pPr algn="ctr"/>
              <a:endParaRPr lang="zh-CN" altLang="en-US">
                <a:latin typeface="Arial" panose="020B0604020202020204" pitchFamily="34" charset="0"/>
              </a:endParaRPr>
            </a:p>
          </p:txBody>
        </p:sp>
        <p:sp>
          <p:nvSpPr>
            <p:cNvPr id="72718" name="椭圆 102417"/>
            <p:cNvSpPr/>
            <p:nvPr/>
          </p:nvSpPr>
          <p:spPr>
            <a:xfrm>
              <a:off x="4220" y="2384"/>
              <a:ext cx="84" cy="83"/>
            </a:xfrm>
            <a:prstGeom prst="ellipse">
              <a:avLst/>
            </a:prstGeom>
            <a:solidFill>
              <a:srgbClr val="FFFFFF"/>
            </a:solidFill>
            <a:ln w="9525" cap="flat" cmpd="sng">
              <a:solidFill>
                <a:srgbClr val="000000"/>
              </a:solidFill>
              <a:prstDash val="solid"/>
              <a:round/>
              <a:headEnd type="none" w="med" len="med"/>
              <a:tailEnd type="none" w="med" len="med"/>
            </a:ln>
          </p:spPr>
          <p:txBody>
            <a:bodyPr anchor="t"/>
            <a:lstStyle/>
            <a:p>
              <a:pPr algn="ctr"/>
              <a:endParaRPr lang="zh-CN" altLang="en-US">
                <a:latin typeface="Arial" panose="020B0604020202020204" pitchFamily="34" charset="0"/>
              </a:endParaRPr>
            </a:p>
          </p:txBody>
        </p:sp>
        <p:sp>
          <p:nvSpPr>
            <p:cNvPr id="72719" name="直接连接符 102418"/>
            <p:cNvSpPr/>
            <p:nvPr/>
          </p:nvSpPr>
          <p:spPr>
            <a:xfrm rot="10800000">
              <a:off x="3541" y="2151"/>
              <a:ext cx="1176" cy="0"/>
            </a:xfrm>
            <a:prstGeom prst="line">
              <a:avLst/>
            </a:prstGeom>
            <a:ln w="9525" cap="flat" cmpd="sng">
              <a:solidFill>
                <a:srgbClr val="000000"/>
              </a:solidFill>
              <a:prstDash val="solid"/>
              <a:round/>
              <a:headEnd type="none" w="med" len="med"/>
              <a:tailEnd type="triangle" w="med" len="med"/>
            </a:ln>
          </p:spPr>
        </p:sp>
        <p:sp>
          <p:nvSpPr>
            <p:cNvPr id="72720" name="文本框 102419"/>
            <p:cNvSpPr txBox="1"/>
            <p:nvPr/>
          </p:nvSpPr>
          <p:spPr>
            <a:xfrm rot="16200000">
              <a:off x="3363" y="1982"/>
              <a:ext cx="361" cy="360"/>
            </a:xfrm>
            <a:prstGeom prst="rect">
              <a:avLst/>
            </a:prstGeom>
            <a:noFill/>
            <a:ln w="9525">
              <a:noFill/>
            </a:ln>
          </p:spPr>
          <p:txBody>
            <a:bodyPr anchor="t"/>
            <a:lstStyle/>
            <a:p>
              <a:pPr algn="just"/>
              <a:r>
                <a:rPr lang="en-US" altLang="zh-CN" sz="2400" i="1" dirty="0">
                  <a:latin typeface="Times New Roman" panose="02020603050405020304" pitchFamily="18" charset="0"/>
                </a:rPr>
                <a:t>z</a:t>
              </a:r>
              <a:endParaRPr lang="en-US" altLang="zh-CN" sz="4800" i="1" dirty="0">
                <a:latin typeface="Arial" panose="020B0604020202020204" pitchFamily="34" charset="0"/>
              </a:endParaRPr>
            </a:p>
          </p:txBody>
        </p:sp>
        <p:sp>
          <p:nvSpPr>
            <p:cNvPr id="72721" name="文本框 102420"/>
            <p:cNvSpPr txBox="1"/>
            <p:nvPr/>
          </p:nvSpPr>
          <p:spPr>
            <a:xfrm rot="16200000">
              <a:off x="3463" y="2294"/>
              <a:ext cx="361" cy="361"/>
            </a:xfrm>
            <a:prstGeom prst="rect">
              <a:avLst/>
            </a:prstGeom>
            <a:noFill/>
            <a:ln w="9525">
              <a:noFill/>
            </a:ln>
          </p:spPr>
          <p:txBody>
            <a:bodyPr anchor="t"/>
            <a:lstStyle/>
            <a:p>
              <a:pPr algn="just"/>
              <a:r>
                <a:rPr lang="en-US" altLang="zh-CN" sz="2400" b="1" i="1" dirty="0">
                  <a:latin typeface="Times New Roman" panose="02020603050405020304" pitchFamily="18" charset="0"/>
                </a:rPr>
                <a:t>B</a:t>
              </a:r>
              <a:endParaRPr lang="en-US" altLang="zh-CN" sz="4000" i="1" dirty="0">
                <a:latin typeface="Arial" panose="020B0604020202020204" pitchFamily="34" charset="0"/>
              </a:endParaRPr>
            </a:p>
          </p:txBody>
        </p:sp>
        <p:sp>
          <p:nvSpPr>
            <p:cNvPr id="72722" name="文本框 102421"/>
            <p:cNvSpPr txBox="1"/>
            <p:nvPr/>
          </p:nvSpPr>
          <p:spPr>
            <a:xfrm rot="16200000">
              <a:off x="3626" y="1736"/>
              <a:ext cx="361" cy="361"/>
            </a:xfrm>
            <a:prstGeom prst="rect">
              <a:avLst/>
            </a:prstGeom>
            <a:noFill/>
            <a:ln w="9525">
              <a:noFill/>
            </a:ln>
          </p:spPr>
          <p:txBody>
            <a:bodyPr anchor="t"/>
            <a:lstStyle/>
            <a:p>
              <a:pPr algn="just"/>
              <a:r>
                <a:rPr lang="en-US" altLang="zh-CN" sz="2400" b="1" i="1" dirty="0">
                  <a:latin typeface="Times New Roman" panose="02020603050405020304" pitchFamily="18" charset="0"/>
                </a:rPr>
                <a:t>F</a:t>
              </a:r>
              <a:endParaRPr lang="en-US" altLang="zh-CN" sz="4000" i="1" dirty="0">
                <a:latin typeface="Arial" panose="020B0604020202020204" pitchFamily="34" charset="0"/>
              </a:endParaRPr>
            </a:p>
          </p:txBody>
        </p:sp>
        <p:sp>
          <p:nvSpPr>
            <p:cNvPr id="2" name="直接连接符 102414"/>
            <p:cNvSpPr/>
            <p:nvPr/>
          </p:nvSpPr>
          <p:spPr>
            <a:xfrm>
              <a:off x="4136" y="1709"/>
              <a:ext cx="4" cy="854"/>
            </a:xfrm>
            <a:prstGeom prst="line">
              <a:avLst/>
            </a:prstGeom>
            <a:ln w="9525" cap="flat" cmpd="sng">
              <a:solidFill>
                <a:srgbClr val="FF0000"/>
              </a:solidFill>
              <a:prstDash val="solid"/>
              <a:round/>
              <a:headEnd type="none" w="med" len="med"/>
              <a:tailEnd type="none" w="med" len="med"/>
            </a:ln>
          </p:spPr>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7" name="标题 4097"/>
          <p:cNvSpPr>
            <a:spLocks noGrp="1"/>
          </p:cNvSpPr>
          <p:nvPr>
            <p:ph type="title"/>
          </p:nvPr>
        </p:nvSpPr>
        <p:spPr/>
        <p:txBody>
          <a:bodyPr anchor="ctr"/>
          <a:lstStyle/>
          <a:p>
            <a:r>
              <a:rPr lang="zh-CN" altLang="en-US" dirty="0"/>
              <a:t>等离子体的概念和参数范围 </a:t>
            </a:r>
            <a:endParaRPr lang="zh-CN" altLang="en-US" dirty="0"/>
          </a:p>
        </p:txBody>
      </p:sp>
      <p:sp>
        <p:nvSpPr>
          <p:cNvPr id="9218" name="文本占位符 4098"/>
          <p:cNvSpPr>
            <a:spLocks noGrp="1"/>
          </p:cNvSpPr>
          <p:nvPr>
            <p:ph idx="1"/>
          </p:nvPr>
        </p:nvSpPr>
        <p:spPr/>
        <p:txBody>
          <a:bodyPr anchor="t"/>
          <a:lstStyle/>
          <a:p>
            <a:pPr>
              <a:lnSpc>
                <a:spcPct val="90000"/>
              </a:lnSpc>
            </a:pPr>
            <a:r>
              <a:rPr lang="zh-CN" altLang="en-US" sz="2800" dirty="0"/>
              <a:t>等离子体从广义上说，是泛指一些具有足够能量的自由的带电粒子，其运动以受电磁场力作用为主的物质，从这个意义上来说，半导体、电解液都是等离子体。但一般相对专门性地是指电离了的气体，当然它的行为是以带电粒子和电场磁场自恰地相互作用为主导。</a:t>
            </a:r>
            <a:endParaRPr lang="zh-CN" altLang="en-US" sz="2800" dirty="0"/>
          </a:p>
          <a:p>
            <a:pPr>
              <a:lnSpc>
                <a:spcPct val="90000"/>
              </a:lnSpc>
            </a:pPr>
            <a:r>
              <a:rPr lang="zh-CN" altLang="en-US" sz="2800" dirty="0"/>
              <a:t>等离子体的感性认识：是部分或完全电离了的气体，它的行为受电磁场影响。</a:t>
            </a:r>
            <a:endParaRPr lang="zh-CN" altLang="en-US" sz="2800" dirty="0"/>
          </a:p>
          <a:p>
            <a:pPr>
              <a:lnSpc>
                <a:spcPct val="90000"/>
              </a:lnSpc>
            </a:pPr>
            <a:r>
              <a:rPr lang="zh-CN" altLang="en-US" sz="2800" dirty="0"/>
              <a:t>温度是导致物质状态变化的关键参量，等离子体是物质继固态、液态、气态之后的第四种状态。</a:t>
            </a:r>
            <a:endParaRPr lang="zh-CN" altLang="en-US" sz="2800" dirty="0"/>
          </a:p>
        </p:txBody>
      </p:sp>
    </p:spTree>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5" name="标题 102401"/>
          <p:cNvSpPr>
            <a:spLocks noGrp="1"/>
          </p:cNvSpPr>
          <p:nvPr>
            <p:ph type="title"/>
          </p:nvPr>
        </p:nvSpPr>
        <p:spPr>
          <a:xfrm>
            <a:off x="457200" y="274638"/>
            <a:ext cx="6165279" cy="1143000"/>
          </a:xfrm>
        </p:spPr>
        <p:txBody>
          <a:bodyPr anchor="ctr"/>
          <a:lstStyle/>
          <a:p>
            <a:pPr marL="838200" indent="-838200"/>
            <a:r>
              <a:rPr lang="zh-CN" altLang="en-US" dirty="0"/>
              <a:t>磁镜力的计算</a:t>
            </a:r>
            <a:endParaRPr lang="zh-CN" altLang="en-US" dirty="0"/>
          </a:p>
        </p:txBody>
      </p:sp>
      <mc:AlternateContent xmlns:mc="http://schemas.openxmlformats.org/markup-compatibility/2006">
        <mc:Choice xmlns:a14="http://schemas.microsoft.com/office/drawing/2010/main" Requires="a14">
          <p:sp>
            <p:nvSpPr>
              <p:cNvPr id="72706" name="文本占位符 102402"/>
              <p:cNvSpPr>
                <a:spLocks noGrp="1"/>
              </p:cNvSpPr>
              <p:nvPr>
                <p:ph idx="1"/>
              </p:nvPr>
            </p:nvSpPr>
            <p:spPr>
              <a:xfrm>
                <a:off x="323528" y="1658939"/>
                <a:ext cx="8316923" cy="4799012"/>
              </a:xfrm>
            </p:spPr>
            <p:txBody>
              <a:bodyPr anchor="t"/>
              <a:lstStyle/>
              <a:p>
                <a:pPr>
                  <a:spcBef>
                    <a:spcPts val="0"/>
                  </a:spcBef>
                </a:pPr>
                <a:r>
                  <a:rPr lang="zh-CN" altLang="en-US" dirty="0"/>
                  <a:t>为计算</a:t>
                </a:r>
                <a14:m>
                  <m:oMath xmlns:m="http://schemas.openxmlformats.org/officeDocument/2006/math">
                    <m:sSub>
                      <m:sSubPr>
                        <m:ctrlPr>
                          <a:rPr lang="en-US" altLang="zh-CN" i="1">
                            <a:latin typeface="Cambria Math" panose="02040503050406030204" pitchFamily="18" charset="0"/>
                          </a:rPr>
                        </m:ctrlPr>
                      </m:sSubPr>
                      <m:e>
                        <m:r>
                          <a:rPr lang="en-US" altLang="zh-CN" i="1">
                            <a:latin typeface="Cambria Math" panose="02040503050406030204" pitchFamily="18" charset="0"/>
                          </a:rPr>
                          <m:t>𝐵</m:t>
                        </m:r>
                      </m:e>
                      <m:sub>
                        <m:r>
                          <a:rPr lang="en-US" altLang="zh-CN" i="1">
                            <a:latin typeface="Cambria Math" panose="02040503050406030204" pitchFamily="18" charset="0"/>
                          </a:rPr>
                          <m:t>𝑟</m:t>
                        </m:r>
                      </m:sub>
                    </m:sSub>
                  </m:oMath>
                </a14:m>
                <a:r>
                  <a:rPr lang="zh-CN" altLang="en-US" dirty="0"/>
                  <a:t>，取类似高斯面的图中</a:t>
                </a:r>
                <a:endParaRPr lang="en-US" altLang="zh-CN" dirty="0"/>
              </a:p>
              <a:p>
                <a:pPr marL="0" indent="0">
                  <a:spcBef>
                    <a:spcPts val="0"/>
                  </a:spcBef>
                  <a:buNone/>
                </a:pPr>
                <a:r>
                  <a:rPr lang="zh-CN" altLang="en-US" dirty="0"/>
                  <a:t>圆柱体，半径为</a:t>
                </a:r>
                <a:r>
                  <a:rPr lang="en-US" altLang="zh-CN" i="1" dirty="0">
                    <a:latin typeface="Times New Roman" panose="02020603050405020304" pitchFamily="18" charset="0"/>
                    <a:cs typeface="Times New Roman" panose="02020603050405020304" pitchFamily="18" charset="0"/>
                  </a:rPr>
                  <a:t>r</a:t>
                </a:r>
                <a:r>
                  <a:rPr lang="zh-CN" altLang="en-US" dirty="0"/>
                  <a:t>，高为</a:t>
                </a:r>
                <a:r>
                  <a:rPr lang="en-US" altLang="zh-CN" i="1" dirty="0">
                    <a:latin typeface="Times New Roman" panose="02020603050405020304" pitchFamily="18" charset="0"/>
                    <a:cs typeface="Times New Roman" panose="02020603050405020304" pitchFamily="18" charset="0"/>
                  </a:rPr>
                  <a:t>h</a:t>
                </a:r>
                <a:r>
                  <a:rPr lang="zh-CN" altLang="en-US" dirty="0"/>
                  <a:t>，整个</a:t>
                </a:r>
                <a:endParaRPr lang="en-US" altLang="zh-CN" dirty="0"/>
              </a:p>
              <a:p>
                <a:pPr marL="0" indent="0">
                  <a:spcBef>
                    <a:spcPts val="0"/>
                  </a:spcBef>
                  <a:buNone/>
                </a:pPr>
                <a:r>
                  <a:rPr lang="zh-CN" altLang="en-US" dirty="0"/>
                  <a:t>圆柱体的总磁通量为</a:t>
                </a:r>
                <a:r>
                  <a:rPr lang="en-US" altLang="zh-CN" dirty="0"/>
                  <a:t>0</a:t>
                </a:r>
                <a:r>
                  <a:rPr lang="zh-CN" altLang="en-US" dirty="0"/>
                  <a:t>，有：</a:t>
                </a:r>
                <a:endParaRPr lang="en-US" altLang="zh-CN" dirty="0"/>
              </a:p>
              <a:p>
                <a:pPr marL="0" indent="0" algn="ctr">
                  <a:spcBef>
                    <a:spcPts val="0"/>
                  </a:spcBef>
                  <a:buNone/>
                </a:pPr>
                <a14:m>
                  <m:oMath xmlns:m="http://schemas.openxmlformats.org/officeDocument/2006/math">
                    <m:r>
                      <a:rPr lang="en-US" altLang="zh-CN" b="0" i="1" smtClean="0">
                        <a:latin typeface="Cambria Math" panose="02040503050406030204" pitchFamily="18" charset="0"/>
                      </a:rPr>
                      <m:t>2</m:t>
                    </m:r>
                    <m:r>
                      <a:rPr lang="en-US" altLang="zh-CN" b="0" i="1" smtClean="0">
                        <a:latin typeface="Cambria Math" panose="02040503050406030204" pitchFamily="18" charset="0"/>
                      </a:rPr>
                      <m:t>𝜋</m:t>
                    </m:r>
                    <m:r>
                      <a:rPr lang="en-US" altLang="zh-CN" b="0" i="1" smtClean="0">
                        <a:latin typeface="Cambria Math" panose="02040503050406030204" pitchFamily="18" charset="0"/>
                      </a:rPr>
                      <m:t>𝑟ℎ</m:t>
                    </m:r>
                    <m:sSub>
                      <m:sSubPr>
                        <m:ctrlPr>
                          <a:rPr lang="en-US" altLang="zh-CN" b="0" i="1" smtClean="0">
                            <a:latin typeface="Cambria Math" panose="02040503050406030204" pitchFamily="18" charset="0"/>
                          </a:rPr>
                        </m:ctrlPr>
                      </m:sSubPr>
                      <m:e>
                        <m:r>
                          <a:rPr lang="en-US" altLang="zh-CN" b="0" i="1" smtClean="0">
                            <a:latin typeface="Cambria Math" panose="02040503050406030204" pitchFamily="18" charset="0"/>
                          </a:rPr>
                          <m:t>𝐵</m:t>
                        </m:r>
                      </m:e>
                      <m:sub>
                        <m:r>
                          <a:rPr lang="en-US" altLang="zh-CN" b="0" i="1" smtClean="0">
                            <a:latin typeface="Cambria Math" panose="02040503050406030204" pitchFamily="18" charset="0"/>
                          </a:rPr>
                          <m:t>𝑟</m:t>
                        </m:r>
                      </m:sub>
                    </m:sSub>
                    <m:r>
                      <a:rPr lang="en-US" altLang="zh-CN" b="0" i="1" smtClean="0">
                        <a:latin typeface="Cambria Math" panose="02040503050406030204" pitchFamily="18" charset="0"/>
                      </a:rPr>
                      <m:t>+</m:t>
                    </m:r>
                    <m:r>
                      <a:rPr lang="en-US" altLang="zh-CN" b="0" i="1" smtClean="0">
                        <a:latin typeface="Cambria Math" panose="02040503050406030204" pitchFamily="18" charset="0"/>
                      </a:rPr>
                      <m:t>𝜋</m:t>
                    </m:r>
                    <m:sSup>
                      <m:sSupPr>
                        <m:ctrlPr>
                          <a:rPr lang="en-US" altLang="zh-CN" b="0" i="1" smtClean="0">
                            <a:latin typeface="Cambria Math" panose="02040503050406030204" pitchFamily="18" charset="0"/>
                          </a:rPr>
                        </m:ctrlPr>
                      </m:sSupPr>
                      <m:e>
                        <m:r>
                          <a:rPr lang="en-US" altLang="zh-CN" b="0" i="1" smtClean="0">
                            <a:latin typeface="Cambria Math" panose="02040503050406030204" pitchFamily="18" charset="0"/>
                          </a:rPr>
                          <m:t>𝑟</m:t>
                        </m:r>
                      </m:e>
                      <m:sup>
                        <m:r>
                          <a:rPr lang="en-US" altLang="zh-CN" b="0" i="1" smtClean="0">
                            <a:latin typeface="Cambria Math" panose="02040503050406030204" pitchFamily="18" charset="0"/>
                          </a:rPr>
                          <m:t>2</m:t>
                        </m:r>
                      </m:sup>
                    </m:sSup>
                    <m:sSub>
                      <m:sSubPr>
                        <m:ctrlPr>
                          <a:rPr lang="en-US" altLang="zh-CN" b="0" i="1" smtClean="0">
                            <a:latin typeface="Cambria Math" panose="02040503050406030204" pitchFamily="18" charset="0"/>
                          </a:rPr>
                        </m:ctrlPr>
                      </m:sSubPr>
                      <m:e>
                        <m:r>
                          <a:rPr lang="en-US" altLang="zh-CN" b="0" i="1" smtClean="0">
                            <a:latin typeface="Cambria Math" panose="02040503050406030204" pitchFamily="18" charset="0"/>
                          </a:rPr>
                          <m:t>𝐵</m:t>
                        </m:r>
                      </m:e>
                      <m:sub>
                        <m:r>
                          <a:rPr lang="en-US" altLang="zh-CN" b="0" i="1" smtClean="0">
                            <a:latin typeface="Cambria Math" panose="02040503050406030204" pitchFamily="18" charset="0"/>
                          </a:rPr>
                          <m:t>𝑧</m:t>
                        </m:r>
                      </m:sub>
                    </m:sSub>
                    <m:r>
                      <a:rPr lang="en-US" altLang="zh-CN" b="0" i="1" smtClean="0">
                        <a:latin typeface="Cambria Math" panose="02040503050406030204" pitchFamily="18" charset="0"/>
                      </a:rPr>
                      <m:t>(</m:t>
                    </m:r>
                    <m:f>
                      <m:fPr>
                        <m:ctrlPr>
                          <a:rPr lang="en-US" altLang="zh-CN" i="1">
                            <a:latin typeface="Cambria Math" panose="02040503050406030204" pitchFamily="18" charset="0"/>
                          </a:rPr>
                        </m:ctrlPr>
                      </m:fPr>
                      <m:num>
                        <m:r>
                          <a:rPr lang="en-US" altLang="zh-CN" i="1">
                            <a:latin typeface="Cambria Math" panose="02040503050406030204" pitchFamily="18" charset="0"/>
                          </a:rPr>
                          <m:t>ℎ</m:t>
                        </m:r>
                      </m:num>
                      <m:den>
                        <m:r>
                          <a:rPr lang="en-US" altLang="zh-CN" i="1">
                            <a:latin typeface="Cambria Math" panose="02040503050406030204" pitchFamily="18" charset="0"/>
                          </a:rPr>
                          <m:t>2</m:t>
                        </m:r>
                      </m:den>
                    </m:f>
                    <m:r>
                      <a:rPr lang="en-US" altLang="zh-CN" b="0" i="1" smtClean="0">
                        <a:latin typeface="Cambria Math" panose="02040503050406030204" pitchFamily="18" charset="0"/>
                      </a:rPr>
                      <m:t>) </m:t>
                    </m:r>
                    <m:r>
                      <a:rPr lang="en-US" altLang="zh-CN" i="1">
                        <a:latin typeface="Cambria Math" panose="02040503050406030204" pitchFamily="18" charset="0"/>
                      </a:rPr>
                      <m:t>−</m:t>
                    </m:r>
                    <m:r>
                      <a:rPr lang="en-US" altLang="zh-CN" i="1">
                        <a:latin typeface="Cambria Math" panose="02040503050406030204" pitchFamily="18" charset="0"/>
                      </a:rPr>
                      <m:t>𝜋</m:t>
                    </m:r>
                    <m:sSup>
                      <m:sSupPr>
                        <m:ctrlPr>
                          <a:rPr lang="en-US" altLang="zh-CN" i="1">
                            <a:latin typeface="Cambria Math" panose="02040503050406030204" pitchFamily="18" charset="0"/>
                          </a:rPr>
                        </m:ctrlPr>
                      </m:sSupPr>
                      <m:e>
                        <m:r>
                          <a:rPr lang="en-US" altLang="zh-CN" i="1">
                            <a:latin typeface="Cambria Math" panose="02040503050406030204" pitchFamily="18" charset="0"/>
                          </a:rPr>
                          <m:t>𝑟</m:t>
                        </m:r>
                      </m:e>
                      <m:sup>
                        <m:r>
                          <a:rPr lang="en-US" altLang="zh-CN" i="1">
                            <a:latin typeface="Cambria Math" panose="02040503050406030204" pitchFamily="18" charset="0"/>
                          </a:rPr>
                          <m:t>2</m:t>
                        </m:r>
                      </m:sup>
                    </m:sSup>
                    <m:sSub>
                      <m:sSubPr>
                        <m:ctrlPr>
                          <a:rPr lang="en-US" altLang="zh-CN" i="1">
                            <a:latin typeface="Cambria Math" panose="02040503050406030204" pitchFamily="18" charset="0"/>
                          </a:rPr>
                        </m:ctrlPr>
                      </m:sSubPr>
                      <m:e>
                        <m:r>
                          <a:rPr lang="en-US" altLang="zh-CN" i="1">
                            <a:latin typeface="Cambria Math" panose="02040503050406030204" pitchFamily="18" charset="0"/>
                          </a:rPr>
                          <m:t>𝐵</m:t>
                        </m:r>
                      </m:e>
                      <m:sub>
                        <m:r>
                          <a:rPr lang="en-US" altLang="zh-CN" i="1">
                            <a:latin typeface="Cambria Math" panose="02040503050406030204" pitchFamily="18" charset="0"/>
                          </a:rPr>
                          <m:t>𝑧</m:t>
                        </m:r>
                      </m:sub>
                    </m:sSub>
                    <m:r>
                      <a:rPr lang="en-US" altLang="zh-CN" i="1">
                        <a:latin typeface="Cambria Math" panose="02040503050406030204" pitchFamily="18" charset="0"/>
                      </a:rPr>
                      <m:t>(</m:t>
                    </m:r>
                    <m:r>
                      <a:rPr lang="en-US" altLang="zh-CN" b="0" i="1" smtClean="0">
                        <a:latin typeface="Cambria Math" panose="02040503050406030204" pitchFamily="18" charset="0"/>
                      </a:rPr>
                      <m:t>−</m:t>
                    </m:r>
                    <m:f>
                      <m:fPr>
                        <m:ctrlPr>
                          <a:rPr lang="en-US" altLang="zh-CN" i="1">
                            <a:latin typeface="Cambria Math" panose="02040503050406030204" pitchFamily="18" charset="0"/>
                          </a:rPr>
                        </m:ctrlPr>
                      </m:fPr>
                      <m:num>
                        <m:r>
                          <a:rPr lang="en-US" altLang="zh-CN" i="1">
                            <a:latin typeface="Cambria Math" panose="02040503050406030204" pitchFamily="18" charset="0"/>
                          </a:rPr>
                          <m:t>ℎ</m:t>
                        </m:r>
                      </m:num>
                      <m:den>
                        <m:r>
                          <a:rPr lang="en-US" altLang="zh-CN" i="1">
                            <a:latin typeface="Cambria Math" panose="02040503050406030204" pitchFamily="18" charset="0"/>
                          </a:rPr>
                          <m:t>2</m:t>
                        </m:r>
                      </m:den>
                    </m:f>
                    <m:r>
                      <a:rPr lang="en-US" altLang="zh-CN" i="1">
                        <a:latin typeface="Cambria Math" panose="02040503050406030204" pitchFamily="18" charset="0"/>
                      </a:rPr>
                      <m:t>)</m:t>
                    </m:r>
                    <m:r>
                      <a:rPr lang="en-US" altLang="zh-CN" b="0" i="1" smtClean="0">
                        <a:latin typeface="Cambria Math" panose="02040503050406030204" pitchFamily="18" charset="0"/>
                      </a:rPr>
                      <m:t>=</m:t>
                    </m:r>
                    <m:r>
                      <a:rPr lang="en-US" altLang="zh-CN" b="0" i="1" smtClean="0">
                        <a:latin typeface="Cambria Math" panose="02040503050406030204" pitchFamily="18" charset="0"/>
                      </a:rPr>
                      <m:t>0</m:t>
                    </m:r>
                  </m:oMath>
                </a14:m>
                <a:r>
                  <a:rPr lang="en-US" altLang="zh-CN" dirty="0"/>
                  <a:t> </a:t>
                </a:r>
                <a:endParaRPr lang="en-US" altLang="zh-CN" dirty="0"/>
              </a:p>
              <a:p>
                <a:pPr marL="0" indent="0">
                  <a:spcBef>
                    <a:spcPts val="0"/>
                  </a:spcBef>
                  <a:buNone/>
                </a:pPr>
                <a:r>
                  <a:rPr lang="zh-CN" altLang="en-US" dirty="0"/>
                  <a:t> 令</a:t>
                </a:r>
                <a14:m>
                  <m:oMath xmlns:m="http://schemas.openxmlformats.org/officeDocument/2006/math">
                    <m:r>
                      <a:rPr lang="en-US" altLang="zh-CN" i="1">
                        <a:latin typeface="Cambria Math" panose="02040503050406030204" pitchFamily="18" charset="0"/>
                      </a:rPr>
                      <m:t>ℎ</m:t>
                    </m:r>
                    <m:r>
                      <a:rPr lang="en-US" altLang="zh-CN" b="0" i="1" smtClean="0">
                        <a:latin typeface="Cambria Math" panose="02040503050406030204" pitchFamily="18" charset="0"/>
                      </a:rPr>
                      <m:t>→</m:t>
                    </m:r>
                    <m:r>
                      <a:rPr lang="en-US" altLang="zh-CN" b="0" i="1" smtClean="0">
                        <a:latin typeface="Cambria Math" panose="02040503050406030204" pitchFamily="18" charset="0"/>
                      </a:rPr>
                      <m:t>0</m:t>
                    </m:r>
                  </m:oMath>
                </a14:m>
                <a:r>
                  <a:rPr lang="zh-CN" altLang="en-US" dirty="0"/>
                  <a:t>得 </a:t>
                </a:r>
                <a14:m>
                  <m:oMath xmlns:m="http://schemas.openxmlformats.org/officeDocument/2006/math">
                    <m:sSub>
                      <m:sSubPr>
                        <m:ctrlPr>
                          <a:rPr lang="en-US" altLang="zh-CN" i="1">
                            <a:latin typeface="Cambria Math" panose="02040503050406030204" pitchFamily="18" charset="0"/>
                          </a:rPr>
                        </m:ctrlPr>
                      </m:sSubPr>
                      <m:e>
                        <m:r>
                          <a:rPr lang="en-US" altLang="zh-CN" i="1">
                            <a:latin typeface="Cambria Math" panose="02040503050406030204" pitchFamily="18" charset="0"/>
                          </a:rPr>
                          <m:t>𝐵</m:t>
                        </m:r>
                      </m:e>
                      <m:sub>
                        <m:r>
                          <a:rPr lang="en-US" altLang="zh-CN" i="1">
                            <a:latin typeface="Cambria Math" panose="02040503050406030204" pitchFamily="18" charset="0"/>
                          </a:rPr>
                          <m:t>𝑟</m:t>
                        </m:r>
                      </m:sub>
                    </m:sSub>
                    <m:r>
                      <a:rPr lang="en-US" altLang="zh-CN" i="1">
                        <a:latin typeface="Cambria Math" panose="02040503050406030204" pitchFamily="18" charset="0"/>
                      </a:rPr>
                      <m:t>=</m:t>
                    </m:r>
                    <m:r>
                      <a:rPr lang="en-US" altLang="zh-CN" b="0" i="1" smtClean="0">
                        <a:latin typeface="Cambria Math" panose="02040503050406030204" pitchFamily="18" charset="0"/>
                      </a:rPr>
                      <m:t>−</m:t>
                    </m:r>
                    <m:f>
                      <m:fPr>
                        <m:ctrlPr>
                          <a:rPr lang="en-US" altLang="zh-CN" b="0" i="1" smtClean="0">
                            <a:latin typeface="Cambria Math" panose="02040503050406030204" pitchFamily="18" charset="0"/>
                          </a:rPr>
                        </m:ctrlPr>
                      </m:fPr>
                      <m:num>
                        <m:r>
                          <a:rPr lang="en-US" altLang="zh-CN" i="1">
                            <a:latin typeface="Cambria Math" panose="02040503050406030204" pitchFamily="18" charset="0"/>
                          </a:rPr>
                          <m:t>𝑟</m:t>
                        </m:r>
                      </m:num>
                      <m:den>
                        <m:r>
                          <a:rPr lang="en-US" altLang="zh-CN" b="0" i="1" smtClean="0">
                            <a:latin typeface="Cambria Math" panose="02040503050406030204" pitchFamily="18" charset="0"/>
                          </a:rPr>
                          <m:t>2</m:t>
                        </m:r>
                      </m:den>
                    </m:f>
                    <m:r>
                      <a:rPr lang="en-US" altLang="zh-CN" b="0" i="1" smtClean="0">
                        <a:latin typeface="Cambria Math" panose="02040503050406030204" pitchFamily="18" charset="0"/>
                      </a:rPr>
                      <m:t>⋅</m:t>
                    </m:r>
                    <m:f>
                      <m:fPr>
                        <m:ctrlPr>
                          <a:rPr lang="en-US" altLang="zh-CN" i="1">
                            <a:latin typeface="Cambria Math" panose="02040503050406030204" pitchFamily="18" charset="0"/>
                          </a:rPr>
                        </m:ctrlPr>
                      </m:fPr>
                      <m:num>
                        <m:r>
                          <a:rPr lang="en-US" altLang="zh-CN" i="1">
                            <a:latin typeface="Cambria Math" panose="02040503050406030204" pitchFamily="18" charset="0"/>
                          </a:rPr>
                          <m:t>𝑑</m:t>
                        </m:r>
                        <m:sSub>
                          <m:sSubPr>
                            <m:ctrlPr>
                              <a:rPr lang="en-US" altLang="zh-CN" i="1">
                                <a:latin typeface="Cambria Math" panose="02040503050406030204" pitchFamily="18" charset="0"/>
                              </a:rPr>
                            </m:ctrlPr>
                          </m:sSubPr>
                          <m:e>
                            <m:r>
                              <a:rPr lang="en-US" altLang="zh-CN" i="1">
                                <a:latin typeface="Cambria Math" panose="02040503050406030204" pitchFamily="18" charset="0"/>
                              </a:rPr>
                              <m:t>𝐵</m:t>
                            </m:r>
                          </m:e>
                          <m:sub>
                            <m:r>
                              <a:rPr lang="en-US" altLang="zh-CN" i="1">
                                <a:latin typeface="Cambria Math" panose="02040503050406030204" pitchFamily="18" charset="0"/>
                              </a:rPr>
                              <m:t>𝑧</m:t>
                            </m:r>
                          </m:sub>
                        </m:sSub>
                      </m:num>
                      <m:den>
                        <m:r>
                          <a:rPr lang="en-US" altLang="zh-CN" i="1">
                            <a:latin typeface="Cambria Math" panose="02040503050406030204" pitchFamily="18" charset="0"/>
                          </a:rPr>
                          <m:t>𝑑𝑧</m:t>
                        </m:r>
                      </m:den>
                    </m:f>
                  </m:oMath>
                </a14:m>
                <a:r>
                  <a:rPr lang="zh-CN" altLang="en-US" dirty="0"/>
                  <a:t>。则磁镜力为：</a:t>
                </a:r>
                <a:endParaRPr lang="en-US" altLang="zh-CN" i="1" dirty="0">
                  <a:latin typeface="Cambria Math" panose="02040503050406030204" pitchFamily="18" charset="0"/>
                </a:endParaRPr>
              </a:p>
              <a:p>
                <a:pPr marL="0" indent="0">
                  <a:buNone/>
                </a:pPr>
                <a14:m>
                  <m:oMathPara xmlns:m="http://schemas.openxmlformats.org/officeDocument/2006/math">
                    <m:oMathParaPr>
                      <m:jc m:val="centerGroup"/>
                    </m:oMathParaPr>
                    <m:oMath xmlns:m="http://schemas.openxmlformats.org/officeDocument/2006/math">
                      <m:r>
                        <a:rPr lang="en-US" altLang="zh-CN" b="1" i="1" smtClean="0">
                          <a:latin typeface="Cambria Math" panose="02040503050406030204" pitchFamily="18" charset="0"/>
                        </a:rPr>
                        <m:t>𝑭</m:t>
                      </m:r>
                      <m:r>
                        <a:rPr lang="en-US" altLang="zh-CN" b="0" i="1" smtClean="0">
                          <a:latin typeface="Cambria Math" panose="02040503050406030204" pitchFamily="18" charset="0"/>
                        </a:rPr>
                        <m:t>=</m:t>
                      </m:r>
                      <m:sSub>
                        <m:sSubPr>
                          <m:ctrlPr>
                            <a:rPr lang="en-US" altLang="zh-CN" i="1">
                              <a:latin typeface="Cambria Math" panose="02040503050406030204" pitchFamily="18" charset="0"/>
                            </a:rPr>
                          </m:ctrlPr>
                        </m:sSubPr>
                        <m:e>
                          <m:r>
                            <a:rPr lang="en-US" altLang="zh-CN" i="1">
                              <a:latin typeface="Cambria Math" panose="02040503050406030204" pitchFamily="18" charset="0"/>
                            </a:rPr>
                            <m:t>𝑞</m:t>
                          </m:r>
                          <m:sSub>
                            <m:sSubPr>
                              <m:ctrlPr>
                                <a:rPr lang="en-US" altLang="zh-CN" i="1">
                                  <a:latin typeface="Cambria Math" panose="02040503050406030204" pitchFamily="18" charset="0"/>
                                </a:rPr>
                              </m:ctrlPr>
                            </m:sSubPr>
                            <m:e>
                              <m:r>
                                <a:rPr lang="en-US" altLang="zh-CN" i="1">
                                  <a:latin typeface="Cambria Math" panose="02040503050406030204" pitchFamily="18" charset="0"/>
                                </a:rPr>
                                <m:t>𝑣</m:t>
                              </m:r>
                            </m:e>
                            <m:sub>
                              <m:r>
                                <a:rPr lang="en-US" altLang="zh-CN" i="1">
                                  <a:latin typeface="Cambria Math" panose="02040503050406030204" pitchFamily="18" charset="0"/>
                                </a:rPr>
                                <m:t>⊥</m:t>
                              </m:r>
                            </m:sub>
                          </m:sSub>
                          <m:r>
                            <a:rPr lang="en-US" altLang="zh-CN" i="1">
                              <a:latin typeface="Cambria Math" panose="02040503050406030204" pitchFamily="18" charset="0"/>
                            </a:rPr>
                            <m:t>𝐵</m:t>
                          </m:r>
                        </m:e>
                        <m:sub>
                          <m:r>
                            <a:rPr lang="en-US" altLang="zh-CN" i="1">
                              <a:latin typeface="Cambria Math" panose="02040503050406030204" pitchFamily="18" charset="0"/>
                            </a:rPr>
                            <m:t>𝑟</m:t>
                          </m:r>
                        </m:sub>
                      </m:sSub>
                      <m:sSub>
                        <m:sSubPr>
                          <m:ctrlPr>
                            <a:rPr lang="en-US" altLang="zh-CN" i="1">
                              <a:latin typeface="Cambria Math" panose="02040503050406030204" pitchFamily="18" charset="0"/>
                            </a:rPr>
                          </m:ctrlPr>
                        </m:sSubPr>
                        <m:e>
                          <m:r>
                            <a:rPr lang="en-US" altLang="zh-CN" b="1" i="1">
                              <a:latin typeface="Cambria Math" panose="02040503050406030204" pitchFamily="18" charset="0"/>
                            </a:rPr>
                            <m:t>𝒆</m:t>
                          </m:r>
                        </m:e>
                        <m:sub>
                          <m:r>
                            <a:rPr lang="en-US" altLang="zh-CN" i="1">
                              <a:latin typeface="Cambria Math" panose="02040503050406030204" pitchFamily="18" charset="0"/>
                            </a:rPr>
                            <m:t>𝑧</m:t>
                          </m:r>
                        </m:sub>
                      </m:sSub>
                      <m:r>
                        <a:rPr lang="en-US" altLang="zh-CN" b="0" i="1" smtClean="0">
                          <a:latin typeface="Cambria Math" panose="02040503050406030204" pitchFamily="18" charset="0"/>
                        </a:rPr>
                        <m:t>=</m:t>
                      </m:r>
                      <m:r>
                        <a:rPr lang="en-US" altLang="zh-CN" i="1">
                          <a:latin typeface="Cambria Math" panose="02040503050406030204" pitchFamily="18" charset="0"/>
                        </a:rPr>
                        <m:t>−</m:t>
                      </m:r>
                      <m:f>
                        <m:fPr>
                          <m:ctrlPr>
                            <a:rPr lang="en-US" altLang="zh-CN" i="1">
                              <a:latin typeface="Cambria Math" panose="02040503050406030204" pitchFamily="18" charset="0"/>
                            </a:rPr>
                          </m:ctrlPr>
                        </m:fPr>
                        <m:num>
                          <m:r>
                            <a:rPr lang="en-US" altLang="zh-CN" i="1">
                              <a:latin typeface="Cambria Math" panose="02040503050406030204" pitchFamily="18" charset="0"/>
                            </a:rPr>
                            <m:t>𝑞</m:t>
                          </m:r>
                          <m:sSub>
                            <m:sSubPr>
                              <m:ctrlPr>
                                <a:rPr lang="en-US" altLang="zh-CN" i="1">
                                  <a:latin typeface="Cambria Math" panose="02040503050406030204" pitchFamily="18" charset="0"/>
                                </a:rPr>
                              </m:ctrlPr>
                            </m:sSubPr>
                            <m:e>
                              <m:r>
                                <a:rPr lang="en-US" altLang="zh-CN" i="1">
                                  <a:latin typeface="Cambria Math" panose="02040503050406030204" pitchFamily="18" charset="0"/>
                                </a:rPr>
                                <m:t>𝑣</m:t>
                              </m:r>
                            </m:e>
                            <m:sub>
                              <m:r>
                                <a:rPr lang="en-US" altLang="zh-CN" i="1">
                                  <a:latin typeface="Cambria Math" panose="02040503050406030204" pitchFamily="18" charset="0"/>
                                </a:rPr>
                                <m:t>⊥</m:t>
                              </m:r>
                            </m:sub>
                          </m:sSub>
                          <m:r>
                            <a:rPr lang="en-US" altLang="zh-CN" i="1">
                              <a:latin typeface="Cambria Math" panose="02040503050406030204" pitchFamily="18" charset="0"/>
                            </a:rPr>
                            <m:t>𝑟</m:t>
                          </m:r>
                        </m:num>
                        <m:den>
                          <m:r>
                            <a:rPr lang="en-US" altLang="zh-CN" i="1">
                              <a:latin typeface="Cambria Math" panose="02040503050406030204" pitchFamily="18" charset="0"/>
                            </a:rPr>
                            <m:t>2</m:t>
                          </m:r>
                        </m:den>
                      </m:f>
                      <m:r>
                        <a:rPr lang="en-US" altLang="zh-CN" i="1">
                          <a:latin typeface="Cambria Math" panose="02040503050406030204" pitchFamily="18" charset="0"/>
                        </a:rPr>
                        <m:t>⋅</m:t>
                      </m:r>
                      <m:f>
                        <m:fPr>
                          <m:ctrlPr>
                            <a:rPr lang="en-US" altLang="zh-CN" i="1">
                              <a:latin typeface="Cambria Math" panose="02040503050406030204" pitchFamily="18" charset="0"/>
                            </a:rPr>
                          </m:ctrlPr>
                        </m:fPr>
                        <m:num>
                          <m:r>
                            <a:rPr lang="en-US" altLang="zh-CN" i="1">
                              <a:latin typeface="Cambria Math" panose="02040503050406030204" pitchFamily="18" charset="0"/>
                            </a:rPr>
                            <m:t>𝑑</m:t>
                          </m:r>
                          <m:sSub>
                            <m:sSubPr>
                              <m:ctrlPr>
                                <a:rPr lang="en-US" altLang="zh-CN" i="1">
                                  <a:latin typeface="Cambria Math" panose="02040503050406030204" pitchFamily="18" charset="0"/>
                                </a:rPr>
                              </m:ctrlPr>
                            </m:sSubPr>
                            <m:e>
                              <m:r>
                                <a:rPr lang="en-US" altLang="zh-CN" i="1">
                                  <a:latin typeface="Cambria Math" panose="02040503050406030204" pitchFamily="18" charset="0"/>
                                </a:rPr>
                                <m:t>𝐵</m:t>
                              </m:r>
                            </m:e>
                            <m:sub>
                              <m:r>
                                <a:rPr lang="en-US" altLang="zh-CN" i="1">
                                  <a:latin typeface="Cambria Math" panose="02040503050406030204" pitchFamily="18" charset="0"/>
                                </a:rPr>
                                <m:t>𝑧</m:t>
                              </m:r>
                            </m:sub>
                          </m:sSub>
                        </m:num>
                        <m:den>
                          <m:r>
                            <a:rPr lang="en-US" altLang="zh-CN" i="1">
                              <a:latin typeface="Cambria Math" panose="02040503050406030204" pitchFamily="18" charset="0"/>
                            </a:rPr>
                            <m:t>𝑑𝑧</m:t>
                          </m:r>
                        </m:den>
                      </m:f>
                      <m:sSub>
                        <m:sSubPr>
                          <m:ctrlPr>
                            <a:rPr lang="en-US" altLang="zh-CN" i="1">
                              <a:latin typeface="Cambria Math" panose="02040503050406030204" pitchFamily="18" charset="0"/>
                            </a:rPr>
                          </m:ctrlPr>
                        </m:sSubPr>
                        <m:e>
                          <m:r>
                            <a:rPr lang="en-US" altLang="zh-CN" b="1" i="1">
                              <a:latin typeface="Cambria Math" panose="02040503050406030204" pitchFamily="18" charset="0"/>
                            </a:rPr>
                            <m:t>𝒆</m:t>
                          </m:r>
                        </m:e>
                        <m:sub>
                          <m:r>
                            <a:rPr lang="en-US" altLang="zh-CN" i="1">
                              <a:latin typeface="Cambria Math" panose="02040503050406030204" pitchFamily="18" charset="0"/>
                            </a:rPr>
                            <m:t>𝑧</m:t>
                          </m:r>
                        </m:sub>
                      </m:sSub>
                      <m:r>
                        <a:rPr lang="en-US" altLang="zh-CN" b="0" i="1" smtClean="0">
                          <a:latin typeface="Cambria Math" panose="02040503050406030204" pitchFamily="18" charset="0"/>
                        </a:rPr>
                        <m:t>=</m:t>
                      </m:r>
                      <m:r>
                        <a:rPr lang="en-US" altLang="zh-CN" i="1">
                          <a:latin typeface="Cambria Math" panose="02040503050406030204" pitchFamily="18" charset="0"/>
                        </a:rPr>
                        <m:t>−</m:t>
                      </m:r>
                      <m:r>
                        <a:rPr lang="en-US" altLang="zh-CN" b="0" i="1" smtClean="0">
                          <a:latin typeface="Cambria Math" panose="02040503050406030204" pitchFamily="18" charset="0"/>
                        </a:rPr>
                        <m:t>𝜇</m:t>
                      </m:r>
                      <m:r>
                        <m:rPr>
                          <m:sty m:val="p"/>
                        </m:rPr>
                        <a:rPr lang="en-US" altLang="zh-CN" b="0" i="0" smtClean="0">
                          <a:latin typeface="Cambria Math" panose="02040503050406030204" pitchFamily="18" charset="0"/>
                        </a:rPr>
                        <m:t>∇</m:t>
                      </m:r>
                      <m:r>
                        <a:rPr lang="en-US" altLang="zh-CN" b="0" i="1" smtClean="0">
                          <a:latin typeface="Cambria Math" panose="02040503050406030204" pitchFamily="18" charset="0"/>
                        </a:rPr>
                        <m:t>𝐵</m:t>
                      </m:r>
                    </m:oMath>
                  </m:oMathPara>
                </a14:m>
                <a:endParaRPr lang="en-US" altLang="zh-CN" dirty="0"/>
              </a:p>
              <a:p>
                <a:r>
                  <a:rPr lang="zh-CN" altLang="en-US" dirty="0"/>
                  <a:t>可见磁镜力其实就是磁场梯度力。</a:t>
                </a:r>
                <a:endParaRPr lang="zh-CN" altLang="en-US" dirty="0"/>
              </a:p>
            </p:txBody>
          </p:sp>
        </mc:Choice>
        <mc:Fallback>
          <p:sp>
            <p:nvSpPr>
              <p:cNvPr id="72706" name="文本占位符 102402"/>
              <p:cNvSpPr>
                <a:spLocks noRot="1" noChangeAspect="1" noMove="1" noResize="1" noEditPoints="1" noAdjustHandles="1" noChangeArrowheads="1" noChangeShapeType="1" noTextEdit="1"/>
              </p:cNvSpPr>
              <p:nvPr>
                <p:ph idx="1"/>
              </p:nvPr>
            </p:nvSpPr>
            <p:spPr>
              <a:xfrm>
                <a:off x="323528" y="1658939"/>
                <a:ext cx="8316923" cy="4799012"/>
              </a:xfrm>
              <a:blipFill rotWithShape="1">
                <a:blip r:embed="rId1"/>
                <a:stretch>
                  <a:fillRect l="-4" t="-7"/>
                </a:stretch>
              </a:blipFill>
            </p:spPr>
            <p:txBody>
              <a:bodyPr/>
              <a:lstStyle/>
              <a:p>
                <a:r>
                  <a:rPr lang="zh-CN" altLang="en-US">
                    <a:noFill/>
                  </a:rPr>
                  <a:t> </a:t>
                </a:r>
              </a:p>
            </p:txBody>
          </p:sp>
        </mc:Fallback>
      </mc:AlternateContent>
      <p:sp>
        <p:nvSpPr>
          <p:cNvPr id="72707" name="矩形 102404"/>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72708" name="矩形 102405"/>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grpSp>
        <p:nvGrpSpPr>
          <p:cNvPr id="72710" name="组合 102423"/>
          <p:cNvGrpSpPr/>
          <p:nvPr/>
        </p:nvGrpSpPr>
        <p:grpSpPr>
          <a:xfrm rot="5400000">
            <a:off x="6510337" y="723107"/>
            <a:ext cx="2400300" cy="1668463"/>
            <a:chOff x="3364" y="1604"/>
            <a:chExt cx="1512" cy="1051"/>
          </a:xfrm>
        </p:grpSpPr>
        <p:sp>
          <p:nvSpPr>
            <p:cNvPr id="4" name="椭圆 102412"/>
            <p:cNvSpPr/>
            <p:nvPr/>
          </p:nvSpPr>
          <p:spPr>
            <a:xfrm>
              <a:off x="4027" y="1705"/>
              <a:ext cx="361" cy="859"/>
            </a:xfrm>
            <a:prstGeom prst="ellipse">
              <a:avLst/>
            </a:prstGeom>
            <a:solidFill>
              <a:srgbClr val="C00000">
                <a:alpha val="20000"/>
              </a:srgbClr>
            </a:solidFill>
            <a:ln w="19050" cap="flat" cmpd="sng">
              <a:solidFill>
                <a:srgbClr val="FF0000"/>
              </a:solidFill>
              <a:prstDash val="solid"/>
              <a:round/>
              <a:headEnd type="none" w="med" len="med"/>
              <a:tailEnd type="none" w="med" len="med"/>
            </a:ln>
          </p:spPr>
          <p:txBody>
            <a:bodyPr anchor="t"/>
            <a:lstStyle/>
            <a:p>
              <a:pPr algn="ctr"/>
              <a:endParaRPr lang="zh-CN" altLang="en-US">
                <a:latin typeface="Arial" panose="020B0604020202020204" pitchFamily="34" charset="0"/>
              </a:endParaRPr>
            </a:p>
          </p:txBody>
        </p:sp>
        <p:sp>
          <p:nvSpPr>
            <p:cNvPr id="72711" name="直接连接符 102410"/>
            <p:cNvSpPr/>
            <p:nvPr/>
          </p:nvSpPr>
          <p:spPr>
            <a:xfrm flipH="1" flipV="1">
              <a:off x="3537" y="1604"/>
              <a:ext cx="1339" cy="225"/>
            </a:xfrm>
            <a:prstGeom prst="line">
              <a:avLst/>
            </a:prstGeom>
            <a:ln w="9525" cap="flat" cmpd="sng">
              <a:solidFill>
                <a:srgbClr val="000000"/>
              </a:solidFill>
              <a:prstDash val="solid"/>
              <a:round/>
              <a:headEnd type="none" w="med" len="med"/>
              <a:tailEnd type="triangle" w="med" len="med"/>
            </a:ln>
          </p:spPr>
        </p:sp>
        <p:sp>
          <p:nvSpPr>
            <p:cNvPr id="72712" name="直接连接符 102411"/>
            <p:cNvSpPr/>
            <p:nvPr/>
          </p:nvSpPr>
          <p:spPr>
            <a:xfrm flipH="1">
              <a:off x="3537" y="2453"/>
              <a:ext cx="1332" cy="202"/>
            </a:xfrm>
            <a:prstGeom prst="line">
              <a:avLst/>
            </a:prstGeom>
            <a:ln w="9525" cap="flat" cmpd="sng">
              <a:solidFill>
                <a:srgbClr val="000000"/>
              </a:solidFill>
              <a:prstDash val="solid"/>
              <a:round/>
              <a:headEnd type="none" w="med" len="med"/>
              <a:tailEnd type="triangle" w="med" len="med"/>
            </a:ln>
          </p:spPr>
        </p:sp>
        <p:sp>
          <p:nvSpPr>
            <p:cNvPr id="72713" name="椭圆 102412"/>
            <p:cNvSpPr/>
            <p:nvPr/>
          </p:nvSpPr>
          <p:spPr>
            <a:xfrm>
              <a:off x="3945" y="1705"/>
              <a:ext cx="361" cy="859"/>
            </a:xfrm>
            <a:prstGeom prst="ellipse">
              <a:avLst/>
            </a:prstGeom>
            <a:noFill/>
            <a:ln w="9525" cap="flat" cmpd="sng">
              <a:solidFill>
                <a:srgbClr val="000000"/>
              </a:solidFill>
              <a:prstDash val="solid"/>
              <a:round/>
              <a:headEnd type="none" w="med" len="med"/>
              <a:tailEnd type="none" w="med" len="med"/>
            </a:ln>
          </p:spPr>
          <p:txBody>
            <a:bodyPr anchor="t"/>
            <a:lstStyle/>
            <a:p>
              <a:pPr algn="ctr"/>
              <a:endParaRPr lang="zh-CN" altLang="en-US">
                <a:latin typeface="Arial" panose="020B0604020202020204" pitchFamily="34" charset="0"/>
              </a:endParaRPr>
            </a:p>
          </p:txBody>
        </p:sp>
        <p:sp>
          <p:nvSpPr>
            <p:cNvPr id="72714" name="直接连接符 102413"/>
            <p:cNvSpPr/>
            <p:nvPr/>
          </p:nvSpPr>
          <p:spPr>
            <a:xfrm flipV="1">
              <a:off x="4305" y="2140"/>
              <a:ext cx="1" cy="52"/>
            </a:xfrm>
            <a:prstGeom prst="line">
              <a:avLst/>
            </a:prstGeom>
            <a:ln w="9525" cap="flat" cmpd="sng">
              <a:solidFill>
                <a:srgbClr val="000000"/>
              </a:solidFill>
              <a:prstDash val="solid"/>
              <a:round/>
              <a:headEnd type="none" w="med" len="med"/>
              <a:tailEnd type="triangle" w="med" len="med"/>
            </a:ln>
          </p:spPr>
        </p:sp>
        <p:sp>
          <p:nvSpPr>
            <p:cNvPr id="72715" name="直接连接符 102414"/>
            <p:cNvSpPr/>
            <p:nvPr/>
          </p:nvSpPr>
          <p:spPr>
            <a:xfrm flipH="1">
              <a:off x="4083" y="1705"/>
              <a:ext cx="51" cy="307"/>
            </a:xfrm>
            <a:prstGeom prst="line">
              <a:avLst/>
            </a:prstGeom>
            <a:ln w="9525" cap="flat" cmpd="sng">
              <a:solidFill>
                <a:srgbClr val="000000"/>
              </a:solidFill>
              <a:prstDash val="solid"/>
              <a:round/>
              <a:headEnd type="none" w="med" len="med"/>
              <a:tailEnd type="triangle" w="med" len="med"/>
            </a:ln>
          </p:spPr>
        </p:sp>
        <p:sp>
          <p:nvSpPr>
            <p:cNvPr id="72716" name="直接连接符 102415"/>
            <p:cNvSpPr/>
            <p:nvPr/>
          </p:nvSpPr>
          <p:spPr>
            <a:xfrm flipH="1" flipV="1">
              <a:off x="4086" y="2266"/>
              <a:ext cx="51" cy="297"/>
            </a:xfrm>
            <a:prstGeom prst="line">
              <a:avLst/>
            </a:prstGeom>
            <a:ln w="9525" cap="flat" cmpd="sng">
              <a:solidFill>
                <a:srgbClr val="000000"/>
              </a:solidFill>
              <a:prstDash val="solid"/>
              <a:round/>
              <a:headEnd type="none" w="med" len="med"/>
              <a:tailEnd type="triangle" w="med" len="med"/>
            </a:ln>
          </p:spPr>
        </p:sp>
        <p:sp>
          <p:nvSpPr>
            <p:cNvPr id="72717" name="左箭头 102416"/>
            <p:cNvSpPr/>
            <p:nvPr/>
          </p:nvSpPr>
          <p:spPr>
            <a:xfrm>
              <a:off x="3751" y="2106"/>
              <a:ext cx="351" cy="95"/>
            </a:xfrm>
            <a:prstGeom prst="leftArrow">
              <a:avLst>
                <a:gd name="adj1" fmla="val 50000"/>
                <a:gd name="adj2" fmla="val 83931"/>
              </a:avLst>
            </a:prstGeom>
            <a:solidFill>
              <a:srgbClr val="FFFFFF"/>
            </a:solidFill>
            <a:ln w="9525" cap="flat" cmpd="sng">
              <a:solidFill>
                <a:srgbClr val="000000"/>
              </a:solidFill>
              <a:prstDash val="solid"/>
              <a:miter/>
              <a:headEnd type="none" w="med" len="med"/>
              <a:tailEnd type="none" w="med" len="med"/>
            </a:ln>
          </p:spPr>
          <p:txBody>
            <a:bodyPr anchor="t"/>
            <a:lstStyle/>
            <a:p>
              <a:pPr algn="ctr"/>
              <a:endParaRPr lang="zh-CN" altLang="en-US">
                <a:latin typeface="Arial" panose="020B0604020202020204" pitchFamily="34" charset="0"/>
              </a:endParaRPr>
            </a:p>
          </p:txBody>
        </p:sp>
        <p:sp>
          <p:nvSpPr>
            <p:cNvPr id="72718" name="椭圆 102417"/>
            <p:cNvSpPr/>
            <p:nvPr/>
          </p:nvSpPr>
          <p:spPr>
            <a:xfrm>
              <a:off x="4220" y="2384"/>
              <a:ext cx="84" cy="83"/>
            </a:xfrm>
            <a:prstGeom prst="ellipse">
              <a:avLst/>
            </a:prstGeom>
            <a:solidFill>
              <a:srgbClr val="FFFFFF"/>
            </a:solidFill>
            <a:ln w="9525" cap="flat" cmpd="sng">
              <a:solidFill>
                <a:srgbClr val="000000"/>
              </a:solidFill>
              <a:prstDash val="solid"/>
              <a:round/>
              <a:headEnd type="none" w="med" len="med"/>
              <a:tailEnd type="none" w="med" len="med"/>
            </a:ln>
          </p:spPr>
          <p:txBody>
            <a:bodyPr anchor="t"/>
            <a:lstStyle/>
            <a:p>
              <a:pPr algn="ctr"/>
              <a:endParaRPr lang="zh-CN" altLang="en-US">
                <a:latin typeface="Arial" panose="020B0604020202020204" pitchFamily="34" charset="0"/>
              </a:endParaRPr>
            </a:p>
          </p:txBody>
        </p:sp>
        <p:sp>
          <p:nvSpPr>
            <p:cNvPr id="72719" name="直接连接符 102418"/>
            <p:cNvSpPr/>
            <p:nvPr/>
          </p:nvSpPr>
          <p:spPr>
            <a:xfrm rot="10800000">
              <a:off x="3541" y="2151"/>
              <a:ext cx="1176" cy="0"/>
            </a:xfrm>
            <a:prstGeom prst="line">
              <a:avLst/>
            </a:prstGeom>
            <a:ln w="9525" cap="flat" cmpd="sng">
              <a:solidFill>
                <a:srgbClr val="000000"/>
              </a:solidFill>
              <a:prstDash val="solid"/>
              <a:round/>
              <a:headEnd type="none" w="med" len="med"/>
              <a:tailEnd type="triangle" w="med" len="med"/>
            </a:ln>
          </p:spPr>
        </p:sp>
        <p:sp>
          <p:nvSpPr>
            <p:cNvPr id="72720" name="文本框 102419"/>
            <p:cNvSpPr txBox="1"/>
            <p:nvPr/>
          </p:nvSpPr>
          <p:spPr>
            <a:xfrm rot="16200000">
              <a:off x="3363" y="1982"/>
              <a:ext cx="361" cy="360"/>
            </a:xfrm>
            <a:prstGeom prst="rect">
              <a:avLst/>
            </a:prstGeom>
            <a:noFill/>
            <a:ln w="9525">
              <a:noFill/>
            </a:ln>
          </p:spPr>
          <p:txBody>
            <a:bodyPr anchor="t"/>
            <a:lstStyle/>
            <a:p>
              <a:pPr algn="just"/>
              <a:r>
                <a:rPr lang="en-US" altLang="zh-CN" sz="2400" i="1" dirty="0">
                  <a:latin typeface="Times New Roman" panose="02020603050405020304" pitchFamily="18" charset="0"/>
                </a:rPr>
                <a:t>z</a:t>
              </a:r>
              <a:endParaRPr lang="en-US" altLang="zh-CN" sz="4800" i="1" dirty="0">
                <a:latin typeface="Arial" panose="020B0604020202020204" pitchFamily="34" charset="0"/>
              </a:endParaRPr>
            </a:p>
          </p:txBody>
        </p:sp>
        <p:sp>
          <p:nvSpPr>
            <p:cNvPr id="72721" name="文本框 102420"/>
            <p:cNvSpPr txBox="1"/>
            <p:nvPr/>
          </p:nvSpPr>
          <p:spPr>
            <a:xfrm rot="16200000">
              <a:off x="3463" y="2294"/>
              <a:ext cx="361" cy="361"/>
            </a:xfrm>
            <a:prstGeom prst="rect">
              <a:avLst/>
            </a:prstGeom>
            <a:noFill/>
            <a:ln w="9525">
              <a:noFill/>
            </a:ln>
          </p:spPr>
          <p:txBody>
            <a:bodyPr anchor="t"/>
            <a:lstStyle/>
            <a:p>
              <a:pPr algn="just"/>
              <a:r>
                <a:rPr lang="en-US" altLang="zh-CN" sz="2400" b="1" i="1" dirty="0">
                  <a:latin typeface="Times New Roman" panose="02020603050405020304" pitchFamily="18" charset="0"/>
                </a:rPr>
                <a:t>B</a:t>
              </a:r>
              <a:endParaRPr lang="en-US" altLang="zh-CN" sz="4000" i="1" dirty="0">
                <a:latin typeface="Arial" panose="020B0604020202020204" pitchFamily="34" charset="0"/>
              </a:endParaRPr>
            </a:p>
          </p:txBody>
        </p:sp>
        <p:sp>
          <p:nvSpPr>
            <p:cNvPr id="72722" name="文本框 102421"/>
            <p:cNvSpPr txBox="1"/>
            <p:nvPr/>
          </p:nvSpPr>
          <p:spPr>
            <a:xfrm rot="16200000">
              <a:off x="3626" y="1736"/>
              <a:ext cx="361" cy="361"/>
            </a:xfrm>
            <a:prstGeom prst="rect">
              <a:avLst/>
            </a:prstGeom>
            <a:noFill/>
            <a:ln w="9525">
              <a:noFill/>
            </a:ln>
          </p:spPr>
          <p:txBody>
            <a:bodyPr anchor="t"/>
            <a:lstStyle/>
            <a:p>
              <a:pPr algn="just"/>
              <a:r>
                <a:rPr lang="en-US" altLang="zh-CN" sz="2400" b="1" i="1" dirty="0">
                  <a:latin typeface="Times New Roman" panose="02020603050405020304" pitchFamily="18" charset="0"/>
                </a:rPr>
                <a:t>F</a:t>
              </a:r>
              <a:endParaRPr lang="en-US" altLang="zh-CN" sz="4000" i="1" dirty="0">
                <a:latin typeface="Arial" panose="020B0604020202020204" pitchFamily="34" charset="0"/>
              </a:endParaRPr>
            </a:p>
          </p:txBody>
        </p:sp>
        <p:sp>
          <p:nvSpPr>
            <p:cNvPr id="2" name="直接连接符 102414"/>
            <p:cNvSpPr/>
            <p:nvPr/>
          </p:nvSpPr>
          <p:spPr>
            <a:xfrm>
              <a:off x="4136" y="1709"/>
              <a:ext cx="4" cy="854"/>
            </a:xfrm>
            <a:prstGeom prst="line">
              <a:avLst/>
            </a:prstGeom>
            <a:ln w="9525" cap="flat" cmpd="sng">
              <a:solidFill>
                <a:schemeClr val="bg1">
                  <a:lumMod val="65000"/>
                </a:schemeClr>
              </a:solidFill>
              <a:prstDash val="solid"/>
              <a:round/>
              <a:headEnd type="none" w="med" len="med"/>
              <a:tailEnd type="none" w="med" len="med"/>
            </a:ln>
          </p:spPr>
        </p:sp>
        <p:sp>
          <p:nvSpPr>
            <p:cNvPr id="3" name="椭圆 102412"/>
            <p:cNvSpPr/>
            <p:nvPr/>
          </p:nvSpPr>
          <p:spPr>
            <a:xfrm>
              <a:off x="3878" y="1705"/>
              <a:ext cx="361" cy="859"/>
            </a:xfrm>
            <a:prstGeom prst="ellipse">
              <a:avLst/>
            </a:prstGeom>
            <a:solidFill>
              <a:srgbClr val="FF0000">
                <a:alpha val="20000"/>
              </a:srgbClr>
            </a:solidFill>
            <a:ln w="19050" cap="flat" cmpd="sng">
              <a:solidFill>
                <a:srgbClr val="FF0000"/>
              </a:solidFill>
              <a:prstDash val="solid"/>
              <a:round/>
              <a:headEnd type="none" w="med" len="med"/>
              <a:tailEnd type="none" w="med" len="med"/>
            </a:ln>
          </p:spPr>
          <p:txBody>
            <a:bodyPr anchor="t"/>
            <a:lstStyle/>
            <a:p>
              <a:pPr algn="ctr"/>
              <a:endParaRPr lang="zh-CN" altLang="en-US">
                <a:latin typeface="Arial" panose="020B0604020202020204" pitchFamily="34" charset="0"/>
              </a:endParaRPr>
            </a:p>
          </p:txBody>
        </p:sp>
        <p:sp>
          <p:nvSpPr>
            <p:cNvPr id="5" name="直接连接符 102414"/>
            <p:cNvSpPr/>
            <p:nvPr/>
          </p:nvSpPr>
          <p:spPr>
            <a:xfrm rot="5400000">
              <a:off x="4134" y="2483"/>
              <a:ext cx="0" cy="171"/>
            </a:xfrm>
            <a:prstGeom prst="line">
              <a:avLst/>
            </a:prstGeom>
            <a:ln w="19050" cap="flat" cmpd="sng">
              <a:solidFill>
                <a:srgbClr val="FF0000"/>
              </a:solidFill>
              <a:prstDash val="solid"/>
              <a:round/>
              <a:headEnd type="none" w="med" len="med"/>
              <a:tailEnd type="none" w="med" len="med"/>
            </a:ln>
          </p:spPr>
        </p:sp>
        <p:sp>
          <p:nvSpPr>
            <p:cNvPr id="6" name="直接连接符 102414"/>
            <p:cNvSpPr/>
            <p:nvPr/>
          </p:nvSpPr>
          <p:spPr>
            <a:xfrm rot="5400000">
              <a:off x="4132" y="1619"/>
              <a:ext cx="0" cy="171"/>
            </a:xfrm>
            <a:prstGeom prst="line">
              <a:avLst/>
            </a:prstGeom>
            <a:ln w="19050" cap="flat" cmpd="sng">
              <a:solidFill>
                <a:srgbClr val="FF0000"/>
              </a:solidFill>
              <a:prstDash val="solid"/>
              <a:round/>
              <a:headEnd type="none" w="med" len="med"/>
              <a:tailEnd type="none" w="med" len="med"/>
            </a:ln>
          </p:spPr>
        </p:sp>
      </p:grpSp>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9" name="标题 103425"/>
          <p:cNvSpPr>
            <a:spLocks noGrp="1"/>
          </p:cNvSpPr>
          <p:nvPr>
            <p:ph type="title"/>
          </p:nvPr>
        </p:nvSpPr>
        <p:spPr/>
        <p:txBody>
          <a:bodyPr anchor="ctr"/>
          <a:lstStyle/>
          <a:p>
            <a:pPr marL="838200" indent="-838200"/>
            <a:r>
              <a:rPr lang="zh-CN" altLang="en-US" dirty="0"/>
              <a:t>磁镜效应 </a:t>
            </a:r>
            <a:endParaRPr lang="zh-CN" altLang="en-US" dirty="0"/>
          </a:p>
        </p:txBody>
      </p:sp>
      <mc:AlternateContent xmlns:mc="http://schemas.openxmlformats.org/markup-compatibility/2006">
        <mc:Choice xmlns:a14="http://schemas.microsoft.com/office/drawing/2010/main" Requires="a14">
          <p:sp>
            <p:nvSpPr>
              <p:cNvPr id="73730" name="文本占位符 103426"/>
              <p:cNvSpPr>
                <a:spLocks noGrp="1"/>
              </p:cNvSpPr>
              <p:nvPr>
                <p:ph idx="1"/>
              </p:nvPr>
            </p:nvSpPr>
            <p:spPr>
              <a:xfrm>
                <a:off x="457200" y="1484313"/>
                <a:ext cx="8229600" cy="4933019"/>
              </a:xfrm>
            </p:spPr>
            <p:txBody>
              <a:bodyPr anchor="t"/>
              <a:lstStyle/>
              <a:p>
                <a:pPr>
                  <a:lnSpc>
                    <a:spcPct val="90000"/>
                  </a:lnSpc>
                </a:pPr>
                <a:r>
                  <a:rPr lang="zh-CN" altLang="en-US" sz="2800" dirty="0"/>
                  <a:t>当磁场会聚时，带电粒子在回旋的同时，沿着磁场方向磁场强的区域前进时，会受到反向的磁镜力。这种力可能使粒子的平行速度减为</a:t>
                </a:r>
                <a:r>
                  <a:rPr lang="en-US" altLang="zh-CN" sz="2800" dirty="0">
                    <a:latin typeface="Times New Roman" panose="02020603050405020304" pitchFamily="18" charset="0"/>
                    <a:cs typeface="Times New Roman" panose="02020603050405020304" pitchFamily="18" charset="0"/>
                  </a:rPr>
                  <a:t>0</a:t>
                </a:r>
                <a:r>
                  <a:rPr lang="zh-CN" altLang="en-US" sz="2800" dirty="0"/>
                  <a:t>然后反向，使粒子被反射如同镜子反射光线。</a:t>
                </a:r>
                <a:endParaRPr lang="zh-CN" altLang="en-US" sz="2400" dirty="0"/>
              </a:p>
              <a:p>
                <a:pPr>
                  <a:lnSpc>
                    <a:spcPct val="90000"/>
                  </a:lnSpc>
                </a:pPr>
                <a:r>
                  <a:rPr lang="zh-CN" altLang="en-US" sz="2800" dirty="0"/>
                  <a:t>带电粒子的速度方向与磁场的夹角称为投射角。在磁镜反射点上，投射角变成直角，平行方向的速度是</a:t>
                </a:r>
                <a:r>
                  <a:rPr lang="en-US" altLang="zh-CN" sz="2800" dirty="0">
                    <a:latin typeface="Times New Roman" panose="02020603050405020304" pitchFamily="18" charset="0"/>
                    <a:cs typeface="Times New Roman" panose="02020603050405020304" pitchFamily="18" charset="0"/>
                  </a:rPr>
                  <a:t>0</a:t>
                </a:r>
                <a:r>
                  <a:rPr lang="zh-CN" altLang="en-US" sz="2800" dirty="0"/>
                  <a:t>，垂直方向的速度是粒子的总速率。假设磁镜装置中的带电粒子处于磁场较弱的区域（磁场为</a:t>
                </a:r>
                <a:r>
                  <a:rPr lang="en-US" altLang="zh-CN" sz="2800" i="1" dirty="0" err="1">
                    <a:latin typeface="Times New Roman" panose="02020603050405020304" pitchFamily="18" charset="0"/>
                    <a:cs typeface="Times New Roman" panose="02020603050405020304" pitchFamily="18" charset="0"/>
                  </a:rPr>
                  <a:t>B</a:t>
                </a:r>
                <a:r>
                  <a:rPr lang="en-US" altLang="zh-CN" sz="2800" baseline="-25000" dirty="0" err="1">
                    <a:latin typeface="Times New Roman" panose="02020603050405020304" pitchFamily="18" charset="0"/>
                    <a:cs typeface="Times New Roman" panose="02020603050405020304" pitchFamily="18" charset="0"/>
                  </a:rPr>
                  <a:t>min</a:t>
                </a:r>
                <a:r>
                  <a:rPr lang="zh-CN" altLang="en-US" sz="2800" dirty="0"/>
                  <a:t>），其投射角如果小于某个临界角</a:t>
                </a:r>
                <a:r>
                  <a:rPr lang="en-US" altLang="zh-CN" sz="2800" dirty="0" err="1">
                    <a:latin typeface="Symbol" panose="05050102010706020507" pitchFamily="18" charset="2"/>
                  </a:rPr>
                  <a:t>q</a:t>
                </a:r>
                <a:r>
                  <a:rPr lang="en-US" altLang="zh-CN" sz="2800" i="1" baseline="-25000" dirty="0" err="1">
                    <a:latin typeface="Times New Roman" panose="02020603050405020304" pitchFamily="18" charset="0"/>
                    <a:cs typeface="Times New Roman" panose="02020603050405020304" pitchFamily="18" charset="0"/>
                  </a:rPr>
                  <a:t>m</a:t>
                </a:r>
                <a:r>
                  <a:rPr lang="zh-CN" altLang="en-US" sz="2800" dirty="0"/>
                  <a:t>就能通过磁场最强的地方（磁场为</a:t>
                </a:r>
                <a:r>
                  <a:rPr lang="en-US" altLang="zh-CN" sz="2800" i="1" dirty="0" err="1">
                    <a:latin typeface="Times New Roman" panose="02020603050405020304" pitchFamily="18" charset="0"/>
                    <a:cs typeface="Times New Roman" panose="02020603050405020304" pitchFamily="18" charset="0"/>
                  </a:rPr>
                  <a:t>B</a:t>
                </a:r>
                <a:r>
                  <a:rPr lang="en-US" altLang="zh-CN" sz="2800" baseline="-25000" dirty="0" err="1">
                    <a:latin typeface="Times New Roman" panose="02020603050405020304" pitchFamily="18" charset="0"/>
                    <a:cs typeface="Times New Roman" panose="02020603050405020304" pitchFamily="18" charset="0"/>
                  </a:rPr>
                  <a:t>max</a:t>
                </a:r>
                <a:r>
                  <a:rPr lang="zh-CN" altLang="en-US" sz="2800" dirty="0"/>
                  <a:t>），则有</a:t>
                </a:r>
                <a:endParaRPr lang="en-US" altLang="zh-CN" sz="2800" dirty="0"/>
              </a:p>
              <a:p>
                <a:pPr marL="0" indent="0">
                  <a:lnSpc>
                    <a:spcPct val="90000"/>
                  </a:lnSpc>
                  <a:buNone/>
                </a:pPr>
                <a14:m>
                  <m:oMathPara xmlns:m="http://schemas.openxmlformats.org/officeDocument/2006/math">
                    <m:oMathParaPr>
                      <m:jc m:val="centerGroup"/>
                    </m:oMathParaPr>
                    <m:oMath xmlns:m="http://schemas.openxmlformats.org/officeDocument/2006/math">
                      <m:func>
                        <m:funcPr>
                          <m:ctrlPr>
                            <a:rPr lang="en-US" altLang="zh-CN" sz="2800" b="0" i="1" smtClean="0">
                              <a:latin typeface="Cambria Math" panose="02040503050406030204" pitchFamily="18" charset="0"/>
                            </a:rPr>
                          </m:ctrlPr>
                        </m:funcPr>
                        <m:fName>
                          <m:sSup>
                            <m:sSupPr>
                              <m:ctrlPr>
                                <a:rPr lang="en-US" altLang="zh-CN" sz="2800" b="0" i="1" smtClean="0">
                                  <a:latin typeface="Cambria Math" panose="02040503050406030204" pitchFamily="18" charset="0"/>
                                </a:rPr>
                              </m:ctrlPr>
                            </m:sSupPr>
                            <m:e>
                              <m:r>
                                <m:rPr>
                                  <m:sty m:val="p"/>
                                </m:rPr>
                                <a:rPr lang="en-US" altLang="zh-CN" sz="2800" b="0" i="0" smtClean="0">
                                  <a:latin typeface="Cambria Math" panose="02040503050406030204" pitchFamily="18" charset="0"/>
                                </a:rPr>
                                <m:t>sin</m:t>
                              </m:r>
                            </m:e>
                            <m:sup>
                              <m:r>
                                <a:rPr lang="en-US" altLang="zh-CN" sz="2800" b="0" i="1" smtClean="0">
                                  <a:latin typeface="Cambria Math" panose="02040503050406030204" pitchFamily="18" charset="0"/>
                                </a:rPr>
                                <m:t>2</m:t>
                              </m:r>
                            </m:sup>
                          </m:sSup>
                        </m:fName>
                        <m:e>
                          <m:sSub>
                            <m:sSubPr>
                              <m:ctrlPr>
                                <a:rPr lang="en-US" altLang="zh-CN" sz="2800" b="0" i="1" smtClean="0">
                                  <a:latin typeface="Cambria Math" panose="02040503050406030204" pitchFamily="18" charset="0"/>
                                </a:rPr>
                              </m:ctrlPr>
                            </m:sSubPr>
                            <m:e>
                              <m:r>
                                <a:rPr lang="en-US" altLang="zh-CN" sz="2800" b="0" i="1" smtClean="0">
                                  <a:latin typeface="Cambria Math" panose="02040503050406030204" pitchFamily="18" charset="0"/>
                                </a:rPr>
                                <m:t>𝜃</m:t>
                              </m:r>
                            </m:e>
                            <m:sub>
                              <m:r>
                                <a:rPr lang="en-US" altLang="zh-CN" sz="2800" b="0" i="1" smtClean="0">
                                  <a:latin typeface="Cambria Math" panose="02040503050406030204" pitchFamily="18" charset="0"/>
                                </a:rPr>
                                <m:t>𝑚</m:t>
                              </m:r>
                            </m:sub>
                          </m:sSub>
                        </m:e>
                      </m:func>
                      <m:r>
                        <a:rPr lang="en-US" altLang="zh-CN" sz="2800" b="0" i="1" smtClean="0">
                          <a:latin typeface="Cambria Math" panose="02040503050406030204" pitchFamily="18" charset="0"/>
                        </a:rPr>
                        <m:t>=</m:t>
                      </m:r>
                      <m:f>
                        <m:fPr>
                          <m:ctrlPr>
                            <a:rPr lang="en-US" altLang="zh-CN" sz="2800" b="0" i="1" smtClean="0">
                              <a:latin typeface="Cambria Math" panose="02040503050406030204" pitchFamily="18" charset="0"/>
                            </a:rPr>
                          </m:ctrlPr>
                        </m:fPr>
                        <m:num>
                          <m:sSubSup>
                            <m:sSubSupPr>
                              <m:ctrlPr>
                                <a:rPr lang="en-US" altLang="zh-CN" sz="2800" b="0" i="1" smtClean="0">
                                  <a:latin typeface="Cambria Math" panose="02040503050406030204" pitchFamily="18" charset="0"/>
                                </a:rPr>
                              </m:ctrlPr>
                            </m:sSubSupPr>
                            <m:e>
                              <m:r>
                                <a:rPr lang="en-US" altLang="zh-CN" sz="2800" b="0" i="1" smtClean="0">
                                  <a:latin typeface="Cambria Math" panose="02040503050406030204" pitchFamily="18" charset="0"/>
                                </a:rPr>
                                <m:t>𝑣</m:t>
                              </m:r>
                            </m:e>
                            <m:sub>
                              <m:r>
                                <a:rPr lang="en-US" altLang="zh-CN" sz="2800" b="0" i="1" smtClean="0">
                                  <a:latin typeface="Cambria Math" panose="02040503050406030204" pitchFamily="18" charset="0"/>
                                </a:rPr>
                                <m:t>⊥</m:t>
                              </m:r>
                            </m:sub>
                            <m:sup>
                              <m:r>
                                <a:rPr lang="en-US" altLang="zh-CN" sz="2800" b="0" i="1" smtClean="0">
                                  <a:latin typeface="Cambria Math" panose="02040503050406030204" pitchFamily="18" charset="0"/>
                                </a:rPr>
                                <m:t>2</m:t>
                              </m:r>
                            </m:sup>
                          </m:sSubSup>
                        </m:num>
                        <m:den>
                          <m:sSup>
                            <m:sSupPr>
                              <m:ctrlPr>
                                <a:rPr lang="en-US" altLang="zh-CN" sz="2800" b="0" i="1" smtClean="0">
                                  <a:latin typeface="Cambria Math" panose="02040503050406030204" pitchFamily="18" charset="0"/>
                                </a:rPr>
                              </m:ctrlPr>
                            </m:sSupPr>
                            <m:e>
                              <m:r>
                                <a:rPr lang="en-US" altLang="zh-CN" sz="2800" b="0" i="1" smtClean="0">
                                  <a:latin typeface="Cambria Math" panose="02040503050406030204" pitchFamily="18" charset="0"/>
                                </a:rPr>
                                <m:t>𝑣</m:t>
                              </m:r>
                            </m:e>
                            <m:sup>
                              <m:r>
                                <a:rPr lang="en-US" altLang="zh-CN" sz="2800" b="0" i="1" smtClean="0">
                                  <a:latin typeface="Cambria Math" panose="02040503050406030204" pitchFamily="18" charset="0"/>
                                </a:rPr>
                                <m:t>2</m:t>
                              </m:r>
                            </m:sup>
                          </m:sSup>
                        </m:den>
                      </m:f>
                      <m:r>
                        <a:rPr lang="en-US" altLang="zh-CN" sz="2800" i="1">
                          <a:latin typeface="Cambria Math" panose="02040503050406030204" pitchFamily="18" charset="0"/>
                        </a:rPr>
                        <m:t>=</m:t>
                      </m:r>
                      <m:f>
                        <m:fPr>
                          <m:ctrlPr>
                            <a:rPr lang="en-US" altLang="zh-CN" sz="2800" i="1">
                              <a:latin typeface="Cambria Math" panose="02040503050406030204" pitchFamily="18" charset="0"/>
                            </a:rPr>
                          </m:ctrlPr>
                        </m:fPr>
                        <m:num>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𝐵</m:t>
                              </m:r>
                            </m:e>
                            <m:sub>
                              <m:r>
                                <m:rPr>
                                  <m:sty m:val="p"/>
                                </m:rPr>
                                <a:rPr lang="en-US" altLang="zh-CN" sz="2800">
                                  <a:latin typeface="Cambria Math" panose="02040503050406030204" pitchFamily="18" charset="0"/>
                                </a:rPr>
                                <m:t>min</m:t>
                              </m:r>
                            </m:sub>
                          </m:sSub>
                        </m:num>
                        <m:den>
                          <m:sSub>
                            <m:sSubPr>
                              <m:ctrlPr>
                                <a:rPr lang="en-US" altLang="zh-CN" sz="2800" b="0" i="1" smtClean="0">
                                  <a:latin typeface="Cambria Math" panose="02040503050406030204" pitchFamily="18" charset="0"/>
                                </a:rPr>
                              </m:ctrlPr>
                            </m:sSubPr>
                            <m:e>
                              <m:r>
                                <a:rPr lang="en-US" altLang="zh-CN" sz="2800" b="0" i="1" smtClean="0">
                                  <a:latin typeface="Cambria Math" panose="02040503050406030204" pitchFamily="18" charset="0"/>
                                </a:rPr>
                                <m:t>𝐵</m:t>
                              </m:r>
                            </m:e>
                            <m:sub>
                              <m:r>
                                <m:rPr>
                                  <m:sty m:val="p"/>
                                </m:rPr>
                                <a:rPr lang="en-US" altLang="zh-CN" sz="2800">
                                  <a:latin typeface="Cambria Math" panose="02040503050406030204" pitchFamily="18" charset="0"/>
                                </a:rPr>
                                <m:t>max</m:t>
                              </m:r>
                            </m:sub>
                          </m:sSub>
                        </m:den>
                      </m:f>
                    </m:oMath>
                  </m:oMathPara>
                </a14:m>
                <a:endParaRPr lang="zh-CN" altLang="en-US" sz="2800" dirty="0"/>
              </a:p>
            </p:txBody>
          </p:sp>
        </mc:Choice>
        <mc:Fallback>
          <p:sp>
            <p:nvSpPr>
              <p:cNvPr id="73730" name="文本占位符 103426"/>
              <p:cNvSpPr>
                <a:spLocks noRot="1" noChangeAspect="1" noMove="1" noResize="1" noEditPoints="1" noAdjustHandles="1" noChangeArrowheads="1" noChangeShapeType="1" noTextEdit="1"/>
              </p:cNvSpPr>
              <p:nvPr>
                <p:ph idx="1"/>
              </p:nvPr>
            </p:nvSpPr>
            <p:spPr>
              <a:xfrm>
                <a:off x="457200" y="1484313"/>
                <a:ext cx="8229600" cy="4933019"/>
              </a:xfrm>
              <a:blipFill rotWithShape="1">
                <a:blip r:embed="rId1"/>
                <a:stretch>
                  <a:fillRect t="-6" r="-2500"/>
                </a:stretch>
              </a:blipFill>
            </p:spPr>
            <p:txBody>
              <a:bodyPr/>
              <a:lstStyle/>
              <a:p>
                <a:r>
                  <a:rPr lang="zh-CN" altLang="en-US">
                    <a:noFill/>
                  </a:rPr>
                  <a:t> </a:t>
                </a:r>
              </a:p>
            </p:txBody>
          </p:sp>
        </mc:Fallback>
      </mc:AlternateContent>
      <p:sp>
        <p:nvSpPr>
          <p:cNvPr id="73731" name="矩形 103427"/>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73732" name="矩形 103428"/>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Tree>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标题 104449"/>
          <p:cNvSpPr>
            <a:spLocks noGrp="1"/>
          </p:cNvSpPr>
          <p:nvPr>
            <p:ph type="title"/>
          </p:nvPr>
        </p:nvSpPr>
        <p:spPr/>
        <p:txBody>
          <a:bodyPr anchor="ctr"/>
          <a:lstStyle/>
          <a:p>
            <a:pPr marL="838200" indent="-838200"/>
            <a:r>
              <a:rPr lang="zh-CN" altLang="en-US" dirty="0"/>
              <a:t>损失锥分布 </a:t>
            </a:r>
            <a:endParaRPr lang="zh-CN" altLang="en-US" dirty="0"/>
          </a:p>
        </p:txBody>
      </p:sp>
      <p:sp>
        <p:nvSpPr>
          <p:cNvPr id="74754" name="文本占位符 104450"/>
          <p:cNvSpPr>
            <a:spLocks noGrp="1"/>
          </p:cNvSpPr>
          <p:nvPr>
            <p:ph idx="1"/>
          </p:nvPr>
        </p:nvSpPr>
        <p:spPr>
          <a:xfrm>
            <a:off x="457200" y="1484313"/>
            <a:ext cx="8147050" cy="4537075"/>
          </a:xfrm>
        </p:spPr>
        <p:txBody>
          <a:bodyPr anchor="t"/>
          <a:lstStyle/>
          <a:p>
            <a:r>
              <a:rPr lang="zh-CN" altLang="en-US" sz="2800" dirty="0"/>
              <a:t>投射角小于这个临界角的带电粒子能通过磁场最大的地方，是通行粒子（或逃逸粒子），而投射角大于这个临界角的带电粒子会被两端的强磁场束缚在中间的弱场区域，成为束缚粒子。束缚粒子所形成的分布称为损失锥分布，因为投射角小于临界角的粒子都逃逸了，而投射角大于临界角的粒子依然存在，其总体分布好像挖去两个对顶的圆锥而得名。由于这种分布不是各向同性的，也不处于平衡态，因而具有自由能，可以导致一些不稳定性产生。  </a:t>
            </a:r>
            <a:endParaRPr lang="zh-CN" altLang="en-US" sz="2400" dirty="0"/>
          </a:p>
        </p:txBody>
      </p:sp>
      <p:sp>
        <p:nvSpPr>
          <p:cNvPr id="74755" name="矩形 104451"/>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74756" name="矩形 104452"/>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7" name="标题 106497"/>
          <p:cNvSpPr>
            <a:spLocks noGrp="1"/>
          </p:cNvSpPr>
          <p:nvPr>
            <p:ph type="title"/>
          </p:nvPr>
        </p:nvSpPr>
        <p:spPr/>
        <p:txBody>
          <a:bodyPr anchor="ctr"/>
          <a:lstStyle/>
          <a:p>
            <a:pPr marL="838200" indent="-838200"/>
            <a:r>
              <a:rPr lang="zh-CN" altLang="en-US" dirty="0"/>
              <a:t>弹跳运动和纵向不变量</a:t>
            </a:r>
            <a:endParaRPr lang="zh-CN" altLang="en-US" dirty="0"/>
          </a:p>
        </p:txBody>
      </p:sp>
      <mc:AlternateContent xmlns:mc="http://schemas.openxmlformats.org/markup-compatibility/2006">
        <mc:Choice xmlns:a14="http://schemas.microsoft.com/office/drawing/2010/main" Requires="a14">
          <p:sp>
            <p:nvSpPr>
              <p:cNvPr id="75778" name="文本占位符 106498"/>
              <p:cNvSpPr>
                <a:spLocks noGrp="1"/>
              </p:cNvSpPr>
              <p:nvPr>
                <p:ph idx="1"/>
              </p:nvPr>
            </p:nvSpPr>
            <p:spPr>
              <a:xfrm>
                <a:off x="457200" y="1484313"/>
                <a:ext cx="8147050" cy="4608512"/>
              </a:xfrm>
            </p:spPr>
            <p:txBody>
              <a:bodyPr anchor="t"/>
              <a:lstStyle/>
              <a:p>
                <a:pPr>
                  <a:lnSpc>
                    <a:spcPct val="90000"/>
                  </a:lnSpc>
                </a:pPr>
                <a:r>
                  <a:rPr lang="zh-CN" altLang="en-US" dirty="0"/>
                  <a:t>带电粒子在做回旋运动的时候，沿着磁场方向上会在磁镜点之间被磁镜力来回反射，称为弹跳运动，也是一种周期运动，周期远长于回旋周期。相应的绝热不变量为纵向不变量，沿着磁力线方向（纵向）其动量做空间积分：</a:t>
                </a:r>
                <a:endParaRPr lang="zh-CN" altLang="en-US" dirty="0"/>
              </a:p>
              <a:p>
                <a:pPr marL="0" indent="0" algn="ctr">
                  <a:lnSpc>
                    <a:spcPct val="90000"/>
                  </a:lnSpc>
                  <a:buNone/>
                </a:pPr>
                <a14:m>
                  <m:oMath xmlns:m="http://schemas.openxmlformats.org/officeDocument/2006/math">
                    <m:r>
                      <a:rPr lang="en-US" altLang="zh-CN" b="0" i="1" smtClean="0">
                        <a:latin typeface="Cambria Math" panose="02040503050406030204" pitchFamily="18" charset="0"/>
                      </a:rPr>
                      <m:t>𝐽</m:t>
                    </m:r>
                    <m:r>
                      <a:rPr lang="en-US" altLang="zh-CN" b="0" i="1" smtClean="0">
                        <a:latin typeface="Cambria Math" panose="02040503050406030204" pitchFamily="18" charset="0"/>
                      </a:rPr>
                      <m:t>=</m:t>
                    </m:r>
                    <m:r>
                      <a:rPr lang="en-US" altLang="zh-CN" b="0" i="1" smtClean="0">
                        <a:latin typeface="Cambria Math" panose="02040503050406030204" pitchFamily="18" charset="0"/>
                      </a:rPr>
                      <m:t>2</m:t>
                    </m:r>
                    <m:nary>
                      <m:naryPr>
                        <m:ctrlPr>
                          <a:rPr lang="en-US" altLang="zh-CN" b="0" i="1" smtClean="0">
                            <a:latin typeface="Cambria Math" panose="02040503050406030204" pitchFamily="18" charset="0"/>
                          </a:rPr>
                        </m:ctrlPr>
                      </m:naryPr>
                      <m:sub>
                        <m:sSub>
                          <m:sSubPr>
                            <m:ctrlPr>
                              <a:rPr lang="en-US" altLang="zh-CN" b="0" i="1" smtClean="0">
                                <a:latin typeface="Cambria Math" panose="02040503050406030204" pitchFamily="18" charset="0"/>
                              </a:rPr>
                            </m:ctrlPr>
                          </m:sSubPr>
                          <m:e>
                            <m:r>
                              <m:rPr>
                                <m:brk m:alnAt="23"/>
                              </m:rPr>
                              <a:rPr lang="en-US" altLang="zh-CN" b="0" i="1" smtClean="0">
                                <a:latin typeface="Cambria Math" panose="02040503050406030204" pitchFamily="18" charset="0"/>
                              </a:rPr>
                              <m:t>𝑧</m:t>
                            </m:r>
                          </m:e>
                          <m:sub>
                            <m:r>
                              <m:rPr>
                                <m:brk m:alnAt="23"/>
                              </m:rPr>
                              <a:rPr lang="en-US" altLang="zh-CN" b="0" i="1" smtClean="0">
                                <a:latin typeface="Cambria Math" panose="02040503050406030204" pitchFamily="18" charset="0"/>
                              </a:rPr>
                              <m:t>1</m:t>
                            </m:r>
                          </m:sub>
                        </m:sSub>
                      </m:sub>
                      <m:sup>
                        <m:sSub>
                          <m:sSubPr>
                            <m:ctrlPr>
                              <a:rPr lang="en-US" altLang="zh-CN" b="0" i="1" smtClean="0">
                                <a:latin typeface="Cambria Math" panose="02040503050406030204" pitchFamily="18" charset="0"/>
                              </a:rPr>
                            </m:ctrlPr>
                          </m:sSubPr>
                          <m:e>
                            <m:r>
                              <a:rPr lang="en-US" altLang="zh-CN" b="0" i="1" smtClean="0">
                                <a:latin typeface="Cambria Math" panose="02040503050406030204" pitchFamily="18" charset="0"/>
                              </a:rPr>
                              <m:t>𝑧</m:t>
                            </m:r>
                          </m:e>
                          <m:sub>
                            <m:r>
                              <a:rPr lang="en-US" altLang="zh-CN" b="0" i="1" smtClean="0">
                                <a:latin typeface="Cambria Math" panose="02040503050406030204" pitchFamily="18" charset="0"/>
                              </a:rPr>
                              <m:t>2</m:t>
                            </m:r>
                          </m:sub>
                        </m:sSub>
                      </m:sup>
                      <m:e>
                        <m:r>
                          <a:rPr lang="en-US" altLang="zh-CN" b="0" i="1" smtClean="0">
                            <a:latin typeface="Cambria Math" panose="02040503050406030204" pitchFamily="18" charset="0"/>
                          </a:rPr>
                          <m:t>𝑚</m:t>
                        </m:r>
                        <m:sSub>
                          <m:sSubPr>
                            <m:ctrlPr>
                              <a:rPr lang="en-US" altLang="zh-CN" b="0" i="1" smtClean="0">
                                <a:latin typeface="Cambria Math" panose="02040503050406030204" pitchFamily="18" charset="0"/>
                              </a:rPr>
                            </m:ctrlPr>
                          </m:sSubPr>
                          <m:e>
                            <m:r>
                              <a:rPr lang="en-US" altLang="zh-CN" b="0" i="1" smtClean="0">
                                <a:latin typeface="Cambria Math" panose="02040503050406030204" pitchFamily="18" charset="0"/>
                              </a:rPr>
                              <m:t>𝑣</m:t>
                            </m:r>
                          </m:e>
                          <m:sub>
                            <m:r>
                              <a:rPr lang="en-US" altLang="zh-CN" b="0" i="1" smtClean="0">
                                <a:latin typeface="Cambria Math" panose="02040503050406030204" pitchFamily="18" charset="0"/>
                              </a:rPr>
                              <m:t>𝑧</m:t>
                            </m:r>
                          </m:sub>
                        </m:sSub>
                        <m:r>
                          <a:rPr lang="en-US" altLang="zh-CN" b="0" i="1" smtClean="0">
                            <a:latin typeface="Cambria Math" panose="02040503050406030204" pitchFamily="18" charset="0"/>
                          </a:rPr>
                          <m:t>𝑑𝑧</m:t>
                        </m:r>
                      </m:e>
                    </m:nary>
                  </m:oMath>
                </a14:m>
                <a:r>
                  <a:rPr lang="zh-CN" altLang="en-US" dirty="0"/>
                  <a:t> </a:t>
                </a:r>
                <a:endParaRPr lang="zh-CN" altLang="en-US" dirty="0"/>
              </a:p>
              <a:p>
                <a:pPr>
                  <a:lnSpc>
                    <a:spcPct val="90000"/>
                  </a:lnSpc>
                </a:pPr>
                <a:r>
                  <a:rPr lang="zh-CN" altLang="en-US" dirty="0"/>
                  <a:t>地球辐射带中捕获了不少高能带电粒子，它们在地球南北磁极之间做弹跳运动。</a:t>
                </a:r>
                <a:endParaRPr lang="zh-CN" altLang="en-US" dirty="0"/>
              </a:p>
            </p:txBody>
          </p:sp>
        </mc:Choice>
        <mc:Fallback>
          <p:sp>
            <p:nvSpPr>
              <p:cNvPr id="75778" name="文本占位符 106498"/>
              <p:cNvSpPr>
                <a:spLocks noRot="1" noChangeAspect="1" noMove="1" noResize="1" noEditPoints="1" noAdjustHandles="1" noChangeArrowheads="1" noChangeShapeType="1" noTextEdit="1"/>
              </p:cNvSpPr>
              <p:nvPr>
                <p:ph idx="1"/>
              </p:nvPr>
            </p:nvSpPr>
            <p:spPr>
              <a:xfrm>
                <a:off x="457200" y="1484313"/>
                <a:ext cx="8147050" cy="4608512"/>
              </a:xfrm>
              <a:blipFill rotWithShape="1">
                <a:blip r:embed="rId1"/>
                <a:stretch>
                  <a:fillRect t="-7" r="-109"/>
                </a:stretch>
              </a:blipFill>
            </p:spPr>
            <p:txBody>
              <a:bodyPr/>
              <a:lstStyle/>
              <a:p>
                <a:r>
                  <a:rPr lang="zh-CN" altLang="en-US">
                    <a:noFill/>
                  </a:rPr>
                  <a:t> </a:t>
                </a:r>
              </a:p>
            </p:txBody>
          </p:sp>
        </mc:Fallback>
      </mc:AlternateContent>
      <p:sp>
        <p:nvSpPr>
          <p:cNvPr id="75779" name="矩形 106499"/>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75780" name="矩形 106500"/>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1" name="标题 105473"/>
          <p:cNvSpPr>
            <a:spLocks noGrp="1"/>
          </p:cNvSpPr>
          <p:nvPr>
            <p:ph type="title"/>
          </p:nvPr>
        </p:nvSpPr>
        <p:spPr/>
        <p:txBody>
          <a:bodyPr anchor="ctr"/>
          <a:lstStyle/>
          <a:p>
            <a:pPr marL="838200" indent="-838200"/>
            <a:r>
              <a:rPr lang="zh-CN" altLang="en-US" dirty="0"/>
              <a:t>费米加速</a:t>
            </a:r>
            <a:endParaRPr lang="zh-CN" altLang="en-US" dirty="0"/>
          </a:p>
        </p:txBody>
      </p:sp>
      <p:sp>
        <p:nvSpPr>
          <p:cNvPr id="76802" name="文本占位符 105474"/>
          <p:cNvSpPr>
            <a:spLocks noGrp="1"/>
          </p:cNvSpPr>
          <p:nvPr>
            <p:ph idx="1"/>
          </p:nvPr>
        </p:nvSpPr>
        <p:spPr>
          <a:xfrm>
            <a:off x="457200" y="1484313"/>
            <a:ext cx="8075240" cy="4537075"/>
          </a:xfrm>
        </p:spPr>
        <p:txBody>
          <a:bodyPr anchor="t"/>
          <a:lstStyle/>
          <a:p>
            <a:pPr>
              <a:lnSpc>
                <a:spcPct val="90000"/>
              </a:lnSpc>
            </a:pPr>
            <a:r>
              <a:rPr lang="zh-CN" altLang="en-US" dirty="0"/>
              <a:t>我们常常能观测到来自宇宙中的一些能量极高的带电粒子，如有的粒子能量可达</a:t>
            </a:r>
            <a:r>
              <a:rPr lang="en-US" altLang="zh-CN" dirty="0">
                <a:latin typeface="Times New Roman" panose="02020603050405020304" pitchFamily="18" charset="0"/>
                <a:cs typeface="Times New Roman" panose="02020603050405020304" pitchFamily="18" charset="0"/>
              </a:rPr>
              <a:t>10</a:t>
            </a:r>
            <a:r>
              <a:rPr lang="en-US" altLang="zh-CN" baseline="30000" dirty="0">
                <a:latin typeface="Times New Roman" panose="02020603050405020304" pitchFamily="18" charset="0"/>
                <a:cs typeface="Times New Roman" panose="02020603050405020304" pitchFamily="18" charset="0"/>
              </a:rPr>
              <a:t>18 </a:t>
            </a:r>
            <a:r>
              <a:rPr lang="en-US" altLang="zh-CN" dirty="0">
                <a:latin typeface="Times New Roman" panose="02020603050405020304" pitchFamily="18" charset="0"/>
                <a:cs typeface="Times New Roman" panose="02020603050405020304" pitchFamily="18" charset="0"/>
              </a:rPr>
              <a:t>eV</a:t>
            </a:r>
            <a:r>
              <a:rPr lang="zh-CN" altLang="en-US" dirty="0"/>
              <a:t>。为了解释这些高能带电粒子的来源，费米提出了一种加速机制。宇宙中有一些地方存在强磁场，当带电粒子被两个相对运动的强磁场区域捕获时，每次反射时由于强场的相对运动都获得能量。粒子能量在漫长的岁月中不断积累，从而达到极高能量，最终逃出强磁场之间的束缚，成为自由的高能粒子。 </a:t>
            </a:r>
            <a:endParaRPr lang="zh-CN" altLang="en-US" dirty="0"/>
          </a:p>
        </p:txBody>
      </p:sp>
      <p:sp>
        <p:nvSpPr>
          <p:cNvPr id="76803" name="矩形 105475"/>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76804" name="矩形 105476"/>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5" name="标题 107521"/>
          <p:cNvSpPr>
            <a:spLocks noGrp="1"/>
          </p:cNvSpPr>
          <p:nvPr>
            <p:ph type="title"/>
          </p:nvPr>
        </p:nvSpPr>
        <p:spPr/>
        <p:txBody>
          <a:bodyPr anchor="ctr"/>
          <a:lstStyle/>
          <a:p>
            <a:pPr marL="838200" indent="-838200"/>
            <a:r>
              <a:rPr lang="zh-CN" altLang="en-US" dirty="0"/>
              <a:t>等磁通面上的环绕漂移运动</a:t>
            </a:r>
            <a:endParaRPr lang="zh-CN" altLang="en-US" dirty="0"/>
          </a:p>
        </p:txBody>
      </p:sp>
      <mc:AlternateContent xmlns:mc="http://schemas.openxmlformats.org/markup-compatibility/2006">
        <mc:Choice xmlns:a14="http://schemas.microsoft.com/office/drawing/2010/main" Requires="a14">
          <p:sp>
            <p:nvSpPr>
              <p:cNvPr id="77826" name="文本占位符 107522"/>
              <p:cNvSpPr>
                <a:spLocks noGrp="1"/>
              </p:cNvSpPr>
              <p:nvPr>
                <p:ph idx="1"/>
              </p:nvPr>
            </p:nvSpPr>
            <p:spPr>
              <a:xfrm>
                <a:off x="457200" y="1692275"/>
                <a:ext cx="8147050" cy="4760913"/>
              </a:xfrm>
            </p:spPr>
            <p:txBody>
              <a:bodyPr anchor="t"/>
              <a:lstStyle/>
              <a:p>
                <a:pPr>
                  <a:lnSpc>
                    <a:spcPct val="90000"/>
                  </a:lnSpc>
                </a:pPr>
                <a:r>
                  <a:rPr lang="zh-CN" altLang="en-US" sz="2800" dirty="0"/>
                  <a:t>在弹跳运动过程中，由于磁场的空间不均匀性，导致曲率漂移和磁镜力漂移。漂移的方向是轴向的，当漂移一圈能够回到原来的磁力线上。这种周期运动的周期又远长于弹跳运动的周期。可以取球坐标的轴向角</a:t>
                </a:r>
                <a:r>
                  <a:rPr lang="en-US" altLang="zh-CN" sz="2800" i="1" dirty="0">
                    <a:latin typeface="Symbol" panose="05050102010706020507" pitchFamily="18" charset="2"/>
                  </a:rPr>
                  <a:t>j</a:t>
                </a:r>
                <a:r>
                  <a:rPr lang="zh-CN" altLang="en-US" sz="2800" dirty="0"/>
                  <a:t>为此种周期变化的广义变量，相应的：</a:t>
                </a:r>
                <a:endParaRPr lang="zh-CN" altLang="en-US" sz="2800" dirty="0"/>
              </a:p>
              <a:p>
                <a:pPr marL="0" indent="0" algn="ctr">
                  <a:lnSpc>
                    <a:spcPct val="90000"/>
                  </a:lnSpc>
                  <a:buNone/>
                </a:pPr>
                <a:r>
                  <a:rPr lang="en-US" altLang="zh-CN" sz="2800" b="0" dirty="0"/>
                  <a:t> </a:t>
                </a:r>
                <a14:m>
                  <m:oMath xmlns:m="http://schemas.openxmlformats.org/officeDocument/2006/math">
                    <m:r>
                      <a:rPr lang="en-US" altLang="zh-CN" sz="2800" b="0" i="1" smtClean="0">
                        <a:latin typeface="Cambria Math" panose="02040503050406030204" pitchFamily="18" charset="0"/>
                      </a:rPr>
                      <m:t>𝐽</m:t>
                    </m:r>
                    <m:r>
                      <a:rPr lang="en-US" altLang="zh-CN" sz="2800" b="0" i="1" smtClean="0">
                        <a:latin typeface="Cambria Math" panose="02040503050406030204" pitchFamily="18" charset="0"/>
                      </a:rPr>
                      <m:t>=</m:t>
                    </m:r>
                    <m:nary>
                      <m:naryPr>
                        <m:chr m:val="∮"/>
                        <m:limLoc m:val="undOvr"/>
                        <m:subHide m:val="on"/>
                        <m:supHide m:val="on"/>
                        <m:ctrlPr>
                          <a:rPr lang="en-US" altLang="zh-CN" sz="2800" b="0" i="1" smtClean="0">
                            <a:latin typeface="Cambria Math" panose="02040503050406030204" pitchFamily="18" charset="0"/>
                          </a:rPr>
                        </m:ctrlPr>
                      </m:naryPr>
                      <m:sub/>
                      <m:sup/>
                      <m:e>
                        <m:sSub>
                          <m:sSubPr>
                            <m:ctrlPr>
                              <a:rPr lang="en-US" altLang="zh-CN" sz="2800" b="0" i="1" smtClean="0">
                                <a:latin typeface="Cambria Math" panose="02040503050406030204" pitchFamily="18" charset="0"/>
                              </a:rPr>
                            </m:ctrlPr>
                          </m:sSubPr>
                          <m:e>
                            <m:r>
                              <a:rPr lang="en-US" altLang="zh-CN" sz="2800" b="0" i="1" smtClean="0">
                                <a:latin typeface="Cambria Math" panose="02040503050406030204" pitchFamily="18" charset="0"/>
                              </a:rPr>
                              <m:t>𝑝</m:t>
                            </m:r>
                          </m:e>
                          <m:sub>
                            <m:r>
                              <a:rPr lang="en-US" altLang="zh-CN" sz="2800" b="0" i="1" smtClean="0">
                                <a:latin typeface="Cambria Math" panose="02040503050406030204" pitchFamily="18" charset="0"/>
                              </a:rPr>
                              <m:t>𝜑</m:t>
                            </m:r>
                          </m:sub>
                        </m:sSub>
                        <m:r>
                          <a:rPr lang="en-US" altLang="zh-CN" sz="2800" b="0" i="1" smtClean="0">
                            <a:latin typeface="Cambria Math" panose="02040503050406030204" pitchFamily="18" charset="0"/>
                          </a:rPr>
                          <m:t>𝑑</m:t>
                        </m:r>
                        <m:r>
                          <a:rPr lang="en-US" altLang="zh-CN" sz="2800" b="0" i="1" smtClean="0">
                            <a:latin typeface="Cambria Math" panose="02040503050406030204" pitchFamily="18" charset="0"/>
                          </a:rPr>
                          <m:t>𝜑</m:t>
                        </m:r>
                      </m:e>
                    </m:nary>
                    <m:r>
                      <a:rPr lang="en-US" altLang="zh-CN" sz="2800" b="0" i="1" smtClean="0">
                        <a:latin typeface="Cambria Math" panose="02040503050406030204" pitchFamily="18" charset="0"/>
                      </a:rPr>
                      <m:t>=</m:t>
                    </m:r>
                    <m:nary>
                      <m:naryPr>
                        <m:chr m:val="∮"/>
                        <m:limLoc m:val="undOvr"/>
                        <m:subHide m:val="on"/>
                        <m:supHide m:val="on"/>
                        <m:ctrlPr>
                          <a:rPr lang="en-US" altLang="zh-CN" sz="2800" i="1">
                            <a:latin typeface="Cambria Math" panose="02040503050406030204" pitchFamily="18" charset="0"/>
                          </a:rPr>
                        </m:ctrlPr>
                      </m:naryPr>
                      <m:sub/>
                      <m:sup/>
                      <m:e>
                        <m:r>
                          <a:rPr lang="en-US" altLang="zh-CN" sz="2800" i="1" smtClean="0">
                            <a:latin typeface="Cambria Math" panose="02040503050406030204" pitchFamily="18" charset="0"/>
                          </a:rPr>
                          <m:t> </m:t>
                        </m:r>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𝑚𝑅</m:t>
                        </m:r>
                        <m:sSub>
                          <m:sSubPr>
                            <m:ctrlPr>
                              <a:rPr lang="en-US" altLang="zh-CN" sz="2800" i="1">
                                <a:latin typeface="Cambria Math" panose="02040503050406030204" pitchFamily="18" charset="0"/>
                              </a:rPr>
                            </m:ctrlPr>
                          </m:sSubPr>
                          <m:e>
                            <m:r>
                              <a:rPr lang="en-US" altLang="zh-CN" sz="2800" b="0" i="1" smtClean="0">
                                <a:latin typeface="Cambria Math" panose="02040503050406030204" pitchFamily="18" charset="0"/>
                              </a:rPr>
                              <m:t>𝑣</m:t>
                            </m:r>
                          </m:e>
                          <m:sub>
                            <m:r>
                              <a:rPr lang="en-US" altLang="zh-CN" sz="2800" i="1">
                                <a:latin typeface="Cambria Math" panose="02040503050406030204" pitchFamily="18" charset="0"/>
                              </a:rPr>
                              <m:t>𝜑</m:t>
                            </m:r>
                          </m:sub>
                        </m:sSub>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𝑞</m:t>
                        </m:r>
                        <m:sSub>
                          <m:sSubPr>
                            <m:ctrlPr>
                              <a:rPr lang="en-US" altLang="zh-CN" sz="2800" b="0" i="1" smtClean="0">
                                <a:latin typeface="Cambria Math" panose="02040503050406030204" pitchFamily="18" charset="0"/>
                              </a:rPr>
                            </m:ctrlPr>
                          </m:sSubPr>
                          <m:e>
                            <m:r>
                              <a:rPr lang="en-US" altLang="zh-CN" sz="2800" b="0" i="1" smtClean="0">
                                <a:latin typeface="Cambria Math" panose="02040503050406030204" pitchFamily="18" charset="0"/>
                              </a:rPr>
                              <m:t>𝐴</m:t>
                            </m:r>
                          </m:e>
                          <m:sub>
                            <m:r>
                              <a:rPr lang="en-US" altLang="zh-CN" sz="2800" b="0" i="1" smtClean="0">
                                <a:latin typeface="Cambria Math" panose="02040503050406030204" pitchFamily="18" charset="0"/>
                              </a:rPr>
                              <m:t>𝜑</m:t>
                            </m:r>
                          </m:sub>
                        </m:sSub>
                        <m:r>
                          <a:rPr lang="en-US" altLang="zh-CN" sz="2800" b="0" i="1" smtClean="0">
                            <a:latin typeface="Cambria Math" panose="02040503050406030204" pitchFamily="18" charset="0"/>
                          </a:rPr>
                          <m:t>𝑅</m:t>
                        </m:r>
                        <m:r>
                          <a:rPr lang="en-US" altLang="zh-CN" sz="2800" b="0" i="1" smtClean="0">
                            <a:latin typeface="Cambria Math" panose="02040503050406030204" pitchFamily="18" charset="0"/>
                          </a:rPr>
                          <m:t>)</m:t>
                        </m:r>
                        <m:r>
                          <a:rPr lang="en-US" altLang="zh-CN" sz="2800" i="1">
                            <a:latin typeface="Cambria Math" panose="02040503050406030204" pitchFamily="18" charset="0"/>
                          </a:rPr>
                          <m:t>𝑑</m:t>
                        </m:r>
                        <m:r>
                          <a:rPr lang="en-US" altLang="zh-CN" sz="2800" i="1">
                            <a:latin typeface="Cambria Math" panose="02040503050406030204" pitchFamily="18" charset="0"/>
                          </a:rPr>
                          <m:t>𝜑</m:t>
                        </m:r>
                      </m:e>
                    </m:nary>
                    <m:r>
                      <a:rPr lang="en-US" altLang="zh-CN" sz="2800" i="1">
                        <a:latin typeface="Cambria Math" panose="02040503050406030204" pitchFamily="18" charset="0"/>
                        <a:ea typeface="Cambria Math" panose="02040503050406030204" pitchFamily="18" charset="0"/>
                      </a:rPr>
                      <m:t>≈</m:t>
                    </m:r>
                    <m:nary>
                      <m:naryPr>
                        <m:chr m:val="∮"/>
                        <m:limLoc m:val="undOvr"/>
                        <m:subHide m:val="on"/>
                        <m:supHide m:val="on"/>
                        <m:ctrlPr>
                          <a:rPr lang="en-US" altLang="zh-CN" sz="2800" i="1">
                            <a:latin typeface="Cambria Math" panose="02040503050406030204" pitchFamily="18" charset="0"/>
                          </a:rPr>
                        </m:ctrlPr>
                      </m:naryPr>
                      <m:sub/>
                      <m:sup/>
                      <m:e>
                        <m:r>
                          <a:rPr lang="en-US" altLang="zh-CN" sz="2800" i="1">
                            <a:latin typeface="Cambria Math" panose="02040503050406030204" pitchFamily="18" charset="0"/>
                          </a:rPr>
                          <m:t> </m:t>
                        </m:r>
                        <m:r>
                          <a:rPr lang="en-US" altLang="zh-CN" sz="2800" i="1">
                            <a:latin typeface="Cambria Math" panose="02040503050406030204" pitchFamily="18" charset="0"/>
                          </a:rPr>
                          <m:t>𝑞</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𝐴</m:t>
                            </m:r>
                          </m:e>
                          <m:sub>
                            <m:r>
                              <a:rPr lang="en-US" altLang="zh-CN" sz="2800" i="1">
                                <a:latin typeface="Cambria Math" panose="02040503050406030204" pitchFamily="18" charset="0"/>
                              </a:rPr>
                              <m:t>𝜑</m:t>
                            </m:r>
                          </m:sub>
                        </m:sSub>
                        <m:r>
                          <a:rPr lang="en-US" altLang="zh-CN" sz="2800" i="1">
                            <a:latin typeface="Cambria Math" panose="02040503050406030204" pitchFamily="18" charset="0"/>
                          </a:rPr>
                          <m:t>𝑅𝑑</m:t>
                        </m:r>
                        <m:r>
                          <a:rPr lang="en-US" altLang="zh-CN" sz="2800" i="1">
                            <a:latin typeface="Cambria Math" panose="02040503050406030204" pitchFamily="18" charset="0"/>
                          </a:rPr>
                          <m:t>𝜑</m:t>
                        </m:r>
                      </m:e>
                    </m:nary>
                  </m:oMath>
                </a14:m>
                <a:endParaRPr lang="en-US" altLang="zh-CN" sz="2800" dirty="0"/>
              </a:p>
              <a:p>
                <a:pPr marL="0" indent="0" algn="ctr">
                  <a:lnSpc>
                    <a:spcPct val="90000"/>
                  </a:lnSpc>
                  <a:buNone/>
                </a:pPr>
                <a14:m>
                  <m:oMath xmlns:m="http://schemas.openxmlformats.org/officeDocument/2006/math">
                    <m:r>
                      <a:rPr lang="en-US" altLang="zh-CN" sz="2800" b="0" i="1" smtClean="0">
                        <a:latin typeface="Cambria Math" panose="02040503050406030204" pitchFamily="18" charset="0"/>
                      </a:rPr>
                      <m:t>=</m:t>
                    </m:r>
                    <m:r>
                      <a:rPr lang="en-US" altLang="zh-CN" sz="2800" i="1">
                        <a:latin typeface="Cambria Math" panose="02040503050406030204" pitchFamily="18" charset="0"/>
                      </a:rPr>
                      <m:t>𝑞</m:t>
                    </m:r>
                    <m:nary>
                      <m:naryPr>
                        <m:chr m:val="∮"/>
                        <m:limLoc m:val="undOvr"/>
                        <m:subHide m:val="on"/>
                        <m:supHide m:val="on"/>
                        <m:ctrlPr>
                          <a:rPr lang="en-US" altLang="zh-CN" sz="2800" i="1">
                            <a:latin typeface="Cambria Math" panose="02040503050406030204" pitchFamily="18" charset="0"/>
                          </a:rPr>
                        </m:ctrlPr>
                      </m:naryPr>
                      <m:sub/>
                      <m:sup/>
                      <m:e>
                        <m:r>
                          <a:rPr lang="en-US" altLang="zh-CN" sz="2800" i="1">
                            <a:latin typeface="Cambria Math" panose="02040503050406030204" pitchFamily="18" charset="0"/>
                          </a:rPr>
                          <m:t> </m:t>
                        </m:r>
                        <m:r>
                          <a:rPr lang="en-US" altLang="zh-CN" sz="2800" b="1" i="1" smtClean="0">
                            <a:latin typeface="Cambria Math" panose="02040503050406030204" pitchFamily="18" charset="0"/>
                          </a:rPr>
                          <m:t>𝑨</m:t>
                        </m:r>
                        <m:r>
                          <a:rPr lang="en-US" altLang="zh-CN" sz="2800" b="0" i="1" smtClean="0">
                            <a:latin typeface="Cambria Math" panose="02040503050406030204" pitchFamily="18" charset="0"/>
                          </a:rPr>
                          <m:t>⋅</m:t>
                        </m:r>
                        <m:r>
                          <a:rPr lang="en-US" altLang="zh-CN" sz="2800" i="1">
                            <a:latin typeface="Cambria Math" panose="02040503050406030204" pitchFamily="18" charset="0"/>
                          </a:rPr>
                          <m:t>𝑑</m:t>
                        </m:r>
                        <m:r>
                          <a:rPr lang="en-US" altLang="zh-CN" sz="2800" b="1" i="1" smtClean="0">
                            <a:latin typeface="Cambria Math" panose="02040503050406030204" pitchFamily="18" charset="0"/>
                          </a:rPr>
                          <m:t>𝒍</m:t>
                        </m:r>
                      </m:e>
                    </m:nary>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𝑞</m:t>
                    </m:r>
                    <m:nary>
                      <m:naryPr>
                        <m:chr m:val="∬"/>
                        <m:limLoc m:val="undOvr"/>
                        <m:subHide m:val="on"/>
                        <m:supHide m:val="on"/>
                        <m:ctrlPr>
                          <a:rPr lang="en-US" altLang="zh-CN" sz="2800" b="0" i="1" smtClean="0">
                            <a:latin typeface="Cambria Math" panose="02040503050406030204" pitchFamily="18" charset="0"/>
                          </a:rPr>
                        </m:ctrlPr>
                      </m:naryPr>
                      <m:sub/>
                      <m:sup/>
                      <m:e>
                        <m:r>
                          <m:rPr>
                            <m:sty m:val="p"/>
                          </m:rPr>
                          <a:rPr lang="en-US" altLang="zh-CN" sz="2800" b="0" i="0" smtClean="0">
                            <a:latin typeface="Cambria Math" panose="02040503050406030204" pitchFamily="18" charset="0"/>
                          </a:rPr>
                          <m:t>∇</m:t>
                        </m:r>
                        <m:r>
                          <a:rPr lang="en-US" altLang="zh-CN" sz="2800" b="0" i="1" smtClean="0">
                            <a:latin typeface="Cambria Math" panose="02040503050406030204" pitchFamily="18" charset="0"/>
                          </a:rPr>
                          <m:t>×</m:t>
                        </m:r>
                        <m:r>
                          <a:rPr lang="en-US" altLang="zh-CN" sz="2800" b="1" i="1" smtClean="0">
                            <a:latin typeface="Cambria Math" panose="02040503050406030204" pitchFamily="18" charset="0"/>
                          </a:rPr>
                          <m:t>𝑨</m:t>
                        </m:r>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𝑑</m:t>
                        </m:r>
                        <m:r>
                          <a:rPr lang="en-US" altLang="zh-CN" sz="2800" b="1" i="1" smtClean="0">
                            <a:latin typeface="Cambria Math" panose="02040503050406030204" pitchFamily="18" charset="0"/>
                          </a:rPr>
                          <m:t>𝑺</m:t>
                        </m:r>
                      </m:e>
                    </m:nary>
                    <m:r>
                      <a:rPr lang="en-US" altLang="zh-CN" sz="2800" i="1">
                        <a:latin typeface="Cambria Math" panose="02040503050406030204" pitchFamily="18" charset="0"/>
                      </a:rPr>
                      <m:t>=</m:t>
                    </m:r>
                    <m:r>
                      <a:rPr lang="en-US" altLang="zh-CN" sz="2800" i="1">
                        <a:latin typeface="Cambria Math" panose="02040503050406030204" pitchFamily="18" charset="0"/>
                      </a:rPr>
                      <m:t>𝑞</m:t>
                    </m:r>
                    <m:nary>
                      <m:naryPr>
                        <m:chr m:val="∬"/>
                        <m:limLoc m:val="undOvr"/>
                        <m:subHide m:val="on"/>
                        <m:supHide m:val="on"/>
                        <m:ctrlPr>
                          <a:rPr lang="en-US" altLang="zh-CN" sz="2800" i="1">
                            <a:latin typeface="Cambria Math" panose="02040503050406030204" pitchFamily="18" charset="0"/>
                          </a:rPr>
                        </m:ctrlPr>
                      </m:naryPr>
                      <m:sub/>
                      <m:sup/>
                      <m:e>
                        <m:r>
                          <a:rPr lang="en-US" altLang="zh-CN" sz="2800" b="1" i="1" smtClean="0">
                            <a:latin typeface="Cambria Math" panose="02040503050406030204" pitchFamily="18" charset="0"/>
                          </a:rPr>
                          <m:t>𝑩</m:t>
                        </m:r>
                        <m:r>
                          <a:rPr lang="en-US" altLang="zh-CN" sz="2800" i="1">
                            <a:latin typeface="Cambria Math" panose="02040503050406030204" pitchFamily="18" charset="0"/>
                          </a:rPr>
                          <m:t>⋅</m:t>
                        </m:r>
                        <m:r>
                          <a:rPr lang="en-US" altLang="zh-CN" sz="2800" i="1">
                            <a:latin typeface="Cambria Math" panose="02040503050406030204" pitchFamily="18" charset="0"/>
                          </a:rPr>
                          <m:t>𝑑</m:t>
                        </m:r>
                        <m:r>
                          <a:rPr lang="en-US" altLang="zh-CN" sz="2800" b="1" i="1">
                            <a:latin typeface="Cambria Math" panose="02040503050406030204" pitchFamily="18" charset="0"/>
                          </a:rPr>
                          <m:t>𝑺</m:t>
                        </m:r>
                      </m:e>
                    </m:nary>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𝑞</m:t>
                    </m:r>
                    <m:r>
                      <a:rPr lang="en-US" altLang="zh-CN" sz="2800" b="0" i="1" smtClean="0">
                        <a:latin typeface="Cambria Math" panose="02040503050406030204" pitchFamily="18" charset="0"/>
                      </a:rPr>
                      <m:t>𝛷</m:t>
                    </m:r>
                  </m:oMath>
                </a14:m>
                <a:r>
                  <a:rPr lang="zh-CN" altLang="en-US" sz="2800" dirty="0"/>
                  <a:t> </a:t>
                </a:r>
                <a:endParaRPr lang="zh-CN" altLang="en-US" sz="2800" dirty="0"/>
              </a:p>
              <a:p>
                <a:pPr>
                  <a:lnSpc>
                    <a:spcPct val="90000"/>
                  </a:lnSpc>
                </a:pPr>
                <a:r>
                  <a:rPr lang="zh-CN" altLang="en-US" sz="2800" dirty="0"/>
                  <a:t>即为磁通不变量，带电粒子的漂移是沿着同一个的磁通面进行的。 </a:t>
                </a:r>
                <a:endParaRPr lang="zh-CN" altLang="en-US" sz="2800" dirty="0"/>
              </a:p>
            </p:txBody>
          </p:sp>
        </mc:Choice>
        <mc:Fallback>
          <p:sp>
            <p:nvSpPr>
              <p:cNvPr id="77826" name="文本占位符 107522"/>
              <p:cNvSpPr>
                <a:spLocks noRot="1" noChangeAspect="1" noMove="1" noResize="1" noEditPoints="1" noAdjustHandles="1" noChangeArrowheads="1" noChangeShapeType="1" noTextEdit="1"/>
              </p:cNvSpPr>
              <p:nvPr>
                <p:ph idx="1"/>
              </p:nvPr>
            </p:nvSpPr>
            <p:spPr>
              <a:xfrm>
                <a:off x="457200" y="1692275"/>
                <a:ext cx="8147050" cy="4760913"/>
              </a:xfrm>
              <a:blipFill rotWithShape="1">
                <a:blip r:embed="rId1"/>
                <a:stretch>
                  <a:fillRect b="7"/>
                </a:stretch>
              </a:blipFill>
            </p:spPr>
            <p:txBody>
              <a:bodyPr/>
              <a:lstStyle/>
              <a:p>
                <a:r>
                  <a:rPr lang="zh-CN" altLang="en-US">
                    <a:noFill/>
                  </a:rPr>
                  <a:t> </a:t>
                </a:r>
              </a:p>
            </p:txBody>
          </p:sp>
        </mc:Fallback>
      </mc:AlternateContent>
      <p:sp>
        <p:nvSpPr>
          <p:cNvPr id="77827" name="矩形 107523"/>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77828" name="矩形 107524"/>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标题 108545"/>
          <p:cNvSpPr>
            <a:spLocks noGrp="1"/>
          </p:cNvSpPr>
          <p:nvPr>
            <p:ph type="title"/>
          </p:nvPr>
        </p:nvSpPr>
        <p:spPr/>
        <p:txBody>
          <a:bodyPr anchor="ctr"/>
          <a:lstStyle/>
          <a:p>
            <a:pPr marL="838200" indent="-838200"/>
            <a:r>
              <a:rPr lang="zh-CN" altLang="en-US" dirty="0"/>
              <a:t>地球磁层中的带电粒子运动 </a:t>
            </a:r>
            <a:endParaRPr lang="zh-CN" altLang="en-US" dirty="0"/>
          </a:p>
        </p:txBody>
      </p:sp>
      <p:sp>
        <p:nvSpPr>
          <p:cNvPr id="78850" name="文本占位符 108546"/>
          <p:cNvSpPr>
            <a:spLocks noGrp="1"/>
          </p:cNvSpPr>
          <p:nvPr>
            <p:ph idx="1"/>
          </p:nvPr>
        </p:nvSpPr>
        <p:spPr>
          <a:xfrm>
            <a:off x="457200" y="1484313"/>
            <a:ext cx="8147050" cy="4968875"/>
          </a:xfrm>
        </p:spPr>
        <p:txBody>
          <a:bodyPr anchor="t"/>
          <a:lstStyle/>
          <a:p>
            <a:r>
              <a:rPr lang="zh-CN" altLang="en-US" sz="2800" dirty="0"/>
              <a:t>地球磁层中有内辐射带和外辐射带。这些辐射带中捕获大量的高能带电粒子，分别来自地球外层大气和太空。地球的磁场可以近似看作是偶极磁场，带电粒子在磁场中做回旋运动、弹跳运动和等磁通面上的绕地球漂移运动，这三种周期运动分别对应磁矩不变量、纵向不变量和磁通不变量。其周期也依次增加。这三个绝热不变量的不变性取决于外界环境变化的特征时间是否远远大于它们所对应的运动周期。如果外界环境变化较快，绝热不变量就无法保持其不变的特性。 </a:t>
            </a:r>
            <a:endParaRPr lang="zh-CN" altLang="en-US" sz="2800" dirty="0"/>
          </a:p>
        </p:txBody>
      </p:sp>
      <p:sp>
        <p:nvSpPr>
          <p:cNvPr id="78851" name="矩形 108547"/>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78852" name="矩形 108548"/>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Tree>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3" name="标题 109569"/>
          <p:cNvSpPr>
            <a:spLocks noGrp="1"/>
          </p:cNvSpPr>
          <p:nvPr>
            <p:ph type="title"/>
          </p:nvPr>
        </p:nvSpPr>
        <p:spPr/>
        <p:txBody>
          <a:bodyPr anchor="ctr"/>
          <a:lstStyle/>
          <a:p>
            <a:pPr marL="838200" indent="-838200"/>
            <a:r>
              <a:rPr lang="zh-CN" altLang="en-US" dirty="0"/>
              <a:t>托卡马克中的带电粒子运动 </a:t>
            </a:r>
            <a:endParaRPr lang="zh-CN" altLang="en-US" dirty="0"/>
          </a:p>
        </p:txBody>
      </p:sp>
      <p:sp>
        <p:nvSpPr>
          <p:cNvPr id="79874" name="文本占位符 109570"/>
          <p:cNvSpPr>
            <a:spLocks noGrp="1"/>
          </p:cNvSpPr>
          <p:nvPr>
            <p:ph idx="1"/>
          </p:nvPr>
        </p:nvSpPr>
        <p:spPr>
          <a:xfrm>
            <a:off x="457200" y="1484313"/>
            <a:ext cx="6346825" cy="4968875"/>
          </a:xfrm>
        </p:spPr>
        <p:txBody>
          <a:bodyPr anchor="t"/>
          <a:lstStyle/>
          <a:p>
            <a:r>
              <a:rPr lang="zh-CN" altLang="en-US" sz="2800" dirty="0"/>
              <a:t>在托卡马克中，因为环向磁场与大半径</a:t>
            </a:r>
            <a:r>
              <a:rPr lang="en-US" altLang="zh-CN" sz="2800" i="1" dirty="0">
                <a:latin typeface="Times New Roman" panose="02020603050405020304" pitchFamily="18" charset="0"/>
                <a:cs typeface="Times New Roman" panose="02020603050405020304" pitchFamily="18" charset="0"/>
              </a:rPr>
              <a:t>R</a:t>
            </a:r>
            <a:r>
              <a:rPr lang="zh-CN" altLang="en-US" sz="2800" dirty="0"/>
              <a:t>成反比，</a:t>
            </a:r>
            <a:r>
              <a:rPr lang="en-US" altLang="zh-CN" sz="2800" i="1" dirty="0" err="1">
                <a:latin typeface="Times New Roman" panose="02020603050405020304" pitchFamily="18" charset="0"/>
                <a:cs typeface="Times New Roman" panose="02020603050405020304" pitchFamily="18" charset="0"/>
              </a:rPr>
              <a:t>B</a:t>
            </a:r>
            <a:r>
              <a:rPr lang="en-US" altLang="zh-CN" sz="2800" i="1" baseline="-25000" dirty="0" err="1">
                <a:latin typeface="Times New Roman" panose="02020603050405020304" pitchFamily="18" charset="0"/>
                <a:cs typeface="Times New Roman" panose="02020603050405020304" pitchFamily="18" charset="0"/>
              </a:rPr>
              <a:t>t</a:t>
            </a:r>
            <a:r>
              <a:rPr lang="en-US" altLang="zh-CN" sz="2800" i="1" baseline="-25000" dirty="0">
                <a:latin typeface="Times New Roman" panose="02020603050405020304" pitchFamily="18" charset="0"/>
                <a:cs typeface="Times New Roman" panose="02020603050405020304" pitchFamily="18" charset="0"/>
              </a:rPr>
              <a:t> </a:t>
            </a:r>
            <a:r>
              <a:rPr lang="en-US" altLang="zh-CN" sz="2800" dirty="0">
                <a:latin typeface="Times New Roman" panose="02020603050405020304" pitchFamily="18" charset="0"/>
                <a:cs typeface="Times New Roman" panose="02020603050405020304" pitchFamily="18" charset="0"/>
              </a:rPr>
              <a:t>~1/</a:t>
            </a:r>
            <a:r>
              <a:rPr lang="en-US" altLang="zh-CN" sz="2800" i="1" dirty="0">
                <a:latin typeface="Times New Roman" panose="02020603050405020304" pitchFamily="18" charset="0"/>
                <a:cs typeface="Times New Roman" panose="02020603050405020304" pitchFamily="18" charset="0"/>
              </a:rPr>
              <a:t>R</a:t>
            </a:r>
            <a:r>
              <a:rPr lang="zh-CN" altLang="en-US" sz="2800" dirty="0"/>
              <a:t>，靠近中心的地方磁场更强。而带电粒子沿磁面运动时，如果投射角小于临界角，则为通行粒子，如果投射角大于临界角，则沿着磁力线运动向中心附近时，会发生反射，这些粒子称为捕获粒子。同时，因其轨道类似香蕉，也称为香蕉粒子。由于被捕获粒子和通行粒子这两类粒子的存在，速度分布也不是平衡的，能产生一些动力学效应。 </a:t>
            </a:r>
            <a:endParaRPr lang="zh-CN" altLang="en-US" sz="2800" dirty="0"/>
          </a:p>
        </p:txBody>
      </p:sp>
      <p:sp>
        <p:nvSpPr>
          <p:cNvPr id="79875" name="矩形 109571"/>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79876" name="矩形 109572"/>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grpSp>
        <p:nvGrpSpPr>
          <p:cNvPr id="79877" name="组合 109583"/>
          <p:cNvGrpSpPr/>
          <p:nvPr/>
        </p:nvGrpSpPr>
        <p:grpSpPr>
          <a:xfrm>
            <a:off x="4787900" y="2740025"/>
            <a:ext cx="4225925" cy="3857625"/>
            <a:chOff x="3125" y="1216"/>
            <a:chExt cx="2662" cy="2430"/>
          </a:xfrm>
        </p:grpSpPr>
        <p:grpSp>
          <p:nvGrpSpPr>
            <p:cNvPr id="79878" name="组合 109575"/>
            <p:cNvGrpSpPr/>
            <p:nvPr/>
          </p:nvGrpSpPr>
          <p:grpSpPr>
            <a:xfrm rot="2249415">
              <a:off x="3125" y="1216"/>
              <a:ext cx="2662" cy="2430"/>
              <a:chOff x="2608" y="1434"/>
              <a:chExt cx="2858" cy="2586"/>
            </a:xfrm>
          </p:grpSpPr>
          <p:sp>
            <p:nvSpPr>
              <p:cNvPr id="79879" name="任意多边形 109574"/>
              <p:cNvSpPr/>
              <p:nvPr/>
            </p:nvSpPr>
            <p:spPr>
              <a:xfrm>
                <a:off x="2608" y="1434"/>
                <a:ext cx="2858" cy="2586"/>
              </a:xfrm>
              <a:custGeom>
                <a:avLst/>
                <a:gdLst/>
                <a:ahLst/>
                <a:cxnLst>
                  <a:cxn ang="270">
                    <a:pos x="10800" y="0"/>
                  </a:cxn>
                  <a:cxn ang="270">
                    <a:pos x="6365" y="4099"/>
                  </a:cxn>
                  <a:cxn ang="270">
                    <a:pos x="10800" y="5531"/>
                  </a:cxn>
                  <a:cxn ang="270">
                    <a:pos x="15234" y="4099"/>
                  </a:cxn>
                </a:cxnLst>
                <a:rect l="0" t="0" r="0" b="0"/>
                <a:pathLst>
                  <a:path w="21600" h="21600">
                    <a:moveTo>
                      <a:pt x="7892" y="6406"/>
                    </a:moveTo>
                    <a:cubicBezTo>
                      <a:pt x="8725" y="5853"/>
                      <a:pt x="9725" y="5531"/>
                      <a:pt x="10800" y="5531"/>
                    </a:cubicBezTo>
                    <a:cubicBezTo>
                      <a:pt x="11875" y="5531"/>
                      <a:pt x="12875" y="5853"/>
                      <a:pt x="13708" y="6406"/>
                    </a:cubicBezTo>
                    <a:lnTo>
                      <a:pt x="16760" y="1793"/>
                    </a:lnTo>
                    <a:cubicBezTo>
                      <a:pt x="15053" y="659"/>
                      <a:pt x="13004" y="-1"/>
                      <a:pt x="10800" y="-1"/>
                    </a:cubicBezTo>
                    <a:cubicBezTo>
                      <a:pt x="8596" y="-1"/>
                      <a:pt x="6547" y="659"/>
                      <a:pt x="4838" y="1792"/>
                    </a:cubicBezTo>
                    <a:close/>
                  </a:path>
                </a:pathLst>
              </a:custGeom>
              <a:solidFill>
                <a:schemeClr val="accent1"/>
              </a:solidFill>
              <a:ln w="9525" cap="flat" cmpd="sng">
                <a:solidFill>
                  <a:schemeClr val="tx1"/>
                </a:solidFill>
                <a:prstDash val="solid"/>
                <a:miter/>
                <a:headEnd type="none" w="med" len="med"/>
                <a:tailEnd type="none" w="med" len="med"/>
              </a:ln>
            </p:spPr>
            <p:txBody>
              <a:bodyPr/>
              <a:lstStyle/>
              <a:p>
                <a:endParaRPr lang="zh-CN" altLang="en-US"/>
              </a:p>
            </p:txBody>
          </p:sp>
          <p:sp>
            <p:nvSpPr>
              <p:cNvPr id="79880" name="椭圆 109573"/>
              <p:cNvSpPr/>
              <p:nvPr/>
            </p:nvSpPr>
            <p:spPr>
              <a:xfrm>
                <a:off x="4332" y="1616"/>
                <a:ext cx="680" cy="680"/>
              </a:xfrm>
              <a:prstGeom prst="ellipse">
                <a:avLst/>
              </a:prstGeom>
              <a:solidFill>
                <a:srgbClr val="00FFFF"/>
              </a:solidFill>
              <a:ln w="9525" cap="flat" cmpd="sng">
                <a:solidFill>
                  <a:schemeClr val="tx1"/>
                </a:solidFill>
                <a:prstDash val="solid"/>
                <a:round/>
                <a:headEnd type="none" w="med" len="med"/>
                <a:tailEnd type="none" w="med" len="med"/>
              </a:ln>
            </p:spPr>
            <p:txBody>
              <a:bodyPr anchor="t"/>
              <a:lstStyle/>
              <a:p>
                <a:pPr algn="ctr"/>
                <a:endParaRPr lang="zh-CN" altLang="en-US">
                  <a:latin typeface="Arial" panose="020B0604020202020204" pitchFamily="34" charset="0"/>
                </a:endParaRPr>
              </a:p>
            </p:txBody>
          </p:sp>
        </p:grpSp>
        <p:sp>
          <p:nvSpPr>
            <p:cNvPr id="79881" name="直接连接符 109576"/>
            <p:cNvSpPr/>
            <p:nvPr/>
          </p:nvSpPr>
          <p:spPr>
            <a:xfrm>
              <a:off x="4468" y="2205"/>
              <a:ext cx="952" cy="0"/>
            </a:xfrm>
            <a:prstGeom prst="line">
              <a:avLst/>
            </a:prstGeom>
            <a:ln w="9525" cap="flat" cmpd="sng">
              <a:solidFill>
                <a:schemeClr val="tx1"/>
              </a:solidFill>
              <a:prstDash val="solid"/>
              <a:round/>
              <a:headEnd type="none" w="med" len="med"/>
              <a:tailEnd type="triangle" w="med" len="med"/>
            </a:ln>
          </p:spPr>
        </p:sp>
        <p:sp>
          <p:nvSpPr>
            <p:cNvPr id="79882" name="直接连接符 109577"/>
            <p:cNvSpPr/>
            <p:nvPr/>
          </p:nvSpPr>
          <p:spPr>
            <a:xfrm>
              <a:off x="5420" y="1344"/>
              <a:ext cx="1" cy="1460"/>
            </a:xfrm>
            <a:prstGeom prst="line">
              <a:avLst/>
            </a:prstGeom>
            <a:ln w="9525" cap="flat" cmpd="sng">
              <a:solidFill>
                <a:schemeClr val="tx1"/>
              </a:solidFill>
              <a:prstDash val="solid"/>
              <a:round/>
              <a:headEnd type="none" w="med" len="med"/>
              <a:tailEnd type="none" w="med" len="med"/>
            </a:ln>
          </p:spPr>
        </p:sp>
        <p:sp>
          <p:nvSpPr>
            <p:cNvPr id="79883" name="文本框 109578"/>
            <p:cNvSpPr txBox="1"/>
            <p:nvPr/>
          </p:nvSpPr>
          <p:spPr>
            <a:xfrm>
              <a:off x="4786" y="2387"/>
              <a:ext cx="317" cy="231"/>
            </a:xfrm>
            <a:prstGeom prst="rect">
              <a:avLst/>
            </a:prstGeom>
            <a:noFill/>
            <a:ln w="9525">
              <a:noFill/>
            </a:ln>
          </p:spPr>
          <p:txBody>
            <a:bodyPr anchor="t">
              <a:spAutoFit/>
            </a:bodyPr>
            <a:lstStyle/>
            <a:p>
              <a:pPr>
                <a:spcBef>
                  <a:spcPct val="50000"/>
                </a:spcBef>
              </a:pPr>
              <a:endParaRPr lang="zh-CN" altLang="en-US" dirty="0">
                <a:latin typeface="Arial" panose="020B0604020202020204" pitchFamily="34" charset="0"/>
              </a:endParaRPr>
            </a:p>
          </p:txBody>
        </p:sp>
        <p:sp>
          <p:nvSpPr>
            <p:cNvPr id="79884" name="文本框 109579"/>
            <p:cNvSpPr txBox="1"/>
            <p:nvPr/>
          </p:nvSpPr>
          <p:spPr>
            <a:xfrm>
              <a:off x="4785" y="2160"/>
              <a:ext cx="317" cy="231"/>
            </a:xfrm>
            <a:prstGeom prst="rect">
              <a:avLst/>
            </a:prstGeom>
            <a:noFill/>
            <a:ln w="9525">
              <a:noFill/>
            </a:ln>
          </p:spPr>
          <p:txBody>
            <a:bodyPr anchor="t">
              <a:spAutoFit/>
            </a:bodyPr>
            <a:lstStyle/>
            <a:p>
              <a:pPr>
                <a:spcBef>
                  <a:spcPct val="50000"/>
                </a:spcBef>
              </a:pPr>
              <a:r>
                <a:rPr lang="en-US" altLang="zh-CN">
                  <a:latin typeface="Arial" panose="020B0604020202020204" pitchFamily="34" charset="0"/>
                </a:rPr>
                <a:t>R</a:t>
              </a:r>
              <a:endParaRPr lang="en-US" altLang="zh-CN">
                <a:latin typeface="Arial" panose="020B0604020202020204" pitchFamily="34" charset="0"/>
              </a:endParaRPr>
            </a:p>
          </p:txBody>
        </p:sp>
        <p:sp>
          <p:nvSpPr>
            <p:cNvPr id="79885" name="新月形 109580"/>
            <p:cNvSpPr/>
            <p:nvPr/>
          </p:nvSpPr>
          <p:spPr>
            <a:xfrm flipH="1">
              <a:off x="5420" y="1979"/>
              <a:ext cx="182" cy="453"/>
            </a:xfrm>
            <a:prstGeom prst="moon">
              <a:avLst>
                <a:gd name="adj" fmla="val 20875"/>
              </a:avLst>
            </a:prstGeom>
            <a:noFill/>
            <a:ln w="9525" cap="flat" cmpd="sng">
              <a:solidFill>
                <a:srgbClr val="FF0000"/>
              </a:solidFill>
              <a:prstDash val="solid"/>
              <a:miter/>
              <a:headEnd type="none" w="med" len="med"/>
              <a:tailEnd type="none" w="med" len="med"/>
            </a:ln>
          </p:spPr>
          <p:txBody>
            <a:bodyPr anchor="t"/>
            <a:lstStyle/>
            <a:p>
              <a:pPr algn="ctr"/>
              <a:endParaRPr lang="zh-CN" altLang="en-US">
                <a:latin typeface="Arial" panose="020B0604020202020204" pitchFamily="34" charset="0"/>
              </a:endParaRPr>
            </a:p>
          </p:txBody>
        </p:sp>
        <p:sp>
          <p:nvSpPr>
            <p:cNvPr id="79886" name="椭圆 109582"/>
            <p:cNvSpPr/>
            <p:nvPr/>
          </p:nvSpPr>
          <p:spPr>
            <a:xfrm>
              <a:off x="5193" y="2024"/>
              <a:ext cx="318" cy="363"/>
            </a:xfrm>
            <a:prstGeom prst="ellipse">
              <a:avLst/>
            </a:prstGeom>
            <a:noFill/>
            <a:ln w="9525" cap="flat" cmpd="sng">
              <a:solidFill>
                <a:srgbClr val="0000FF"/>
              </a:solidFill>
              <a:prstDash val="solid"/>
              <a:round/>
              <a:headEnd type="none" w="med" len="med"/>
              <a:tailEnd type="none" w="med" len="med"/>
            </a:ln>
          </p:spPr>
          <p:txBody>
            <a:bodyPr anchor="t"/>
            <a:lstStyle/>
            <a:p>
              <a:pPr algn="ctr"/>
              <a:endParaRPr lang="zh-CN" altLang="en-US">
                <a:latin typeface="Arial" panose="020B0604020202020204" pitchFamily="34" charset="0"/>
              </a:endParaRPr>
            </a:p>
          </p:txBody>
        </p:sp>
      </p:grpSp>
    </p:spTree>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7" name="标题 158721"/>
          <p:cNvSpPr>
            <a:spLocks noGrp="1"/>
          </p:cNvSpPr>
          <p:nvPr>
            <p:ph type="title"/>
          </p:nvPr>
        </p:nvSpPr>
        <p:spPr/>
        <p:txBody>
          <a:bodyPr anchor="ctr"/>
          <a:lstStyle/>
          <a:p>
            <a:pPr marL="838200" indent="-838200"/>
            <a:r>
              <a:rPr lang="zh-CN" altLang="en-US" dirty="0"/>
              <a:t>练习题</a:t>
            </a:r>
            <a:endParaRPr lang="zh-CN" altLang="en-US" dirty="0"/>
          </a:p>
        </p:txBody>
      </p:sp>
      <p:sp>
        <p:nvSpPr>
          <p:cNvPr id="80898" name="文本占位符 158722"/>
          <p:cNvSpPr>
            <a:spLocks noGrp="1"/>
          </p:cNvSpPr>
          <p:nvPr>
            <p:ph idx="1"/>
          </p:nvPr>
        </p:nvSpPr>
        <p:spPr>
          <a:xfrm>
            <a:off x="468313" y="1449388"/>
            <a:ext cx="8136135" cy="5076825"/>
          </a:xfrm>
        </p:spPr>
        <p:txBody>
          <a:bodyPr anchor="t"/>
          <a:lstStyle/>
          <a:p>
            <a:pPr algn="just">
              <a:spcAft>
                <a:spcPct val="20000"/>
              </a:spcAft>
            </a:pPr>
            <a:r>
              <a:rPr lang="zh-CN" altLang="en-US" sz="2400" dirty="0"/>
              <a:t>假设地球赤道处的磁场为</a:t>
            </a:r>
            <a:r>
              <a:rPr lang="en-US" altLang="zh-CN" sz="2400" dirty="0">
                <a:latin typeface="Times New Roman" panose="02020603050405020304" pitchFamily="18" charset="0"/>
                <a:cs typeface="Times New Roman" panose="02020603050405020304" pitchFamily="18" charset="0"/>
              </a:rPr>
              <a:t>0.3G</a:t>
            </a:r>
            <a:r>
              <a:rPr lang="zh-CN" altLang="en-US" sz="2400" dirty="0"/>
              <a:t>，并且它象理想偶极子一样，以</a:t>
            </a:r>
            <a:r>
              <a:rPr lang="en-US" altLang="zh-CN" sz="2400" i="1" dirty="0">
                <a:latin typeface="Times New Roman" panose="02020603050405020304" pitchFamily="18" charset="0"/>
                <a:cs typeface="Times New Roman" panose="02020603050405020304" pitchFamily="18" charset="0"/>
              </a:rPr>
              <a:t>r</a:t>
            </a:r>
            <a:r>
              <a:rPr lang="en-US" altLang="zh-CN" sz="2400" baseline="30000" dirty="0">
                <a:latin typeface="Times New Roman" panose="02020603050405020304" pitchFamily="18" charset="0"/>
                <a:cs typeface="Times New Roman" panose="02020603050405020304" pitchFamily="18" charset="0"/>
              </a:rPr>
              <a:t>-3</a:t>
            </a:r>
            <a:r>
              <a:rPr lang="zh-CN" altLang="en-US" sz="2400" dirty="0"/>
              <a:t>衰减。假设存在</a:t>
            </a:r>
            <a:r>
              <a:rPr lang="en-US" altLang="zh-CN" sz="2400" dirty="0">
                <a:latin typeface="Times New Roman" panose="02020603050405020304" pitchFamily="18" charset="0"/>
                <a:cs typeface="Times New Roman" panose="02020603050405020304" pitchFamily="18" charset="0"/>
              </a:rPr>
              <a:t>1eV</a:t>
            </a:r>
            <a:r>
              <a:rPr lang="zh-CN" altLang="en-US" sz="2400" dirty="0"/>
              <a:t>质子和</a:t>
            </a:r>
            <a:r>
              <a:rPr lang="en-US" altLang="zh-CN" sz="2400" dirty="0">
                <a:latin typeface="Times New Roman" panose="02020603050405020304" pitchFamily="18" charset="0"/>
                <a:cs typeface="Times New Roman" panose="02020603050405020304" pitchFamily="18" charset="0"/>
              </a:rPr>
              <a:t>3</a:t>
            </a:r>
            <a:r>
              <a:rPr lang="en-US" altLang="zh-CN" sz="2400" dirty="0">
                <a:cs typeface="Times New Roman" panose="02020603050405020304" pitchFamily="18" charset="0"/>
              </a:rPr>
              <a:t>x</a:t>
            </a:r>
            <a:r>
              <a:rPr lang="en-US" altLang="zh-CN" sz="2400" dirty="0">
                <a:latin typeface="Times New Roman" panose="02020603050405020304" pitchFamily="18" charset="0"/>
                <a:cs typeface="Times New Roman" panose="02020603050405020304" pitchFamily="18" charset="0"/>
              </a:rPr>
              <a:t>10</a:t>
            </a:r>
            <a:r>
              <a:rPr lang="en-US" altLang="zh-CN" sz="2400" baseline="30000" dirty="0">
                <a:latin typeface="Times New Roman" panose="02020603050405020304" pitchFamily="18" charset="0"/>
                <a:cs typeface="Times New Roman" panose="02020603050405020304" pitchFamily="18" charset="0"/>
              </a:rPr>
              <a:t>4</a:t>
            </a:r>
            <a:r>
              <a:rPr lang="en-US" altLang="zh-CN" sz="2400" dirty="0">
                <a:latin typeface="Times New Roman" panose="02020603050405020304" pitchFamily="18" charset="0"/>
                <a:cs typeface="Times New Roman" panose="02020603050405020304" pitchFamily="18" charset="0"/>
              </a:rPr>
              <a:t>eV</a:t>
            </a:r>
            <a:r>
              <a:rPr lang="zh-CN" altLang="en-US" sz="2400" dirty="0"/>
              <a:t>的电子，分布各向同性。在赤道平面</a:t>
            </a:r>
            <a:r>
              <a:rPr lang="en-US" altLang="zh-CN" sz="2400" i="1" dirty="0">
                <a:latin typeface="Times New Roman" panose="02020603050405020304" pitchFamily="18" charset="0"/>
                <a:cs typeface="Times New Roman" panose="02020603050405020304" pitchFamily="18" charset="0"/>
              </a:rPr>
              <a:t>r</a:t>
            </a:r>
            <a:r>
              <a:rPr lang="en-US" altLang="zh-CN" sz="2400" dirty="0">
                <a:latin typeface="Times New Roman" panose="02020603050405020304" pitchFamily="18" charset="0"/>
                <a:cs typeface="Times New Roman" panose="02020603050405020304" pitchFamily="18" charset="0"/>
              </a:rPr>
              <a:t>=5</a:t>
            </a:r>
            <a:r>
              <a:rPr lang="en-US" altLang="zh-CN" sz="2400" i="1" dirty="0">
                <a:latin typeface="Times New Roman" panose="02020603050405020304" pitchFamily="18" charset="0"/>
                <a:cs typeface="Times New Roman" panose="02020603050405020304" pitchFamily="18" charset="0"/>
              </a:rPr>
              <a:t>R</a:t>
            </a:r>
            <a:r>
              <a:rPr lang="en-US" altLang="zh-CN" sz="2400" dirty="0"/>
              <a:t>(</a:t>
            </a:r>
            <a:r>
              <a:rPr lang="en-US" altLang="zh-CN" sz="2400" i="1" dirty="0">
                <a:latin typeface="Times New Roman" panose="02020603050405020304" pitchFamily="18" charset="0"/>
                <a:cs typeface="Times New Roman" panose="02020603050405020304" pitchFamily="18" charset="0"/>
              </a:rPr>
              <a:t>R</a:t>
            </a:r>
            <a:r>
              <a:rPr lang="zh-CN" altLang="en-US" sz="2400" dirty="0"/>
              <a:t>为地球半径</a:t>
            </a:r>
            <a:r>
              <a:rPr lang="en-US" altLang="zh-CN" sz="2400" dirty="0"/>
              <a:t>)</a:t>
            </a:r>
            <a:r>
              <a:rPr lang="zh-CN" altLang="en-US" sz="2400" dirty="0"/>
              <a:t>处，二者密度都为</a:t>
            </a:r>
            <a:r>
              <a:rPr lang="en-US" altLang="zh-CN" sz="2400" i="1" dirty="0">
                <a:latin typeface="Times New Roman" panose="02020603050405020304" pitchFamily="18" charset="0"/>
                <a:cs typeface="Times New Roman" panose="02020603050405020304" pitchFamily="18" charset="0"/>
              </a:rPr>
              <a:t>n</a:t>
            </a:r>
            <a:r>
              <a:rPr lang="en-US" altLang="zh-CN" sz="2400" dirty="0">
                <a:latin typeface="Times New Roman" panose="02020603050405020304" pitchFamily="18" charset="0"/>
                <a:cs typeface="Times New Roman" panose="02020603050405020304" pitchFamily="18" charset="0"/>
              </a:rPr>
              <a:t>=10</a:t>
            </a:r>
            <a:r>
              <a:rPr lang="en-US" altLang="zh-CN" sz="2400" baseline="30000" dirty="0">
                <a:latin typeface="Times New Roman" panose="02020603050405020304" pitchFamily="18" charset="0"/>
                <a:cs typeface="Times New Roman" panose="02020603050405020304" pitchFamily="18" charset="0"/>
              </a:rPr>
              <a:t>5</a:t>
            </a:r>
            <a:r>
              <a:rPr lang="en-US" altLang="zh-CN" sz="2400" dirty="0">
                <a:latin typeface="Times New Roman" panose="02020603050405020304" pitchFamily="18" charset="0"/>
                <a:cs typeface="Times New Roman" panose="02020603050405020304" pitchFamily="18" charset="0"/>
              </a:rPr>
              <a:t>m</a:t>
            </a:r>
            <a:r>
              <a:rPr lang="en-US" altLang="zh-CN" sz="2400" baseline="30000" dirty="0">
                <a:latin typeface="Times New Roman" panose="02020603050405020304" pitchFamily="18" charset="0"/>
                <a:cs typeface="Times New Roman" panose="02020603050405020304" pitchFamily="18" charset="0"/>
              </a:rPr>
              <a:t>-3</a:t>
            </a:r>
            <a:r>
              <a:rPr lang="zh-CN" altLang="en-US" sz="2400" dirty="0"/>
              <a:t>。</a:t>
            </a:r>
            <a:r>
              <a:rPr lang="en-US" altLang="zh-CN" sz="2400" dirty="0"/>
              <a:t>(1)</a:t>
            </a:r>
            <a:r>
              <a:rPr lang="zh-CN" altLang="en-US" sz="2400" dirty="0"/>
              <a:t>计算离子和电子的磁场梯度漂移速度。</a:t>
            </a:r>
            <a:r>
              <a:rPr lang="en-US" altLang="zh-CN" sz="2400" dirty="0"/>
              <a:t>(2)</a:t>
            </a:r>
            <a:r>
              <a:rPr lang="zh-CN" altLang="en-US" sz="2400" dirty="0"/>
              <a:t>电子的漂移方向如何？</a:t>
            </a:r>
            <a:r>
              <a:rPr lang="en-US" altLang="zh-CN" sz="2400" dirty="0"/>
              <a:t>(3)</a:t>
            </a:r>
            <a:r>
              <a:rPr lang="zh-CN" altLang="en-US" sz="2400" dirty="0"/>
              <a:t>一个电子绕地球缓转一周所需要的时间。</a:t>
            </a:r>
            <a:r>
              <a:rPr lang="en-US" altLang="zh-CN" sz="2400" dirty="0"/>
              <a:t>(4)</a:t>
            </a:r>
            <a:r>
              <a:rPr lang="zh-CN" altLang="en-US" sz="2400" dirty="0"/>
              <a:t>计算环向漂移电流密度。</a:t>
            </a:r>
            <a:endParaRPr lang="zh-CN" altLang="en-US" sz="2400" dirty="0"/>
          </a:p>
          <a:p>
            <a:pPr algn="just">
              <a:lnSpc>
                <a:spcPct val="110000"/>
              </a:lnSpc>
              <a:spcAft>
                <a:spcPct val="20000"/>
              </a:spcAft>
            </a:pPr>
            <a:r>
              <a:rPr lang="zh-CN" altLang="en-US" sz="2400" dirty="0"/>
              <a:t>在磁镜比</a:t>
            </a:r>
            <a:r>
              <a:rPr lang="en-US" altLang="zh-CN" sz="2400" i="1" dirty="0">
                <a:latin typeface="Times New Roman" panose="02020603050405020304" pitchFamily="18" charset="0"/>
                <a:cs typeface="Times New Roman" panose="02020603050405020304" pitchFamily="18" charset="0"/>
              </a:rPr>
              <a:t>R</a:t>
            </a:r>
            <a:r>
              <a:rPr lang="en-US" altLang="zh-CN" sz="2400" baseline="-25000" dirty="0">
                <a:latin typeface="Times New Roman" panose="02020603050405020304" pitchFamily="18" charset="0"/>
                <a:cs typeface="Times New Roman" panose="02020603050405020304" pitchFamily="18" charset="0"/>
              </a:rPr>
              <a:t>m</a:t>
            </a:r>
            <a:r>
              <a:rPr lang="en-US" altLang="zh-CN" sz="2400" dirty="0">
                <a:latin typeface="Times New Roman" panose="02020603050405020304" pitchFamily="18" charset="0"/>
                <a:cs typeface="Times New Roman" panose="02020603050405020304" pitchFamily="18" charset="0"/>
              </a:rPr>
              <a:t>=5</a:t>
            </a:r>
            <a:r>
              <a:rPr lang="zh-CN" altLang="en-US" sz="2400" dirty="0"/>
              <a:t>的两个运动磁镜间俘获的一个宇宙射线的质子，它的初始能量为</a:t>
            </a:r>
            <a:r>
              <a:rPr lang="en-US" altLang="zh-CN" sz="2400" i="1" dirty="0">
                <a:latin typeface="Times New Roman" panose="02020603050405020304" pitchFamily="18" charset="0"/>
                <a:cs typeface="Times New Roman" panose="02020603050405020304" pitchFamily="18" charset="0"/>
              </a:rPr>
              <a:t>W</a:t>
            </a:r>
            <a:r>
              <a:rPr lang="en-US" altLang="zh-CN" sz="2400" dirty="0">
                <a:latin typeface="Times New Roman" panose="02020603050405020304" pitchFamily="18" charset="0"/>
                <a:cs typeface="Times New Roman" panose="02020603050405020304" pitchFamily="18" charset="0"/>
              </a:rPr>
              <a:t>=10</a:t>
            </a:r>
            <a:r>
              <a:rPr lang="en-US" altLang="zh-CN" sz="2400" baseline="30000" dirty="0">
                <a:latin typeface="Times New Roman" panose="02020603050405020304" pitchFamily="18" charset="0"/>
                <a:cs typeface="Times New Roman" panose="02020603050405020304" pitchFamily="18" charset="0"/>
              </a:rPr>
              <a:t>3</a:t>
            </a:r>
            <a:r>
              <a:rPr lang="en-US" altLang="zh-CN" sz="2400" dirty="0">
                <a:latin typeface="Times New Roman" panose="02020603050405020304" pitchFamily="18" charset="0"/>
                <a:cs typeface="Times New Roman" panose="02020603050405020304" pitchFamily="18" charset="0"/>
              </a:rPr>
              <a:t>eV</a:t>
            </a:r>
            <a:r>
              <a:rPr lang="zh-CN" altLang="en-US" sz="2400" dirty="0"/>
              <a:t>，并且在中间平面处有：</a:t>
            </a:r>
            <a:r>
              <a:rPr lang="en-US" altLang="zh-CN" sz="2400" i="1" dirty="0">
                <a:latin typeface="Book Antiqua" panose="02040602050305030304" pitchFamily="18" charset="0"/>
              </a:rPr>
              <a:t>v</a:t>
            </a:r>
            <a:r>
              <a:rPr lang="zh-CN" altLang="en-US" sz="2400" baseline="-25000" dirty="0"/>
              <a:t>垂直</a:t>
            </a:r>
            <a:r>
              <a:rPr lang="en-US" altLang="zh-CN" sz="2400" dirty="0">
                <a:latin typeface="Times New Roman" panose="02020603050405020304" pitchFamily="18" charset="0"/>
                <a:cs typeface="Times New Roman" panose="02020603050405020304" pitchFamily="18" charset="0"/>
              </a:rPr>
              <a:t>=</a:t>
            </a:r>
            <a:r>
              <a:rPr lang="en-US" altLang="zh-CN" sz="2400" i="1" dirty="0">
                <a:latin typeface="Book Antiqua" panose="02040602050305030304" pitchFamily="18" charset="0"/>
              </a:rPr>
              <a:t>v</a:t>
            </a:r>
            <a:r>
              <a:rPr lang="zh-CN" altLang="en-US" sz="2400" baseline="-25000" dirty="0"/>
              <a:t>平行</a:t>
            </a:r>
            <a:r>
              <a:rPr lang="zh-CN" altLang="en-US" sz="2400" dirty="0"/>
              <a:t>，每个磁镜以速度</a:t>
            </a:r>
            <a:r>
              <a:rPr lang="en-US" altLang="zh-CN" sz="2400" i="1" dirty="0" err="1">
                <a:latin typeface="Book Antiqua" panose="02040602050305030304" pitchFamily="18" charset="0"/>
              </a:rPr>
              <a:t>v</a:t>
            </a:r>
            <a:r>
              <a:rPr lang="en-US" altLang="zh-CN" sz="2400" baseline="-25000" dirty="0" err="1">
                <a:latin typeface="Times New Roman" panose="02020603050405020304" pitchFamily="18" charset="0"/>
                <a:cs typeface="Times New Roman" panose="02020603050405020304" pitchFamily="18" charset="0"/>
              </a:rPr>
              <a:t>m</a:t>
            </a:r>
            <a:r>
              <a:rPr lang="en-US" altLang="zh-CN" sz="2400" dirty="0">
                <a:latin typeface="Times New Roman" panose="02020603050405020304" pitchFamily="18" charset="0"/>
                <a:cs typeface="Times New Roman" panose="02020603050405020304" pitchFamily="18" charset="0"/>
              </a:rPr>
              <a:t>=10</a:t>
            </a:r>
            <a:r>
              <a:rPr lang="en-US" altLang="zh-CN" sz="2400" baseline="30000" dirty="0">
                <a:latin typeface="Times New Roman" panose="02020603050405020304" pitchFamily="18" charset="0"/>
                <a:cs typeface="Times New Roman" panose="02020603050405020304" pitchFamily="18" charset="0"/>
              </a:rPr>
              <a:t>4</a:t>
            </a:r>
            <a:r>
              <a:rPr lang="en-US" altLang="zh-CN" sz="2400" dirty="0">
                <a:latin typeface="Times New Roman" panose="02020603050405020304" pitchFamily="18" charset="0"/>
                <a:cs typeface="Times New Roman" panose="02020603050405020304" pitchFamily="18" charset="0"/>
              </a:rPr>
              <a:t>m/s</a:t>
            </a:r>
            <a:r>
              <a:rPr lang="zh-CN" altLang="en-US" sz="2400" dirty="0"/>
              <a:t>向中间平面运动，</a:t>
            </a:r>
            <a:r>
              <a:rPr lang="en-US" altLang="zh-CN" sz="2400" i="1" dirty="0">
                <a:latin typeface="Times New Roman" panose="02020603050405020304" pitchFamily="18" charset="0"/>
                <a:cs typeface="Times New Roman" panose="02020603050405020304" pitchFamily="18" charset="0"/>
              </a:rPr>
              <a:t>L</a:t>
            </a:r>
            <a:r>
              <a:rPr lang="en-US" altLang="zh-CN" sz="2400" dirty="0">
                <a:latin typeface="Times New Roman" panose="02020603050405020304" pitchFamily="18" charset="0"/>
                <a:cs typeface="Times New Roman" panose="02020603050405020304" pitchFamily="18" charset="0"/>
              </a:rPr>
              <a:t>=10</a:t>
            </a:r>
            <a:r>
              <a:rPr lang="en-US" altLang="zh-CN" sz="2400" baseline="30000" dirty="0">
                <a:latin typeface="Times New Roman" panose="02020603050405020304" pitchFamily="18" charset="0"/>
                <a:cs typeface="Times New Roman" panose="02020603050405020304" pitchFamily="18" charset="0"/>
              </a:rPr>
              <a:t>10</a:t>
            </a:r>
            <a:r>
              <a:rPr lang="en-US" altLang="zh-CN" sz="2400" dirty="0">
                <a:latin typeface="Times New Roman" panose="02020603050405020304" pitchFamily="18" charset="0"/>
                <a:cs typeface="Times New Roman" panose="02020603050405020304" pitchFamily="18" charset="0"/>
              </a:rPr>
              <a:t>m</a:t>
            </a:r>
            <a:r>
              <a:rPr lang="zh-CN" altLang="en-US" sz="2400" dirty="0"/>
              <a:t>。 </a:t>
            </a:r>
            <a:r>
              <a:rPr lang="en-US" altLang="zh-CN" sz="2400" dirty="0"/>
              <a:t>(1)</a:t>
            </a:r>
            <a:r>
              <a:rPr lang="zh-CN" altLang="en-US" sz="2400" dirty="0"/>
              <a:t>用损失椎公式和磁矩不变性，求出质子逃逸前将加速到多高能量。</a:t>
            </a:r>
            <a:r>
              <a:rPr lang="en-US" altLang="zh-CN" sz="2400" dirty="0"/>
              <a:t>(2)</a:t>
            </a:r>
            <a:r>
              <a:rPr lang="zh-CN" altLang="en-US" sz="2400" dirty="0"/>
              <a:t>粒子由初始被捕获到逃逸需要多少时间？</a:t>
            </a:r>
            <a:endParaRPr lang="zh-CN" altLang="en-US" sz="2400" dirty="0"/>
          </a:p>
        </p:txBody>
      </p:sp>
      <p:sp>
        <p:nvSpPr>
          <p:cNvPr id="80899" name="矩形 158723"/>
          <p:cNvSpPr/>
          <p:nvPr/>
        </p:nvSpPr>
        <p:spPr>
          <a:xfrm>
            <a:off x="0" y="0"/>
            <a:ext cx="9144000" cy="0"/>
          </a:xfrm>
          <a:prstGeom prst="rect">
            <a:avLst/>
          </a:prstGeom>
          <a:noFill/>
          <a:ln w="9525">
            <a:noFill/>
          </a:ln>
        </p:spPr>
        <p:txBody>
          <a:bodyPr/>
          <a:lstStyle/>
          <a:p>
            <a:pPr algn="ctr"/>
            <a:endParaRPr lang="zh-CN" altLang="en-US" dirty="0">
              <a:latin typeface="Arial" panose="020B0604020202020204" pitchFamily="34" charset="0"/>
            </a:endParaRPr>
          </a:p>
        </p:txBody>
      </p:sp>
      <p:sp>
        <p:nvSpPr>
          <p:cNvPr id="80900" name="矩形 158724"/>
          <p:cNvSpPr/>
          <p:nvPr/>
        </p:nvSpPr>
        <p:spPr>
          <a:xfrm>
            <a:off x="0" y="0"/>
            <a:ext cx="9144000" cy="0"/>
          </a:xfrm>
          <a:prstGeom prst="rect">
            <a:avLst/>
          </a:prstGeom>
          <a:noFill/>
          <a:ln w="9525">
            <a:noFill/>
          </a:ln>
        </p:spPr>
        <p:txBody>
          <a:bodyPr/>
          <a:lstStyle/>
          <a:p>
            <a:pPr algn="ctr"/>
            <a:endParaRPr lang="zh-CN" altLang="en-US" dirty="0">
              <a:latin typeface="Arial" panose="020B0604020202020204" pitchFamily="34" charset="0"/>
            </a:endParaRPr>
          </a:p>
        </p:txBody>
      </p:sp>
      <p:sp>
        <p:nvSpPr>
          <p:cNvPr id="80901" name="文本框 158726"/>
          <p:cNvSpPr txBox="1"/>
          <p:nvPr/>
        </p:nvSpPr>
        <p:spPr>
          <a:xfrm>
            <a:off x="7740650" y="6237288"/>
            <a:ext cx="1008063" cy="366712"/>
          </a:xfrm>
          <a:prstGeom prst="rect">
            <a:avLst/>
          </a:prstGeom>
          <a:noFill/>
          <a:ln w="9525">
            <a:noFill/>
          </a:ln>
        </p:spPr>
        <p:txBody>
          <a:bodyPr>
            <a:spAutoFit/>
          </a:bodyPr>
          <a:lstStyle/>
          <a:p>
            <a:r>
              <a:rPr lang="zh-CN" altLang="en-US" dirty="0">
                <a:latin typeface="Arial" panose="020B0604020202020204" pitchFamily="34" charset="0"/>
              </a:rPr>
              <a:t>第</a:t>
            </a:r>
            <a:r>
              <a:rPr lang="en-US" altLang="zh-CN">
                <a:latin typeface="Arial" panose="020B0604020202020204" pitchFamily="34" charset="0"/>
              </a:rPr>
              <a:t>4</a:t>
            </a:r>
            <a:r>
              <a:rPr lang="zh-CN" altLang="en-US" dirty="0">
                <a:latin typeface="Arial" panose="020B0604020202020204" pitchFamily="34" charset="0"/>
              </a:rPr>
              <a:t>次课</a:t>
            </a:r>
            <a:endParaRPr lang="en-US" altLang="zh-CN" dirty="0">
              <a:latin typeface="Arial" panose="020B0604020202020204" pitchFamily="34" charset="0"/>
            </a:endParaRPr>
          </a:p>
        </p:txBody>
      </p:sp>
    </p:spTree>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1" name="标题 111617"/>
          <p:cNvSpPr>
            <a:spLocks noGrp="1"/>
          </p:cNvSpPr>
          <p:nvPr>
            <p:ph type="title"/>
          </p:nvPr>
        </p:nvSpPr>
        <p:spPr/>
        <p:txBody>
          <a:bodyPr anchor="ctr"/>
          <a:lstStyle/>
          <a:p>
            <a:pPr marL="838200" indent="-838200"/>
            <a:r>
              <a:rPr lang="zh-CN" altLang="en-US" dirty="0"/>
              <a:t>分布函数的宏观物理量</a:t>
            </a:r>
            <a:endParaRPr lang="zh-CN" altLang="en-US" dirty="0"/>
          </a:p>
        </p:txBody>
      </p:sp>
      <mc:AlternateContent xmlns:mc="http://schemas.openxmlformats.org/markup-compatibility/2006">
        <mc:Choice xmlns:a14="http://schemas.microsoft.com/office/drawing/2010/main" Requires="a14">
          <p:sp>
            <p:nvSpPr>
              <p:cNvPr id="81922" name="文本占位符 111618"/>
              <p:cNvSpPr>
                <a:spLocks noGrp="1"/>
              </p:cNvSpPr>
              <p:nvPr>
                <p:ph idx="1"/>
              </p:nvPr>
            </p:nvSpPr>
            <p:spPr>
              <a:xfrm>
                <a:off x="251520" y="1520788"/>
                <a:ext cx="8435280" cy="4968875"/>
              </a:xfrm>
            </p:spPr>
            <p:txBody>
              <a:bodyPr anchor="t"/>
              <a:lstStyle/>
              <a:p>
                <a:pPr>
                  <a:lnSpc>
                    <a:spcPct val="90000"/>
                  </a:lnSpc>
                </a:pPr>
                <a:r>
                  <a:rPr lang="zh-CN" altLang="en-US" sz="2800" dirty="0"/>
                  <a:t>分布函数的意义在于描述了局域中具有特定速度的粒子有多少。所有速度的粒子总数即为单位体积内的粒子数：</a:t>
                </a:r>
                <a:endParaRPr lang="en-US" altLang="zh-CN" sz="2800" dirty="0"/>
              </a:p>
              <a:p>
                <a:pPr marL="514350" lvl="1" indent="0" algn="ctr">
                  <a:lnSpc>
                    <a:spcPct val="90000"/>
                  </a:lnSpc>
                  <a:buNone/>
                </a:pPr>
                <a:r>
                  <a:rPr lang="en-US" altLang="zh-CN" dirty="0"/>
                  <a:t> </a:t>
                </a:r>
                <a14:m>
                  <m:oMath xmlns:m="http://schemas.openxmlformats.org/officeDocument/2006/math">
                    <m:r>
                      <a:rPr lang="en-US" altLang="zh-CN" i="1" dirty="0">
                        <a:latin typeface="Cambria Math" panose="02040503050406030204" pitchFamily="18" charset="0"/>
                      </a:rPr>
                      <m:t>𝑛</m:t>
                    </m:r>
                    <m:d>
                      <m:dPr>
                        <m:ctrlPr>
                          <a:rPr lang="en-US" altLang="zh-CN" i="1" dirty="0">
                            <a:latin typeface="Cambria Math" panose="02040503050406030204" pitchFamily="18" charset="0"/>
                          </a:rPr>
                        </m:ctrlPr>
                      </m:dPr>
                      <m:e>
                        <m:r>
                          <a:rPr lang="en-US" altLang="zh-CN" i="1" dirty="0">
                            <a:latin typeface="Cambria Math" panose="02040503050406030204" pitchFamily="18" charset="0"/>
                          </a:rPr>
                          <m:t>𝑡</m:t>
                        </m:r>
                        <m:r>
                          <a:rPr lang="en-US" altLang="zh-CN" i="1" dirty="0">
                            <a:latin typeface="Cambria Math" panose="02040503050406030204" pitchFamily="18" charset="0"/>
                          </a:rPr>
                          <m:t>,</m:t>
                        </m:r>
                        <m:r>
                          <a:rPr lang="en-US" altLang="zh-CN" b="1" i="1" dirty="0">
                            <a:latin typeface="Cambria Math" panose="02040503050406030204" pitchFamily="18" charset="0"/>
                          </a:rPr>
                          <m:t>𝒙</m:t>
                        </m:r>
                      </m:e>
                    </m:d>
                    <m:r>
                      <a:rPr lang="en-US" altLang="zh-CN" i="1" dirty="0">
                        <a:latin typeface="Cambria Math" panose="02040503050406030204" pitchFamily="18" charset="0"/>
                      </a:rPr>
                      <m:t>=</m:t>
                    </m:r>
                    <m:nary>
                      <m:naryPr>
                        <m:limLoc m:val="undOvr"/>
                        <m:subHide m:val="on"/>
                        <m:supHide m:val="on"/>
                        <m:ctrlPr>
                          <a:rPr lang="en-US" altLang="zh-CN" i="1" dirty="0">
                            <a:latin typeface="Cambria Math" panose="02040503050406030204" pitchFamily="18" charset="0"/>
                          </a:rPr>
                        </m:ctrlPr>
                      </m:naryPr>
                      <m:sub/>
                      <m:sup/>
                      <m:e>
                        <m:r>
                          <a:rPr lang="en-US" altLang="zh-CN" i="1" dirty="0">
                            <a:latin typeface="Cambria Math" panose="02040503050406030204" pitchFamily="18" charset="0"/>
                          </a:rPr>
                          <m:t>𝑓</m:t>
                        </m:r>
                        <m:d>
                          <m:dPr>
                            <m:ctrlPr>
                              <a:rPr lang="en-US" altLang="zh-CN" i="1" dirty="0">
                                <a:latin typeface="Cambria Math" panose="02040503050406030204" pitchFamily="18" charset="0"/>
                              </a:rPr>
                            </m:ctrlPr>
                          </m:dPr>
                          <m:e>
                            <m:r>
                              <a:rPr lang="en-US" altLang="zh-CN" i="1" dirty="0">
                                <a:latin typeface="Cambria Math" panose="02040503050406030204" pitchFamily="18" charset="0"/>
                              </a:rPr>
                              <m:t>𝑡</m:t>
                            </m:r>
                            <m:r>
                              <a:rPr lang="en-US" altLang="zh-CN" i="1" dirty="0">
                                <a:latin typeface="Cambria Math" panose="02040503050406030204" pitchFamily="18" charset="0"/>
                              </a:rPr>
                              <m:t>,</m:t>
                            </m:r>
                            <m:r>
                              <a:rPr lang="en-US" altLang="zh-CN" b="1" i="1" dirty="0">
                                <a:latin typeface="Cambria Math" panose="02040503050406030204" pitchFamily="18" charset="0"/>
                              </a:rPr>
                              <m:t>𝒙</m:t>
                            </m:r>
                            <m:r>
                              <a:rPr lang="en-US" altLang="zh-CN" i="1" dirty="0">
                                <a:latin typeface="Cambria Math" panose="02040503050406030204" pitchFamily="18" charset="0"/>
                              </a:rPr>
                              <m:t>,</m:t>
                            </m:r>
                            <m:r>
                              <a:rPr lang="en-US" altLang="zh-CN" b="1" i="1" dirty="0">
                                <a:latin typeface="Cambria Math" panose="02040503050406030204" pitchFamily="18" charset="0"/>
                              </a:rPr>
                              <m:t>𝒗</m:t>
                            </m:r>
                          </m:e>
                        </m:d>
                        <m:r>
                          <a:rPr lang="en-US" altLang="zh-CN" i="1" dirty="0">
                            <a:latin typeface="Cambria Math" panose="02040503050406030204" pitchFamily="18" charset="0"/>
                          </a:rPr>
                          <m:t>𝑑</m:t>
                        </m:r>
                        <m:r>
                          <a:rPr lang="en-US" altLang="zh-CN" b="1" i="1" dirty="0">
                            <a:latin typeface="Cambria Math" panose="02040503050406030204" pitchFamily="18" charset="0"/>
                          </a:rPr>
                          <m:t>𝒗</m:t>
                        </m:r>
                      </m:e>
                    </m:nary>
                  </m:oMath>
                </a14:m>
                <a:endParaRPr lang="en-US" altLang="zh-CN" dirty="0"/>
              </a:p>
              <a:p>
                <a:pPr>
                  <a:lnSpc>
                    <a:spcPct val="90000"/>
                  </a:lnSpc>
                </a:pPr>
                <a:r>
                  <a:rPr lang="zh-CN" altLang="en-US" sz="2800" dirty="0"/>
                  <a:t>若所测物理量</a:t>
                </a:r>
                <a14:m>
                  <m:oMath xmlns:m="http://schemas.openxmlformats.org/officeDocument/2006/math">
                    <m:r>
                      <a:rPr lang="en-US" altLang="zh-CN" sz="2800" i="1" dirty="0">
                        <a:latin typeface="Cambria Math" panose="02040503050406030204" pitchFamily="18" charset="0"/>
                      </a:rPr>
                      <m:t>𝜓</m:t>
                    </m:r>
                  </m:oMath>
                </a14:m>
                <a:r>
                  <a:rPr lang="zh-CN" altLang="en-US" sz="2800" dirty="0"/>
                  <a:t>在微观上是粒子速度的函数，其宏观测量值应该是局域所有粒子的</a:t>
                </a:r>
                <a14:m>
                  <m:oMath xmlns:m="http://schemas.openxmlformats.org/officeDocument/2006/math">
                    <m:r>
                      <a:rPr lang="en-US" altLang="zh-CN" sz="2800" i="1" dirty="0">
                        <a:latin typeface="Cambria Math" panose="02040503050406030204" pitchFamily="18" charset="0"/>
                      </a:rPr>
                      <m:t>𝜓</m:t>
                    </m:r>
                    <m:r>
                      <a:rPr lang="en-US" altLang="zh-CN" sz="2800" i="1" dirty="0">
                        <a:latin typeface="Cambria Math" panose="02040503050406030204" pitchFamily="18" charset="0"/>
                      </a:rPr>
                      <m:t>(</m:t>
                    </m:r>
                    <m:r>
                      <a:rPr lang="en-US" altLang="zh-CN" sz="2800" b="1" i="1" dirty="0">
                        <a:latin typeface="Cambria Math" panose="02040503050406030204" pitchFamily="18" charset="0"/>
                      </a:rPr>
                      <m:t>𝒗</m:t>
                    </m:r>
                    <m:r>
                      <a:rPr lang="en-US" altLang="zh-CN" sz="2800" i="1" dirty="0">
                        <a:latin typeface="Cambria Math" panose="02040503050406030204" pitchFamily="18" charset="0"/>
                      </a:rPr>
                      <m:t>)</m:t>
                    </m:r>
                  </m:oMath>
                </a14:m>
                <a:r>
                  <a:rPr lang="zh-CN" altLang="en-US" sz="2800" dirty="0"/>
                  <a:t>的平均值：</a:t>
                </a:r>
                <a:endParaRPr lang="zh-CN" altLang="en-US" sz="2800" dirty="0"/>
              </a:p>
              <a:p>
                <a:pPr marL="57150" indent="0" algn="ctr">
                  <a:lnSpc>
                    <a:spcPct val="90000"/>
                  </a:lnSpc>
                  <a:buNone/>
                </a:pPr>
                <a:r>
                  <a:rPr lang="en-US" altLang="zh-CN" sz="2800" b="0" dirty="0"/>
                  <a:t>    </a:t>
                </a:r>
                <a:r>
                  <a:rPr lang="zh-CN" altLang="en-US" sz="2800" dirty="0"/>
                  <a:t> </a:t>
                </a:r>
                <a14:m>
                  <m:oMath xmlns:m="http://schemas.openxmlformats.org/officeDocument/2006/math">
                    <m:d>
                      <m:dPr>
                        <m:begChr m:val="⟨"/>
                        <m:endChr m:val="⟩"/>
                        <m:ctrlPr>
                          <a:rPr lang="en-US" altLang="zh-CN" sz="2800" b="0" i="1" dirty="0" smtClean="0">
                            <a:latin typeface="Cambria Math" panose="02040503050406030204" pitchFamily="18" charset="0"/>
                          </a:rPr>
                        </m:ctrlPr>
                      </m:dPr>
                      <m:e>
                        <m:r>
                          <a:rPr lang="en-US" altLang="zh-CN" sz="2800" b="0" i="1" dirty="0" smtClean="0">
                            <a:latin typeface="Cambria Math" panose="02040503050406030204" pitchFamily="18" charset="0"/>
                          </a:rPr>
                          <m:t>𝜓</m:t>
                        </m:r>
                      </m:e>
                    </m:d>
                    <m:r>
                      <a:rPr lang="en-US" altLang="zh-CN" sz="2800" b="0" i="1" dirty="0" smtClean="0">
                        <a:latin typeface="Cambria Math" panose="02040503050406030204" pitchFamily="18" charset="0"/>
                      </a:rPr>
                      <m:t>=</m:t>
                    </m:r>
                    <m:f>
                      <m:fPr>
                        <m:ctrlPr>
                          <a:rPr lang="en-US" altLang="zh-CN" sz="2800" b="0" i="1" dirty="0" smtClean="0">
                            <a:latin typeface="Cambria Math" panose="02040503050406030204" pitchFamily="18" charset="0"/>
                          </a:rPr>
                        </m:ctrlPr>
                      </m:fPr>
                      <m:num>
                        <m:r>
                          <a:rPr lang="en-US" altLang="zh-CN" sz="2800" b="0" i="1" dirty="0" smtClean="0">
                            <a:latin typeface="Cambria Math" panose="02040503050406030204" pitchFamily="18" charset="0"/>
                          </a:rPr>
                          <m:t>1</m:t>
                        </m:r>
                      </m:num>
                      <m:den>
                        <m:r>
                          <a:rPr lang="en-US" altLang="zh-CN" sz="2800" b="0" i="1" dirty="0" smtClean="0">
                            <a:latin typeface="Cambria Math" panose="02040503050406030204" pitchFamily="18" charset="0"/>
                          </a:rPr>
                          <m:t>𝑛</m:t>
                        </m:r>
                      </m:den>
                    </m:f>
                    <m:nary>
                      <m:naryPr>
                        <m:limLoc m:val="undOvr"/>
                        <m:subHide m:val="on"/>
                        <m:supHide m:val="on"/>
                        <m:ctrlPr>
                          <a:rPr lang="en-US" altLang="zh-CN" sz="2800" i="1" dirty="0">
                            <a:latin typeface="Cambria Math" panose="02040503050406030204" pitchFamily="18" charset="0"/>
                          </a:rPr>
                        </m:ctrlPr>
                      </m:naryPr>
                      <m:sub/>
                      <m:sup/>
                      <m:e>
                        <m:r>
                          <a:rPr lang="en-US" altLang="zh-CN" sz="2800" i="1" dirty="0">
                            <a:latin typeface="Cambria Math" panose="02040503050406030204" pitchFamily="18" charset="0"/>
                          </a:rPr>
                          <m:t>𝜓</m:t>
                        </m:r>
                        <m:r>
                          <a:rPr lang="en-US" altLang="zh-CN" sz="2800" b="0" i="1" dirty="0" smtClean="0">
                            <a:latin typeface="Cambria Math" panose="02040503050406030204" pitchFamily="18" charset="0"/>
                          </a:rPr>
                          <m:t>(</m:t>
                        </m:r>
                        <m:r>
                          <a:rPr lang="en-US" altLang="zh-CN" sz="2800" b="1" i="1" dirty="0">
                            <a:latin typeface="Cambria Math" panose="02040503050406030204" pitchFamily="18" charset="0"/>
                          </a:rPr>
                          <m:t>𝒗</m:t>
                        </m:r>
                        <m:r>
                          <a:rPr lang="en-US" altLang="zh-CN" sz="2800" b="0" i="1" dirty="0" smtClean="0">
                            <a:latin typeface="Cambria Math" panose="02040503050406030204" pitchFamily="18" charset="0"/>
                          </a:rPr>
                          <m:t>)</m:t>
                        </m:r>
                        <m:r>
                          <a:rPr lang="en-US" altLang="zh-CN" sz="2800" i="1" dirty="0">
                            <a:latin typeface="Cambria Math" panose="02040503050406030204" pitchFamily="18" charset="0"/>
                          </a:rPr>
                          <m:t>𝑓</m:t>
                        </m:r>
                        <m:d>
                          <m:dPr>
                            <m:ctrlPr>
                              <a:rPr lang="en-US" altLang="zh-CN" sz="2800" i="1" dirty="0">
                                <a:latin typeface="Cambria Math" panose="02040503050406030204" pitchFamily="18" charset="0"/>
                              </a:rPr>
                            </m:ctrlPr>
                          </m:dPr>
                          <m:e>
                            <m:r>
                              <a:rPr lang="en-US" altLang="zh-CN" sz="2800" i="1" dirty="0">
                                <a:latin typeface="Cambria Math" panose="02040503050406030204" pitchFamily="18" charset="0"/>
                              </a:rPr>
                              <m:t>𝑡</m:t>
                            </m:r>
                            <m:r>
                              <a:rPr lang="en-US" altLang="zh-CN" sz="2800" i="1" dirty="0">
                                <a:latin typeface="Cambria Math" panose="02040503050406030204" pitchFamily="18" charset="0"/>
                              </a:rPr>
                              <m:t>,</m:t>
                            </m:r>
                            <m:r>
                              <a:rPr lang="en-US" altLang="zh-CN" sz="2800" b="1" i="1" dirty="0">
                                <a:latin typeface="Cambria Math" panose="02040503050406030204" pitchFamily="18" charset="0"/>
                              </a:rPr>
                              <m:t>𝒙</m:t>
                            </m:r>
                            <m:r>
                              <a:rPr lang="en-US" altLang="zh-CN" sz="2800" i="1" dirty="0">
                                <a:latin typeface="Cambria Math" panose="02040503050406030204" pitchFamily="18" charset="0"/>
                              </a:rPr>
                              <m:t>,</m:t>
                            </m:r>
                            <m:r>
                              <a:rPr lang="en-US" altLang="zh-CN" sz="2800" b="1" i="1" dirty="0">
                                <a:latin typeface="Cambria Math" panose="02040503050406030204" pitchFamily="18" charset="0"/>
                              </a:rPr>
                              <m:t>𝒗</m:t>
                            </m:r>
                          </m:e>
                        </m:d>
                        <m:r>
                          <a:rPr lang="en-US" altLang="zh-CN" sz="2800" i="1" dirty="0">
                            <a:latin typeface="Cambria Math" panose="02040503050406030204" pitchFamily="18" charset="0"/>
                          </a:rPr>
                          <m:t>𝑑</m:t>
                        </m:r>
                        <m:r>
                          <a:rPr lang="en-US" altLang="zh-CN" sz="2800" b="1" i="1" dirty="0">
                            <a:latin typeface="Cambria Math" panose="02040503050406030204" pitchFamily="18" charset="0"/>
                          </a:rPr>
                          <m:t>𝒗</m:t>
                        </m:r>
                      </m:e>
                    </m:nary>
                  </m:oMath>
                </a14:m>
                <a:endParaRPr lang="zh-CN" altLang="en-US" sz="2800" dirty="0"/>
              </a:p>
              <a:p>
                <a:pPr>
                  <a:lnSpc>
                    <a:spcPct val="90000"/>
                  </a:lnSpc>
                </a:pPr>
                <a:r>
                  <a:rPr lang="zh-CN" altLang="en-US" sz="2800" dirty="0"/>
                  <a:t>即宏观观测值为该物理量对粒子分布的加权平均。例如，微观速度</a:t>
                </a:r>
                <a14:m>
                  <m:oMath xmlns:m="http://schemas.openxmlformats.org/officeDocument/2006/math">
                    <m:r>
                      <a:rPr lang="en-US" altLang="zh-CN" sz="2800" b="1" i="1" dirty="0">
                        <a:latin typeface="Cambria Math" panose="02040503050406030204" pitchFamily="18" charset="0"/>
                      </a:rPr>
                      <m:t>𝒗</m:t>
                    </m:r>
                  </m:oMath>
                </a14:m>
                <a:r>
                  <a:rPr lang="zh-CN" altLang="en-US" sz="2800" dirty="0"/>
                  <a:t>对应的测量值是等离子体的流动速度。</a:t>
                </a:r>
                <a:endParaRPr lang="zh-CN" altLang="en-US" sz="2800" dirty="0"/>
              </a:p>
            </p:txBody>
          </p:sp>
        </mc:Choice>
        <mc:Fallback>
          <p:sp>
            <p:nvSpPr>
              <p:cNvPr id="81922" name="文本占位符 111618"/>
              <p:cNvSpPr>
                <a:spLocks noRot="1" noChangeAspect="1" noMove="1" noResize="1" noEditPoints="1" noAdjustHandles="1" noChangeArrowheads="1" noChangeShapeType="1" noTextEdit="1"/>
              </p:cNvSpPr>
              <p:nvPr>
                <p:ph idx="1"/>
              </p:nvPr>
            </p:nvSpPr>
            <p:spPr>
              <a:xfrm>
                <a:off x="251520" y="1520788"/>
                <a:ext cx="8435280" cy="4968875"/>
              </a:xfrm>
              <a:blipFill rotWithShape="1">
                <a:blip r:embed="rId1"/>
                <a:stretch>
                  <a:fillRect l="-1" t="-12" b="12"/>
                </a:stretch>
              </a:blipFill>
            </p:spPr>
            <p:txBody>
              <a:bodyPr/>
              <a:lstStyle/>
              <a:p>
                <a:r>
                  <a:rPr lang="zh-CN" altLang="en-US">
                    <a:noFill/>
                  </a:rPr>
                  <a:t> </a:t>
                </a:r>
              </a:p>
            </p:txBody>
          </p:sp>
        </mc:Fallback>
      </mc:AlternateContent>
      <p:sp>
        <p:nvSpPr>
          <p:cNvPr id="81923" name="矩形 111619"/>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81924" name="矩形 111620"/>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1" name="标题 10241"/>
          <p:cNvSpPr>
            <a:spLocks noGrp="1"/>
          </p:cNvSpPr>
          <p:nvPr>
            <p:ph type="title"/>
          </p:nvPr>
        </p:nvSpPr>
        <p:spPr/>
        <p:txBody>
          <a:bodyPr anchor="ctr"/>
          <a:lstStyle/>
          <a:p>
            <a:r>
              <a:rPr lang="zh-CN" altLang="en-US" dirty="0"/>
              <a:t>气体电离</a:t>
            </a:r>
            <a:endParaRPr lang="zh-CN" altLang="en-US" dirty="0"/>
          </a:p>
        </p:txBody>
      </p:sp>
      <mc:AlternateContent xmlns:mc="http://schemas.openxmlformats.org/markup-compatibility/2006">
        <mc:Choice xmlns:a14="http://schemas.microsoft.com/office/drawing/2010/main" Requires="a14">
          <p:sp>
            <p:nvSpPr>
              <p:cNvPr id="10242" name="文本占位符 10242"/>
              <p:cNvSpPr>
                <a:spLocks noGrp="1"/>
              </p:cNvSpPr>
              <p:nvPr>
                <p:ph type="body" sz="half" idx="1"/>
              </p:nvPr>
            </p:nvSpPr>
            <p:spPr>
              <a:xfrm>
                <a:off x="457200" y="1600200"/>
                <a:ext cx="7643813" cy="4525963"/>
              </a:xfrm>
            </p:spPr>
            <p:txBody>
              <a:bodyPr anchor="t"/>
              <a:lstStyle/>
              <a:p>
                <a:r>
                  <a:rPr lang="zh-CN" altLang="en-US" dirty="0"/>
                  <a:t>气体温度升高导致电离，从而形成等离子体态。</a:t>
                </a:r>
                <a:endParaRPr lang="zh-CN" altLang="en-US" dirty="0"/>
              </a:p>
              <a:p>
                <a:r>
                  <a:rPr lang="zh-CN" altLang="en-US" dirty="0"/>
                  <a:t>等离子体的复合率为 </a:t>
                </a:r>
                <a14:m>
                  <m:oMath xmlns:m="http://schemas.openxmlformats.org/officeDocument/2006/math">
                    <m:r>
                      <a:rPr lang="zh-CN" altLang="en-US" i="1" smtClean="0">
                        <a:latin typeface="Cambria Math" panose="02040503050406030204" pitchFamily="18" charset="0"/>
                      </a:rPr>
                      <m:t>𝛼</m:t>
                    </m:r>
                    <m:sSub>
                      <m:sSubPr>
                        <m:ctrlPr>
                          <a:rPr lang="en-US" altLang="zh-CN" i="1" smtClean="0">
                            <a:latin typeface="Cambria Math" panose="02040503050406030204" pitchFamily="18" charset="0"/>
                          </a:rPr>
                        </m:ctrlPr>
                      </m:sSubPr>
                      <m:e>
                        <m:r>
                          <a:rPr lang="en-US" altLang="zh-CN" b="0" i="1" smtClean="0">
                            <a:latin typeface="Cambria Math" panose="02040503050406030204" pitchFamily="18" charset="0"/>
                          </a:rPr>
                          <m:t>𝑛</m:t>
                        </m:r>
                      </m:e>
                      <m:sub>
                        <m:r>
                          <a:rPr lang="en-US" altLang="zh-CN" b="0" i="1" smtClean="0">
                            <a:latin typeface="Cambria Math" panose="02040503050406030204" pitchFamily="18" charset="0"/>
                          </a:rPr>
                          <m:t>𝑖</m:t>
                        </m:r>
                      </m:sub>
                    </m:sSub>
                    <m:sSub>
                      <m:sSubPr>
                        <m:ctrlPr>
                          <a:rPr lang="en-US" altLang="zh-CN" i="1">
                            <a:latin typeface="Cambria Math" panose="02040503050406030204" pitchFamily="18" charset="0"/>
                          </a:rPr>
                        </m:ctrlPr>
                      </m:sSubPr>
                      <m:e>
                        <m:r>
                          <a:rPr lang="en-US" altLang="zh-CN" i="1">
                            <a:latin typeface="Cambria Math" panose="02040503050406030204" pitchFamily="18" charset="0"/>
                          </a:rPr>
                          <m:t>𝑛</m:t>
                        </m:r>
                      </m:e>
                      <m:sub>
                        <m:r>
                          <a:rPr lang="en-US" altLang="zh-CN" b="0" i="1" smtClean="0">
                            <a:latin typeface="Cambria Math" panose="02040503050406030204" pitchFamily="18" charset="0"/>
                          </a:rPr>
                          <m:t>𝑒</m:t>
                        </m:r>
                      </m:sub>
                    </m:sSub>
                  </m:oMath>
                </a14:m>
                <a:r>
                  <a:rPr lang="zh-CN" altLang="en-US" dirty="0"/>
                  <a:t> 这里 </a:t>
                </a:r>
                <a14:m>
                  <m:oMath xmlns:m="http://schemas.openxmlformats.org/officeDocument/2006/math">
                    <m:r>
                      <a:rPr lang="zh-CN" altLang="en-US" i="1">
                        <a:latin typeface="Cambria Math" panose="02040503050406030204" pitchFamily="18" charset="0"/>
                      </a:rPr>
                      <m:t>𝛼</m:t>
                    </m:r>
                  </m:oMath>
                </a14:m>
                <a:r>
                  <a:rPr lang="zh-CN" altLang="en-US" dirty="0"/>
                  <a:t> 是常系数</a:t>
                </a:r>
                <a:endParaRPr lang="zh-CN" altLang="en-US" dirty="0"/>
              </a:p>
              <a:p>
                <a:r>
                  <a:rPr lang="zh-CN" altLang="en-US" sz="2800" dirty="0"/>
                  <a:t>只要气体有</a:t>
                </a:r>
                <a:r>
                  <a:rPr lang="en-US" altLang="zh-CN" sz="2800" dirty="0"/>
                  <a:t>1%</a:t>
                </a:r>
                <a:r>
                  <a:rPr lang="zh-CN" altLang="en-US" sz="2800" dirty="0"/>
                  <a:t>的电离，其行为就会由电磁场主导。</a:t>
                </a:r>
                <a:endParaRPr lang="zh-CN" altLang="en-US" sz="2800" dirty="0"/>
              </a:p>
              <a:p>
                <a:r>
                  <a:rPr lang="zh-CN" altLang="en-US" sz="2800" dirty="0"/>
                  <a:t>等离子体的温度和电子（离子）密度是它的重要参量。</a:t>
                </a:r>
                <a:endParaRPr lang="zh-CN" altLang="en-US" dirty="0"/>
              </a:p>
              <a:p>
                <a:endParaRPr lang="zh-CN" altLang="en-US" dirty="0"/>
              </a:p>
            </p:txBody>
          </p:sp>
        </mc:Choice>
        <mc:Fallback>
          <p:sp>
            <p:nvSpPr>
              <p:cNvPr id="10242" name="文本占位符 10242"/>
              <p:cNvSpPr>
                <a:spLocks noRot="1" noChangeAspect="1" noMove="1" noResize="1" noEditPoints="1" noAdjustHandles="1" noChangeArrowheads="1" noChangeShapeType="1" noTextEdit="1"/>
              </p:cNvSpPr>
              <p:nvPr>
                <p:ph type="body" sz="half" idx="1"/>
              </p:nvPr>
            </p:nvSpPr>
            <p:spPr>
              <a:xfrm>
                <a:off x="457200" y="1600200"/>
                <a:ext cx="7643813" cy="4525963"/>
              </a:xfrm>
              <a:blipFill rotWithShape="1">
                <a:blip r:embed="rId1"/>
                <a:stretch>
                  <a:fillRect r="4" b="-652"/>
                </a:stretch>
              </a:blipFill>
            </p:spPr>
            <p:txBody>
              <a:bodyPr/>
              <a:lstStyle/>
              <a:p>
                <a:r>
                  <a:rPr lang="zh-CN" altLang="en-US">
                    <a:noFill/>
                  </a:rPr>
                  <a:t> </a:t>
                </a:r>
              </a:p>
            </p:txBody>
          </p:sp>
        </mc:Fallback>
      </mc:AlternateContent>
    </p:spTree>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标题 113665"/>
          <p:cNvSpPr>
            <a:spLocks noGrp="1"/>
          </p:cNvSpPr>
          <p:nvPr>
            <p:ph type="title"/>
          </p:nvPr>
        </p:nvSpPr>
        <p:spPr/>
        <p:txBody>
          <a:bodyPr anchor="ctr"/>
          <a:lstStyle/>
          <a:p>
            <a:pPr marL="838200" indent="-838200"/>
            <a:r>
              <a:rPr lang="zh-CN" altLang="en-US" dirty="0"/>
              <a:t>等离子体的流体运动模型</a:t>
            </a:r>
            <a:endParaRPr lang="zh-CN" altLang="en-US" dirty="0"/>
          </a:p>
        </p:txBody>
      </p:sp>
      <mc:AlternateContent xmlns:mc="http://schemas.openxmlformats.org/markup-compatibility/2006">
        <mc:Choice xmlns:a14="http://schemas.microsoft.com/office/drawing/2010/main" Requires="a14">
          <p:sp>
            <p:nvSpPr>
              <p:cNvPr id="82946" name="文本占位符 113666"/>
              <p:cNvSpPr>
                <a:spLocks noGrp="1"/>
              </p:cNvSpPr>
              <p:nvPr>
                <p:ph idx="1"/>
              </p:nvPr>
            </p:nvSpPr>
            <p:spPr>
              <a:xfrm>
                <a:off x="468312" y="1412875"/>
                <a:ext cx="8229599" cy="4968875"/>
              </a:xfrm>
            </p:spPr>
            <p:txBody>
              <a:bodyPr anchor="t"/>
              <a:lstStyle/>
              <a:p>
                <a:pPr>
                  <a:lnSpc>
                    <a:spcPct val="90000"/>
                  </a:lnSpc>
                </a:pPr>
                <a:r>
                  <a:rPr lang="zh-CN" altLang="en-US" dirty="0"/>
                  <a:t>等离子体的流体运动模型是研究等离子体的宏观观测物理量的变化和满足的方程。</a:t>
                </a:r>
                <a:endParaRPr lang="zh-CN" altLang="en-US" dirty="0"/>
              </a:p>
              <a:p>
                <a:pPr>
                  <a:lnSpc>
                    <a:spcPct val="90000"/>
                  </a:lnSpc>
                </a:pPr>
                <a:r>
                  <a:rPr lang="zh-CN" altLang="en-US" dirty="0"/>
                  <a:t>而微观的分布函数满足动理论方程：</a:t>
                </a:r>
                <a:endParaRPr lang="en-US" altLang="zh-CN" dirty="0"/>
              </a:p>
              <a:p>
                <a:pPr marL="0" indent="0" algn="ctr">
                  <a:lnSpc>
                    <a:spcPct val="90000"/>
                  </a:lnSpc>
                  <a:buNone/>
                </a:pPr>
                <a:r>
                  <a:rPr lang="en-US" altLang="zh-CN" b="0" dirty="0"/>
                  <a:t> </a:t>
                </a:r>
                <a14:m>
                  <m:oMath xmlns:m="http://schemas.openxmlformats.org/officeDocument/2006/math">
                    <m:f>
                      <m:fPr>
                        <m:ctrlPr>
                          <a:rPr lang="en-US" altLang="zh-CN" b="0" i="1" smtClean="0">
                            <a:latin typeface="Cambria Math" panose="02040503050406030204" pitchFamily="18" charset="0"/>
                          </a:rPr>
                        </m:ctrlPr>
                      </m:fPr>
                      <m:num>
                        <m:r>
                          <a:rPr lang="en-US" altLang="zh-CN" b="0" i="1" smtClean="0">
                            <a:latin typeface="Cambria Math" panose="02040503050406030204" pitchFamily="18" charset="0"/>
                          </a:rPr>
                          <m:t>𝜕</m:t>
                        </m:r>
                        <m:r>
                          <a:rPr lang="en-US" altLang="zh-CN" b="0" i="1" smtClean="0">
                            <a:latin typeface="Cambria Math" panose="02040503050406030204" pitchFamily="18" charset="0"/>
                          </a:rPr>
                          <m:t>𝑓</m:t>
                        </m:r>
                      </m:num>
                      <m:den>
                        <m:r>
                          <a:rPr lang="en-US" altLang="zh-CN" b="0" i="1" smtClean="0">
                            <a:latin typeface="Cambria Math" panose="02040503050406030204" pitchFamily="18" charset="0"/>
                          </a:rPr>
                          <m:t>𝜕</m:t>
                        </m:r>
                        <m:r>
                          <a:rPr lang="en-US" altLang="zh-CN" b="0" i="1" smtClean="0">
                            <a:latin typeface="Cambria Math" panose="02040503050406030204" pitchFamily="18" charset="0"/>
                          </a:rPr>
                          <m:t>𝑡</m:t>
                        </m:r>
                      </m:den>
                    </m:f>
                    <m:r>
                      <a:rPr lang="en-US" altLang="zh-CN" b="0" i="1" smtClean="0">
                        <a:latin typeface="Cambria Math" panose="02040503050406030204" pitchFamily="18" charset="0"/>
                      </a:rPr>
                      <m:t>+</m:t>
                    </m:r>
                    <m:r>
                      <a:rPr lang="en-US" altLang="zh-CN" b="1" i="1" smtClean="0">
                        <a:latin typeface="Cambria Math" panose="02040503050406030204" pitchFamily="18" charset="0"/>
                      </a:rPr>
                      <m:t>𝒗</m:t>
                    </m:r>
                    <m:r>
                      <a:rPr lang="en-US" altLang="zh-CN" b="0" i="1" smtClean="0">
                        <a:latin typeface="Cambria Math" panose="02040503050406030204" pitchFamily="18" charset="0"/>
                      </a:rPr>
                      <m:t>⋅</m:t>
                    </m:r>
                    <m:r>
                      <m:rPr>
                        <m:sty m:val="p"/>
                      </m:rPr>
                      <a:rPr lang="en-US" altLang="zh-CN" b="0" i="0" smtClean="0">
                        <a:latin typeface="Cambria Math" panose="02040503050406030204" pitchFamily="18" charset="0"/>
                      </a:rPr>
                      <m:t>∇</m:t>
                    </m:r>
                    <m:r>
                      <a:rPr lang="en-US" altLang="zh-CN" b="0" i="1" smtClean="0">
                        <a:latin typeface="Cambria Math" panose="02040503050406030204" pitchFamily="18" charset="0"/>
                      </a:rPr>
                      <m:t>𝑓</m:t>
                    </m:r>
                    <m:r>
                      <a:rPr lang="en-US" altLang="zh-CN" b="0" i="1" smtClean="0">
                        <a:latin typeface="Cambria Math" panose="02040503050406030204" pitchFamily="18" charset="0"/>
                      </a:rPr>
                      <m:t>+</m:t>
                    </m:r>
                    <m:f>
                      <m:fPr>
                        <m:ctrlPr>
                          <a:rPr lang="en-US" altLang="zh-CN" b="0" i="1" smtClean="0">
                            <a:latin typeface="Cambria Math" panose="02040503050406030204" pitchFamily="18" charset="0"/>
                          </a:rPr>
                        </m:ctrlPr>
                      </m:fPr>
                      <m:num>
                        <m:r>
                          <a:rPr lang="en-US" altLang="zh-CN" b="0" i="1" smtClean="0">
                            <a:latin typeface="Cambria Math" panose="02040503050406030204" pitchFamily="18" charset="0"/>
                          </a:rPr>
                          <m:t>𝑞</m:t>
                        </m:r>
                      </m:num>
                      <m:den>
                        <m:r>
                          <a:rPr lang="en-US" altLang="zh-CN" b="0" i="1" smtClean="0">
                            <a:latin typeface="Cambria Math" panose="02040503050406030204" pitchFamily="18" charset="0"/>
                          </a:rPr>
                          <m:t>𝑚</m:t>
                        </m:r>
                      </m:den>
                    </m:f>
                    <m:d>
                      <m:dPr>
                        <m:ctrlPr>
                          <a:rPr lang="en-US" altLang="zh-CN" b="0" i="1" smtClean="0">
                            <a:latin typeface="Cambria Math" panose="02040503050406030204" pitchFamily="18" charset="0"/>
                          </a:rPr>
                        </m:ctrlPr>
                      </m:dPr>
                      <m:e>
                        <m:r>
                          <a:rPr lang="en-US" altLang="zh-CN" b="1" i="1" smtClean="0">
                            <a:latin typeface="Cambria Math" panose="02040503050406030204" pitchFamily="18" charset="0"/>
                          </a:rPr>
                          <m:t>𝑬</m:t>
                        </m:r>
                        <m:r>
                          <a:rPr lang="en-US" altLang="zh-CN" b="0" i="1" smtClean="0">
                            <a:latin typeface="Cambria Math" panose="02040503050406030204" pitchFamily="18" charset="0"/>
                          </a:rPr>
                          <m:t>+</m:t>
                        </m:r>
                        <m:r>
                          <a:rPr lang="en-US" altLang="zh-CN" b="1" i="1" smtClean="0">
                            <a:latin typeface="Cambria Math" panose="02040503050406030204" pitchFamily="18" charset="0"/>
                          </a:rPr>
                          <m:t>𝒗</m:t>
                        </m:r>
                        <m:r>
                          <a:rPr lang="en-US" altLang="zh-CN" b="0" i="1" smtClean="0">
                            <a:latin typeface="Cambria Math" panose="02040503050406030204" pitchFamily="18" charset="0"/>
                          </a:rPr>
                          <m:t>×</m:t>
                        </m:r>
                        <m:r>
                          <a:rPr lang="en-US" altLang="zh-CN" b="1" i="1" smtClean="0">
                            <a:latin typeface="Cambria Math" panose="02040503050406030204" pitchFamily="18" charset="0"/>
                          </a:rPr>
                          <m:t>𝑩</m:t>
                        </m:r>
                      </m:e>
                    </m:d>
                    <m:r>
                      <a:rPr lang="en-US" altLang="zh-CN" b="0" i="1" smtClean="0">
                        <a:latin typeface="Cambria Math" panose="02040503050406030204" pitchFamily="18" charset="0"/>
                      </a:rPr>
                      <m:t>⋅</m:t>
                    </m:r>
                    <m:sSub>
                      <m:sSubPr>
                        <m:ctrlPr>
                          <a:rPr lang="en-US" altLang="zh-CN" b="0" i="1" smtClean="0">
                            <a:latin typeface="Cambria Math" panose="02040503050406030204" pitchFamily="18" charset="0"/>
                          </a:rPr>
                        </m:ctrlPr>
                      </m:sSubPr>
                      <m:e>
                        <m:r>
                          <m:rPr>
                            <m:sty m:val="p"/>
                          </m:rPr>
                          <a:rPr lang="en-US" altLang="zh-CN" b="0" i="0" smtClean="0">
                            <a:latin typeface="Cambria Math" panose="02040503050406030204" pitchFamily="18" charset="0"/>
                          </a:rPr>
                          <m:t>∇</m:t>
                        </m:r>
                      </m:e>
                      <m:sub>
                        <m:r>
                          <a:rPr lang="en-US" altLang="zh-CN" b="1" i="1" smtClean="0">
                            <a:latin typeface="Cambria Math" panose="02040503050406030204" pitchFamily="18" charset="0"/>
                          </a:rPr>
                          <m:t>𝒗</m:t>
                        </m:r>
                      </m:sub>
                    </m:sSub>
                    <m:r>
                      <a:rPr lang="en-US" altLang="zh-CN" b="0" i="1" smtClean="0">
                        <a:latin typeface="Cambria Math" panose="02040503050406030204" pitchFamily="18" charset="0"/>
                      </a:rPr>
                      <m:t>𝑓</m:t>
                    </m:r>
                    <m:r>
                      <a:rPr lang="en-US" altLang="zh-CN" b="0" i="1" smtClean="0">
                        <a:latin typeface="Cambria Math" panose="02040503050406030204" pitchFamily="18" charset="0"/>
                      </a:rPr>
                      <m:t>=</m:t>
                    </m:r>
                    <m:r>
                      <a:rPr lang="en-US" altLang="zh-CN" b="0" i="1" smtClean="0">
                        <a:latin typeface="Cambria Math" panose="02040503050406030204" pitchFamily="18" charset="0"/>
                      </a:rPr>
                      <m:t>0</m:t>
                    </m:r>
                  </m:oMath>
                </a14:m>
                <a:endParaRPr lang="zh-CN" altLang="en-US" dirty="0"/>
              </a:p>
              <a:p>
                <a:pPr>
                  <a:lnSpc>
                    <a:spcPct val="90000"/>
                  </a:lnSpc>
                </a:pPr>
                <a:r>
                  <a:rPr lang="zh-CN" altLang="en-US" dirty="0"/>
                  <a:t>这里忽略碰撞项，或电场仍包含可导致碰撞的微观粒子静电场。为了求出宏观物理量</a:t>
                </a:r>
                <a14:m>
                  <m:oMath xmlns:m="http://schemas.openxmlformats.org/officeDocument/2006/math">
                    <m:d>
                      <m:dPr>
                        <m:begChr m:val="⟨"/>
                        <m:endChr m:val="⟩"/>
                        <m:ctrlPr>
                          <a:rPr lang="en-US" altLang="zh-CN" sz="3200" b="0" i="1" dirty="0" smtClean="0">
                            <a:latin typeface="Cambria Math" panose="02040503050406030204" pitchFamily="18" charset="0"/>
                          </a:rPr>
                        </m:ctrlPr>
                      </m:dPr>
                      <m:e>
                        <m:r>
                          <a:rPr lang="en-US" altLang="zh-CN" sz="3200" b="0" i="1" dirty="0" smtClean="0">
                            <a:latin typeface="Cambria Math" panose="02040503050406030204" pitchFamily="18" charset="0"/>
                          </a:rPr>
                          <m:t>𝜓</m:t>
                        </m:r>
                      </m:e>
                    </m:d>
                  </m:oMath>
                </a14:m>
                <a:r>
                  <a:rPr lang="zh-CN" altLang="en-US" dirty="0"/>
                  <a:t>满足的方程，对动理论方程乘以</a:t>
                </a:r>
                <a:r>
                  <a:rPr lang="zh-CN" altLang="en-US" dirty="0">
                    <a:solidFill>
                      <a:srgbClr val="FF0000"/>
                    </a:solidFill>
                  </a:rPr>
                  <a:t>仅以</a:t>
                </a:r>
                <a14:m>
                  <m:oMath xmlns:m="http://schemas.openxmlformats.org/officeDocument/2006/math">
                    <m:r>
                      <a:rPr lang="en-US" altLang="zh-CN" b="1" i="1" dirty="0">
                        <a:solidFill>
                          <a:srgbClr val="FF0000"/>
                        </a:solidFill>
                        <a:latin typeface="Cambria Math" panose="02040503050406030204" pitchFamily="18" charset="0"/>
                      </a:rPr>
                      <m:t>𝒗</m:t>
                    </m:r>
                  </m:oMath>
                </a14:m>
                <a:r>
                  <a:rPr lang="zh-CN" altLang="en-US" dirty="0">
                    <a:solidFill>
                      <a:srgbClr val="FF0000"/>
                    </a:solidFill>
                  </a:rPr>
                  <a:t>为自变量的函数</a:t>
                </a:r>
                <a14:m>
                  <m:oMath xmlns:m="http://schemas.openxmlformats.org/officeDocument/2006/math">
                    <m:r>
                      <a:rPr lang="en-US" altLang="zh-CN" i="1" dirty="0">
                        <a:solidFill>
                          <a:srgbClr val="FF0000"/>
                        </a:solidFill>
                        <a:latin typeface="Cambria Math" panose="02040503050406030204" pitchFamily="18" charset="0"/>
                      </a:rPr>
                      <m:t>𝜓</m:t>
                    </m:r>
                    <m:r>
                      <a:rPr lang="en-US" altLang="zh-CN" i="1" dirty="0">
                        <a:solidFill>
                          <a:srgbClr val="FF0000"/>
                        </a:solidFill>
                        <a:latin typeface="Cambria Math" panose="02040503050406030204" pitchFamily="18" charset="0"/>
                      </a:rPr>
                      <m:t>(</m:t>
                    </m:r>
                    <m:r>
                      <a:rPr lang="en-US" altLang="zh-CN" b="1" i="1" dirty="0">
                        <a:solidFill>
                          <a:srgbClr val="FF0000"/>
                        </a:solidFill>
                        <a:latin typeface="Cambria Math" panose="02040503050406030204" pitchFamily="18" charset="0"/>
                      </a:rPr>
                      <m:t>𝒗</m:t>
                    </m:r>
                    <m:r>
                      <a:rPr lang="en-US" altLang="zh-CN" i="1" dirty="0">
                        <a:solidFill>
                          <a:srgbClr val="FF0000"/>
                        </a:solidFill>
                        <a:latin typeface="Cambria Math" panose="02040503050406030204" pitchFamily="18" charset="0"/>
                      </a:rPr>
                      <m:t>)</m:t>
                    </m:r>
                  </m:oMath>
                </a14:m>
                <a:r>
                  <a:rPr lang="zh-CN" altLang="en-US" dirty="0"/>
                  <a:t>并做速度积分，得：</a:t>
                </a:r>
                <a:endParaRPr lang="en-US" altLang="zh-CN" dirty="0"/>
              </a:p>
              <a:p>
                <a:pPr marL="0" indent="0">
                  <a:lnSpc>
                    <a:spcPct val="90000"/>
                  </a:lnSpc>
                  <a:buNone/>
                </a:pPr>
                <a14:m>
                  <m:oMathPara xmlns:m="http://schemas.openxmlformats.org/officeDocument/2006/math">
                    <m:oMathParaPr>
                      <m:jc m:val="centerGroup"/>
                    </m:oMathParaPr>
                    <m:oMath xmlns:m="http://schemas.openxmlformats.org/officeDocument/2006/math">
                      <m:nary>
                        <m:naryPr>
                          <m:limLoc m:val="undOvr"/>
                          <m:subHide m:val="on"/>
                          <m:supHide m:val="on"/>
                          <m:ctrlPr>
                            <a:rPr lang="en-US" altLang="zh-CN" sz="2800" i="1" smtClean="0">
                              <a:latin typeface="Cambria Math" panose="02040503050406030204" pitchFamily="18" charset="0"/>
                            </a:rPr>
                          </m:ctrlPr>
                        </m:naryPr>
                        <m:sub/>
                        <m:sup/>
                        <m:e>
                          <m:r>
                            <a:rPr lang="en-US" altLang="zh-CN" sz="2800" i="1" dirty="0">
                              <a:latin typeface="Cambria Math" panose="02040503050406030204" pitchFamily="18" charset="0"/>
                            </a:rPr>
                            <m:t>𝜓</m:t>
                          </m:r>
                          <m:r>
                            <a:rPr lang="en-US" altLang="zh-CN" sz="2800" i="1" dirty="0">
                              <a:latin typeface="Cambria Math" panose="02040503050406030204" pitchFamily="18" charset="0"/>
                            </a:rPr>
                            <m:t>(</m:t>
                          </m:r>
                          <m:r>
                            <a:rPr lang="en-US" altLang="zh-CN" sz="2800" b="1" i="1" dirty="0">
                              <a:latin typeface="Cambria Math" panose="02040503050406030204" pitchFamily="18" charset="0"/>
                            </a:rPr>
                            <m:t>𝒗</m:t>
                          </m:r>
                          <m:r>
                            <a:rPr lang="en-US" altLang="zh-CN" sz="2800" i="1" dirty="0">
                              <a:latin typeface="Cambria Math" panose="02040503050406030204" pitchFamily="18" charset="0"/>
                            </a:rPr>
                            <m:t>)</m:t>
                          </m:r>
                          <m:d>
                            <m:dPr>
                              <m:ctrlPr>
                                <a:rPr lang="en-US" altLang="zh-CN" sz="2800" b="0" i="1" smtClean="0">
                                  <a:latin typeface="Cambria Math" panose="02040503050406030204" pitchFamily="18" charset="0"/>
                                </a:rPr>
                              </m:ctrlPr>
                            </m:dPr>
                            <m:e>
                              <m:f>
                                <m:fPr>
                                  <m:ctrlPr>
                                    <a:rPr lang="en-US" altLang="zh-CN" sz="2800" i="1">
                                      <a:latin typeface="Cambria Math" panose="02040503050406030204" pitchFamily="18" charset="0"/>
                                    </a:rPr>
                                  </m:ctrlPr>
                                </m:fPr>
                                <m:num>
                                  <m:r>
                                    <a:rPr lang="en-US" altLang="zh-CN" sz="2800" i="1">
                                      <a:latin typeface="Cambria Math" panose="02040503050406030204" pitchFamily="18" charset="0"/>
                                    </a:rPr>
                                    <m:t>𝜕</m:t>
                                  </m:r>
                                  <m:r>
                                    <a:rPr lang="en-US" altLang="zh-CN" sz="2800" i="1">
                                      <a:latin typeface="Cambria Math" panose="02040503050406030204" pitchFamily="18" charset="0"/>
                                    </a:rPr>
                                    <m:t>𝑓</m:t>
                                  </m:r>
                                </m:num>
                                <m:den>
                                  <m:r>
                                    <a:rPr lang="en-US" altLang="zh-CN" sz="2800" i="1">
                                      <a:latin typeface="Cambria Math" panose="02040503050406030204" pitchFamily="18" charset="0"/>
                                    </a:rPr>
                                    <m:t>𝜕</m:t>
                                  </m:r>
                                  <m:r>
                                    <a:rPr lang="en-US" altLang="zh-CN" sz="2800" i="1">
                                      <a:latin typeface="Cambria Math" panose="02040503050406030204" pitchFamily="18" charset="0"/>
                                    </a:rPr>
                                    <m:t>𝑡</m:t>
                                  </m:r>
                                </m:den>
                              </m:f>
                              <m:r>
                                <a:rPr lang="en-US" altLang="zh-CN" sz="2800" i="1">
                                  <a:latin typeface="Cambria Math" panose="02040503050406030204" pitchFamily="18" charset="0"/>
                                </a:rPr>
                                <m:t>+</m:t>
                              </m:r>
                              <m:r>
                                <a:rPr lang="en-US" altLang="zh-CN" sz="2800" b="1" i="1">
                                  <a:latin typeface="Cambria Math" panose="02040503050406030204" pitchFamily="18" charset="0"/>
                                </a:rPr>
                                <m:t>𝒗</m:t>
                              </m:r>
                              <m:r>
                                <a:rPr lang="en-US" altLang="zh-CN" sz="2800" i="1">
                                  <a:latin typeface="Cambria Math" panose="02040503050406030204" pitchFamily="18" charset="0"/>
                                </a:rPr>
                                <m:t>⋅</m:t>
                              </m:r>
                              <m:r>
                                <m:rPr>
                                  <m:sty m:val="p"/>
                                </m:rPr>
                                <a:rPr lang="en-US" altLang="zh-CN" sz="2800">
                                  <a:latin typeface="Cambria Math" panose="02040503050406030204" pitchFamily="18" charset="0"/>
                                </a:rPr>
                                <m:t>∇</m:t>
                              </m:r>
                              <m:r>
                                <a:rPr lang="en-US" altLang="zh-CN" sz="2800" i="1">
                                  <a:latin typeface="Cambria Math" panose="02040503050406030204" pitchFamily="18" charset="0"/>
                                </a:rPr>
                                <m:t>𝑓</m:t>
                              </m:r>
                              <m:r>
                                <a:rPr lang="en-US" altLang="zh-CN" sz="2800" i="1">
                                  <a:latin typeface="Cambria Math" panose="02040503050406030204" pitchFamily="18" charset="0"/>
                                </a:rPr>
                                <m:t>+</m:t>
                              </m:r>
                              <m:f>
                                <m:fPr>
                                  <m:ctrlPr>
                                    <a:rPr lang="en-US" altLang="zh-CN" sz="2800" i="1">
                                      <a:latin typeface="Cambria Math" panose="02040503050406030204" pitchFamily="18" charset="0"/>
                                    </a:rPr>
                                  </m:ctrlPr>
                                </m:fPr>
                                <m:num>
                                  <m:r>
                                    <a:rPr lang="en-US" altLang="zh-CN" sz="2800" i="1">
                                      <a:latin typeface="Cambria Math" panose="02040503050406030204" pitchFamily="18" charset="0"/>
                                    </a:rPr>
                                    <m:t>𝑞</m:t>
                                  </m:r>
                                </m:num>
                                <m:den>
                                  <m:r>
                                    <a:rPr lang="en-US" altLang="zh-CN" sz="2800" i="1">
                                      <a:latin typeface="Cambria Math" panose="02040503050406030204" pitchFamily="18" charset="0"/>
                                    </a:rPr>
                                    <m:t>𝑚</m:t>
                                  </m:r>
                                </m:den>
                              </m:f>
                              <m:d>
                                <m:dPr>
                                  <m:ctrlPr>
                                    <a:rPr lang="en-US" altLang="zh-CN" sz="2800" i="1">
                                      <a:latin typeface="Cambria Math" panose="02040503050406030204" pitchFamily="18" charset="0"/>
                                    </a:rPr>
                                  </m:ctrlPr>
                                </m:dPr>
                                <m:e>
                                  <m:r>
                                    <a:rPr lang="en-US" altLang="zh-CN" sz="2800" b="1" i="1">
                                      <a:latin typeface="Cambria Math" panose="02040503050406030204" pitchFamily="18" charset="0"/>
                                    </a:rPr>
                                    <m:t>𝑬</m:t>
                                  </m:r>
                                  <m:r>
                                    <a:rPr lang="en-US" altLang="zh-CN" sz="2800" i="1">
                                      <a:latin typeface="Cambria Math" panose="02040503050406030204" pitchFamily="18" charset="0"/>
                                    </a:rPr>
                                    <m:t>+</m:t>
                                  </m:r>
                                  <m:r>
                                    <a:rPr lang="en-US" altLang="zh-CN" sz="2800" b="1" i="1">
                                      <a:latin typeface="Cambria Math" panose="02040503050406030204" pitchFamily="18" charset="0"/>
                                    </a:rPr>
                                    <m:t>𝒗</m:t>
                                  </m:r>
                                  <m:r>
                                    <a:rPr lang="en-US" altLang="zh-CN" sz="2800" i="1">
                                      <a:latin typeface="Cambria Math" panose="02040503050406030204" pitchFamily="18" charset="0"/>
                                    </a:rPr>
                                    <m:t>×</m:t>
                                  </m:r>
                                  <m:r>
                                    <a:rPr lang="en-US" altLang="zh-CN" sz="2800" b="1" i="1">
                                      <a:latin typeface="Cambria Math" panose="02040503050406030204" pitchFamily="18" charset="0"/>
                                    </a:rPr>
                                    <m:t>𝑩</m:t>
                                  </m:r>
                                </m:e>
                              </m:d>
                              <m:r>
                                <a:rPr lang="en-US" altLang="zh-CN" sz="2800" i="1">
                                  <a:latin typeface="Cambria Math" panose="02040503050406030204" pitchFamily="18" charset="0"/>
                                </a:rPr>
                                <m:t>⋅</m:t>
                              </m:r>
                              <m:sSub>
                                <m:sSubPr>
                                  <m:ctrlPr>
                                    <a:rPr lang="en-US" altLang="zh-CN" sz="2800" i="1">
                                      <a:latin typeface="Cambria Math" panose="02040503050406030204" pitchFamily="18" charset="0"/>
                                    </a:rPr>
                                  </m:ctrlPr>
                                </m:sSubPr>
                                <m:e>
                                  <m:r>
                                    <m:rPr>
                                      <m:sty m:val="p"/>
                                    </m:rPr>
                                    <a:rPr lang="en-US" altLang="zh-CN" sz="2800">
                                      <a:latin typeface="Cambria Math" panose="02040503050406030204" pitchFamily="18" charset="0"/>
                                    </a:rPr>
                                    <m:t>∇</m:t>
                                  </m:r>
                                </m:e>
                                <m:sub>
                                  <m:r>
                                    <a:rPr lang="en-US" altLang="zh-CN" sz="2800" b="1" i="1">
                                      <a:latin typeface="Cambria Math" panose="02040503050406030204" pitchFamily="18" charset="0"/>
                                    </a:rPr>
                                    <m:t>𝒗</m:t>
                                  </m:r>
                                </m:sub>
                              </m:sSub>
                              <m:r>
                                <a:rPr lang="en-US" altLang="zh-CN" sz="2800" i="1">
                                  <a:latin typeface="Cambria Math" panose="02040503050406030204" pitchFamily="18" charset="0"/>
                                </a:rPr>
                                <m:t>𝑓</m:t>
                              </m:r>
                            </m:e>
                          </m:d>
                          <m:r>
                            <a:rPr lang="en-US" altLang="zh-CN" sz="2800" b="0" i="1" smtClean="0">
                              <a:latin typeface="Cambria Math" panose="02040503050406030204" pitchFamily="18" charset="0"/>
                            </a:rPr>
                            <m:t>𝑑</m:t>
                          </m:r>
                          <m:r>
                            <a:rPr lang="en-US" altLang="zh-CN" sz="2800" b="1" i="1" smtClean="0">
                              <a:latin typeface="Cambria Math" panose="02040503050406030204" pitchFamily="18" charset="0"/>
                            </a:rPr>
                            <m:t>𝒗</m:t>
                          </m:r>
                          <m:r>
                            <a:rPr lang="en-US" altLang="zh-CN" sz="2800" b="0" i="1" smtClean="0">
                              <a:latin typeface="Cambria Math" panose="02040503050406030204" pitchFamily="18" charset="0"/>
                            </a:rPr>
                            <m:t> </m:t>
                          </m:r>
                        </m:e>
                      </m:nary>
                      <m:r>
                        <a:rPr lang="en-US" altLang="zh-CN" sz="2800" i="1">
                          <a:latin typeface="Cambria Math" panose="02040503050406030204" pitchFamily="18" charset="0"/>
                        </a:rPr>
                        <m:t>=</m:t>
                      </m:r>
                      <m:r>
                        <a:rPr lang="en-US" altLang="zh-CN" sz="2800" i="1">
                          <a:latin typeface="Cambria Math" panose="02040503050406030204" pitchFamily="18" charset="0"/>
                        </a:rPr>
                        <m:t>0</m:t>
                      </m:r>
                    </m:oMath>
                  </m:oMathPara>
                </a14:m>
                <a:endParaRPr lang="zh-CN" altLang="en-US" sz="2800" dirty="0"/>
              </a:p>
            </p:txBody>
          </p:sp>
        </mc:Choice>
        <mc:Fallback>
          <p:sp>
            <p:nvSpPr>
              <p:cNvPr id="82946" name="文本占位符 113666"/>
              <p:cNvSpPr>
                <a:spLocks noRot="1" noChangeAspect="1" noMove="1" noResize="1" noEditPoints="1" noAdjustHandles="1" noChangeArrowheads="1" noChangeShapeType="1" noTextEdit="1"/>
              </p:cNvSpPr>
              <p:nvPr>
                <p:ph idx="1"/>
              </p:nvPr>
            </p:nvSpPr>
            <p:spPr>
              <a:xfrm>
                <a:off x="468312" y="1412875"/>
                <a:ext cx="8229599" cy="4968875"/>
              </a:xfrm>
              <a:blipFill rotWithShape="1">
                <a:blip r:embed="rId1"/>
                <a:stretch>
                  <a:fillRect l="-4" r="4"/>
                </a:stretch>
              </a:blipFill>
            </p:spPr>
            <p:txBody>
              <a:bodyPr/>
              <a:lstStyle/>
              <a:p>
                <a:r>
                  <a:rPr lang="zh-CN" altLang="en-US">
                    <a:noFill/>
                  </a:rPr>
                  <a:t> </a:t>
                </a:r>
              </a:p>
            </p:txBody>
          </p:sp>
        </mc:Fallback>
      </mc:AlternateContent>
      <p:sp>
        <p:nvSpPr>
          <p:cNvPr id="82947" name="矩形 113667"/>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82948" name="矩形 113668"/>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Tree>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标题 112641"/>
          <p:cNvSpPr>
            <a:spLocks noGrp="1"/>
          </p:cNvSpPr>
          <p:nvPr>
            <p:ph type="title"/>
          </p:nvPr>
        </p:nvSpPr>
        <p:spPr/>
        <p:txBody>
          <a:bodyPr anchor="ctr"/>
          <a:lstStyle/>
          <a:p>
            <a:pPr marL="838200" indent="-838200"/>
            <a:r>
              <a:rPr lang="zh-CN" altLang="en-US" dirty="0"/>
              <a:t>矩方程</a:t>
            </a:r>
            <a:endParaRPr lang="zh-CN" altLang="en-US" dirty="0"/>
          </a:p>
        </p:txBody>
      </p:sp>
      <mc:AlternateContent xmlns:mc="http://schemas.openxmlformats.org/markup-compatibility/2006">
        <mc:Choice xmlns:a14="http://schemas.microsoft.com/office/drawing/2010/main" Requires="a14">
          <p:sp>
            <p:nvSpPr>
              <p:cNvPr id="83970" name="文本占位符 112642"/>
              <p:cNvSpPr>
                <a:spLocks noGrp="1"/>
              </p:cNvSpPr>
              <p:nvPr>
                <p:ph idx="1"/>
              </p:nvPr>
            </p:nvSpPr>
            <p:spPr>
              <a:xfrm>
                <a:off x="251520" y="1340767"/>
                <a:ext cx="8748204" cy="5242593"/>
              </a:xfrm>
            </p:spPr>
            <p:txBody>
              <a:bodyPr anchor="t"/>
              <a:lstStyle/>
              <a:p>
                <a:pPr>
                  <a:lnSpc>
                    <a:spcPct val="90000"/>
                  </a:lnSpc>
                </a:pPr>
                <a:r>
                  <a:rPr lang="zh-CN" altLang="en-US" sz="2800" dirty="0"/>
                  <a:t>积分后的方程即为矩方程。其中各项有：</a:t>
                </a:r>
                <a:endParaRPr lang="zh-CN" altLang="en-US" sz="2800" dirty="0"/>
              </a:p>
              <a:p>
                <a:pPr marL="0" indent="0" algn="ctr">
                  <a:lnSpc>
                    <a:spcPct val="90000"/>
                  </a:lnSpc>
                  <a:buNone/>
                </a:pPr>
                <a14:m>
                  <m:oMath xmlns:m="http://schemas.openxmlformats.org/officeDocument/2006/math">
                    <m:nary>
                      <m:naryPr>
                        <m:limLoc m:val="undOvr"/>
                        <m:subHide m:val="on"/>
                        <m:supHide m:val="on"/>
                        <m:ctrlPr>
                          <a:rPr lang="en-US" altLang="zh-CN" sz="2800" i="1" smtClean="0">
                            <a:latin typeface="Cambria Math" panose="02040503050406030204" pitchFamily="18" charset="0"/>
                          </a:rPr>
                        </m:ctrlPr>
                      </m:naryPr>
                      <m:sub/>
                      <m:sup/>
                      <m:e>
                        <m:r>
                          <a:rPr lang="en-US" altLang="zh-CN" sz="2800" i="1" dirty="0">
                            <a:latin typeface="Cambria Math" panose="02040503050406030204" pitchFamily="18" charset="0"/>
                          </a:rPr>
                          <m:t>𝜓</m:t>
                        </m:r>
                        <m:f>
                          <m:fPr>
                            <m:ctrlPr>
                              <a:rPr lang="en-US" altLang="zh-CN" sz="2800" i="1">
                                <a:latin typeface="Cambria Math" panose="02040503050406030204" pitchFamily="18" charset="0"/>
                              </a:rPr>
                            </m:ctrlPr>
                          </m:fPr>
                          <m:num>
                            <m:r>
                              <a:rPr lang="en-US" altLang="zh-CN" sz="2800" i="1">
                                <a:latin typeface="Cambria Math" panose="02040503050406030204" pitchFamily="18" charset="0"/>
                              </a:rPr>
                              <m:t>𝜕</m:t>
                            </m:r>
                            <m:r>
                              <a:rPr lang="en-US" altLang="zh-CN" sz="2800" i="1">
                                <a:latin typeface="Cambria Math" panose="02040503050406030204" pitchFamily="18" charset="0"/>
                              </a:rPr>
                              <m:t>𝑓</m:t>
                            </m:r>
                          </m:num>
                          <m:den>
                            <m:r>
                              <a:rPr lang="en-US" altLang="zh-CN" sz="2800" i="1">
                                <a:latin typeface="Cambria Math" panose="02040503050406030204" pitchFamily="18" charset="0"/>
                              </a:rPr>
                              <m:t>𝜕</m:t>
                            </m:r>
                            <m:r>
                              <a:rPr lang="en-US" altLang="zh-CN" sz="2800" i="1">
                                <a:latin typeface="Cambria Math" panose="02040503050406030204" pitchFamily="18" charset="0"/>
                              </a:rPr>
                              <m:t>𝑡</m:t>
                            </m:r>
                          </m:den>
                        </m:f>
                        <m:r>
                          <a:rPr lang="en-US" altLang="zh-CN" sz="2800" b="0" i="1" smtClean="0">
                            <a:latin typeface="Cambria Math" panose="02040503050406030204" pitchFamily="18" charset="0"/>
                          </a:rPr>
                          <m:t>𝑑</m:t>
                        </m:r>
                        <m:r>
                          <a:rPr lang="en-US" altLang="zh-CN" sz="2800" b="1" i="1" smtClean="0">
                            <a:latin typeface="Cambria Math" panose="02040503050406030204" pitchFamily="18" charset="0"/>
                          </a:rPr>
                          <m:t>𝒗</m:t>
                        </m:r>
                        <m:r>
                          <a:rPr lang="en-US" altLang="zh-CN" sz="2800" b="0" i="1" smtClean="0">
                            <a:latin typeface="Cambria Math" panose="02040503050406030204" pitchFamily="18" charset="0"/>
                          </a:rPr>
                          <m:t> </m:t>
                        </m:r>
                      </m:e>
                    </m:nary>
                    <m:r>
                      <a:rPr lang="en-US" altLang="zh-CN" sz="2800" i="1">
                        <a:latin typeface="Cambria Math" panose="02040503050406030204" pitchFamily="18" charset="0"/>
                      </a:rPr>
                      <m:t>=</m:t>
                    </m:r>
                    <m:f>
                      <m:fPr>
                        <m:ctrlPr>
                          <a:rPr lang="en-US" altLang="zh-CN" sz="2800" i="1">
                            <a:latin typeface="Cambria Math" panose="02040503050406030204" pitchFamily="18" charset="0"/>
                          </a:rPr>
                        </m:ctrlPr>
                      </m:fPr>
                      <m:num>
                        <m:r>
                          <a:rPr lang="en-US" altLang="zh-CN" sz="2800" i="1">
                            <a:latin typeface="Cambria Math" panose="02040503050406030204" pitchFamily="18" charset="0"/>
                          </a:rPr>
                          <m:t>𝜕</m:t>
                        </m:r>
                      </m:num>
                      <m:den>
                        <m:r>
                          <a:rPr lang="en-US" altLang="zh-CN" sz="2800" i="1">
                            <a:latin typeface="Cambria Math" panose="02040503050406030204" pitchFamily="18" charset="0"/>
                          </a:rPr>
                          <m:t>𝜕</m:t>
                        </m:r>
                        <m:r>
                          <a:rPr lang="en-US" altLang="zh-CN" sz="2800" i="1">
                            <a:latin typeface="Cambria Math" panose="02040503050406030204" pitchFamily="18" charset="0"/>
                          </a:rPr>
                          <m:t>𝑡</m:t>
                        </m:r>
                      </m:den>
                    </m:f>
                    <m:nary>
                      <m:naryPr>
                        <m:limLoc m:val="undOvr"/>
                        <m:subHide m:val="on"/>
                        <m:supHide m:val="on"/>
                        <m:ctrlPr>
                          <a:rPr lang="en-US" altLang="zh-CN" sz="2800" i="1">
                            <a:latin typeface="Cambria Math" panose="02040503050406030204" pitchFamily="18" charset="0"/>
                          </a:rPr>
                        </m:ctrlPr>
                      </m:naryPr>
                      <m:sub/>
                      <m:sup/>
                      <m:e>
                        <m:r>
                          <a:rPr lang="en-US" altLang="zh-CN" sz="2800" i="1" dirty="0">
                            <a:latin typeface="Cambria Math" panose="02040503050406030204" pitchFamily="18" charset="0"/>
                          </a:rPr>
                          <m:t>𝜓</m:t>
                        </m:r>
                        <m:r>
                          <a:rPr lang="en-US" altLang="zh-CN" sz="2800" b="0" i="1" dirty="0" smtClean="0">
                            <a:latin typeface="Cambria Math" panose="02040503050406030204" pitchFamily="18" charset="0"/>
                          </a:rPr>
                          <m:t>𝑓</m:t>
                        </m:r>
                        <m:r>
                          <a:rPr lang="en-US" altLang="zh-CN" sz="2800" i="1">
                            <a:latin typeface="Cambria Math" panose="02040503050406030204" pitchFamily="18" charset="0"/>
                          </a:rPr>
                          <m:t>𝑑</m:t>
                        </m:r>
                        <m:r>
                          <a:rPr lang="en-US" altLang="zh-CN" sz="2800" b="1" i="1">
                            <a:latin typeface="Cambria Math" panose="02040503050406030204" pitchFamily="18" charset="0"/>
                          </a:rPr>
                          <m:t>𝒗</m:t>
                        </m:r>
                        <m:r>
                          <a:rPr lang="en-US" altLang="zh-CN" sz="2800" i="1">
                            <a:latin typeface="Cambria Math" panose="02040503050406030204" pitchFamily="18" charset="0"/>
                          </a:rPr>
                          <m:t> </m:t>
                        </m:r>
                      </m:e>
                    </m:nary>
                    <m:r>
                      <a:rPr lang="en-US" altLang="zh-CN" sz="2800" i="1">
                        <a:latin typeface="Cambria Math" panose="02040503050406030204" pitchFamily="18" charset="0"/>
                      </a:rPr>
                      <m:t>=</m:t>
                    </m:r>
                    <m:f>
                      <m:fPr>
                        <m:ctrlPr>
                          <a:rPr lang="en-US" altLang="zh-CN" sz="2800" i="1">
                            <a:latin typeface="Cambria Math" panose="02040503050406030204" pitchFamily="18" charset="0"/>
                          </a:rPr>
                        </m:ctrlPr>
                      </m:fPr>
                      <m:num>
                        <m:r>
                          <a:rPr lang="en-US" altLang="zh-CN" sz="2800" i="1">
                            <a:latin typeface="Cambria Math" panose="02040503050406030204" pitchFamily="18" charset="0"/>
                          </a:rPr>
                          <m:t>𝜕</m:t>
                        </m:r>
                      </m:num>
                      <m:den>
                        <m:r>
                          <a:rPr lang="en-US" altLang="zh-CN" sz="2800" i="1">
                            <a:latin typeface="Cambria Math" panose="02040503050406030204" pitchFamily="18" charset="0"/>
                          </a:rPr>
                          <m:t>𝜕</m:t>
                        </m:r>
                        <m:r>
                          <a:rPr lang="en-US" altLang="zh-CN" sz="2800" i="1">
                            <a:latin typeface="Cambria Math" panose="02040503050406030204" pitchFamily="18" charset="0"/>
                          </a:rPr>
                          <m:t>𝑡</m:t>
                        </m:r>
                      </m:den>
                    </m:f>
                    <m:r>
                      <a:rPr lang="en-US" altLang="zh-CN" sz="2800" i="1">
                        <a:latin typeface="Cambria Math" panose="02040503050406030204" pitchFamily="18" charset="0"/>
                      </a:rPr>
                      <m:t>(</m:t>
                    </m:r>
                    <m:r>
                      <a:rPr lang="en-US" altLang="zh-CN" sz="2800" i="1">
                        <a:latin typeface="Cambria Math" panose="02040503050406030204" pitchFamily="18" charset="0"/>
                      </a:rPr>
                      <m:t>𝑛</m:t>
                    </m:r>
                    <m:d>
                      <m:dPr>
                        <m:begChr m:val="⟨"/>
                        <m:endChr m:val="⟩"/>
                        <m:ctrlPr>
                          <a:rPr lang="en-US" altLang="zh-CN" sz="2800" i="1">
                            <a:latin typeface="Cambria Math" panose="02040503050406030204" pitchFamily="18" charset="0"/>
                          </a:rPr>
                        </m:ctrlPr>
                      </m:dPr>
                      <m:e>
                        <m:r>
                          <a:rPr lang="en-US" altLang="zh-CN" sz="2800" i="1" dirty="0">
                            <a:latin typeface="Cambria Math" panose="02040503050406030204" pitchFamily="18" charset="0"/>
                          </a:rPr>
                          <m:t>𝜓</m:t>
                        </m:r>
                      </m:e>
                    </m:d>
                    <m:r>
                      <a:rPr lang="en-US" altLang="zh-CN" sz="2800" i="1">
                        <a:latin typeface="Cambria Math" panose="02040503050406030204" pitchFamily="18" charset="0"/>
                      </a:rPr>
                      <m:t>)</m:t>
                    </m:r>
                  </m:oMath>
                </a14:m>
                <a:r>
                  <a:rPr lang="zh-CN" altLang="en-US" sz="2800" dirty="0"/>
                  <a:t> </a:t>
                </a:r>
                <a:endParaRPr lang="zh-CN" altLang="en-US" sz="2800" dirty="0"/>
              </a:p>
              <a:p>
                <a:pPr marL="0" indent="0" algn="ctr">
                  <a:lnSpc>
                    <a:spcPct val="90000"/>
                  </a:lnSpc>
                  <a:buNone/>
                </a:pPr>
                <a14:m>
                  <m:oMath xmlns:m="http://schemas.openxmlformats.org/officeDocument/2006/math">
                    <m:nary>
                      <m:naryPr>
                        <m:limLoc m:val="undOvr"/>
                        <m:subHide m:val="on"/>
                        <m:supHide m:val="on"/>
                        <m:ctrlPr>
                          <a:rPr lang="en-US" altLang="zh-CN" sz="2800" i="1" smtClean="0">
                            <a:latin typeface="Cambria Math" panose="02040503050406030204" pitchFamily="18" charset="0"/>
                          </a:rPr>
                        </m:ctrlPr>
                      </m:naryPr>
                      <m:sub/>
                      <m:sup/>
                      <m:e>
                        <m:r>
                          <a:rPr lang="en-US" altLang="zh-CN" sz="2800" i="1" dirty="0">
                            <a:latin typeface="Cambria Math" panose="02040503050406030204" pitchFamily="18" charset="0"/>
                          </a:rPr>
                          <m:t>𝜓</m:t>
                        </m:r>
                        <m:r>
                          <a:rPr lang="en-US" altLang="zh-CN" sz="2800" b="1" i="1">
                            <a:latin typeface="Cambria Math" panose="02040503050406030204" pitchFamily="18" charset="0"/>
                          </a:rPr>
                          <m:t>𝒗</m:t>
                        </m:r>
                        <m:r>
                          <a:rPr lang="en-US" altLang="zh-CN" sz="2800" i="1">
                            <a:latin typeface="Cambria Math" panose="02040503050406030204" pitchFamily="18" charset="0"/>
                          </a:rPr>
                          <m:t>⋅</m:t>
                        </m:r>
                        <m:r>
                          <m:rPr>
                            <m:sty m:val="p"/>
                          </m:rPr>
                          <a:rPr lang="en-US" altLang="zh-CN" sz="2800">
                            <a:latin typeface="Cambria Math" panose="02040503050406030204" pitchFamily="18" charset="0"/>
                          </a:rPr>
                          <m:t>∇</m:t>
                        </m:r>
                        <m:r>
                          <a:rPr lang="en-US" altLang="zh-CN" sz="2800" i="1">
                            <a:latin typeface="Cambria Math" panose="02040503050406030204" pitchFamily="18" charset="0"/>
                          </a:rPr>
                          <m:t>𝑓</m:t>
                        </m:r>
                        <m:r>
                          <a:rPr lang="en-US" altLang="zh-CN" sz="2800" b="0" i="1" smtClean="0">
                            <a:latin typeface="Cambria Math" panose="02040503050406030204" pitchFamily="18" charset="0"/>
                          </a:rPr>
                          <m:t> </m:t>
                        </m:r>
                        <m:r>
                          <a:rPr lang="en-US" altLang="zh-CN" sz="2800" b="0" i="1" smtClean="0">
                            <a:latin typeface="Cambria Math" panose="02040503050406030204" pitchFamily="18" charset="0"/>
                          </a:rPr>
                          <m:t>𝑑</m:t>
                        </m:r>
                        <m:r>
                          <a:rPr lang="en-US" altLang="zh-CN" sz="2800" b="1" i="1" smtClean="0">
                            <a:latin typeface="Cambria Math" panose="02040503050406030204" pitchFamily="18" charset="0"/>
                          </a:rPr>
                          <m:t>𝒗</m:t>
                        </m:r>
                        <m:r>
                          <a:rPr lang="en-US" altLang="zh-CN" sz="2800" b="0" i="1" smtClean="0">
                            <a:latin typeface="Cambria Math" panose="02040503050406030204" pitchFamily="18" charset="0"/>
                          </a:rPr>
                          <m:t> </m:t>
                        </m:r>
                      </m:e>
                    </m:nary>
                    <m:r>
                      <a:rPr lang="en-US" altLang="zh-CN" sz="2800" i="1">
                        <a:latin typeface="Cambria Math" panose="02040503050406030204" pitchFamily="18" charset="0"/>
                      </a:rPr>
                      <m:t>=</m:t>
                    </m:r>
                    <m:r>
                      <m:rPr>
                        <m:sty m:val="p"/>
                      </m:rPr>
                      <a:rPr lang="en-US" altLang="zh-CN" sz="2800">
                        <a:latin typeface="Cambria Math" panose="02040503050406030204" pitchFamily="18" charset="0"/>
                      </a:rPr>
                      <m:t>∇</m:t>
                    </m:r>
                    <m:r>
                      <a:rPr lang="en-US" altLang="zh-CN" sz="2800" i="1">
                        <a:latin typeface="Cambria Math" panose="02040503050406030204" pitchFamily="18" charset="0"/>
                      </a:rPr>
                      <m:t>⋅</m:t>
                    </m:r>
                    <m:d>
                      <m:dPr>
                        <m:ctrlPr>
                          <a:rPr lang="en-US" altLang="zh-CN" sz="2800" b="0" i="1" smtClean="0">
                            <a:latin typeface="Cambria Math" panose="02040503050406030204" pitchFamily="18" charset="0"/>
                          </a:rPr>
                        </m:ctrlPr>
                      </m:dPr>
                      <m:e>
                        <m:nary>
                          <m:naryPr>
                            <m:limLoc m:val="undOvr"/>
                            <m:subHide m:val="on"/>
                            <m:supHide m:val="on"/>
                            <m:ctrlPr>
                              <a:rPr lang="en-US" altLang="zh-CN" sz="2800" i="1">
                                <a:latin typeface="Cambria Math" panose="02040503050406030204" pitchFamily="18" charset="0"/>
                              </a:rPr>
                            </m:ctrlPr>
                          </m:naryPr>
                          <m:sub/>
                          <m:sup/>
                          <m:e>
                            <m:r>
                              <a:rPr lang="en-US" altLang="zh-CN" sz="2800" i="1" dirty="0">
                                <a:latin typeface="Cambria Math" panose="02040503050406030204" pitchFamily="18" charset="0"/>
                              </a:rPr>
                              <m:t>𝜓</m:t>
                            </m:r>
                            <m:r>
                              <a:rPr lang="en-US" altLang="zh-CN" sz="2800" b="1" i="1">
                                <a:latin typeface="Cambria Math" panose="02040503050406030204" pitchFamily="18" charset="0"/>
                              </a:rPr>
                              <m:t>𝒗</m:t>
                            </m:r>
                            <m:r>
                              <a:rPr lang="en-US" altLang="zh-CN" sz="2800" b="0" i="1" smtClean="0">
                                <a:latin typeface="Cambria Math" panose="02040503050406030204" pitchFamily="18" charset="0"/>
                              </a:rPr>
                              <m:t>𝑓</m:t>
                            </m:r>
                            <m:r>
                              <a:rPr lang="en-US" altLang="zh-CN" sz="2800" i="1">
                                <a:latin typeface="Cambria Math" panose="02040503050406030204" pitchFamily="18" charset="0"/>
                              </a:rPr>
                              <m:t>𝑑</m:t>
                            </m:r>
                            <m:r>
                              <a:rPr lang="en-US" altLang="zh-CN" sz="2800" b="1" i="1">
                                <a:latin typeface="Cambria Math" panose="02040503050406030204" pitchFamily="18" charset="0"/>
                              </a:rPr>
                              <m:t>𝒗</m:t>
                            </m:r>
                          </m:e>
                        </m:nary>
                      </m:e>
                    </m:d>
                    <m:r>
                      <a:rPr lang="en-US" altLang="zh-CN" sz="2800" b="0" i="1" smtClean="0">
                        <a:latin typeface="Cambria Math" panose="02040503050406030204" pitchFamily="18" charset="0"/>
                      </a:rPr>
                      <m:t>=</m:t>
                    </m:r>
                    <m:r>
                      <m:rPr>
                        <m:sty m:val="p"/>
                      </m:rPr>
                      <a:rPr lang="en-US" altLang="zh-CN" sz="2800">
                        <a:latin typeface="Cambria Math" panose="02040503050406030204" pitchFamily="18" charset="0"/>
                      </a:rPr>
                      <m:t>∇</m:t>
                    </m:r>
                    <m:r>
                      <a:rPr lang="en-US" altLang="zh-CN" sz="2800" i="1">
                        <a:latin typeface="Cambria Math" panose="02040503050406030204" pitchFamily="18" charset="0"/>
                      </a:rPr>
                      <m:t>⋅</m:t>
                    </m:r>
                    <m:d>
                      <m:dPr>
                        <m:ctrlPr>
                          <a:rPr lang="en-US" altLang="zh-CN" sz="2800" i="1">
                            <a:latin typeface="Cambria Math" panose="02040503050406030204" pitchFamily="18" charset="0"/>
                          </a:rPr>
                        </m:ctrlPr>
                      </m:dPr>
                      <m:e>
                        <m:r>
                          <a:rPr lang="en-US" altLang="zh-CN" sz="2800" b="0" i="1" smtClean="0">
                            <a:latin typeface="Cambria Math" panose="02040503050406030204" pitchFamily="18" charset="0"/>
                          </a:rPr>
                          <m:t>𝑛</m:t>
                        </m:r>
                        <m:d>
                          <m:dPr>
                            <m:begChr m:val="⟨"/>
                            <m:endChr m:val="⟩"/>
                            <m:ctrlPr>
                              <a:rPr lang="en-US" altLang="zh-CN" sz="2800" b="0" i="1" smtClean="0">
                                <a:latin typeface="Cambria Math" panose="02040503050406030204" pitchFamily="18" charset="0"/>
                              </a:rPr>
                            </m:ctrlPr>
                          </m:dPr>
                          <m:e>
                            <m:r>
                              <a:rPr lang="en-US" altLang="zh-CN" sz="2800" i="1" dirty="0">
                                <a:latin typeface="Cambria Math" panose="02040503050406030204" pitchFamily="18" charset="0"/>
                              </a:rPr>
                              <m:t>𝜓</m:t>
                            </m:r>
                            <m:r>
                              <a:rPr lang="en-US" altLang="zh-CN" sz="2800" b="1" i="1">
                                <a:latin typeface="Cambria Math" panose="02040503050406030204" pitchFamily="18" charset="0"/>
                              </a:rPr>
                              <m:t>𝒗</m:t>
                            </m:r>
                          </m:e>
                        </m:d>
                      </m:e>
                    </m:d>
                  </m:oMath>
                </a14:m>
                <a:r>
                  <a:rPr lang="zh-CN" altLang="en-US" sz="2800" dirty="0"/>
                  <a:t> </a:t>
                </a:r>
                <a:endParaRPr lang="zh-CN" altLang="en-US" sz="2800" dirty="0"/>
              </a:p>
              <a:p>
                <a:pPr marL="0" indent="0">
                  <a:lnSpc>
                    <a:spcPct val="90000"/>
                  </a:lnSpc>
                  <a:buNone/>
                </a:pPr>
                <a14:m>
                  <m:oMath xmlns:m="http://schemas.openxmlformats.org/officeDocument/2006/math">
                    <m:r>
                      <a:rPr lang="en-US" altLang="zh-CN" sz="2800" b="0" i="1" smtClean="0">
                        <a:latin typeface="Cambria Math" panose="02040503050406030204" pitchFamily="18" charset="0"/>
                      </a:rPr>
                      <m:t> </m:t>
                    </m:r>
                    <m:nary>
                      <m:naryPr>
                        <m:limLoc m:val="undOvr"/>
                        <m:subHide m:val="on"/>
                        <m:supHide m:val="on"/>
                        <m:ctrlPr>
                          <a:rPr lang="en-US" altLang="zh-CN" sz="2800" i="1" smtClean="0">
                            <a:latin typeface="Cambria Math" panose="02040503050406030204" pitchFamily="18" charset="0"/>
                          </a:rPr>
                        </m:ctrlPr>
                      </m:naryPr>
                      <m:sub/>
                      <m:sup/>
                      <m:e>
                        <m:r>
                          <a:rPr lang="en-US" altLang="zh-CN" sz="2800" i="1" dirty="0">
                            <a:latin typeface="Cambria Math" panose="02040503050406030204" pitchFamily="18" charset="0"/>
                          </a:rPr>
                          <m:t>𝜓</m:t>
                        </m:r>
                        <m:d>
                          <m:dPr>
                            <m:ctrlPr>
                              <a:rPr lang="en-US" altLang="zh-CN" sz="2800" i="1">
                                <a:latin typeface="Cambria Math" panose="02040503050406030204" pitchFamily="18" charset="0"/>
                              </a:rPr>
                            </m:ctrlPr>
                          </m:dPr>
                          <m:e>
                            <m:r>
                              <a:rPr lang="en-US" altLang="zh-CN" sz="2800" b="1" i="1">
                                <a:latin typeface="Cambria Math" panose="02040503050406030204" pitchFamily="18" charset="0"/>
                              </a:rPr>
                              <m:t>𝑬</m:t>
                            </m:r>
                            <m:r>
                              <a:rPr lang="en-US" altLang="zh-CN" sz="2800" i="1">
                                <a:latin typeface="Cambria Math" panose="02040503050406030204" pitchFamily="18" charset="0"/>
                              </a:rPr>
                              <m:t>+</m:t>
                            </m:r>
                            <m:r>
                              <a:rPr lang="en-US" altLang="zh-CN" sz="2800" b="1" i="1">
                                <a:latin typeface="Cambria Math" panose="02040503050406030204" pitchFamily="18" charset="0"/>
                              </a:rPr>
                              <m:t>𝒗</m:t>
                            </m:r>
                            <m:r>
                              <a:rPr lang="en-US" altLang="zh-CN" sz="2800" i="1">
                                <a:latin typeface="Cambria Math" panose="02040503050406030204" pitchFamily="18" charset="0"/>
                              </a:rPr>
                              <m:t>×</m:t>
                            </m:r>
                            <m:r>
                              <a:rPr lang="en-US" altLang="zh-CN" sz="2800" b="1" i="1">
                                <a:latin typeface="Cambria Math" panose="02040503050406030204" pitchFamily="18" charset="0"/>
                              </a:rPr>
                              <m:t>𝑩</m:t>
                            </m:r>
                          </m:e>
                        </m:d>
                        <m:r>
                          <a:rPr lang="en-US" altLang="zh-CN" sz="2800" i="1">
                            <a:latin typeface="Cambria Math" panose="02040503050406030204" pitchFamily="18" charset="0"/>
                          </a:rPr>
                          <m:t>⋅</m:t>
                        </m:r>
                        <m:sSub>
                          <m:sSubPr>
                            <m:ctrlPr>
                              <a:rPr lang="en-US" altLang="zh-CN" sz="2800" i="1">
                                <a:latin typeface="Cambria Math" panose="02040503050406030204" pitchFamily="18" charset="0"/>
                              </a:rPr>
                            </m:ctrlPr>
                          </m:sSubPr>
                          <m:e>
                            <m:r>
                              <m:rPr>
                                <m:sty m:val="p"/>
                              </m:rPr>
                              <a:rPr lang="en-US" altLang="zh-CN" sz="2800">
                                <a:latin typeface="Cambria Math" panose="02040503050406030204" pitchFamily="18" charset="0"/>
                              </a:rPr>
                              <m:t>∇</m:t>
                            </m:r>
                          </m:e>
                          <m:sub>
                            <m:r>
                              <a:rPr lang="en-US" altLang="zh-CN" sz="2800" b="1" i="1">
                                <a:latin typeface="Cambria Math" panose="02040503050406030204" pitchFamily="18" charset="0"/>
                              </a:rPr>
                              <m:t>𝒗</m:t>
                            </m:r>
                          </m:sub>
                        </m:sSub>
                        <m:r>
                          <a:rPr lang="en-US" altLang="zh-CN" sz="2800" i="1">
                            <a:latin typeface="Cambria Math" panose="02040503050406030204" pitchFamily="18" charset="0"/>
                          </a:rPr>
                          <m:t>𝑓</m:t>
                        </m:r>
                        <m:r>
                          <a:rPr lang="en-US" altLang="zh-CN" sz="2800" b="0" i="1" smtClean="0">
                            <a:latin typeface="Cambria Math" panose="02040503050406030204" pitchFamily="18" charset="0"/>
                          </a:rPr>
                          <m:t> </m:t>
                        </m:r>
                        <m:r>
                          <a:rPr lang="en-US" altLang="zh-CN" sz="2800" b="0" i="1" smtClean="0">
                            <a:latin typeface="Cambria Math" panose="02040503050406030204" pitchFamily="18" charset="0"/>
                          </a:rPr>
                          <m:t>𝑑</m:t>
                        </m:r>
                        <m:r>
                          <a:rPr lang="en-US" altLang="zh-CN" sz="2800" b="1" i="1" smtClean="0">
                            <a:latin typeface="Cambria Math" panose="02040503050406030204" pitchFamily="18" charset="0"/>
                          </a:rPr>
                          <m:t>𝒗</m:t>
                        </m:r>
                      </m:e>
                    </m:nary>
                  </m:oMath>
                </a14:m>
                <a:r>
                  <a:rPr lang="en-US" altLang="zh-CN" sz="2800" b="0" i="1" dirty="0">
                    <a:latin typeface="Cambria Math" panose="02040503050406030204" pitchFamily="18" charset="0"/>
                  </a:rPr>
                  <a:t> </a:t>
                </a:r>
                <a:endParaRPr lang="en-US" altLang="zh-CN" sz="2800" b="0" i="1" dirty="0">
                  <a:latin typeface="Cambria Math" panose="02040503050406030204" pitchFamily="18" charset="0"/>
                </a:endParaRPr>
              </a:p>
              <a:p>
                <a:pPr marL="0" indent="0">
                  <a:lnSpc>
                    <a:spcPct val="90000"/>
                  </a:lnSpc>
                  <a:buNone/>
                </a:pPr>
                <a14:m>
                  <m:oMath xmlns:m="http://schemas.openxmlformats.org/officeDocument/2006/math">
                    <m:r>
                      <a:rPr lang="en-US" altLang="zh-CN" sz="2800" b="0" i="1" smtClean="0">
                        <a:latin typeface="Cambria Math" panose="02040503050406030204" pitchFamily="18" charset="0"/>
                      </a:rPr>
                      <m:t>=</m:t>
                    </m:r>
                    <m:nary>
                      <m:naryPr>
                        <m:limLoc m:val="undOvr"/>
                        <m:subHide m:val="on"/>
                        <m:supHide m:val="on"/>
                        <m:ctrlPr>
                          <a:rPr lang="en-US" altLang="zh-CN" sz="2800" i="1">
                            <a:latin typeface="Cambria Math" panose="02040503050406030204" pitchFamily="18" charset="0"/>
                          </a:rPr>
                        </m:ctrlPr>
                      </m:naryPr>
                      <m:sub/>
                      <m:sup/>
                      <m:e>
                        <m:d>
                          <m:dPr>
                            <m:ctrlPr>
                              <a:rPr lang="en-US" altLang="zh-CN" sz="2800" b="0" i="1" smtClean="0">
                                <a:latin typeface="Cambria Math" panose="02040503050406030204" pitchFamily="18" charset="0"/>
                              </a:rPr>
                            </m:ctrlPr>
                          </m:dPr>
                          <m:e>
                            <m:sSub>
                              <m:sSubPr>
                                <m:ctrlPr>
                                  <a:rPr lang="en-US" altLang="zh-CN" sz="2800" i="1">
                                    <a:latin typeface="Cambria Math" panose="02040503050406030204" pitchFamily="18" charset="0"/>
                                  </a:rPr>
                                </m:ctrlPr>
                              </m:sSubPr>
                              <m:e>
                                <m:r>
                                  <m:rPr>
                                    <m:sty m:val="p"/>
                                  </m:rPr>
                                  <a:rPr lang="en-US" altLang="zh-CN" sz="2800">
                                    <a:latin typeface="Cambria Math" panose="02040503050406030204" pitchFamily="18" charset="0"/>
                                  </a:rPr>
                                  <m:t>∇</m:t>
                                </m:r>
                              </m:e>
                              <m:sub>
                                <m:r>
                                  <a:rPr lang="en-US" altLang="zh-CN" sz="2800" b="1" i="1">
                                    <a:latin typeface="Cambria Math" panose="02040503050406030204" pitchFamily="18" charset="0"/>
                                  </a:rPr>
                                  <m:t>𝒗</m:t>
                                </m:r>
                              </m:sub>
                            </m:sSub>
                            <m:r>
                              <a:rPr lang="en-US" altLang="zh-CN" sz="2800" i="1">
                                <a:latin typeface="Cambria Math" panose="02040503050406030204" pitchFamily="18" charset="0"/>
                              </a:rPr>
                              <m:t>⋅</m:t>
                            </m:r>
                            <m:d>
                              <m:dPr>
                                <m:ctrlPr>
                                  <a:rPr lang="en-US" altLang="zh-CN" sz="2800" b="0" i="1" dirty="0" smtClean="0">
                                    <a:latin typeface="Cambria Math" panose="02040503050406030204" pitchFamily="18" charset="0"/>
                                  </a:rPr>
                                </m:ctrlPr>
                              </m:dPr>
                              <m:e>
                                <m:r>
                                  <a:rPr lang="en-US" altLang="zh-CN" sz="2800" i="1" dirty="0">
                                    <a:latin typeface="Cambria Math" panose="02040503050406030204" pitchFamily="18" charset="0"/>
                                  </a:rPr>
                                  <m:t>𝜓</m:t>
                                </m:r>
                                <m:d>
                                  <m:dPr>
                                    <m:ctrlPr>
                                      <a:rPr lang="en-US" altLang="zh-CN" sz="2800" i="1">
                                        <a:latin typeface="Cambria Math" panose="02040503050406030204" pitchFamily="18" charset="0"/>
                                      </a:rPr>
                                    </m:ctrlPr>
                                  </m:dPr>
                                  <m:e>
                                    <m:r>
                                      <a:rPr lang="en-US" altLang="zh-CN" sz="2800" b="1" i="1">
                                        <a:latin typeface="Cambria Math" panose="02040503050406030204" pitchFamily="18" charset="0"/>
                                      </a:rPr>
                                      <m:t>𝑬</m:t>
                                    </m:r>
                                    <m:r>
                                      <a:rPr lang="en-US" altLang="zh-CN" sz="2800" i="1">
                                        <a:latin typeface="Cambria Math" panose="02040503050406030204" pitchFamily="18" charset="0"/>
                                      </a:rPr>
                                      <m:t>+</m:t>
                                    </m:r>
                                    <m:r>
                                      <a:rPr lang="en-US" altLang="zh-CN" sz="2800" b="1" i="1">
                                        <a:latin typeface="Cambria Math" panose="02040503050406030204" pitchFamily="18" charset="0"/>
                                      </a:rPr>
                                      <m:t>𝒗</m:t>
                                    </m:r>
                                    <m:r>
                                      <a:rPr lang="en-US" altLang="zh-CN" sz="2800" i="1">
                                        <a:latin typeface="Cambria Math" panose="02040503050406030204" pitchFamily="18" charset="0"/>
                                      </a:rPr>
                                      <m:t>×</m:t>
                                    </m:r>
                                    <m:r>
                                      <a:rPr lang="en-US" altLang="zh-CN" sz="2800" b="1" i="1">
                                        <a:latin typeface="Cambria Math" panose="02040503050406030204" pitchFamily="18" charset="0"/>
                                      </a:rPr>
                                      <m:t>𝑩</m:t>
                                    </m:r>
                                  </m:e>
                                </m:d>
                                <m:r>
                                  <a:rPr lang="en-US" altLang="zh-CN" sz="2800" i="1">
                                    <a:latin typeface="Cambria Math" panose="02040503050406030204" pitchFamily="18" charset="0"/>
                                  </a:rPr>
                                  <m:t>𝑓</m:t>
                                </m:r>
                              </m:e>
                            </m:d>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𝑓</m:t>
                            </m:r>
                            <m:sSub>
                              <m:sSubPr>
                                <m:ctrlPr>
                                  <a:rPr lang="en-US" altLang="zh-CN" sz="2800" i="1">
                                    <a:latin typeface="Cambria Math" panose="02040503050406030204" pitchFamily="18" charset="0"/>
                                  </a:rPr>
                                </m:ctrlPr>
                              </m:sSubPr>
                              <m:e>
                                <m:r>
                                  <m:rPr>
                                    <m:sty m:val="p"/>
                                  </m:rPr>
                                  <a:rPr lang="en-US" altLang="zh-CN" sz="2800">
                                    <a:latin typeface="Cambria Math" panose="02040503050406030204" pitchFamily="18" charset="0"/>
                                  </a:rPr>
                                  <m:t>∇</m:t>
                                </m:r>
                              </m:e>
                              <m:sub>
                                <m:r>
                                  <a:rPr lang="en-US" altLang="zh-CN" sz="2800" b="1" i="1">
                                    <a:latin typeface="Cambria Math" panose="02040503050406030204" pitchFamily="18" charset="0"/>
                                  </a:rPr>
                                  <m:t>𝒗</m:t>
                                </m:r>
                              </m:sub>
                            </m:sSub>
                            <m:r>
                              <a:rPr lang="en-US" altLang="zh-CN" sz="2800" i="1">
                                <a:latin typeface="Cambria Math" panose="02040503050406030204" pitchFamily="18" charset="0"/>
                              </a:rPr>
                              <m:t>⋅</m:t>
                            </m:r>
                            <m:r>
                              <a:rPr lang="en-US" altLang="zh-CN" sz="2800" i="1" dirty="0">
                                <a:latin typeface="Cambria Math" panose="02040503050406030204" pitchFamily="18" charset="0"/>
                              </a:rPr>
                              <m:t>𝜓</m:t>
                            </m:r>
                            <m:d>
                              <m:dPr>
                                <m:ctrlPr>
                                  <a:rPr lang="en-US" altLang="zh-CN" sz="2800" i="1">
                                    <a:latin typeface="Cambria Math" panose="02040503050406030204" pitchFamily="18" charset="0"/>
                                  </a:rPr>
                                </m:ctrlPr>
                              </m:dPr>
                              <m:e>
                                <m:r>
                                  <a:rPr lang="en-US" altLang="zh-CN" sz="2800" b="1" i="1">
                                    <a:latin typeface="Cambria Math" panose="02040503050406030204" pitchFamily="18" charset="0"/>
                                  </a:rPr>
                                  <m:t>𝑬</m:t>
                                </m:r>
                                <m:r>
                                  <a:rPr lang="en-US" altLang="zh-CN" sz="2800" i="1">
                                    <a:latin typeface="Cambria Math" panose="02040503050406030204" pitchFamily="18" charset="0"/>
                                  </a:rPr>
                                  <m:t>+</m:t>
                                </m:r>
                                <m:r>
                                  <a:rPr lang="en-US" altLang="zh-CN" sz="2800" b="1" i="1">
                                    <a:latin typeface="Cambria Math" panose="02040503050406030204" pitchFamily="18" charset="0"/>
                                  </a:rPr>
                                  <m:t>𝒗</m:t>
                                </m:r>
                                <m:r>
                                  <a:rPr lang="en-US" altLang="zh-CN" sz="2800" i="1">
                                    <a:latin typeface="Cambria Math" panose="02040503050406030204" pitchFamily="18" charset="0"/>
                                  </a:rPr>
                                  <m:t>×</m:t>
                                </m:r>
                                <m:r>
                                  <a:rPr lang="en-US" altLang="zh-CN" sz="2800" b="1" i="1">
                                    <a:latin typeface="Cambria Math" panose="02040503050406030204" pitchFamily="18" charset="0"/>
                                  </a:rPr>
                                  <m:t>𝑩</m:t>
                                </m:r>
                              </m:e>
                            </m:d>
                          </m:e>
                        </m:d>
                        <m:r>
                          <a:rPr lang="en-US" altLang="zh-CN" sz="2800" i="1">
                            <a:latin typeface="Cambria Math" panose="02040503050406030204" pitchFamily="18" charset="0"/>
                          </a:rPr>
                          <m:t>𝑑</m:t>
                        </m:r>
                        <m:r>
                          <a:rPr lang="en-US" altLang="zh-CN" sz="2800" b="1" i="1">
                            <a:latin typeface="Cambria Math" panose="02040503050406030204" pitchFamily="18" charset="0"/>
                          </a:rPr>
                          <m:t>𝒗</m:t>
                        </m:r>
                      </m:e>
                    </m:nary>
                  </m:oMath>
                </a14:m>
                <a:r>
                  <a:rPr lang="en-US" altLang="zh-CN" sz="2800" b="1" i="1" dirty="0">
                    <a:latin typeface="Cambria Math" panose="02040503050406030204" pitchFamily="18" charset="0"/>
                  </a:rPr>
                  <a:t> </a:t>
                </a:r>
                <a:endParaRPr lang="en-US" altLang="zh-CN" sz="2800" b="1" i="1" dirty="0">
                  <a:latin typeface="Cambria Math" panose="02040503050406030204" pitchFamily="18" charset="0"/>
                </a:endParaRPr>
              </a:p>
              <a:p>
                <a:pPr marL="0" indent="0">
                  <a:lnSpc>
                    <a:spcPct val="90000"/>
                  </a:lnSpc>
                  <a:buNone/>
                </a:pPr>
                <a14:m>
                  <m:oMath xmlns:m="http://schemas.openxmlformats.org/officeDocument/2006/math">
                    <m:r>
                      <a:rPr lang="en-US" altLang="zh-CN" sz="2800" i="1">
                        <a:latin typeface="Cambria Math" panose="02040503050406030204" pitchFamily="18" charset="0"/>
                      </a:rPr>
                      <m:t>=−</m:t>
                    </m:r>
                    <m:nary>
                      <m:naryPr>
                        <m:limLoc m:val="undOvr"/>
                        <m:subHide m:val="on"/>
                        <m:supHide m:val="on"/>
                        <m:ctrlPr>
                          <a:rPr lang="en-US" altLang="zh-CN" sz="2800" i="1">
                            <a:latin typeface="Cambria Math" panose="02040503050406030204" pitchFamily="18" charset="0"/>
                          </a:rPr>
                        </m:ctrlPr>
                      </m:naryPr>
                      <m:sub/>
                      <m:sup/>
                      <m:e>
                        <m:r>
                          <a:rPr lang="en-US" altLang="zh-CN" sz="2800" i="1">
                            <a:latin typeface="Cambria Math" panose="02040503050406030204" pitchFamily="18" charset="0"/>
                          </a:rPr>
                          <m:t>𝑓</m:t>
                        </m:r>
                        <m:d>
                          <m:dPr>
                            <m:ctrlPr>
                              <a:rPr lang="en-US" altLang="zh-CN" sz="2800" i="1">
                                <a:latin typeface="Cambria Math" panose="02040503050406030204" pitchFamily="18" charset="0"/>
                              </a:rPr>
                            </m:ctrlPr>
                          </m:dPr>
                          <m:e>
                            <m:sSub>
                              <m:sSubPr>
                                <m:ctrlPr>
                                  <a:rPr lang="en-US" altLang="zh-CN" sz="2800" i="1">
                                    <a:latin typeface="Cambria Math" panose="02040503050406030204" pitchFamily="18" charset="0"/>
                                  </a:rPr>
                                </m:ctrlPr>
                              </m:sSubPr>
                              <m:e>
                                <m:r>
                                  <m:rPr>
                                    <m:sty m:val="p"/>
                                  </m:rPr>
                                  <a:rPr lang="en-US" altLang="zh-CN" sz="2800">
                                    <a:latin typeface="Cambria Math" panose="02040503050406030204" pitchFamily="18" charset="0"/>
                                  </a:rPr>
                                  <m:t>∇</m:t>
                                </m:r>
                              </m:e>
                              <m:sub>
                                <m:r>
                                  <a:rPr lang="en-US" altLang="zh-CN" sz="2800" b="1" i="1">
                                    <a:latin typeface="Cambria Math" panose="02040503050406030204" pitchFamily="18" charset="0"/>
                                  </a:rPr>
                                  <m:t>𝒗</m:t>
                                </m:r>
                              </m:sub>
                            </m:sSub>
                            <m:r>
                              <a:rPr lang="en-US" altLang="zh-CN" sz="2800" i="1" dirty="0">
                                <a:latin typeface="Cambria Math" panose="02040503050406030204" pitchFamily="18" charset="0"/>
                              </a:rPr>
                              <m:t>𝜓</m:t>
                            </m:r>
                            <m:r>
                              <a:rPr lang="en-US" altLang="zh-CN" sz="2800" i="1">
                                <a:latin typeface="Cambria Math" panose="02040503050406030204" pitchFamily="18" charset="0"/>
                              </a:rPr>
                              <m:t>⋅</m:t>
                            </m:r>
                            <m:d>
                              <m:dPr>
                                <m:ctrlPr>
                                  <a:rPr lang="en-US" altLang="zh-CN" sz="2800" i="1">
                                    <a:latin typeface="Cambria Math" panose="02040503050406030204" pitchFamily="18" charset="0"/>
                                  </a:rPr>
                                </m:ctrlPr>
                              </m:dPr>
                              <m:e>
                                <m:r>
                                  <a:rPr lang="en-US" altLang="zh-CN" sz="2800" b="1" i="1">
                                    <a:latin typeface="Cambria Math" panose="02040503050406030204" pitchFamily="18" charset="0"/>
                                  </a:rPr>
                                  <m:t>𝑬</m:t>
                                </m:r>
                                <m:r>
                                  <a:rPr lang="en-US" altLang="zh-CN" sz="2800" i="1">
                                    <a:latin typeface="Cambria Math" panose="02040503050406030204" pitchFamily="18" charset="0"/>
                                  </a:rPr>
                                  <m:t>+</m:t>
                                </m:r>
                                <m:r>
                                  <a:rPr lang="en-US" altLang="zh-CN" sz="2800" b="1" i="1">
                                    <a:latin typeface="Cambria Math" panose="02040503050406030204" pitchFamily="18" charset="0"/>
                                  </a:rPr>
                                  <m:t>𝒗</m:t>
                                </m:r>
                                <m:r>
                                  <a:rPr lang="en-US" altLang="zh-CN" sz="2800" i="1">
                                    <a:latin typeface="Cambria Math" panose="02040503050406030204" pitchFamily="18" charset="0"/>
                                  </a:rPr>
                                  <m:t>×</m:t>
                                </m:r>
                                <m:r>
                                  <a:rPr lang="en-US" altLang="zh-CN" sz="2800" b="1" i="1">
                                    <a:latin typeface="Cambria Math" panose="02040503050406030204" pitchFamily="18" charset="0"/>
                                  </a:rPr>
                                  <m:t>𝑩</m:t>
                                </m:r>
                              </m:e>
                            </m:d>
                          </m:e>
                        </m:d>
                        <m:r>
                          <a:rPr lang="en-US" altLang="zh-CN" sz="2800" i="1">
                            <a:latin typeface="Cambria Math" panose="02040503050406030204" pitchFamily="18" charset="0"/>
                          </a:rPr>
                          <m:t>𝑑</m:t>
                        </m:r>
                        <m:r>
                          <a:rPr lang="en-US" altLang="zh-CN" sz="2800" b="1" i="1">
                            <a:latin typeface="Cambria Math" panose="02040503050406030204" pitchFamily="18" charset="0"/>
                          </a:rPr>
                          <m:t>𝒗</m:t>
                        </m:r>
                      </m:e>
                    </m:nary>
                    <m:r>
                      <a:rPr lang="en-US" altLang="zh-CN" sz="2800" b="0" i="1">
                        <a:latin typeface="Cambria Math" panose="02040503050406030204" pitchFamily="18" charset="0"/>
                      </a:rPr>
                      <m:t>=</m:t>
                    </m:r>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𝑛</m:t>
                    </m:r>
                    <m:d>
                      <m:dPr>
                        <m:begChr m:val="⟨"/>
                        <m:endChr m:val="⟩"/>
                        <m:ctrlPr>
                          <a:rPr lang="en-US" altLang="zh-CN" sz="2800" i="1">
                            <a:latin typeface="Cambria Math" panose="02040503050406030204" pitchFamily="18" charset="0"/>
                          </a:rPr>
                        </m:ctrlPr>
                      </m:dPr>
                      <m:e>
                        <m:sSub>
                          <m:sSubPr>
                            <m:ctrlPr>
                              <a:rPr lang="en-US" altLang="zh-CN" sz="2800" i="1">
                                <a:latin typeface="Cambria Math" panose="02040503050406030204" pitchFamily="18" charset="0"/>
                              </a:rPr>
                            </m:ctrlPr>
                          </m:sSubPr>
                          <m:e>
                            <m:r>
                              <m:rPr>
                                <m:sty m:val="p"/>
                              </m:rPr>
                              <a:rPr lang="en-US" altLang="zh-CN" sz="2800">
                                <a:latin typeface="Cambria Math" panose="02040503050406030204" pitchFamily="18" charset="0"/>
                              </a:rPr>
                              <m:t>∇</m:t>
                            </m:r>
                          </m:e>
                          <m:sub>
                            <m:r>
                              <a:rPr lang="en-US" altLang="zh-CN" sz="2800" b="1" i="1">
                                <a:latin typeface="Cambria Math" panose="02040503050406030204" pitchFamily="18" charset="0"/>
                              </a:rPr>
                              <m:t>𝒗</m:t>
                            </m:r>
                          </m:sub>
                        </m:sSub>
                        <m:r>
                          <a:rPr lang="en-US" altLang="zh-CN" sz="2800" i="1" dirty="0">
                            <a:latin typeface="Cambria Math" panose="02040503050406030204" pitchFamily="18" charset="0"/>
                          </a:rPr>
                          <m:t>𝜓</m:t>
                        </m:r>
                        <m:r>
                          <a:rPr lang="en-US" altLang="zh-CN" sz="2800" i="1">
                            <a:latin typeface="Cambria Math" panose="02040503050406030204" pitchFamily="18" charset="0"/>
                          </a:rPr>
                          <m:t>⋅</m:t>
                        </m:r>
                        <m:d>
                          <m:dPr>
                            <m:ctrlPr>
                              <a:rPr lang="en-US" altLang="zh-CN" sz="2800" i="1">
                                <a:latin typeface="Cambria Math" panose="02040503050406030204" pitchFamily="18" charset="0"/>
                              </a:rPr>
                            </m:ctrlPr>
                          </m:dPr>
                          <m:e>
                            <m:r>
                              <a:rPr lang="en-US" altLang="zh-CN" sz="2800" b="1" i="1">
                                <a:latin typeface="Cambria Math" panose="02040503050406030204" pitchFamily="18" charset="0"/>
                              </a:rPr>
                              <m:t>𝑬</m:t>
                            </m:r>
                            <m:r>
                              <a:rPr lang="en-US" altLang="zh-CN" sz="2800" i="1">
                                <a:latin typeface="Cambria Math" panose="02040503050406030204" pitchFamily="18" charset="0"/>
                              </a:rPr>
                              <m:t>+</m:t>
                            </m:r>
                            <m:r>
                              <a:rPr lang="en-US" altLang="zh-CN" sz="2800" b="1" i="1">
                                <a:latin typeface="Cambria Math" panose="02040503050406030204" pitchFamily="18" charset="0"/>
                              </a:rPr>
                              <m:t>𝒗</m:t>
                            </m:r>
                            <m:r>
                              <a:rPr lang="en-US" altLang="zh-CN" sz="2800" i="1">
                                <a:latin typeface="Cambria Math" panose="02040503050406030204" pitchFamily="18" charset="0"/>
                              </a:rPr>
                              <m:t>×</m:t>
                            </m:r>
                            <m:r>
                              <a:rPr lang="en-US" altLang="zh-CN" sz="2800" b="1" i="1">
                                <a:latin typeface="Cambria Math" panose="02040503050406030204" pitchFamily="18" charset="0"/>
                              </a:rPr>
                              <m:t>𝑩</m:t>
                            </m:r>
                          </m:e>
                        </m:d>
                      </m:e>
                    </m:d>
                  </m:oMath>
                </a14:m>
                <a:r>
                  <a:rPr lang="en-US" altLang="zh-CN" sz="2800" dirty="0"/>
                  <a:t> </a:t>
                </a:r>
                <a:endParaRPr lang="en-US" altLang="zh-CN" sz="2800" dirty="0"/>
              </a:p>
              <a:p>
                <a:pPr>
                  <a:lnSpc>
                    <a:spcPct val="90000"/>
                  </a:lnSpc>
                </a:pPr>
                <a:r>
                  <a:rPr lang="zh-CN" altLang="en-US" sz="2800" dirty="0"/>
                  <a:t>散度积分项可化为面积分，而面上的速度无限大的地方分布函数</a:t>
                </a:r>
                <a14:m>
                  <m:oMath xmlns:m="http://schemas.openxmlformats.org/officeDocument/2006/math">
                    <m:r>
                      <a:rPr lang="en-US" altLang="zh-CN" sz="2800" i="1">
                        <a:latin typeface="Cambria Math" panose="02040503050406030204" pitchFamily="18" charset="0"/>
                      </a:rPr>
                      <m:t>𝑓</m:t>
                    </m:r>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0</m:t>
                    </m:r>
                  </m:oMath>
                </a14:m>
                <a:r>
                  <a:rPr lang="zh-CN" altLang="en-US" sz="2800" dirty="0"/>
                  <a:t>，该项积分为</a:t>
                </a:r>
                <a:r>
                  <a:rPr lang="en-US" altLang="zh-CN" sz="2800" dirty="0">
                    <a:latin typeface="Times New Roman" panose="02020603050405020304" pitchFamily="18" charset="0"/>
                    <a:cs typeface="Times New Roman" panose="02020603050405020304" pitchFamily="18" charset="0"/>
                  </a:rPr>
                  <a:t>0</a:t>
                </a:r>
                <a:r>
                  <a:rPr lang="zh-CN" altLang="en-US" sz="2800" dirty="0"/>
                  <a:t>。得矩方程为：</a:t>
                </a:r>
                <a:endParaRPr lang="en-US" altLang="zh-CN" sz="2800" dirty="0"/>
              </a:p>
              <a:p>
                <a:pPr marL="0" indent="0">
                  <a:lnSpc>
                    <a:spcPct val="90000"/>
                  </a:lnSpc>
                  <a:buNone/>
                </a:pPr>
                <a14:m>
                  <m:oMathPara xmlns:m="http://schemas.openxmlformats.org/officeDocument/2006/math">
                    <m:oMathParaPr>
                      <m:jc m:val="centerGroup"/>
                    </m:oMathParaPr>
                    <m:oMath xmlns:m="http://schemas.openxmlformats.org/officeDocument/2006/math">
                      <m:f>
                        <m:fPr>
                          <m:ctrlPr>
                            <a:rPr lang="en-US" altLang="zh-CN" sz="2800" i="1" smtClean="0">
                              <a:solidFill>
                                <a:srgbClr val="FF0000"/>
                              </a:solidFill>
                              <a:latin typeface="Cambria Math" panose="02040503050406030204" pitchFamily="18" charset="0"/>
                            </a:rPr>
                          </m:ctrlPr>
                        </m:fPr>
                        <m:num>
                          <m:r>
                            <a:rPr lang="en-US" altLang="zh-CN" sz="2800" i="1">
                              <a:solidFill>
                                <a:srgbClr val="FF0000"/>
                              </a:solidFill>
                              <a:latin typeface="Cambria Math" panose="02040503050406030204" pitchFamily="18" charset="0"/>
                            </a:rPr>
                            <m:t>𝜕</m:t>
                          </m:r>
                        </m:num>
                        <m:den>
                          <m:r>
                            <a:rPr lang="en-US" altLang="zh-CN" sz="2800" i="1">
                              <a:solidFill>
                                <a:srgbClr val="FF0000"/>
                              </a:solidFill>
                              <a:latin typeface="Cambria Math" panose="02040503050406030204" pitchFamily="18" charset="0"/>
                            </a:rPr>
                            <m:t>𝜕</m:t>
                          </m:r>
                          <m:r>
                            <a:rPr lang="en-US" altLang="zh-CN" sz="2800" i="1">
                              <a:solidFill>
                                <a:srgbClr val="FF0000"/>
                              </a:solidFill>
                              <a:latin typeface="Cambria Math" panose="02040503050406030204" pitchFamily="18" charset="0"/>
                            </a:rPr>
                            <m:t>𝑡</m:t>
                          </m:r>
                        </m:den>
                      </m:f>
                      <m:r>
                        <a:rPr lang="en-US" altLang="zh-CN" sz="2800" i="1">
                          <a:solidFill>
                            <a:srgbClr val="FF0000"/>
                          </a:solidFill>
                          <a:latin typeface="Cambria Math" panose="02040503050406030204" pitchFamily="18" charset="0"/>
                        </a:rPr>
                        <m:t>(</m:t>
                      </m:r>
                      <m:r>
                        <a:rPr lang="en-US" altLang="zh-CN" sz="2800" i="1">
                          <a:solidFill>
                            <a:srgbClr val="FF0000"/>
                          </a:solidFill>
                          <a:latin typeface="Cambria Math" panose="02040503050406030204" pitchFamily="18" charset="0"/>
                        </a:rPr>
                        <m:t>𝑛</m:t>
                      </m:r>
                      <m:d>
                        <m:dPr>
                          <m:begChr m:val="⟨"/>
                          <m:endChr m:val="⟩"/>
                          <m:ctrlPr>
                            <a:rPr lang="en-US" altLang="zh-CN" sz="2800" i="1">
                              <a:solidFill>
                                <a:srgbClr val="FF0000"/>
                              </a:solidFill>
                              <a:latin typeface="Cambria Math" panose="02040503050406030204" pitchFamily="18" charset="0"/>
                            </a:rPr>
                          </m:ctrlPr>
                        </m:dPr>
                        <m:e>
                          <m:r>
                            <a:rPr lang="en-US" altLang="zh-CN" sz="2800" i="1" dirty="0">
                              <a:solidFill>
                                <a:srgbClr val="FF0000"/>
                              </a:solidFill>
                              <a:latin typeface="Cambria Math" panose="02040503050406030204" pitchFamily="18" charset="0"/>
                            </a:rPr>
                            <m:t>𝜓</m:t>
                          </m:r>
                        </m:e>
                      </m:d>
                      <m:r>
                        <a:rPr lang="en-US" altLang="zh-CN" sz="2800" i="1">
                          <a:solidFill>
                            <a:srgbClr val="FF0000"/>
                          </a:solidFill>
                          <a:latin typeface="Cambria Math" panose="02040503050406030204" pitchFamily="18" charset="0"/>
                        </a:rPr>
                        <m:t>)+</m:t>
                      </m:r>
                      <m:r>
                        <m:rPr>
                          <m:sty m:val="p"/>
                        </m:rPr>
                        <a:rPr lang="en-US" altLang="zh-CN" sz="2800">
                          <a:solidFill>
                            <a:srgbClr val="FF0000"/>
                          </a:solidFill>
                          <a:latin typeface="Cambria Math" panose="02040503050406030204" pitchFamily="18" charset="0"/>
                        </a:rPr>
                        <m:t>∇</m:t>
                      </m:r>
                      <m:r>
                        <a:rPr lang="en-US" altLang="zh-CN" sz="2800" i="1">
                          <a:solidFill>
                            <a:srgbClr val="FF0000"/>
                          </a:solidFill>
                          <a:latin typeface="Cambria Math" panose="02040503050406030204" pitchFamily="18" charset="0"/>
                        </a:rPr>
                        <m:t>⋅</m:t>
                      </m:r>
                      <m:d>
                        <m:dPr>
                          <m:ctrlPr>
                            <a:rPr lang="en-US" altLang="zh-CN" sz="2800" i="1">
                              <a:solidFill>
                                <a:srgbClr val="FF0000"/>
                              </a:solidFill>
                              <a:latin typeface="Cambria Math" panose="02040503050406030204" pitchFamily="18" charset="0"/>
                            </a:rPr>
                          </m:ctrlPr>
                        </m:dPr>
                        <m:e>
                          <m:r>
                            <a:rPr lang="en-US" altLang="zh-CN" sz="2800" i="1">
                              <a:solidFill>
                                <a:srgbClr val="FF0000"/>
                              </a:solidFill>
                              <a:latin typeface="Cambria Math" panose="02040503050406030204" pitchFamily="18" charset="0"/>
                            </a:rPr>
                            <m:t>𝑛</m:t>
                          </m:r>
                          <m:d>
                            <m:dPr>
                              <m:begChr m:val="⟨"/>
                              <m:endChr m:val="⟩"/>
                              <m:ctrlPr>
                                <a:rPr lang="en-US" altLang="zh-CN" sz="2800" i="1">
                                  <a:solidFill>
                                    <a:srgbClr val="FF0000"/>
                                  </a:solidFill>
                                  <a:latin typeface="Cambria Math" panose="02040503050406030204" pitchFamily="18" charset="0"/>
                                </a:rPr>
                              </m:ctrlPr>
                            </m:dPr>
                            <m:e>
                              <m:r>
                                <a:rPr lang="en-US" altLang="zh-CN" sz="2800" i="1" dirty="0">
                                  <a:solidFill>
                                    <a:srgbClr val="FF0000"/>
                                  </a:solidFill>
                                  <a:latin typeface="Cambria Math" panose="02040503050406030204" pitchFamily="18" charset="0"/>
                                </a:rPr>
                                <m:t>𝜓</m:t>
                              </m:r>
                              <m:r>
                                <a:rPr lang="en-US" altLang="zh-CN" sz="2800" b="1" i="1">
                                  <a:solidFill>
                                    <a:srgbClr val="FF0000"/>
                                  </a:solidFill>
                                  <a:latin typeface="Cambria Math" panose="02040503050406030204" pitchFamily="18" charset="0"/>
                                </a:rPr>
                                <m:t>𝒗</m:t>
                              </m:r>
                            </m:e>
                          </m:d>
                        </m:e>
                      </m:d>
                      <m:r>
                        <a:rPr lang="en-US" altLang="zh-CN" sz="2800" i="1">
                          <a:solidFill>
                            <a:srgbClr val="FF0000"/>
                          </a:solidFill>
                          <a:latin typeface="Cambria Math" panose="02040503050406030204" pitchFamily="18" charset="0"/>
                        </a:rPr>
                        <m:t>−</m:t>
                      </m:r>
                      <m:f>
                        <m:fPr>
                          <m:ctrlPr>
                            <a:rPr lang="en-US" altLang="zh-CN" sz="2800" b="0" i="1" smtClean="0">
                              <a:solidFill>
                                <a:srgbClr val="FF0000"/>
                              </a:solidFill>
                              <a:latin typeface="Cambria Math" panose="02040503050406030204" pitchFamily="18" charset="0"/>
                            </a:rPr>
                          </m:ctrlPr>
                        </m:fPr>
                        <m:num>
                          <m:r>
                            <a:rPr lang="en-US" altLang="zh-CN" sz="2800" i="1">
                              <a:solidFill>
                                <a:srgbClr val="FF0000"/>
                              </a:solidFill>
                              <a:latin typeface="Cambria Math" panose="02040503050406030204" pitchFamily="18" charset="0"/>
                            </a:rPr>
                            <m:t>𝑞</m:t>
                          </m:r>
                        </m:num>
                        <m:den>
                          <m:r>
                            <a:rPr lang="en-US" altLang="zh-CN" sz="2800" b="0" i="1" smtClean="0">
                              <a:solidFill>
                                <a:srgbClr val="FF0000"/>
                              </a:solidFill>
                              <a:latin typeface="Cambria Math" panose="02040503050406030204" pitchFamily="18" charset="0"/>
                            </a:rPr>
                            <m:t>𝑚</m:t>
                          </m:r>
                        </m:den>
                      </m:f>
                      <m:r>
                        <a:rPr lang="en-US" altLang="zh-CN" sz="2800" i="1">
                          <a:solidFill>
                            <a:srgbClr val="FF0000"/>
                          </a:solidFill>
                          <a:latin typeface="Cambria Math" panose="02040503050406030204" pitchFamily="18" charset="0"/>
                        </a:rPr>
                        <m:t>𝑛</m:t>
                      </m:r>
                      <m:d>
                        <m:dPr>
                          <m:begChr m:val="⟨"/>
                          <m:endChr m:val="⟩"/>
                          <m:ctrlPr>
                            <a:rPr lang="en-US" altLang="zh-CN" sz="2800" i="1">
                              <a:solidFill>
                                <a:srgbClr val="FF0000"/>
                              </a:solidFill>
                              <a:latin typeface="Cambria Math" panose="02040503050406030204" pitchFamily="18" charset="0"/>
                            </a:rPr>
                          </m:ctrlPr>
                        </m:dPr>
                        <m:e>
                          <m:sSub>
                            <m:sSubPr>
                              <m:ctrlPr>
                                <a:rPr lang="en-US" altLang="zh-CN" sz="2800" i="1">
                                  <a:solidFill>
                                    <a:srgbClr val="FF0000"/>
                                  </a:solidFill>
                                  <a:latin typeface="Cambria Math" panose="02040503050406030204" pitchFamily="18" charset="0"/>
                                </a:rPr>
                              </m:ctrlPr>
                            </m:sSubPr>
                            <m:e>
                              <m:r>
                                <m:rPr>
                                  <m:sty m:val="p"/>
                                </m:rPr>
                                <a:rPr lang="en-US" altLang="zh-CN" sz="2800">
                                  <a:solidFill>
                                    <a:srgbClr val="FF0000"/>
                                  </a:solidFill>
                                  <a:latin typeface="Cambria Math" panose="02040503050406030204" pitchFamily="18" charset="0"/>
                                </a:rPr>
                                <m:t>∇</m:t>
                              </m:r>
                            </m:e>
                            <m:sub>
                              <m:r>
                                <a:rPr lang="en-US" altLang="zh-CN" sz="2800" b="1" i="1">
                                  <a:solidFill>
                                    <a:srgbClr val="FF0000"/>
                                  </a:solidFill>
                                  <a:latin typeface="Cambria Math" panose="02040503050406030204" pitchFamily="18" charset="0"/>
                                </a:rPr>
                                <m:t>𝒗</m:t>
                              </m:r>
                            </m:sub>
                          </m:sSub>
                          <m:r>
                            <a:rPr lang="en-US" altLang="zh-CN" sz="2800" i="1" dirty="0">
                              <a:solidFill>
                                <a:srgbClr val="FF0000"/>
                              </a:solidFill>
                              <a:latin typeface="Cambria Math" panose="02040503050406030204" pitchFamily="18" charset="0"/>
                            </a:rPr>
                            <m:t>𝜓</m:t>
                          </m:r>
                          <m:r>
                            <a:rPr lang="en-US" altLang="zh-CN" sz="2800" i="1">
                              <a:solidFill>
                                <a:srgbClr val="FF0000"/>
                              </a:solidFill>
                              <a:latin typeface="Cambria Math" panose="02040503050406030204" pitchFamily="18" charset="0"/>
                            </a:rPr>
                            <m:t>⋅</m:t>
                          </m:r>
                          <m:d>
                            <m:dPr>
                              <m:ctrlPr>
                                <a:rPr lang="en-US" altLang="zh-CN" sz="2800" i="1">
                                  <a:solidFill>
                                    <a:srgbClr val="FF0000"/>
                                  </a:solidFill>
                                  <a:latin typeface="Cambria Math" panose="02040503050406030204" pitchFamily="18" charset="0"/>
                                </a:rPr>
                              </m:ctrlPr>
                            </m:dPr>
                            <m:e>
                              <m:r>
                                <a:rPr lang="en-US" altLang="zh-CN" sz="2800" b="1" i="1">
                                  <a:solidFill>
                                    <a:srgbClr val="FF0000"/>
                                  </a:solidFill>
                                  <a:latin typeface="Cambria Math" panose="02040503050406030204" pitchFamily="18" charset="0"/>
                                </a:rPr>
                                <m:t>𝑬</m:t>
                              </m:r>
                              <m:r>
                                <a:rPr lang="en-US" altLang="zh-CN" sz="2800" i="1">
                                  <a:solidFill>
                                    <a:srgbClr val="FF0000"/>
                                  </a:solidFill>
                                  <a:latin typeface="Cambria Math" panose="02040503050406030204" pitchFamily="18" charset="0"/>
                                </a:rPr>
                                <m:t>+</m:t>
                              </m:r>
                              <m:r>
                                <a:rPr lang="en-US" altLang="zh-CN" sz="2800" b="1" i="1">
                                  <a:solidFill>
                                    <a:srgbClr val="FF0000"/>
                                  </a:solidFill>
                                  <a:latin typeface="Cambria Math" panose="02040503050406030204" pitchFamily="18" charset="0"/>
                                </a:rPr>
                                <m:t>𝒗</m:t>
                              </m:r>
                              <m:r>
                                <a:rPr lang="en-US" altLang="zh-CN" sz="2800" i="1">
                                  <a:solidFill>
                                    <a:srgbClr val="FF0000"/>
                                  </a:solidFill>
                                  <a:latin typeface="Cambria Math" panose="02040503050406030204" pitchFamily="18" charset="0"/>
                                </a:rPr>
                                <m:t>×</m:t>
                              </m:r>
                              <m:r>
                                <a:rPr lang="en-US" altLang="zh-CN" sz="2800" b="1" i="1">
                                  <a:solidFill>
                                    <a:srgbClr val="FF0000"/>
                                  </a:solidFill>
                                  <a:latin typeface="Cambria Math" panose="02040503050406030204" pitchFamily="18" charset="0"/>
                                </a:rPr>
                                <m:t>𝑩</m:t>
                              </m:r>
                            </m:e>
                          </m:d>
                        </m:e>
                      </m:d>
                      <m:r>
                        <a:rPr lang="en-US" altLang="zh-CN" sz="2800" b="1" i="1">
                          <a:solidFill>
                            <a:srgbClr val="FF0000"/>
                          </a:solidFill>
                          <a:latin typeface="Cambria Math" panose="02040503050406030204" pitchFamily="18" charset="0"/>
                        </a:rPr>
                        <m:t>=</m:t>
                      </m:r>
                      <m:r>
                        <a:rPr lang="en-US" altLang="zh-CN" sz="2800" b="1" i="1">
                          <a:solidFill>
                            <a:srgbClr val="FF0000"/>
                          </a:solidFill>
                          <a:latin typeface="Cambria Math" panose="02040503050406030204" pitchFamily="18" charset="0"/>
                        </a:rPr>
                        <m:t>0</m:t>
                      </m:r>
                    </m:oMath>
                  </m:oMathPara>
                </a14:m>
                <a:endParaRPr lang="zh-CN" altLang="en-US" sz="2800" dirty="0">
                  <a:solidFill>
                    <a:srgbClr val="FF0000"/>
                  </a:solidFill>
                </a:endParaRPr>
              </a:p>
            </p:txBody>
          </p:sp>
        </mc:Choice>
        <mc:Fallback>
          <p:sp>
            <p:nvSpPr>
              <p:cNvPr id="83970" name="文本占位符 112642"/>
              <p:cNvSpPr>
                <a:spLocks noRot="1" noChangeAspect="1" noMove="1" noResize="1" noEditPoints="1" noAdjustHandles="1" noChangeArrowheads="1" noChangeShapeType="1" noTextEdit="1"/>
              </p:cNvSpPr>
              <p:nvPr>
                <p:ph idx="1"/>
              </p:nvPr>
            </p:nvSpPr>
            <p:spPr>
              <a:xfrm>
                <a:off x="251520" y="1340767"/>
                <a:ext cx="8748204" cy="5242593"/>
              </a:xfrm>
              <a:blipFill rotWithShape="1">
                <a:blip r:embed="rId1"/>
                <a:stretch>
                  <a:fillRect l="-1" t="-5" r="6" b="6"/>
                </a:stretch>
              </a:blipFill>
            </p:spPr>
            <p:txBody>
              <a:bodyPr/>
              <a:lstStyle/>
              <a:p>
                <a:r>
                  <a:rPr lang="zh-CN" altLang="en-US">
                    <a:noFill/>
                  </a:rPr>
                  <a:t> </a:t>
                </a:r>
              </a:p>
            </p:txBody>
          </p:sp>
        </mc:Fallback>
      </mc:AlternateContent>
      <p:sp>
        <p:nvSpPr>
          <p:cNvPr id="83971" name="矩形 112643"/>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83972" name="矩形 112644"/>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Tree>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标题 112641"/>
          <p:cNvSpPr>
            <a:spLocks noGrp="1"/>
          </p:cNvSpPr>
          <p:nvPr>
            <p:ph type="title"/>
          </p:nvPr>
        </p:nvSpPr>
        <p:spPr/>
        <p:txBody>
          <a:bodyPr anchor="ctr"/>
          <a:lstStyle/>
          <a:p>
            <a:pPr marL="838200" indent="-838200"/>
            <a:r>
              <a:rPr lang="en-US" altLang="zh-CN" dirty="0"/>
              <a:t>0</a:t>
            </a:r>
            <a:r>
              <a:rPr lang="zh-CN" altLang="en-US" dirty="0"/>
              <a:t>阶和</a:t>
            </a:r>
            <a:r>
              <a:rPr lang="en-US" altLang="zh-CN" dirty="0"/>
              <a:t>1</a:t>
            </a:r>
            <a:r>
              <a:rPr lang="zh-CN" altLang="en-US" dirty="0"/>
              <a:t>阶矩方程</a:t>
            </a:r>
            <a:endParaRPr lang="zh-CN" altLang="en-US" dirty="0"/>
          </a:p>
        </p:txBody>
      </p:sp>
      <mc:AlternateContent xmlns:mc="http://schemas.openxmlformats.org/markup-compatibility/2006">
        <mc:Choice xmlns:a14="http://schemas.microsoft.com/office/drawing/2010/main" Requires="a14">
          <p:sp>
            <p:nvSpPr>
              <p:cNvPr id="83970" name="文本占位符 112642"/>
              <p:cNvSpPr>
                <a:spLocks noGrp="1"/>
              </p:cNvSpPr>
              <p:nvPr>
                <p:ph idx="1"/>
              </p:nvPr>
            </p:nvSpPr>
            <p:spPr>
              <a:xfrm>
                <a:off x="251520" y="1340767"/>
                <a:ext cx="8748204" cy="5242593"/>
              </a:xfrm>
            </p:spPr>
            <p:txBody>
              <a:bodyPr anchor="t"/>
              <a:lstStyle/>
              <a:p>
                <a:pPr>
                  <a:lnSpc>
                    <a:spcPct val="90000"/>
                  </a:lnSpc>
                </a:pPr>
                <a:r>
                  <a:rPr lang="zh-CN" altLang="en-US" sz="2800" dirty="0"/>
                  <a:t>矩方程是由动理论推导流体方程的桥梁。</a:t>
                </a:r>
                <a:endParaRPr lang="en-US" altLang="zh-CN" sz="2800" dirty="0"/>
              </a:p>
              <a:p>
                <a:pPr>
                  <a:lnSpc>
                    <a:spcPct val="90000"/>
                  </a:lnSpc>
                </a:pPr>
                <a:r>
                  <a:rPr lang="zh-CN" altLang="en-US" sz="2800" dirty="0"/>
                  <a:t>取</a:t>
                </a:r>
                <a14:m>
                  <m:oMath xmlns:m="http://schemas.openxmlformats.org/officeDocument/2006/math">
                    <m:r>
                      <a:rPr lang="en-US" altLang="zh-CN" sz="2800" i="1" dirty="0">
                        <a:latin typeface="Cambria Math" panose="02040503050406030204" pitchFamily="18" charset="0"/>
                      </a:rPr>
                      <m:t>𝜓</m:t>
                    </m:r>
                    <m:r>
                      <a:rPr lang="en-US" altLang="zh-CN" sz="2800" i="1" dirty="0">
                        <a:latin typeface="Cambria Math" panose="02040503050406030204" pitchFamily="18" charset="0"/>
                      </a:rPr>
                      <m:t>=</m:t>
                    </m:r>
                    <m:r>
                      <a:rPr lang="en-US" altLang="zh-CN" sz="2800" i="1" dirty="0">
                        <a:latin typeface="Cambria Math" panose="02040503050406030204" pitchFamily="18" charset="0"/>
                      </a:rPr>
                      <m:t>1</m:t>
                    </m:r>
                  </m:oMath>
                </a14:m>
                <a:r>
                  <a:rPr lang="zh-CN" altLang="en-US" sz="2800" dirty="0"/>
                  <a:t>，即得</a:t>
                </a:r>
                <a:r>
                  <a:rPr lang="en-US" altLang="zh-CN" sz="2800" dirty="0">
                    <a:latin typeface="Times New Roman" panose="02020603050405020304" pitchFamily="18" charset="0"/>
                    <a:cs typeface="Times New Roman" panose="02020603050405020304" pitchFamily="18" charset="0"/>
                  </a:rPr>
                  <a:t>0</a:t>
                </a:r>
                <a:r>
                  <a:rPr lang="zh-CN" altLang="en-US" sz="2800" dirty="0"/>
                  <a:t>阶矩方程：</a:t>
                </a:r>
                <a:r>
                  <a:rPr lang="en-US" altLang="zh-CN" sz="2800" dirty="0"/>
                  <a:t> </a:t>
                </a:r>
                <a14:m>
                  <m:oMath xmlns:m="http://schemas.openxmlformats.org/officeDocument/2006/math">
                    <m:f>
                      <m:fPr>
                        <m:ctrlPr>
                          <a:rPr lang="en-US" altLang="zh-CN" sz="2800" i="1">
                            <a:latin typeface="Cambria Math" panose="02040503050406030204" pitchFamily="18" charset="0"/>
                          </a:rPr>
                        </m:ctrlPr>
                      </m:fPr>
                      <m:num>
                        <m:r>
                          <a:rPr lang="en-US" altLang="zh-CN" sz="2800" i="1">
                            <a:latin typeface="Cambria Math" panose="02040503050406030204" pitchFamily="18" charset="0"/>
                          </a:rPr>
                          <m:t>𝜕</m:t>
                        </m:r>
                        <m:r>
                          <a:rPr lang="en-US" altLang="zh-CN" sz="2800" i="1">
                            <a:latin typeface="Cambria Math" panose="02040503050406030204" pitchFamily="18" charset="0"/>
                          </a:rPr>
                          <m:t>𝑛</m:t>
                        </m:r>
                      </m:num>
                      <m:den>
                        <m:r>
                          <a:rPr lang="en-US" altLang="zh-CN" sz="2800" i="1">
                            <a:latin typeface="Cambria Math" panose="02040503050406030204" pitchFamily="18" charset="0"/>
                          </a:rPr>
                          <m:t>𝜕</m:t>
                        </m:r>
                        <m:r>
                          <a:rPr lang="en-US" altLang="zh-CN" sz="2800" i="1">
                            <a:latin typeface="Cambria Math" panose="02040503050406030204" pitchFamily="18" charset="0"/>
                          </a:rPr>
                          <m:t>𝑡</m:t>
                        </m:r>
                      </m:den>
                    </m:f>
                    <m:r>
                      <a:rPr lang="en-US" altLang="zh-CN" sz="2800" i="1">
                        <a:latin typeface="Cambria Math" panose="02040503050406030204" pitchFamily="18" charset="0"/>
                      </a:rPr>
                      <m:t>+</m:t>
                    </m:r>
                    <m:r>
                      <m:rPr>
                        <m:sty m:val="p"/>
                      </m:rPr>
                      <a:rPr lang="en-US" altLang="zh-CN" sz="2800">
                        <a:latin typeface="Cambria Math" panose="02040503050406030204" pitchFamily="18" charset="0"/>
                      </a:rPr>
                      <m:t>∇</m:t>
                    </m:r>
                    <m:r>
                      <a:rPr lang="en-US" altLang="zh-CN" sz="2800" i="1">
                        <a:latin typeface="Cambria Math" panose="02040503050406030204" pitchFamily="18" charset="0"/>
                      </a:rPr>
                      <m:t>⋅</m:t>
                    </m:r>
                    <m:d>
                      <m:dPr>
                        <m:ctrlPr>
                          <a:rPr lang="en-US" altLang="zh-CN" sz="2800" i="1">
                            <a:latin typeface="Cambria Math" panose="02040503050406030204" pitchFamily="18" charset="0"/>
                          </a:rPr>
                        </m:ctrlPr>
                      </m:dPr>
                      <m:e>
                        <m:r>
                          <a:rPr lang="en-US" altLang="zh-CN" sz="2800" i="1">
                            <a:latin typeface="Cambria Math" panose="02040503050406030204" pitchFamily="18" charset="0"/>
                          </a:rPr>
                          <m:t>𝑛</m:t>
                        </m:r>
                        <m:r>
                          <a:rPr lang="en-US" altLang="zh-CN" sz="2800" b="1" i="1">
                            <a:latin typeface="Cambria Math" panose="02040503050406030204" pitchFamily="18" charset="0"/>
                          </a:rPr>
                          <m:t>𝒖</m:t>
                        </m:r>
                      </m:e>
                    </m:d>
                    <m:r>
                      <a:rPr lang="en-US" altLang="zh-CN" sz="2800" b="1" i="1">
                        <a:latin typeface="Cambria Math" panose="02040503050406030204" pitchFamily="18" charset="0"/>
                      </a:rPr>
                      <m:t>=</m:t>
                    </m:r>
                    <m:r>
                      <a:rPr lang="en-US" altLang="zh-CN" sz="2800" b="1" i="1">
                        <a:latin typeface="Cambria Math" panose="02040503050406030204" pitchFamily="18" charset="0"/>
                      </a:rPr>
                      <m:t>0</m:t>
                    </m:r>
                  </m:oMath>
                </a14:m>
                <a:endParaRPr lang="en-US" altLang="zh-CN" sz="2800" dirty="0"/>
              </a:p>
              <a:p>
                <a:pPr marL="360045" indent="0">
                  <a:spcBef>
                    <a:spcPts val="0"/>
                  </a:spcBef>
                  <a:buNone/>
                </a:pPr>
                <a:r>
                  <a:rPr lang="zh-CN" altLang="en-US" sz="2800" dirty="0"/>
                  <a:t>这里</a:t>
                </a:r>
                <a14:m>
                  <m:oMath xmlns:m="http://schemas.openxmlformats.org/officeDocument/2006/math">
                    <m:r>
                      <a:rPr lang="en-US" altLang="zh-CN" sz="2800" b="1" i="1">
                        <a:latin typeface="Cambria Math" panose="02040503050406030204" pitchFamily="18" charset="0"/>
                      </a:rPr>
                      <m:t>𝒖</m:t>
                    </m:r>
                    <m:r>
                      <a:rPr lang="en-US" altLang="zh-CN" sz="2800" b="1" i="1">
                        <a:latin typeface="Cambria Math" panose="02040503050406030204" pitchFamily="18" charset="0"/>
                      </a:rPr>
                      <m:t>=</m:t>
                    </m:r>
                    <m:d>
                      <m:dPr>
                        <m:begChr m:val="⟨"/>
                        <m:endChr m:val="⟩"/>
                        <m:ctrlPr>
                          <a:rPr lang="en-US" altLang="zh-CN" sz="2800" b="1" i="1" smtClean="0">
                            <a:latin typeface="Cambria Math" panose="02040503050406030204" pitchFamily="18" charset="0"/>
                          </a:rPr>
                        </m:ctrlPr>
                      </m:dPr>
                      <m:e>
                        <m:r>
                          <a:rPr lang="en-US" altLang="zh-CN" sz="2800" b="1" i="1">
                            <a:latin typeface="Cambria Math" panose="02040503050406030204" pitchFamily="18" charset="0"/>
                          </a:rPr>
                          <m:t>𝒗</m:t>
                        </m:r>
                      </m:e>
                    </m:d>
                  </m:oMath>
                </a14:m>
                <a:r>
                  <a:rPr lang="zh-CN" altLang="en-US" sz="2800" dirty="0"/>
                  <a:t>是微观粒子速度的平均值，即流体的流动速度。而这个方程是流体的连续性方程。这个方程的拉格朗日形式为： </a:t>
                </a:r>
                <a14:m>
                  <m:oMath xmlns:m="http://schemas.openxmlformats.org/officeDocument/2006/math">
                    <m:f>
                      <m:fPr>
                        <m:ctrlPr>
                          <a:rPr lang="en-US" altLang="zh-CN" sz="2800" i="1">
                            <a:latin typeface="Cambria Math" panose="02040503050406030204" pitchFamily="18" charset="0"/>
                          </a:rPr>
                        </m:ctrlPr>
                      </m:fPr>
                      <m:num>
                        <m:r>
                          <a:rPr lang="en-US" altLang="zh-CN" sz="2800" i="1">
                            <a:latin typeface="Cambria Math" panose="02040503050406030204" pitchFamily="18" charset="0"/>
                          </a:rPr>
                          <m:t>𝑑</m:t>
                        </m:r>
                        <m:r>
                          <a:rPr lang="en-US" altLang="zh-CN" sz="2800" i="1">
                            <a:latin typeface="Cambria Math" panose="02040503050406030204" pitchFamily="18" charset="0"/>
                          </a:rPr>
                          <m:t>𝑛</m:t>
                        </m:r>
                      </m:num>
                      <m:den>
                        <m:r>
                          <a:rPr lang="en-US" altLang="zh-CN" sz="2800" i="1">
                            <a:latin typeface="Cambria Math" panose="02040503050406030204" pitchFamily="18" charset="0"/>
                          </a:rPr>
                          <m:t>𝑑</m:t>
                        </m:r>
                        <m:r>
                          <a:rPr lang="en-US" altLang="zh-CN" sz="2800" i="1">
                            <a:latin typeface="Cambria Math" panose="02040503050406030204" pitchFamily="18" charset="0"/>
                          </a:rPr>
                          <m:t>𝑡</m:t>
                        </m:r>
                      </m:den>
                    </m:f>
                    <m:r>
                      <a:rPr lang="en-US" altLang="zh-CN" sz="2800" i="1">
                        <a:latin typeface="Cambria Math" panose="02040503050406030204" pitchFamily="18" charset="0"/>
                      </a:rPr>
                      <m:t>+</m:t>
                    </m:r>
                    <m:r>
                      <a:rPr lang="en-US" altLang="zh-CN" sz="2800" i="1">
                        <a:latin typeface="Cambria Math" panose="02040503050406030204" pitchFamily="18" charset="0"/>
                      </a:rPr>
                      <m:t>𝑛</m:t>
                    </m:r>
                    <m:r>
                      <m:rPr>
                        <m:sty m:val="p"/>
                      </m:rPr>
                      <a:rPr lang="en-US" altLang="zh-CN" sz="2800">
                        <a:latin typeface="Cambria Math" panose="02040503050406030204" pitchFamily="18" charset="0"/>
                      </a:rPr>
                      <m:t>∇</m:t>
                    </m:r>
                    <m:r>
                      <a:rPr lang="en-US" altLang="zh-CN" sz="2800" i="1">
                        <a:latin typeface="Cambria Math" panose="02040503050406030204" pitchFamily="18" charset="0"/>
                      </a:rPr>
                      <m:t>⋅</m:t>
                    </m:r>
                    <m:r>
                      <a:rPr lang="en-US" altLang="zh-CN" sz="2800" b="1" i="1">
                        <a:latin typeface="Cambria Math" panose="02040503050406030204" pitchFamily="18" charset="0"/>
                      </a:rPr>
                      <m:t>𝒖</m:t>
                    </m:r>
                    <m:r>
                      <a:rPr lang="en-US" altLang="zh-CN" sz="2800" b="1" i="1">
                        <a:latin typeface="Cambria Math" panose="02040503050406030204" pitchFamily="18" charset="0"/>
                      </a:rPr>
                      <m:t>=</m:t>
                    </m:r>
                    <m:r>
                      <a:rPr lang="en-US" altLang="zh-CN" sz="2800" b="1" i="1">
                        <a:latin typeface="Cambria Math" panose="02040503050406030204" pitchFamily="18" charset="0"/>
                      </a:rPr>
                      <m:t>0</m:t>
                    </m:r>
                  </m:oMath>
                </a14:m>
                <a:endParaRPr lang="en-US" altLang="zh-CN" sz="2800" dirty="0"/>
              </a:p>
              <a:p>
                <a:r>
                  <a:rPr lang="zh-CN" altLang="en-US" sz="2800" dirty="0"/>
                  <a:t>取</a:t>
                </a:r>
                <a14:m>
                  <m:oMath xmlns:m="http://schemas.openxmlformats.org/officeDocument/2006/math">
                    <m:r>
                      <a:rPr lang="en-US" altLang="zh-CN" sz="2800" i="1" dirty="0">
                        <a:latin typeface="Cambria Math" panose="02040503050406030204" pitchFamily="18" charset="0"/>
                      </a:rPr>
                      <m:t>𝜓</m:t>
                    </m:r>
                    <m:r>
                      <a:rPr lang="en-US" altLang="zh-CN" sz="2800" i="1" dirty="0">
                        <a:latin typeface="Cambria Math" panose="02040503050406030204" pitchFamily="18" charset="0"/>
                      </a:rPr>
                      <m:t>=</m:t>
                    </m:r>
                    <m:sSub>
                      <m:sSubPr>
                        <m:ctrlPr>
                          <a:rPr lang="en-US" altLang="zh-CN" sz="2800" b="0" i="1" dirty="0" smtClean="0">
                            <a:latin typeface="Cambria Math" panose="02040503050406030204" pitchFamily="18" charset="0"/>
                          </a:rPr>
                        </m:ctrlPr>
                      </m:sSubPr>
                      <m:e>
                        <m:r>
                          <a:rPr lang="en-US" altLang="zh-CN" sz="2800" b="0" i="1" dirty="0" smtClean="0">
                            <a:latin typeface="Cambria Math" panose="02040503050406030204" pitchFamily="18" charset="0"/>
                          </a:rPr>
                          <m:t>𝑣</m:t>
                        </m:r>
                      </m:e>
                      <m:sub>
                        <m:r>
                          <a:rPr lang="en-US" altLang="zh-CN" sz="2800" b="0" i="1" dirty="0" smtClean="0">
                            <a:latin typeface="Cambria Math" panose="02040503050406030204" pitchFamily="18" charset="0"/>
                          </a:rPr>
                          <m:t>𝑥</m:t>
                        </m:r>
                      </m:sub>
                    </m:sSub>
                  </m:oMath>
                </a14:m>
                <a:r>
                  <a:rPr lang="zh-CN" altLang="en-US" sz="2800" dirty="0"/>
                  <a:t>，得一阶矩方程：</a:t>
                </a:r>
                <a:endParaRPr lang="en-US" altLang="zh-CN" sz="2800" dirty="0"/>
              </a:p>
              <a:p>
                <a:pPr marL="0" indent="0">
                  <a:buNone/>
                </a:pPr>
                <a14:m>
                  <m:oMathPara xmlns:m="http://schemas.openxmlformats.org/officeDocument/2006/math">
                    <m:oMathParaPr>
                      <m:jc m:val="centerGroup"/>
                    </m:oMathParaPr>
                    <m:oMath xmlns:m="http://schemas.openxmlformats.org/officeDocument/2006/math">
                      <m:f>
                        <m:fPr>
                          <m:ctrlPr>
                            <a:rPr lang="en-US" altLang="zh-CN" sz="2800" i="1" smtClean="0">
                              <a:solidFill>
                                <a:schemeClr val="tx1"/>
                              </a:solidFill>
                              <a:latin typeface="Cambria Math" panose="02040503050406030204" pitchFamily="18" charset="0"/>
                            </a:rPr>
                          </m:ctrlPr>
                        </m:fPr>
                        <m:num>
                          <m:r>
                            <a:rPr lang="en-US" altLang="zh-CN" sz="2800" i="1">
                              <a:solidFill>
                                <a:schemeClr val="tx1"/>
                              </a:solidFill>
                              <a:latin typeface="Cambria Math" panose="02040503050406030204" pitchFamily="18" charset="0"/>
                            </a:rPr>
                            <m:t>𝜕</m:t>
                          </m:r>
                          <m:r>
                            <a:rPr lang="en-US" altLang="zh-CN" sz="2800" i="1">
                              <a:latin typeface="Cambria Math" panose="02040503050406030204" pitchFamily="18" charset="0"/>
                            </a:rPr>
                            <m:t>(</m:t>
                          </m:r>
                          <m:r>
                            <a:rPr lang="en-US" altLang="zh-CN" sz="2800" i="1">
                              <a:latin typeface="Cambria Math" panose="02040503050406030204" pitchFamily="18" charset="0"/>
                            </a:rPr>
                            <m:t>𝑛</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𝑢</m:t>
                              </m:r>
                            </m:e>
                            <m:sub>
                              <m:r>
                                <a:rPr lang="en-US" altLang="zh-CN" sz="2800" i="1">
                                  <a:latin typeface="Cambria Math" panose="02040503050406030204" pitchFamily="18" charset="0"/>
                                </a:rPr>
                                <m:t>𝑥</m:t>
                              </m:r>
                            </m:sub>
                          </m:sSub>
                          <m:r>
                            <a:rPr lang="en-US" altLang="zh-CN" sz="2800" i="1">
                              <a:latin typeface="Cambria Math" panose="02040503050406030204" pitchFamily="18" charset="0"/>
                            </a:rPr>
                            <m:t>)</m:t>
                          </m:r>
                        </m:num>
                        <m:den>
                          <m:r>
                            <a:rPr lang="en-US" altLang="zh-CN" sz="2800" i="1">
                              <a:solidFill>
                                <a:schemeClr val="tx1"/>
                              </a:solidFill>
                              <a:latin typeface="Cambria Math" panose="02040503050406030204" pitchFamily="18" charset="0"/>
                            </a:rPr>
                            <m:t>𝜕</m:t>
                          </m:r>
                          <m:r>
                            <a:rPr lang="en-US" altLang="zh-CN" sz="2800" i="1">
                              <a:solidFill>
                                <a:schemeClr val="tx1"/>
                              </a:solidFill>
                              <a:latin typeface="Cambria Math" panose="02040503050406030204" pitchFamily="18" charset="0"/>
                            </a:rPr>
                            <m:t>𝑡</m:t>
                          </m:r>
                        </m:den>
                      </m:f>
                      <m:r>
                        <a:rPr lang="en-US" altLang="zh-CN" sz="2800" i="1">
                          <a:solidFill>
                            <a:schemeClr val="tx1"/>
                          </a:solidFill>
                          <a:latin typeface="Cambria Math" panose="02040503050406030204" pitchFamily="18" charset="0"/>
                        </a:rPr>
                        <m:t>+</m:t>
                      </m:r>
                      <m:r>
                        <m:rPr>
                          <m:sty m:val="p"/>
                        </m:rPr>
                        <a:rPr lang="en-US" altLang="zh-CN" sz="2800">
                          <a:solidFill>
                            <a:schemeClr val="tx1"/>
                          </a:solidFill>
                          <a:latin typeface="Cambria Math" panose="02040503050406030204" pitchFamily="18" charset="0"/>
                        </a:rPr>
                        <m:t>∇</m:t>
                      </m:r>
                      <m:r>
                        <a:rPr lang="en-US" altLang="zh-CN" sz="2800" i="1">
                          <a:latin typeface="Cambria Math" panose="02040503050406030204" pitchFamily="18" charset="0"/>
                        </a:rPr>
                        <m:t>⋅</m:t>
                      </m:r>
                      <m:d>
                        <m:dPr>
                          <m:ctrlPr>
                            <a:rPr lang="en-US" altLang="zh-CN" sz="2800" i="1">
                              <a:solidFill>
                                <a:schemeClr val="tx1"/>
                              </a:solidFill>
                              <a:latin typeface="Cambria Math" panose="02040503050406030204" pitchFamily="18" charset="0"/>
                            </a:rPr>
                          </m:ctrlPr>
                        </m:dPr>
                        <m:e>
                          <m:r>
                            <a:rPr lang="en-US" altLang="zh-CN" sz="2800" i="1">
                              <a:solidFill>
                                <a:schemeClr val="tx1"/>
                              </a:solidFill>
                              <a:latin typeface="Cambria Math" panose="02040503050406030204" pitchFamily="18" charset="0"/>
                            </a:rPr>
                            <m:t>𝑛</m:t>
                          </m:r>
                          <m:d>
                            <m:dPr>
                              <m:begChr m:val="⟨"/>
                              <m:endChr m:val="⟩"/>
                              <m:ctrlPr>
                                <a:rPr lang="en-US" altLang="zh-CN" sz="2800" i="1">
                                  <a:solidFill>
                                    <a:schemeClr val="tx1"/>
                                  </a:solidFill>
                                  <a:latin typeface="Cambria Math" panose="02040503050406030204" pitchFamily="18" charset="0"/>
                                </a:rPr>
                              </m:ctrlPr>
                            </m:dPr>
                            <m:e>
                              <m:sSub>
                                <m:sSubPr>
                                  <m:ctrlPr>
                                    <a:rPr lang="en-US" altLang="zh-CN" sz="2800" i="1" dirty="0">
                                      <a:latin typeface="Cambria Math" panose="02040503050406030204" pitchFamily="18" charset="0"/>
                                    </a:rPr>
                                  </m:ctrlPr>
                                </m:sSubPr>
                                <m:e>
                                  <m:r>
                                    <a:rPr lang="en-US" altLang="zh-CN" sz="2800" i="1" dirty="0">
                                      <a:latin typeface="Cambria Math" panose="02040503050406030204" pitchFamily="18" charset="0"/>
                                    </a:rPr>
                                    <m:t>𝑣</m:t>
                                  </m:r>
                                </m:e>
                                <m:sub>
                                  <m:r>
                                    <a:rPr lang="en-US" altLang="zh-CN" sz="2800" i="1" dirty="0">
                                      <a:latin typeface="Cambria Math" panose="02040503050406030204" pitchFamily="18" charset="0"/>
                                    </a:rPr>
                                    <m:t>𝑥</m:t>
                                  </m:r>
                                </m:sub>
                              </m:sSub>
                              <m:r>
                                <a:rPr lang="en-US" altLang="zh-CN" sz="2800" b="1" i="1">
                                  <a:solidFill>
                                    <a:schemeClr val="tx1"/>
                                  </a:solidFill>
                                  <a:latin typeface="Cambria Math" panose="02040503050406030204" pitchFamily="18" charset="0"/>
                                </a:rPr>
                                <m:t>𝒗</m:t>
                              </m:r>
                            </m:e>
                          </m:d>
                        </m:e>
                      </m:d>
                      <m:r>
                        <a:rPr lang="en-US" altLang="zh-CN" sz="2800" i="1">
                          <a:solidFill>
                            <a:schemeClr val="tx1"/>
                          </a:solidFill>
                          <a:latin typeface="Cambria Math" panose="02040503050406030204" pitchFamily="18" charset="0"/>
                        </a:rPr>
                        <m:t>−</m:t>
                      </m:r>
                      <m:f>
                        <m:fPr>
                          <m:ctrlPr>
                            <a:rPr lang="en-US" altLang="zh-CN" sz="2800" b="0" i="1" smtClean="0">
                              <a:solidFill>
                                <a:schemeClr val="tx1"/>
                              </a:solidFill>
                              <a:latin typeface="Cambria Math" panose="02040503050406030204" pitchFamily="18" charset="0"/>
                            </a:rPr>
                          </m:ctrlPr>
                        </m:fPr>
                        <m:num>
                          <m:r>
                            <a:rPr lang="en-US" altLang="zh-CN" sz="2800" i="1">
                              <a:latin typeface="Cambria Math" panose="02040503050406030204" pitchFamily="18" charset="0"/>
                            </a:rPr>
                            <m:t>𝑞</m:t>
                          </m:r>
                          <m:r>
                            <a:rPr lang="en-US" altLang="zh-CN" sz="2800" i="1">
                              <a:solidFill>
                                <a:schemeClr val="tx1"/>
                              </a:solidFill>
                              <a:latin typeface="Cambria Math" panose="02040503050406030204" pitchFamily="18" charset="0"/>
                            </a:rPr>
                            <m:t>𝑛</m:t>
                          </m:r>
                        </m:num>
                        <m:den>
                          <m:r>
                            <a:rPr lang="en-US" altLang="zh-CN" sz="2800" b="0" i="1" smtClean="0">
                              <a:solidFill>
                                <a:schemeClr val="tx1"/>
                              </a:solidFill>
                              <a:latin typeface="Cambria Math" panose="02040503050406030204" pitchFamily="18" charset="0"/>
                            </a:rPr>
                            <m:t>𝑚</m:t>
                          </m:r>
                        </m:den>
                      </m:f>
                      <m:d>
                        <m:dPr>
                          <m:begChr m:val="⟨"/>
                          <m:endChr m:val="⟩"/>
                          <m:ctrlPr>
                            <a:rPr lang="en-US" altLang="zh-CN" sz="2800" i="1">
                              <a:solidFill>
                                <a:schemeClr val="tx1"/>
                              </a:solidFill>
                              <a:latin typeface="Cambria Math" panose="02040503050406030204" pitchFamily="18" charset="0"/>
                            </a:rPr>
                          </m:ctrlPr>
                        </m:dPr>
                        <m:e>
                          <m:sSub>
                            <m:sSubPr>
                              <m:ctrlPr>
                                <a:rPr lang="en-US" altLang="zh-CN" sz="2800" i="1" dirty="0">
                                  <a:latin typeface="Cambria Math" panose="02040503050406030204" pitchFamily="18" charset="0"/>
                                </a:rPr>
                              </m:ctrlPr>
                            </m:sSubPr>
                            <m:e>
                              <m:r>
                                <a:rPr lang="en-US" altLang="zh-CN" sz="2800" b="1" i="1" dirty="0" smtClean="0">
                                  <a:latin typeface="Cambria Math" panose="02040503050406030204" pitchFamily="18" charset="0"/>
                                </a:rPr>
                                <m:t>𝒆</m:t>
                              </m:r>
                            </m:e>
                            <m:sub>
                              <m:r>
                                <a:rPr lang="en-US" altLang="zh-CN" sz="2800" i="1" dirty="0">
                                  <a:latin typeface="Cambria Math" panose="02040503050406030204" pitchFamily="18" charset="0"/>
                                </a:rPr>
                                <m:t>𝑥</m:t>
                              </m:r>
                            </m:sub>
                          </m:sSub>
                          <m:r>
                            <a:rPr lang="en-US" altLang="zh-CN" sz="2800" i="1">
                              <a:solidFill>
                                <a:schemeClr val="tx1"/>
                              </a:solidFill>
                              <a:latin typeface="Cambria Math" panose="02040503050406030204" pitchFamily="18" charset="0"/>
                            </a:rPr>
                            <m:t>⋅</m:t>
                          </m:r>
                          <m:d>
                            <m:dPr>
                              <m:ctrlPr>
                                <a:rPr lang="en-US" altLang="zh-CN" sz="2800" i="1">
                                  <a:solidFill>
                                    <a:schemeClr val="tx1"/>
                                  </a:solidFill>
                                  <a:latin typeface="Cambria Math" panose="02040503050406030204" pitchFamily="18" charset="0"/>
                                </a:rPr>
                              </m:ctrlPr>
                            </m:dPr>
                            <m:e>
                              <m:r>
                                <a:rPr lang="en-US" altLang="zh-CN" sz="2800" b="1" i="1">
                                  <a:solidFill>
                                    <a:schemeClr val="tx1"/>
                                  </a:solidFill>
                                  <a:latin typeface="Cambria Math" panose="02040503050406030204" pitchFamily="18" charset="0"/>
                                </a:rPr>
                                <m:t>𝑬</m:t>
                              </m:r>
                              <m:r>
                                <a:rPr lang="en-US" altLang="zh-CN" sz="2800" i="1">
                                  <a:solidFill>
                                    <a:schemeClr val="tx1"/>
                                  </a:solidFill>
                                  <a:latin typeface="Cambria Math" panose="02040503050406030204" pitchFamily="18" charset="0"/>
                                </a:rPr>
                                <m:t>+</m:t>
                              </m:r>
                              <m:r>
                                <a:rPr lang="en-US" altLang="zh-CN" sz="2800" b="1" i="1">
                                  <a:solidFill>
                                    <a:schemeClr val="tx1"/>
                                  </a:solidFill>
                                  <a:latin typeface="Cambria Math" panose="02040503050406030204" pitchFamily="18" charset="0"/>
                                </a:rPr>
                                <m:t>𝒗</m:t>
                              </m:r>
                              <m:r>
                                <a:rPr lang="en-US" altLang="zh-CN" sz="2800" i="1">
                                  <a:solidFill>
                                    <a:schemeClr val="tx1"/>
                                  </a:solidFill>
                                  <a:latin typeface="Cambria Math" panose="02040503050406030204" pitchFamily="18" charset="0"/>
                                </a:rPr>
                                <m:t>×</m:t>
                              </m:r>
                              <m:r>
                                <a:rPr lang="en-US" altLang="zh-CN" sz="2800" b="1" i="1">
                                  <a:solidFill>
                                    <a:schemeClr val="tx1"/>
                                  </a:solidFill>
                                  <a:latin typeface="Cambria Math" panose="02040503050406030204" pitchFamily="18" charset="0"/>
                                </a:rPr>
                                <m:t>𝑩</m:t>
                              </m:r>
                            </m:e>
                          </m:d>
                        </m:e>
                      </m:d>
                      <m:r>
                        <a:rPr lang="en-US" altLang="zh-CN" sz="2800" b="1" i="1">
                          <a:solidFill>
                            <a:schemeClr val="tx1"/>
                          </a:solidFill>
                          <a:latin typeface="Cambria Math" panose="02040503050406030204" pitchFamily="18" charset="0"/>
                        </a:rPr>
                        <m:t>=</m:t>
                      </m:r>
                      <m:r>
                        <a:rPr lang="en-US" altLang="zh-CN" sz="2800" b="1" i="1">
                          <a:solidFill>
                            <a:schemeClr val="tx1"/>
                          </a:solidFill>
                          <a:latin typeface="Cambria Math" panose="02040503050406030204" pitchFamily="18" charset="0"/>
                        </a:rPr>
                        <m:t>0</m:t>
                      </m:r>
                    </m:oMath>
                  </m:oMathPara>
                </a14:m>
                <a:endParaRPr lang="zh-CN" altLang="en-US" sz="2800" dirty="0">
                  <a:solidFill>
                    <a:schemeClr val="tx1"/>
                  </a:solidFill>
                </a:endParaRPr>
              </a:p>
              <a:p>
                <a:pPr marL="0" indent="0">
                  <a:lnSpc>
                    <a:spcPct val="90000"/>
                  </a:lnSpc>
                  <a:buNone/>
                </a:pPr>
                <a:r>
                  <a:rPr lang="zh-CN" altLang="en-US" sz="2800" dirty="0"/>
                  <a:t>方程可化为</a:t>
                </a:r>
                <a:r>
                  <a:rPr lang="en-US" altLang="zh-CN" sz="2800" dirty="0"/>
                  <a:t>(</a:t>
                </a:r>
                <a:r>
                  <a:rPr lang="zh-CN" altLang="en-US" sz="2800" dirty="0"/>
                  <a:t>其中</a:t>
                </a:r>
                <a14:m>
                  <m:oMath xmlns:m="http://schemas.openxmlformats.org/officeDocument/2006/math">
                    <m:sSub>
                      <m:sSubPr>
                        <m:ctrlPr>
                          <a:rPr lang="en-US" altLang="zh-CN" sz="2800" i="1">
                            <a:latin typeface="Cambria Math" panose="02040503050406030204" pitchFamily="18" charset="0"/>
                          </a:rPr>
                        </m:ctrlPr>
                      </m:sSubPr>
                      <m:e>
                        <m:r>
                          <a:rPr lang="en-US" altLang="zh-CN" sz="2800" b="1" i="1">
                            <a:latin typeface="Cambria Math" panose="02040503050406030204" pitchFamily="18" charset="0"/>
                          </a:rPr>
                          <m:t>𝑷</m:t>
                        </m:r>
                      </m:e>
                      <m:sub>
                        <m:r>
                          <a:rPr lang="en-US" altLang="zh-CN" sz="2800" i="1">
                            <a:latin typeface="Cambria Math" panose="02040503050406030204" pitchFamily="18" charset="0"/>
                          </a:rPr>
                          <m:t>𝑥</m:t>
                        </m:r>
                      </m:sub>
                    </m:sSub>
                  </m:oMath>
                </a14:m>
                <a:r>
                  <a:rPr lang="zh-CN" altLang="en-US" sz="2800" dirty="0"/>
                  <a:t>是压强张量分量，随后解释其由来</a:t>
                </a:r>
                <a:r>
                  <a:rPr lang="en-US" altLang="zh-CN" sz="2800" dirty="0"/>
                  <a:t>)</a:t>
                </a:r>
                <a:r>
                  <a:rPr lang="zh-CN" altLang="en-US" sz="2800" dirty="0"/>
                  <a:t>：</a:t>
                </a:r>
                <a:endParaRPr lang="en-US" altLang="zh-CN" sz="2800" dirty="0"/>
              </a:p>
              <a:p>
                <a:pPr marL="0" indent="0">
                  <a:lnSpc>
                    <a:spcPct val="90000"/>
                  </a:lnSpc>
                  <a:buNone/>
                </a:pPr>
                <a14:m>
                  <m:oMathPara xmlns:m="http://schemas.openxmlformats.org/officeDocument/2006/math">
                    <m:oMathParaPr>
                      <m:jc m:val="centerGroup"/>
                    </m:oMathParaPr>
                    <m:oMath xmlns:m="http://schemas.openxmlformats.org/officeDocument/2006/math">
                      <m:f>
                        <m:fPr>
                          <m:ctrlPr>
                            <a:rPr lang="en-US" altLang="zh-CN" sz="2800" i="1">
                              <a:latin typeface="Cambria Math" panose="02040503050406030204" pitchFamily="18" charset="0"/>
                            </a:rPr>
                          </m:ctrlPr>
                        </m:fPr>
                        <m:num>
                          <m:r>
                            <a:rPr lang="en-US" altLang="zh-CN" sz="2800" i="1">
                              <a:latin typeface="Cambria Math" panose="02040503050406030204" pitchFamily="18" charset="0"/>
                            </a:rPr>
                            <m:t>𝜕</m:t>
                          </m:r>
                          <m:r>
                            <a:rPr lang="en-US" altLang="zh-CN" sz="2800" i="1">
                              <a:latin typeface="Cambria Math" panose="02040503050406030204" pitchFamily="18" charset="0"/>
                            </a:rPr>
                            <m:t>(</m:t>
                          </m:r>
                          <m:r>
                            <a:rPr lang="en-US" altLang="zh-CN" sz="2800" i="1">
                              <a:latin typeface="Cambria Math" panose="02040503050406030204" pitchFamily="18" charset="0"/>
                            </a:rPr>
                            <m:t>𝑛</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𝑢</m:t>
                              </m:r>
                            </m:e>
                            <m:sub>
                              <m:r>
                                <a:rPr lang="en-US" altLang="zh-CN" sz="2800" i="1">
                                  <a:latin typeface="Cambria Math" panose="02040503050406030204" pitchFamily="18" charset="0"/>
                                </a:rPr>
                                <m:t>𝑥</m:t>
                              </m:r>
                            </m:sub>
                          </m:sSub>
                          <m:r>
                            <a:rPr lang="en-US" altLang="zh-CN" sz="2800" i="1">
                              <a:latin typeface="Cambria Math" panose="02040503050406030204" pitchFamily="18" charset="0"/>
                            </a:rPr>
                            <m:t>)</m:t>
                          </m:r>
                        </m:num>
                        <m:den>
                          <m:r>
                            <a:rPr lang="en-US" altLang="zh-CN" sz="2800" i="1">
                              <a:latin typeface="Cambria Math" panose="02040503050406030204" pitchFamily="18" charset="0"/>
                            </a:rPr>
                            <m:t>𝜕</m:t>
                          </m:r>
                          <m:r>
                            <a:rPr lang="en-US" altLang="zh-CN" sz="2800" i="1">
                              <a:latin typeface="Cambria Math" panose="02040503050406030204" pitchFamily="18" charset="0"/>
                            </a:rPr>
                            <m:t>𝑡</m:t>
                          </m:r>
                        </m:den>
                      </m:f>
                      <m:r>
                        <a:rPr lang="en-US" altLang="zh-CN" sz="2800" i="1">
                          <a:latin typeface="Cambria Math" panose="02040503050406030204" pitchFamily="18" charset="0"/>
                        </a:rPr>
                        <m:t>+</m:t>
                      </m:r>
                      <m:r>
                        <m:rPr>
                          <m:sty m:val="p"/>
                        </m:rPr>
                        <a:rPr lang="en-US" altLang="zh-CN" sz="2800">
                          <a:latin typeface="Cambria Math" panose="02040503050406030204" pitchFamily="18" charset="0"/>
                        </a:rPr>
                        <m:t>∇</m:t>
                      </m:r>
                      <m:r>
                        <a:rPr lang="en-US" altLang="zh-CN" sz="2800" i="1">
                          <a:latin typeface="Cambria Math" panose="02040503050406030204" pitchFamily="18" charset="0"/>
                        </a:rPr>
                        <m:t>⋅</m:t>
                      </m:r>
                      <m:d>
                        <m:dPr>
                          <m:ctrlPr>
                            <a:rPr lang="en-US" altLang="zh-CN" sz="2800" i="1">
                              <a:latin typeface="Cambria Math" panose="02040503050406030204" pitchFamily="18" charset="0"/>
                            </a:rPr>
                          </m:ctrlPr>
                        </m:dPr>
                        <m:e>
                          <m:r>
                            <a:rPr lang="en-US" altLang="zh-CN" sz="2800" i="1">
                              <a:latin typeface="Cambria Math" panose="02040503050406030204" pitchFamily="18" charset="0"/>
                            </a:rPr>
                            <m:t>𝑛</m:t>
                          </m:r>
                          <m:sSub>
                            <m:sSubPr>
                              <m:ctrlPr>
                                <a:rPr lang="en-US" altLang="zh-CN" sz="2800" i="1" dirty="0">
                                  <a:latin typeface="Cambria Math" panose="02040503050406030204" pitchFamily="18" charset="0"/>
                                </a:rPr>
                              </m:ctrlPr>
                            </m:sSubPr>
                            <m:e>
                              <m:r>
                                <a:rPr lang="en-US" altLang="zh-CN" sz="2800" b="0" i="1" dirty="0" smtClean="0">
                                  <a:latin typeface="Cambria Math" panose="02040503050406030204" pitchFamily="18" charset="0"/>
                                </a:rPr>
                                <m:t>𝑢</m:t>
                              </m:r>
                            </m:e>
                            <m:sub>
                              <m:r>
                                <a:rPr lang="en-US" altLang="zh-CN" sz="2800" i="1" dirty="0">
                                  <a:latin typeface="Cambria Math" panose="02040503050406030204" pitchFamily="18" charset="0"/>
                                </a:rPr>
                                <m:t>𝑥</m:t>
                              </m:r>
                            </m:sub>
                          </m:sSub>
                          <m:r>
                            <a:rPr lang="en-US" altLang="zh-CN" sz="2800" b="1" i="1" smtClean="0">
                              <a:latin typeface="Cambria Math" panose="02040503050406030204" pitchFamily="18" charset="0"/>
                            </a:rPr>
                            <m:t>𝒖</m:t>
                          </m:r>
                          <m:r>
                            <a:rPr lang="en-US" altLang="zh-CN" sz="2800" b="1" i="1" smtClean="0">
                              <a:latin typeface="Cambria Math" panose="02040503050406030204" pitchFamily="18" charset="0"/>
                            </a:rPr>
                            <m:t>+</m:t>
                          </m:r>
                          <m:f>
                            <m:fPr>
                              <m:ctrlPr>
                                <a:rPr lang="en-US" altLang="zh-CN" sz="2800" i="1" smtClean="0">
                                  <a:latin typeface="Cambria Math" panose="02040503050406030204" pitchFamily="18" charset="0"/>
                                </a:rPr>
                              </m:ctrlPr>
                            </m:fPr>
                            <m:num>
                              <m:sSub>
                                <m:sSubPr>
                                  <m:ctrlPr>
                                    <a:rPr lang="en-US" altLang="zh-CN" sz="2800" b="0" i="1" smtClean="0">
                                      <a:latin typeface="Cambria Math" panose="02040503050406030204" pitchFamily="18" charset="0"/>
                                    </a:rPr>
                                  </m:ctrlPr>
                                </m:sSubPr>
                                <m:e>
                                  <m:r>
                                    <a:rPr lang="en-US" altLang="zh-CN" sz="2800" b="1" i="1" smtClean="0">
                                      <a:latin typeface="Cambria Math" panose="02040503050406030204" pitchFamily="18" charset="0"/>
                                    </a:rPr>
                                    <m:t>𝑷</m:t>
                                  </m:r>
                                </m:e>
                                <m:sub>
                                  <m:r>
                                    <a:rPr lang="en-US" altLang="zh-CN" sz="2800" b="0" i="1" smtClean="0">
                                      <a:latin typeface="Cambria Math" panose="02040503050406030204" pitchFamily="18" charset="0"/>
                                    </a:rPr>
                                    <m:t>𝑥</m:t>
                                  </m:r>
                                </m:sub>
                              </m:sSub>
                            </m:num>
                            <m:den>
                              <m:r>
                                <a:rPr lang="en-US" altLang="zh-CN" sz="2800" b="0" i="1" smtClean="0">
                                  <a:latin typeface="Cambria Math" panose="02040503050406030204" pitchFamily="18" charset="0"/>
                                </a:rPr>
                                <m:t>𝑚</m:t>
                              </m:r>
                            </m:den>
                          </m:f>
                        </m:e>
                      </m:d>
                      <m:r>
                        <a:rPr lang="en-US" altLang="zh-CN" sz="2800" i="1">
                          <a:latin typeface="Cambria Math" panose="02040503050406030204" pitchFamily="18" charset="0"/>
                        </a:rPr>
                        <m:t>−</m:t>
                      </m:r>
                      <m:f>
                        <m:fPr>
                          <m:ctrlPr>
                            <a:rPr lang="en-US" altLang="zh-CN" sz="2800" b="0" i="1" smtClean="0">
                              <a:latin typeface="Cambria Math" panose="02040503050406030204" pitchFamily="18" charset="0"/>
                            </a:rPr>
                          </m:ctrlPr>
                        </m:fPr>
                        <m:num>
                          <m:r>
                            <a:rPr lang="en-US" altLang="zh-CN" sz="2800" i="1">
                              <a:latin typeface="Cambria Math" panose="02040503050406030204" pitchFamily="18" charset="0"/>
                            </a:rPr>
                            <m:t>𝑛</m:t>
                          </m:r>
                          <m:r>
                            <a:rPr lang="en-US" altLang="zh-CN" sz="2800" b="0" i="1" smtClean="0">
                              <a:latin typeface="Cambria Math" panose="02040503050406030204" pitchFamily="18" charset="0"/>
                            </a:rPr>
                            <m:t>𝑞</m:t>
                          </m:r>
                        </m:num>
                        <m:den>
                          <m:r>
                            <a:rPr lang="en-US" altLang="zh-CN" sz="2800" b="0" i="1" smtClean="0">
                              <a:latin typeface="Cambria Math" panose="02040503050406030204" pitchFamily="18" charset="0"/>
                            </a:rPr>
                            <m:t>𝑚</m:t>
                          </m:r>
                        </m:den>
                      </m:f>
                      <m:r>
                        <a:rPr lang="en-US" altLang="zh-CN" sz="2800" b="0" i="1" smtClean="0">
                          <a:latin typeface="Cambria Math" panose="02040503050406030204" pitchFamily="18" charset="0"/>
                        </a:rPr>
                        <m:t>(</m:t>
                      </m:r>
                      <m:sSub>
                        <m:sSubPr>
                          <m:ctrlPr>
                            <a:rPr lang="en-US" altLang="zh-CN" sz="2800" i="1" dirty="0">
                              <a:latin typeface="Cambria Math" panose="02040503050406030204" pitchFamily="18" charset="0"/>
                            </a:rPr>
                          </m:ctrlPr>
                        </m:sSubPr>
                        <m:e>
                          <m:sSub>
                            <m:sSubPr>
                              <m:ctrlPr>
                                <a:rPr lang="en-US" altLang="zh-CN" sz="2800" b="0" i="1" smtClean="0">
                                  <a:latin typeface="Cambria Math" panose="02040503050406030204" pitchFamily="18" charset="0"/>
                                </a:rPr>
                              </m:ctrlPr>
                            </m:sSubPr>
                            <m:e>
                              <m:r>
                                <a:rPr lang="en-US" altLang="zh-CN" sz="2800" b="0" i="1">
                                  <a:latin typeface="Cambria Math" panose="02040503050406030204" pitchFamily="18" charset="0"/>
                                </a:rPr>
                                <m:t>𝐸</m:t>
                              </m:r>
                            </m:e>
                            <m:sub>
                              <m:r>
                                <a:rPr lang="en-US" altLang="zh-CN" sz="2800" b="0" i="1" smtClean="0">
                                  <a:latin typeface="Cambria Math" panose="02040503050406030204" pitchFamily="18" charset="0"/>
                                </a:rPr>
                                <m:t>𝑥</m:t>
                              </m:r>
                            </m:sub>
                          </m:sSub>
                          <m:r>
                            <a:rPr lang="en-US" altLang="zh-CN" sz="2800" i="1">
                              <a:latin typeface="Cambria Math" panose="02040503050406030204" pitchFamily="18" charset="0"/>
                            </a:rPr>
                            <m:t>+</m:t>
                          </m:r>
                          <m:d>
                            <m:dPr>
                              <m:ctrlPr>
                                <a:rPr lang="en-US" altLang="zh-CN" sz="2800" i="1">
                                  <a:latin typeface="Cambria Math" panose="02040503050406030204" pitchFamily="18" charset="0"/>
                                </a:rPr>
                              </m:ctrlPr>
                            </m:dPr>
                            <m:e>
                              <m:r>
                                <a:rPr lang="en-US" altLang="zh-CN" sz="2800" b="1" i="1" smtClean="0">
                                  <a:latin typeface="Cambria Math" panose="02040503050406030204" pitchFamily="18" charset="0"/>
                                </a:rPr>
                                <m:t>𝒖</m:t>
                              </m:r>
                              <m:r>
                                <a:rPr lang="en-US" altLang="zh-CN" sz="2800" i="1">
                                  <a:latin typeface="Cambria Math" panose="02040503050406030204" pitchFamily="18" charset="0"/>
                                </a:rPr>
                                <m:t>×</m:t>
                              </m:r>
                              <m:r>
                                <a:rPr lang="en-US" altLang="zh-CN" sz="2800" b="1" i="1">
                                  <a:latin typeface="Cambria Math" panose="02040503050406030204" pitchFamily="18" charset="0"/>
                                </a:rPr>
                                <m:t>𝑩</m:t>
                              </m:r>
                            </m:e>
                          </m:d>
                        </m:e>
                        <m:sub>
                          <m:r>
                            <a:rPr lang="en-US" altLang="zh-CN" sz="2800" i="1" dirty="0">
                              <a:latin typeface="Cambria Math" panose="02040503050406030204" pitchFamily="18" charset="0"/>
                            </a:rPr>
                            <m:t>𝑥</m:t>
                          </m:r>
                        </m:sub>
                      </m:sSub>
                      <m:r>
                        <a:rPr lang="en-US" altLang="zh-CN" sz="2800" b="0" i="1" dirty="0" smtClean="0">
                          <a:latin typeface="Cambria Math" panose="02040503050406030204" pitchFamily="18" charset="0"/>
                        </a:rPr>
                        <m:t>)</m:t>
                      </m:r>
                      <m:r>
                        <a:rPr lang="en-US" altLang="zh-CN" sz="2800" b="1" i="1">
                          <a:latin typeface="Cambria Math" panose="02040503050406030204" pitchFamily="18" charset="0"/>
                        </a:rPr>
                        <m:t>=</m:t>
                      </m:r>
                      <m:r>
                        <a:rPr lang="en-US" altLang="zh-CN" sz="2800" b="1" i="1">
                          <a:latin typeface="Cambria Math" panose="02040503050406030204" pitchFamily="18" charset="0"/>
                        </a:rPr>
                        <m:t>0</m:t>
                      </m:r>
                    </m:oMath>
                  </m:oMathPara>
                </a14:m>
                <a:endParaRPr lang="en-US" altLang="zh-CN" sz="2800" dirty="0"/>
              </a:p>
              <a:p>
                <a:pPr>
                  <a:lnSpc>
                    <a:spcPct val="90000"/>
                  </a:lnSpc>
                </a:pPr>
                <a:endParaRPr lang="en-US" altLang="zh-CN" sz="2800" dirty="0"/>
              </a:p>
            </p:txBody>
          </p:sp>
        </mc:Choice>
        <mc:Fallback>
          <p:sp>
            <p:nvSpPr>
              <p:cNvPr id="83970" name="文本占位符 112642"/>
              <p:cNvSpPr>
                <a:spLocks noRot="1" noChangeAspect="1" noMove="1" noResize="1" noEditPoints="1" noAdjustHandles="1" noChangeArrowheads="1" noChangeShapeType="1" noTextEdit="1"/>
              </p:cNvSpPr>
              <p:nvPr>
                <p:ph idx="1"/>
              </p:nvPr>
            </p:nvSpPr>
            <p:spPr>
              <a:xfrm>
                <a:off x="251520" y="1340767"/>
                <a:ext cx="8748204" cy="5242593"/>
              </a:xfrm>
              <a:blipFill rotWithShape="1">
                <a:blip r:embed="rId1"/>
                <a:stretch>
                  <a:fillRect l="-1" t="-5" r="-1903" b="-6305"/>
                </a:stretch>
              </a:blipFill>
            </p:spPr>
            <p:txBody>
              <a:bodyPr/>
              <a:lstStyle/>
              <a:p>
                <a:r>
                  <a:rPr lang="zh-CN" altLang="en-US">
                    <a:noFill/>
                  </a:rPr>
                  <a:t> </a:t>
                </a:r>
              </a:p>
            </p:txBody>
          </p:sp>
        </mc:Fallback>
      </mc:AlternateContent>
      <p:sp>
        <p:nvSpPr>
          <p:cNvPr id="83971" name="矩形 112643"/>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83972" name="矩形 112644"/>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Tree>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7" name="标题 114689"/>
          <p:cNvSpPr>
            <a:spLocks noGrp="1"/>
          </p:cNvSpPr>
          <p:nvPr>
            <p:ph type="title"/>
          </p:nvPr>
        </p:nvSpPr>
        <p:spPr>
          <a:xfrm>
            <a:off x="457200" y="274638"/>
            <a:ext cx="7067128" cy="1143000"/>
          </a:xfrm>
        </p:spPr>
        <p:txBody>
          <a:bodyPr anchor="ctr"/>
          <a:lstStyle/>
          <a:p>
            <a:pPr marL="838200" indent="-838200"/>
            <a:r>
              <a:rPr lang="zh-CN" altLang="en-US" dirty="0"/>
              <a:t>压强张量</a:t>
            </a:r>
            <a:endParaRPr lang="zh-CN" altLang="en-US" dirty="0"/>
          </a:p>
        </p:txBody>
      </p:sp>
      <mc:AlternateContent xmlns:mc="http://schemas.openxmlformats.org/markup-compatibility/2006">
        <mc:Choice xmlns:a14="http://schemas.microsoft.com/office/drawing/2010/main" Requires="a14">
          <p:sp>
            <p:nvSpPr>
              <p:cNvPr id="86018" name="文本占位符 114690"/>
              <p:cNvSpPr>
                <a:spLocks noGrp="1"/>
              </p:cNvSpPr>
              <p:nvPr>
                <p:ph idx="1"/>
              </p:nvPr>
            </p:nvSpPr>
            <p:spPr>
              <a:xfrm>
                <a:off x="179511" y="1436591"/>
                <a:ext cx="8784977" cy="5146771"/>
              </a:xfrm>
            </p:spPr>
            <p:txBody>
              <a:bodyPr anchor="t"/>
              <a:lstStyle/>
              <a:p>
                <a:r>
                  <a:rPr lang="zh-CN" altLang="en-US" sz="2800" dirty="0"/>
                  <a:t>假想有一个在随流体流动的坐标系中不</a:t>
                </a:r>
                <a:endParaRPr lang="en-US" altLang="zh-CN" sz="2800" dirty="0"/>
              </a:p>
              <a:p>
                <a:pPr marL="0" indent="0">
                  <a:buNone/>
                </a:pPr>
                <a:r>
                  <a:rPr lang="zh-CN" altLang="en-US" sz="2800" dirty="0"/>
                  <a:t>动的小面积元</a:t>
                </a:r>
                <a:r>
                  <a:rPr lang="en-US" altLang="zh-CN" sz="2800" i="1" dirty="0">
                    <a:latin typeface="Times New Roman" panose="02020603050405020304" pitchFamily="18" charset="0"/>
                    <a:cs typeface="Times New Roman" panose="02020603050405020304" pitchFamily="18" charset="0"/>
                  </a:rPr>
                  <a:t>S</a:t>
                </a:r>
                <a:r>
                  <a:rPr lang="zh-CN" altLang="en-US" sz="2800" dirty="0"/>
                  <a:t>，法线为</a:t>
                </a:r>
                <a:r>
                  <a:rPr lang="en-US" altLang="zh-CN" sz="2800" i="1" dirty="0">
                    <a:latin typeface="Times New Roman" panose="02020603050405020304" pitchFamily="18" charset="0"/>
                    <a:cs typeface="Times New Roman" panose="02020603050405020304" pitchFamily="18" charset="0"/>
                  </a:rPr>
                  <a:t>x</a:t>
                </a:r>
                <a:r>
                  <a:rPr lang="zh-CN" altLang="en-US" sz="2800" dirty="0"/>
                  <a:t>正向，考虑单位</a:t>
                </a:r>
                <a:endParaRPr lang="en-US" altLang="zh-CN" sz="2800" dirty="0"/>
              </a:p>
              <a:p>
                <a:pPr marL="0" indent="0">
                  <a:buNone/>
                </a:pPr>
                <a:r>
                  <a:rPr lang="zh-CN" altLang="en-US" sz="2800" dirty="0"/>
                  <a:t>时间经过该小面积的粒子总动量</a:t>
                </a:r>
                <a:r>
                  <a:rPr lang="en-US" altLang="zh-CN" sz="2800" dirty="0"/>
                  <a:t>(</a:t>
                </a:r>
                <a:r>
                  <a:rPr lang="zh-CN" altLang="en-US" sz="2800" dirty="0"/>
                  <a:t>以流动坐标系计</a:t>
                </a:r>
                <a:r>
                  <a:rPr lang="en-US" altLang="zh-CN" sz="2800" dirty="0"/>
                  <a:t>)</a:t>
                </a:r>
                <a:r>
                  <a:rPr lang="zh-CN" altLang="en-US" sz="2800" dirty="0"/>
                  <a:t>：</a:t>
                </a:r>
                <a:endParaRPr lang="en-US" altLang="zh-CN" sz="2800" dirty="0"/>
              </a:p>
              <a:p>
                <a:pPr marL="0" indent="0" algn="ctr">
                  <a:buNone/>
                </a:pPr>
                <a14:m>
                  <m:oMath xmlns:m="http://schemas.openxmlformats.org/officeDocument/2006/math">
                    <m:r>
                      <m:rPr>
                        <m:sty m:val="p"/>
                      </m:rPr>
                      <a:rPr lang="en-US" altLang="zh-CN" sz="2800" dirty="0">
                        <a:latin typeface="Cambria Math" panose="02040503050406030204" pitchFamily="18" charset="0"/>
                      </a:rPr>
                      <m:t>Δ</m:t>
                    </m:r>
                    <m:r>
                      <a:rPr lang="en-US" altLang="zh-CN" sz="2800" b="1" i="1" smtClean="0">
                        <a:latin typeface="Cambria Math" panose="02040503050406030204" pitchFamily="18" charset="0"/>
                      </a:rPr>
                      <m:t>𝒑</m:t>
                    </m:r>
                    <m:r>
                      <a:rPr lang="en-US" altLang="zh-CN" sz="2800" b="0" i="1" smtClean="0">
                        <a:latin typeface="Cambria Math" panose="02040503050406030204" pitchFamily="18" charset="0"/>
                      </a:rPr>
                      <m:t>=</m:t>
                    </m:r>
                    <m:nary>
                      <m:naryPr>
                        <m:limLoc m:val="undOvr"/>
                        <m:subHide m:val="on"/>
                        <m:supHide m:val="on"/>
                        <m:ctrlPr>
                          <a:rPr lang="en-US" altLang="zh-CN" sz="2800" i="1" smtClean="0">
                            <a:latin typeface="Cambria Math" panose="02040503050406030204" pitchFamily="18" charset="0"/>
                          </a:rPr>
                        </m:ctrlPr>
                      </m:naryPr>
                      <m:sub/>
                      <m:sup/>
                      <m:e>
                        <m:d>
                          <m:dPr>
                            <m:ctrlPr>
                              <a:rPr lang="en-US" altLang="zh-CN" sz="2800" i="1">
                                <a:latin typeface="Cambria Math" panose="02040503050406030204" pitchFamily="18" charset="0"/>
                              </a:rPr>
                            </m:ctrlPr>
                          </m:dPr>
                          <m:e>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𝑣</m:t>
                                </m:r>
                              </m:e>
                              <m:sub>
                                <m:r>
                                  <a:rPr lang="en-US" altLang="zh-CN" sz="2800" i="1">
                                    <a:latin typeface="Cambria Math" panose="02040503050406030204" pitchFamily="18" charset="0"/>
                                  </a:rPr>
                                  <m:t>𝑥</m:t>
                                </m:r>
                              </m:sub>
                            </m:sSub>
                            <m:r>
                              <a:rPr lang="en-US" altLang="zh-CN" sz="2800" i="1">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𝑢</m:t>
                                </m:r>
                              </m:e>
                              <m:sub>
                                <m:r>
                                  <a:rPr lang="en-US" altLang="zh-CN" sz="2800" i="1">
                                    <a:latin typeface="Cambria Math" panose="02040503050406030204" pitchFamily="18" charset="0"/>
                                  </a:rPr>
                                  <m:t>𝑥</m:t>
                                </m:r>
                              </m:sub>
                            </m:sSub>
                          </m:e>
                        </m:d>
                        <m:r>
                          <m:rPr>
                            <m:sty m:val="p"/>
                          </m:rPr>
                          <a:rPr lang="en-US" altLang="zh-CN" sz="2800">
                            <a:latin typeface="Cambria Math" panose="02040503050406030204" pitchFamily="18" charset="0"/>
                          </a:rPr>
                          <m:t>Δ</m:t>
                        </m:r>
                        <m:r>
                          <a:rPr lang="en-US" altLang="zh-CN" sz="2800" i="1">
                            <a:latin typeface="Cambria Math" panose="02040503050406030204" pitchFamily="18" charset="0"/>
                          </a:rPr>
                          <m:t>𝑡</m:t>
                        </m:r>
                        <m:r>
                          <a:rPr lang="en-US" altLang="zh-CN" sz="2800" i="1">
                            <a:latin typeface="Cambria Math" panose="02040503050406030204" pitchFamily="18" charset="0"/>
                          </a:rPr>
                          <m:t>⋅</m:t>
                        </m:r>
                        <m:r>
                          <a:rPr lang="en-US" altLang="zh-CN" sz="2800" i="1">
                            <a:latin typeface="Cambria Math" panose="02040503050406030204" pitchFamily="18" charset="0"/>
                          </a:rPr>
                          <m:t>𝑆</m:t>
                        </m:r>
                        <m:r>
                          <a:rPr lang="en-US" altLang="zh-CN" sz="2800" i="1">
                            <a:latin typeface="Cambria Math" panose="02040503050406030204" pitchFamily="18" charset="0"/>
                          </a:rPr>
                          <m:t>⋅</m:t>
                        </m:r>
                        <m:r>
                          <a:rPr lang="en-US" altLang="zh-CN" sz="2800" i="1">
                            <a:latin typeface="Cambria Math" panose="02040503050406030204" pitchFamily="18" charset="0"/>
                          </a:rPr>
                          <m:t>𝑚</m:t>
                        </m:r>
                        <m:d>
                          <m:dPr>
                            <m:ctrlPr>
                              <a:rPr lang="en-US" altLang="zh-CN" sz="2800" i="1">
                                <a:latin typeface="Cambria Math" panose="02040503050406030204" pitchFamily="18" charset="0"/>
                              </a:rPr>
                            </m:ctrlPr>
                          </m:dPr>
                          <m:e>
                            <m:r>
                              <a:rPr lang="en-US" altLang="zh-CN" sz="2800" b="1" i="1">
                                <a:latin typeface="Cambria Math" panose="02040503050406030204" pitchFamily="18" charset="0"/>
                              </a:rPr>
                              <m:t>𝒗</m:t>
                            </m:r>
                            <m:r>
                              <a:rPr lang="en-US" altLang="zh-CN" sz="2800" i="1">
                                <a:latin typeface="Cambria Math" panose="02040503050406030204" pitchFamily="18" charset="0"/>
                              </a:rPr>
                              <m:t>−</m:t>
                            </m:r>
                            <m:r>
                              <a:rPr lang="en-US" altLang="zh-CN" sz="2800" b="1" i="1">
                                <a:latin typeface="Cambria Math" panose="02040503050406030204" pitchFamily="18" charset="0"/>
                              </a:rPr>
                              <m:t>𝒖</m:t>
                            </m:r>
                          </m:e>
                        </m:d>
                        <m:r>
                          <a:rPr lang="en-US" altLang="zh-CN" sz="2800" i="1">
                            <a:latin typeface="Cambria Math" panose="02040503050406030204" pitchFamily="18" charset="0"/>
                          </a:rPr>
                          <m:t>⋅</m:t>
                        </m:r>
                        <m:r>
                          <a:rPr lang="en-US" altLang="zh-CN" sz="2800" i="1">
                            <a:latin typeface="Cambria Math" panose="02040503050406030204" pitchFamily="18" charset="0"/>
                          </a:rPr>
                          <m:t>𝑓𝑑</m:t>
                        </m:r>
                        <m:r>
                          <a:rPr lang="en-US" altLang="zh-CN" sz="2800" b="1" i="1">
                            <a:latin typeface="Cambria Math" panose="02040503050406030204" pitchFamily="18" charset="0"/>
                          </a:rPr>
                          <m:t>𝒗</m:t>
                        </m:r>
                      </m:e>
                    </m:nary>
                  </m:oMath>
                </a14:m>
                <a:r>
                  <a:rPr lang="en-US" altLang="zh-CN" sz="2800" b="1" dirty="0"/>
                  <a:t> </a:t>
                </a:r>
                <a:endParaRPr lang="en-US" altLang="zh-CN" sz="2800" b="1" dirty="0"/>
              </a:p>
              <a:p>
                <a:pPr>
                  <a:spcBef>
                    <a:spcPts val="0"/>
                  </a:spcBef>
                </a:pPr>
                <a:r>
                  <a:rPr lang="zh-CN" altLang="en-US" sz="2800" dirty="0"/>
                  <a:t>用经小面积元输运的动量计算受力，为</a:t>
                </a:r>
                <a14:m>
                  <m:oMath xmlns:m="http://schemas.openxmlformats.org/officeDocument/2006/math">
                    <m:r>
                      <a:rPr lang="en-US" altLang="zh-CN" sz="2800" b="1" i="1" dirty="0" smtClean="0">
                        <a:latin typeface="Cambria Math" panose="02040503050406030204" pitchFamily="18" charset="0"/>
                      </a:rPr>
                      <m:t>𝑭</m:t>
                    </m:r>
                    <m:r>
                      <a:rPr lang="en-US" altLang="zh-CN" sz="2800" b="0" i="1" dirty="0" smtClean="0">
                        <a:latin typeface="Cambria Math" panose="02040503050406030204" pitchFamily="18" charset="0"/>
                      </a:rPr>
                      <m:t>=</m:t>
                    </m:r>
                    <m:f>
                      <m:fPr>
                        <m:ctrlPr>
                          <a:rPr lang="en-US" altLang="zh-CN" sz="2800" b="1" i="1" dirty="0">
                            <a:latin typeface="Cambria Math" panose="02040503050406030204" pitchFamily="18" charset="0"/>
                          </a:rPr>
                        </m:ctrlPr>
                      </m:fPr>
                      <m:num>
                        <m:r>
                          <m:rPr>
                            <m:sty m:val="p"/>
                          </m:rPr>
                          <a:rPr lang="en-US" altLang="zh-CN" sz="2800" dirty="0">
                            <a:latin typeface="Cambria Math" panose="02040503050406030204" pitchFamily="18" charset="0"/>
                          </a:rPr>
                          <m:t>Δ</m:t>
                        </m:r>
                        <m:r>
                          <a:rPr lang="en-US" altLang="zh-CN" sz="2800" b="1" i="1">
                            <a:latin typeface="Cambria Math" panose="02040503050406030204" pitchFamily="18" charset="0"/>
                          </a:rPr>
                          <m:t>𝒑</m:t>
                        </m:r>
                      </m:num>
                      <m:den>
                        <m:r>
                          <a:rPr lang="en-US" altLang="zh-CN" sz="2800" i="1">
                            <a:latin typeface="Cambria Math" panose="02040503050406030204" pitchFamily="18" charset="0"/>
                          </a:rPr>
                          <m:t>𝛥</m:t>
                        </m:r>
                        <m:r>
                          <a:rPr lang="en-US" altLang="zh-CN" sz="2800" i="1">
                            <a:latin typeface="Cambria Math" panose="02040503050406030204" pitchFamily="18" charset="0"/>
                          </a:rPr>
                          <m:t>𝑡</m:t>
                        </m:r>
                      </m:den>
                    </m:f>
                  </m:oMath>
                </a14:m>
                <a:r>
                  <a:rPr lang="zh-CN" altLang="en-US" sz="2800" dirty="0"/>
                  <a:t>，计算法线</a:t>
                </a:r>
                <a:r>
                  <a:rPr lang="en-US" altLang="zh-CN" sz="2800" i="1" dirty="0">
                    <a:latin typeface="Times New Roman" panose="02020603050405020304" pitchFamily="18" charset="0"/>
                    <a:cs typeface="Times New Roman" panose="02020603050405020304" pitchFamily="18" charset="0"/>
                  </a:rPr>
                  <a:t>x</a:t>
                </a:r>
                <a:r>
                  <a:rPr lang="zh-CN" altLang="en-US" sz="2800" dirty="0"/>
                  <a:t>方向的压强为 </a:t>
                </a:r>
                <a14:m>
                  <m:oMath xmlns:m="http://schemas.openxmlformats.org/officeDocument/2006/math">
                    <m:f>
                      <m:fPr>
                        <m:ctrlPr>
                          <a:rPr lang="en-US" altLang="zh-CN" sz="2800" i="1" dirty="0">
                            <a:latin typeface="Cambria Math" panose="02040503050406030204" pitchFamily="18" charset="0"/>
                          </a:rPr>
                        </m:ctrlPr>
                      </m:fPr>
                      <m:num>
                        <m:r>
                          <a:rPr lang="en-US" altLang="zh-CN" sz="2800" b="1" i="1" dirty="0">
                            <a:latin typeface="Cambria Math" panose="02040503050406030204" pitchFamily="18" charset="0"/>
                          </a:rPr>
                          <m:t>𝑭</m:t>
                        </m:r>
                      </m:num>
                      <m:den>
                        <m:r>
                          <a:rPr lang="en-US" altLang="zh-CN" sz="2800" i="1" dirty="0">
                            <a:latin typeface="Cambria Math" panose="02040503050406030204" pitchFamily="18" charset="0"/>
                          </a:rPr>
                          <m:t>𝑆</m:t>
                        </m:r>
                      </m:den>
                    </m:f>
                    <m:r>
                      <a:rPr lang="en-US" altLang="zh-CN" sz="2800" i="1" dirty="0">
                        <a:latin typeface="Cambria Math" panose="02040503050406030204" pitchFamily="18" charset="0"/>
                      </a:rPr>
                      <m:t>=</m:t>
                    </m:r>
                    <m:sSub>
                      <m:sSubPr>
                        <m:ctrlPr>
                          <a:rPr lang="en-US" altLang="zh-CN" sz="2800" i="1" dirty="0" smtClean="0">
                            <a:latin typeface="Cambria Math" panose="02040503050406030204" pitchFamily="18" charset="0"/>
                          </a:rPr>
                        </m:ctrlPr>
                      </m:sSubPr>
                      <m:e>
                        <m:r>
                          <a:rPr lang="en-US" altLang="zh-CN" sz="2800" b="1" i="1" dirty="0">
                            <a:latin typeface="Cambria Math" panose="02040503050406030204" pitchFamily="18" charset="0"/>
                          </a:rPr>
                          <m:t>𝒆</m:t>
                        </m:r>
                      </m:e>
                      <m:sub>
                        <m:r>
                          <a:rPr lang="en-US" altLang="zh-CN" sz="2800" i="1" dirty="0">
                            <a:latin typeface="Cambria Math" panose="02040503050406030204" pitchFamily="18" charset="0"/>
                          </a:rPr>
                          <m:t>𝑥</m:t>
                        </m:r>
                      </m:sub>
                    </m:sSub>
                    <m:r>
                      <a:rPr lang="en-US" altLang="zh-CN" sz="2800" i="1">
                        <a:latin typeface="Cambria Math" panose="02040503050406030204" pitchFamily="18" charset="0"/>
                      </a:rPr>
                      <m:t>⋅</m:t>
                    </m:r>
                    <m:r>
                      <a:rPr lang="en-US" altLang="zh-CN" sz="2800" b="1" i="1">
                        <a:latin typeface="Cambria Math" panose="02040503050406030204" pitchFamily="18" charset="0"/>
                      </a:rPr>
                      <m:t>𝑷</m:t>
                    </m:r>
                    <m:r>
                      <a:rPr lang="en-US" altLang="zh-CN" sz="2800" b="1" i="1" smtClean="0">
                        <a:latin typeface="Cambria Math" panose="02040503050406030204" pitchFamily="18" charset="0"/>
                      </a:rPr>
                      <m:t>=</m:t>
                    </m:r>
                    <m:sSub>
                      <m:sSubPr>
                        <m:ctrlPr>
                          <a:rPr lang="en-US" altLang="zh-CN" sz="2800" b="1" i="1" smtClean="0">
                            <a:latin typeface="Cambria Math" panose="02040503050406030204" pitchFamily="18" charset="0"/>
                          </a:rPr>
                        </m:ctrlPr>
                      </m:sSubPr>
                      <m:e>
                        <m:r>
                          <a:rPr lang="en-US" altLang="zh-CN" sz="2800" b="1" i="1" smtClean="0">
                            <a:latin typeface="Cambria Math" panose="02040503050406030204" pitchFamily="18" charset="0"/>
                          </a:rPr>
                          <m:t>𝑷</m:t>
                        </m:r>
                      </m:e>
                      <m:sub>
                        <m:r>
                          <a:rPr lang="en-US" altLang="zh-CN" sz="2800" b="1" i="1" smtClean="0">
                            <a:latin typeface="Cambria Math" panose="02040503050406030204" pitchFamily="18" charset="0"/>
                          </a:rPr>
                          <m:t>𝒙</m:t>
                        </m:r>
                      </m:sub>
                    </m:sSub>
                  </m:oMath>
                </a14:m>
                <a:r>
                  <a:rPr lang="zh-CN" altLang="en-US" sz="2800" dirty="0"/>
                  <a:t>，有：</a:t>
                </a:r>
                <a:endParaRPr lang="en-US" altLang="zh-CN" sz="2800" dirty="0"/>
              </a:p>
              <a:p>
                <a:pPr marL="0" indent="0">
                  <a:spcBef>
                    <a:spcPts val="0"/>
                  </a:spcBef>
                  <a:buNone/>
                </a:pPr>
                <a14:m>
                  <m:oMathPara xmlns:m="http://schemas.openxmlformats.org/officeDocument/2006/math">
                    <m:oMathParaPr>
                      <m:jc m:val="centerGroup"/>
                    </m:oMathParaPr>
                    <m:oMath xmlns:m="http://schemas.openxmlformats.org/officeDocument/2006/math">
                      <m:f>
                        <m:fPr>
                          <m:ctrlPr>
                            <a:rPr lang="en-US" altLang="zh-CN" sz="2800" i="1" dirty="0">
                              <a:latin typeface="Cambria Math" panose="02040503050406030204" pitchFamily="18" charset="0"/>
                            </a:rPr>
                          </m:ctrlPr>
                        </m:fPr>
                        <m:num>
                          <m:r>
                            <a:rPr lang="en-US" altLang="zh-CN" sz="2800" b="1" i="1" dirty="0">
                              <a:latin typeface="Cambria Math" panose="02040503050406030204" pitchFamily="18" charset="0"/>
                            </a:rPr>
                            <m:t>𝑭</m:t>
                          </m:r>
                        </m:num>
                        <m:den>
                          <m:r>
                            <a:rPr lang="en-US" altLang="zh-CN" sz="2800" i="1" dirty="0">
                              <a:latin typeface="Cambria Math" panose="02040503050406030204" pitchFamily="18" charset="0"/>
                            </a:rPr>
                            <m:t>𝑆</m:t>
                          </m:r>
                        </m:den>
                      </m:f>
                      <m:r>
                        <a:rPr lang="en-US" altLang="zh-CN" sz="2800" i="1" dirty="0">
                          <a:latin typeface="Cambria Math" panose="02040503050406030204" pitchFamily="18" charset="0"/>
                        </a:rPr>
                        <m:t>=</m:t>
                      </m:r>
                      <m:r>
                        <a:rPr lang="en-US" altLang="zh-CN" sz="2800" i="1">
                          <a:latin typeface="Cambria Math" panose="02040503050406030204" pitchFamily="18" charset="0"/>
                        </a:rPr>
                        <m:t>𝑚</m:t>
                      </m:r>
                      <m:nary>
                        <m:naryPr>
                          <m:limLoc m:val="undOvr"/>
                          <m:subHide m:val="on"/>
                          <m:supHide m:val="on"/>
                          <m:ctrlPr>
                            <a:rPr lang="en-US" altLang="zh-CN" sz="2800" i="1">
                              <a:latin typeface="Cambria Math" panose="02040503050406030204" pitchFamily="18" charset="0"/>
                            </a:rPr>
                          </m:ctrlPr>
                        </m:naryPr>
                        <m:sub/>
                        <m:sup/>
                        <m:e>
                          <m:r>
                            <a:rPr lang="en-US" altLang="zh-CN" sz="2800" i="1">
                              <a:latin typeface="Cambria Math" panose="02040503050406030204" pitchFamily="18" charset="0"/>
                            </a:rPr>
                            <m:t>(</m:t>
                          </m:r>
                          <m:sSub>
                            <m:sSubPr>
                              <m:ctrlPr>
                                <a:rPr lang="en-US" altLang="zh-CN" sz="2800" i="1" dirty="0">
                                  <a:latin typeface="Cambria Math" panose="02040503050406030204" pitchFamily="18" charset="0"/>
                                </a:rPr>
                              </m:ctrlPr>
                            </m:sSubPr>
                            <m:e>
                              <m:r>
                                <a:rPr lang="en-US" altLang="zh-CN" sz="2800" i="1" dirty="0">
                                  <a:latin typeface="Cambria Math" panose="02040503050406030204" pitchFamily="18" charset="0"/>
                                </a:rPr>
                                <m:t>𝑣</m:t>
                              </m:r>
                            </m:e>
                            <m:sub>
                              <m:r>
                                <a:rPr lang="en-US" altLang="zh-CN" sz="2800" i="1" dirty="0">
                                  <a:latin typeface="Cambria Math" panose="02040503050406030204" pitchFamily="18" charset="0"/>
                                </a:rPr>
                                <m:t>𝑥</m:t>
                              </m:r>
                            </m:sub>
                          </m:sSub>
                          <m:r>
                            <a:rPr lang="en-US" altLang="zh-CN" sz="2800" i="1" dirty="0">
                              <a:latin typeface="Cambria Math" panose="02040503050406030204" pitchFamily="18" charset="0"/>
                            </a:rPr>
                            <m:t>−</m:t>
                          </m:r>
                          <m:sSub>
                            <m:sSubPr>
                              <m:ctrlPr>
                                <a:rPr lang="en-US" altLang="zh-CN" sz="2800" i="1" dirty="0">
                                  <a:latin typeface="Cambria Math" panose="02040503050406030204" pitchFamily="18" charset="0"/>
                                </a:rPr>
                              </m:ctrlPr>
                            </m:sSubPr>
                            <m:e>
                              <m:r>
                                <a:rPr lang="en-US" altLang="zh-CN" sz="2800" i="1" dirty="0">
                                  <a:latin typeface="Cambria Math" panose="02040503050406030204" pitchFamily="18" charset="0"/>
                                </a:rPr>
                                <m:t>𝑢</m:t>
                              </m:r>
                            </m:e>
                            <m:sub>
                              <m:r>
                                <a:rPr lang="en-US" altLang="zh-CN" sz="2800" i="1" dirty="0">
                                  <a:latin typeface="Cambria Math" panose="02040503050406030204" pitchFamily="18" charset="0"/>
                                </a:rPr>
                                <m:t>𝑥</m:t>
                              </m:r>
                            </m:sub>
                          </m:sSub>
                          <m:r>
                            <a:rPr lang="en-US" altLang="zh-CN" sz="2800" i="1" dirty="0">
                              <a:latin typeface="Cambria Math" panose="02040503050406030204" pitchFamily="18" charset="0"/>
                            </a:rPr>
                            <m:t>)</m:t>
                          </m:r>
                          <m:d>
                            <m:dPr>
                              <m:ctrlPr>
                                <a:rPr lang="en-US" altLang="zh-CN" sz="2800" i="1">
                                  <a:latin typeface="Cambria Math" panose="02040503050406030204" pitchFamily="18" charset="0"/>
                                </a:rPr>
                              </m:ctrlPr>
                            </m:dPr>
                            <m:e>
                              <m:r>
                                <a:rPr lang="en-US" altLang="zh-CN" sz="2800" b="1" i="1">
                                  <a:latin typeface="Cambria Math" panose="02040503050406030204" pitchFamily="18" charset="0"/>
                                </a:rPr>
                                <m:t>𝒗</m:t>
                              </m:r>
                              <m:r>
                                <a:rPr lang="en-US" altLang="zh-CN" sz="2800" i="1">
                                  <a:latin typeface="Cambria Math" panose="02040503050406030204" pitchFamily="18" charset="0"/>
                                </a:rPr>
                                <m:t>−</m:t>
                              </m:r>
                              <m:r>
                                <a:rPr lang="en-US" altLang="zh-CN" sz="2800" b="1" i="1">
                                  <a:latin typeface="Cambria Math" panose="02040503050406030204" pitchFamily="18" charset="0"/>
                                </a:rPr>
                                <m:t>𝒖</m:t>
                              </m:r>
                            </m:e>
                          </m:d>
                          <m:r>
                            <a:rPr lang="en-US" altLang="zh-CN" sz="2800" i="1">
                              <a:latin typeface="Cambria Math" panose="02040503050406030204" pitchFamily="18" charset="0"/>
                            </a:rPr>
                            <m:t>𝑓𝑑</m:t>
                          </m:r>
                          <m:r>
                            <a:rPr lang="en-US" altLang="zh-CN" sz="2800" b="1" i="1">
                              <a:latin typeface="Cambria Math" panose="02040503050406030204" pitchFamily="18" charset="0"/>
                            </a:rPr>
                            <m:t>𝒗</m:t>
                          </m:r>
                          <m:r>
                            <a:rPr lang="en-US" altLang="zh-CN" sz="2800" i="1">
                              <a:latin typeface="Cambria Math" panose="02040503050406030204" pitchFamily="18" charset="0"/>
                            </a:rPr>
                            <m:t>=</m:t>
                          </m:r>
                          <m:r>
                            <a:rPr lang="en-US" altLang="zh-CN" sz="2800" i="1">
                              <a:latin typeface="Cambria Math" panose="02040503050406030204" pitchFamily="18" charset="0"/>
                            </a:rPr>
                            <m:t>𝑚𝑛</m:t>
                          </m:r>
                          <m:d>
                            <m:dPr>
                              <m:begChr m:val="⟨"/>
                              <m:endChr m:val="⟩"/>
                              <m:ctrlPr>
                                <a:rPr lang="en-US" altLang="zh-CN" sz="2800" i="1">
                                  <a:latin typeface="Cambria Math" panose="02040503050406030204" pitchFamily="18" charset="0"/>
                                </a:rPr>
                              </m:ctrlPr>
                            </m:dPr>
                            <m:e>
                              <m:r>
                                <a:rPr lang="en-US" altLang="zh-CN" sz="2800" i="1">
                                  <a:latin typeface="Cambria Math" panose="02040503050406030204" pitchFamily="18" charset="0"/>
                                </a:rPr>
                                <m:t>(</m:t>
                              </m:r>
                              <m:sSub>
                                <m:sSubPr>
                                  <m:ctrlPr>
                                    <a:rPr lang="en-US" altLang="zh-CN" sz="2800" i="1" dirty="0">
                                      <a:latin typeface="Cambria Math" panose="02040503050406030204" pitchFamily="18" charset="0"/>
                                    </a:rPr>
                                  </m:ctrlPr>
                                </m:sSubPr>
                                <m:e>
                                  <m:r>
                                    <a:rPr lang="en-US" altLang="zh-CN" sz="2800" i="1" dirty="0">
                                      <a:latin typeface="Cambria Math" panose="02040503050406030204" pitchFamily="18" charset="0"/>
                                    </a:rPr>
                                    <m:t>𝑣</m:t>
                                  </m:r>
                                </m:e>
                                <m:sub>
                                  <m:r>
                                    <a:rPr lang="en-US" altLang="zh-CN" sz="2800" i="1" dirty="0">
                                      <a:latin typeface="Cambria Math" panose="02040503050406030204" pitchFamily="18" charset="0"/>
                                    </a:rPr>
                                    <m:t>𝑥</m:t>
                                  </m:r>
                                </m:sub>
                              </m:sSub>
                              <m:r>
                                <a:rPr lang="en-US" altLang="zh-CN" sz="2800" i="1" dirty="0">
                                  <a:latin typeface="Cambria Math" panose="02040503050406030204" pitchFamily="18" charset="0"/>
                                </a:rPr>
                                <m:t>−</m:t>
                              </m:r>
                              <m:sSub>
                                <m:sSubPr>
                                  <m:ctrlPr>
                                    <a:rPr lang="en-US" altLang="zh-CN" sz="2800" i="1" dirty="0">
                                      <a:latin typeface="Cambria Math" panose="02040503050406030204" pitchFamily="18" charset="0"/>
                                    </a:rPr>
                                  </m:ctrlPr>
                                </m:sSubPr>
                                <m:e>
                                  <m:r>
                                    <a:rPr lang="en-US" altLang="zh-CN" sz="2800" i="1" dirty="0">
                                      <a:latin typeface="Cambria Math" panose="02040503050406030204" pitchFamily="18" charset="0"/>
                                    </a:rPr>
                                    <m:t>𝑢</m:t>
                                  </m:r>
                                </m:e>
                                <m:sub>
                                  <m:r>
                                    <a:rPr lang="en-US" altLang="zh-CN" sz="2800" i="1" dirty="0">
                                      <a:latin typeface="Cambria Math" panose="02040503050406030204" pitchFamily="18" charset="0"/>
                                    </a:rPr>
                                    <m:t>𝑥</m:t>
                                  </m:r>
                                </m:sub>
                              </m:sSub>
                              <m:r>
                                <a:rPr lang="en-US" altLang="zh-CN" sz="2800" i="1" dirty="0">
                                  <a:latin typeface="Cambria Math" panose="02040503050406030204" pitchFamily="18" charset="0"/>
                                </a:rPr>
                                <m:t>)</m:t>
                              </m:r>
                              <m:d>
                                <m:dPr>
                                  <m:ctrlPr>
                                    <a:rPr lang="en-US" altLang="zh-CN" sz="2800" i="1">
                                      <a:latin typeface="Cambria Math" panose="02040503050406030204" pitchFamily="18" charset="0"/>
                                    </a:rPr>
                                  </m:ctrlPr>
                                </m:dPr>
                                <m:e>
                                  <m:r>
                                    <a:rPr lang="en-US" altLang="zh-CN" sz="2800" b="1" i="1">
                                      <a:latin typeface="Cambria Math" panose="02040503050406030204" pitchFamily="18" charset="0"/>
                                    </a:rPr>
                                    <m:t>𝒗</m:t>
                                  </m:r>
                                  <m:r>
                                    <a:rPr lang="en-US" altLang="zh-CN" sz="2800" i="1">
                                      <a:latin typeface="Cambria Math" panose="02040503050406030204" pitchFamily="18" charset="0"/>
                                    </a:rPr>
                                    <m:t>−</m:t>
                                  </m:r>
                                  <m:r>
                                    <a:rPr lang="en-US" altLang="zh-CN" sz="2800" b="1" i="1">
                                      <a:latin typeface="Cambria Math" panose="02040503050406030204" pitchFamily="18" charset="0"/>
                                    </a:rPr>
                                    <m:t>𝒖</m:t>
                                  </m:r>
                                </m:e>
                              </m:d>
                            </m:e>
                          </m:d>
                        </m:e>
                      </m:nary>
                    </m:oMath>
                  </m:oMathPara>
                </a14:m>
                <a:endParaRPr lang="en-US" altLang="zh-CN" sz="2800" i="1" dirty="0"/>
              </a:p>
              <a:p>
                <a:pPr>
                  <a:spcBef>
                    <a:spcPts val="0"/>
                  </a:spcBef>
                </a:pPr>
                <a:r>
                  <a:rPr lang="zh-CN" altLang="en-US" sz="2800" dirty="0"/>
                  <a:t>因此流体中的压强张量为：</a:t>
                </a:r>
                <a14:m>
                  <m:oMath xmlns:m="http://schemas.openxmlformats.org/officeDocument/2006/math">
                    <m:r>
                      <a:rPr lang="en-US" altLang="zh-CN" sz="2800" b="1" i="1" dirty="0">
                        <a:latin typeface="Cambria Math" panose="02040503050406030204" pitchFamily="18" charset="0"/>
                      </a:rPr>
                      <m:t>𝑷</m:t>
                    </m:r>
                    <m:r>
                      <a:rPr lang="en-US" altLang="zh-CN" sz="2800" i="1">
                        <a:latin typeface="Cambria Math" panose="02040503050406030204" pitchFamily="18" charset="0"/>
                      </a:rPr>
                      <m:t>=</m:t>
                    </m:r>
                    <m:r>
                      <a:rPr lang="en-US" altLang="zh-CN" sz="2800" i="1">
                        <a:latin typeface="Cambria Math" panose="02040503050406030204" pitchFamily="18" charset="0"/>
                      </a:rPr>
                      <m:t>𝑚𝑛</m:t>
                    </m:r>
                    <m:d>
                      <m:dPr>
                        <m:begChr m:val="⟨"/>
                        <m:endChr m:val="⟩"/>
                        <m:ctrlPr>
                          <a:rPr lang="en-US" altLang="zh-CN" sz="2800" i="1">
                            <a:latin typeface="Cambria Math" panose="02040503050406030204" pitchFamily="18" charset="0"/>
                          </a:rPr>
                        </m:ctrlPr>
                      </m:dPr>
                      <m:e>
                        <m:d>
                          <m:dPr>
                            <m:ctrlPr>
                              <a:rPr lang="en-US" altLang="zh-CN" sz="2800" i="1">
                                <a:latin typeface="Cambria Math" panose="02040503050406030204" pitchFamily="18" charset="0"/>
                              </a:rPr>
                            </m:ctrlPr>
                          </m:dPr>
                          <m:e>
                            <m:r>
                              <a:rPr lang="en-US" altLang="zh-CN" sz="2800" b="1" i="1">
                                <a:latin typeface="Cambria Math" panose="02040503050406030204" pitchFamily="18" charset="0"/>
                              </a:rPr>
                              <m:t>𝒗</m:t>
                            </m:r>
                            <m:r>
                              <a:rPr lang="en-US" altLang="zh-CN" sz="2800" i="1">
                                <a:latin typeface="Cambria Math" panose="02040503050406030204" pitchFamily="18" charset="0"/>
                              </a:rPr>
                              <m:t>−</m:t>
                            </m:r>
                            <m:r>
                              <a:rPr lang="en-US" altLang="zh-CN" sz="2800" b="1" i="1">
                                <a:latin typeface="Cambria Math" panose="02040503050406030204" pitchFamily="18" charset="0"/>
                              </a:rPr>
                              <m:t>𝒖</m:t>
                            </m:r>
                          </m:e>
                        </m:d>
                        <m:d>
                          <m:dPr>
                            <m:ctrlPr>
                              <a:rPr lang="en-US" altLang="zh-CN" sz="2800" i="1">
                                <a:latin typeface="Cambria Math" panose="02040503050406030204" pitchFamily="18" charset="0"/>
                              </a:rPr>
                            </m:ctrlPr>
                          </m:dPr>
                          <m:e>
                            <m:r>
                              <a:rPr lang="en-US" altLang="zh-CN" sz="2800" b="1" i="1">
                                <a:latin typeface="Cambria Math" panose="02040503050406030204" pitchFamily="18" charset="0"/>
                              </a:rPr>
                              <m:t>𝒗</m:t>
                            </m:r>
                            <m:r>
                              <a:rPr lang="en-US" altLang="zh-CN" sz="2800" i="1">
                                <a:latin typeface="Cambria Math" panose="02040503050406030204" pitchFamily="18" charset="0"/>
                              </a:rPr>
                              <m:t>−</m:t>
                            </m:r>
                            <m:r>
                              <a:rPr lang="en-US" altLang="zh-CN" sz="2800" b="1" i="1">
                                <a:latin typeface="Cambria Math" panose="02040503050406030204" pitchFamily="18" charset="0"/>
                              </a:rPr>
                              <m:t>𝒖</m:t>
                            </m:r>
                          </m:e>
                        </m:d>
                      </m:e>
                    </m:d>
                  </m:oMath>
                </a14:m>
                <a:r>
                  <a:rPr lang="zh-CN" altLang="en-US" sz="2800" dirty="0"/>
                  <a:t>。</a:t>
                </a:r>
                <a:endParaRPr lang="zh-CN" altLang="en-US" sz="2800" dirty="0"/>
              </a:p>
            </p:txBody>
          </p:sp>
        </mc:Choice>
        <mc:Fallback>
          <p:sp>
            <p:nvSpPr>
              <p:cNvPr id="86018" name="文本占位符 114690"/>
              <p:cNvSpPr>
                <a:spLocks noRot="1" noChangeAspect="1" noMove="1" noResize="1" noEditPoints="1" noAdjustHandles="1" noChangeArrowheads="1" noChangeShapeType="1" noTextEdit="1"/>
              </p:cNvSpPr>
              <p:nvPr>
                <p:ph idx="1"/>
              </p:nvPr>
            </p:nvSpPr>
            <p:spPr>
              <a:xfrm>
                <a:off x="179511" y="1436591"/>
                <a:ext cx="8784977" cy="5146771"/>
              </a:xfrm>
              <a:blipFill rotWithShape="1">
                <a:blip r:embed="rId1"/>
                <a:stretch>
                  <a:fillRect l="-5" t="-4" r="-706" b="6"/>
                </a:stretch>
              </a:blipFill>
            </p:spPr>
            <p:txBody>
              <a:bodyPr/>
              <a:lstStyle/>
              <a:p>
                <a:r>
                  <a:rPr lang="zh-CN" altLang="en-US">
                    <a:noFill/>
                  </a:rPr>
                  <a:t> </a:t>
                </a:r>
              </a:p>
            </p:txBody>
          </p:sp>
        </mc:Fallback>
      </mc:AlternateContent>
      <p:sp>
        <p:nvSpPr>
          <p:cNvPr id="86019" name="矩形 114691"/>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86020" name="矩形 114692"/>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grpSp>
        <p:nvGrpSpPr>
          <p:cNvPr id="86022" name="组合 114704"/>
          <p:cNvGrpSpPr/>
          <p:nvPr/>
        </p:nvGrpSpPr>
        <p:grpSpPr>
          <a:xfrm>
            <a:off x="6948488" y="381000"/>
            <a:ext cx="1944688" cy="1514475"/>
            <a:chOff x="4377" y="3066"/>
            <a:chExt cx="1225" cy="954"/>
          </a:xfrm>
        </p:grpSpPr>
        <p:sp>
          <p:nvSpPr>
            <p:cNvPr id="86023" name="立方体 114699"/>
            <p:cNvSpPr/>
            <p:nvPr/>
          </p:nvSpPr>
          <p:spPr>
            <a:xfrm>
              <a:off x="4563" y="3479"/>
              <a:ext cx="771" cy="227"/>
            </a:xfrm>
            <a:prstGeom prst="cube">
              <a:avLst>
                <a:gd name="adj" fmla="val 25000"/>
              </a:avLst>
            </a:prstGeom>
            <a:solidFill>
              <a:srgbClr val="FFFF99"/>
            </a:solidFill>
            <a:ln w="9525" cap="flat" cmpd="sng">
              <a:solidFill>
                <a:schemeClr val="tx1"/>
              </a:solidFill>
              <a:prstDash val="solid"/>
              <a:miter/>
              <a:headEnd type="none" w="med" len="med"/>
              <a:tailEnd type="none" w="med" len="med"/>
            </a:ln>
          </p:spPr>
          <p:txBody>
            <a:bodyPr anchor="t"/>
            <a:lstStyle/>
            <a:p>
              <a:pPr algn="ctr"/>
              <a:endParaRPr lang="zh-CN" altLang="en-US">
                <a:latin typeface="Arial" panose="020B0604020202020204" pitchFamily="34" charset="0"/>
              </a:endParaRPr>
            </a:p>
          </p:txBody>
        </p:sp>
        <p:sp>
          <p:nvSpPr>
            <p:cNvPr id="86024" name="平行四边形 114697"/>
            <p:cNvSpPr/>
            <p:nvPr/>
          </p:nvSpPr>
          <p:spPr>
            <a:xfrm rot="-2773879">
              <a:off x="4834" y="3252"/>
              <a:ext cx="954" cy="582"/>
            </a:xfrm>
            <a:prstGeom prst="parallelogram">
              <a:avLst>
                <a:gd name="adj" fmla="val 108093"/>
              </a:avLst>
            </a:prstGeom>
            <a:solidFill>
              <a:schemeClr val="accent1">
                <a:alpha val="50000"/>
              </a:schemeClr>
            </a:solidFill>
            <a:ln w="9525" cap="flat" cmpd="sng">
              <a:solidFill>
                <a:schemeClr val="tx1"/>
              </a:solidFill>
              <a:prstDash val="solid"/>
              <a:miter/>
              <a:headEnd type="none" w="med" len="med"/>
              <a:tailEnd type="none" w="med" len="med"/>
            </a:ln>
          </p:spPr>
          <p:txBody>
            <a:bodyPr anchor="t"/>
            <a:lstStyle/>
            <a:p>
              <a:pPr algn="ctr"/>
              <a:endParaRPr lang="zh-CN" altLang="en-US">
                <a:latin typeface="Arial" panose="020B0604020202020204" pitchFamily="34" charset="0"/>
              </a:endParaRPr>
            </a:p>
          </p:txBody>
        </p:sp>
        <p:sp>
          <p:nvSpPr>
            <p:cNvPr id="86026" name="文本框 114701"/>
            <p:cNvSpPr txBox="1"/>
            <p:nvPr/>
          </p:nvSpPr>
          <p:spPr>
            <a:xfrm>
              <a:off x="4377" y="3479"/>
              <a:ext cx="272" cy="231"/>
            </a:xfrm>
            <a:prstGeom prst="rect">
              <a:avLst/>
            </a:prstGeom>
            <a:noFill/>
            <a:ln w="9525">
              <a:noFill/>
            </a:ln>
          </p:spPr>
          <p:txBody>
            <a:bodyPr anchor="t">
              <a:spAutoFit/>
            </a:bodyPr>
            <a:lstStyle/>
            <a:p>
              <a:pPr>
                <a:spcBef>
                  <a:spcPct val="50000"/>
                </a:spcBef>
              </a:pPr>
              <a:r>
                <a:rPr lang="en-US" altLang="zh-CN" i="1" dirty="0">
                  <a:latin typeface="Times New Roman" panose="02020603050405020304" pitchFamily="18" charset="0"/>
                  <a:cs typeface="Times New Roman" panose="02020603050405020304" pitchFamily="18" charset="0"/>
                </a:rPr>
                <a:t>S</a:t>
              </a:r>
              <a:endParaRPr lang="en-US" altLang="zh-CN" i="1" dirty="0">
                <a:latin typeface="Times New Roman" panose="02020603050405020304" pitchFamily="18" charset="0"/>
                <a:cs typeface="Times New Roman" panose="02020603050405020304" pitchFamily="18" charset="0"/>
              </a:endParaRPr>
            </a:p>
          </p:txBody>
        </p:sp>
        <p:graphicFrame>
          <p:nvGraphicFramePr>
            <p:cNvPr id="86025" name="对象 114700"/>
            <p:cNvGraphicFramePr/>
            <p:nvPr/>
          </p:nvGraphicFramePr>
          <p:xfrm>
            <a:off x="4486" y="3706"/>
            <a:ext cx="848" cy="269"/>
          </p:xfrm>
          <a:graphic>
            <a:graphicData uri="http://schemas.openxmlformats.org/presentationml/2006/ole">
              <mc:AlternateContent xmlns:mc="http://schemas.openxmlformats.org/markup-compatibility/2006">
                <mc:Choice xmlns:v="urn:schemas-microsoft-com:vml" Requires="v">
                  <p:oleObj spid="_x0000_s0" name="" r:id="rId2" imgW="698500" imgH="228600" progId="Equation.DSMT4">
                    <p:embed/>
                  </p:oleObj>
                </mc:Choice>
                <mc:Fallback>
                  <p:oleObj name="" r:id="rId2" imgW="698500" imgH="228600" progId="Equation.DSMT4">
                    <p:embed/>
                    <p:pic>
                      <p:nvPicPr>
                        <p:cNvPr id="0" name="对象 114700"/>
                        <p:cNvPicPr/>
                        <p:nvPr/>
                      </p:nvPicPr>
                      <p:blipFill>
                        <a:blip r:embed="rId3"/>
                        <a:stretch>
                          <a:fillRect/>
                        </a:stretch>
                      </p:blipFill>
                      <p:spPr>
                        <a:xfrm>
                          <a:off x="4486" y="3706"/>
                          <a:ext cx="848" cy="269"/>
                        </a:xfrm>
                        <a:prstGeom prst="rect">
                          <a:avLst/>
                        </a:prstGeom>
                        <a:noFill/>
                        <a:ln w="38100">
                          <a:noFill/>
                          <a:miter/>
                        </a:ln>
                      </p:spPr>
                    </p:pic>
                  </p:oleObj>
                </mc:Fallback>
              </mc:AlternateContent>
            </a:graphicData>
          </a:graphic>
        </p:graphicFrame>
      </p:grpSp>
    </p:spTree>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1" name="标题 137217"/>
          <p:cNvSpPr>
            <a:spLocks noGrp="1"/>
          </p:cNvSpPr>
          <p:nvPr>
            <p:ph type="title"/>
          </p:nvPr>
        </p:nvSpPr>
        <p:spPr>
          <a:xfrm>
            <a:off x="457200" y="274638"/>
            <a:ext cx="8158163" cy="1143000"/>
          </a:xfrm>
        </p:spPr>
        <p:txBody>
          <a:bodyPr anchor="ctr"/>
          <a:lstStyle/>
          <a:p>
            <a:pPr marL="838200" indent="-838200"/>
            <a:r>
              <a:rPr lang="zh-CN" altLang="en-US" dirty="0"/>
              <a:t>压力张量的计算</a:t>
            </a:r>
            <a:endParaRPr lang="zh-CN" altLang="en-US" dirty="0"/>
          </a:p>
        </p:txBody>
      </p:sp>
      <mc:AlternateContent xmlns:mc="http://schemas.openxmlformats.org/markup-compatibility/2006">
        <mc:Choice xmlns:a14="http://schemas.microsoft.com/office/drawing/2010/main" Requires="a14">
          <p:sp>
            <p:nvSpPr>
              <p:cNvPr id="87042" name="文本占位符 137218"/>
              <p:cNvSpPr>
                <a:spLocks noGrp="1"/>
              </p:cNvSpPr>
              <p:nvPr>
                <p:ph idx="1"/>
              </p:nvPr>
            </p:nvSpPr>
            <p:spPr>
              <a:xfrm>
                <a:off x="323528" y="1562099"/>
                <a:ext cx="8713476" cy="5021263"/>
              </a:xfrm>
            </p:spPr>
            <p:txBody>
              <a:bodyPr anchor="t"/>
              <a:lstStyle/>
              <a:p>
                <a:pPr>
                  <a:lnSpc>
                    <a:spcPct val="90000"/>
                  </a:lnSpc>
                  <a:spcBef>
                    <a:spcPct val="0"/>
                  </a:spcBef>
                </a:pPr>
                <a:r>
                  <a:rPr lang="zh-CN" altLang="en-US" dirty="0"/>
                  <a:t>对于普通的</a:t>
                </a:r>
                <a:r>
                  <a:rPr lang="en-US" altLang="zh-CN" dirty="0"/>
                  <a:t>Maxwellian</a:t>
                </a:r>
                <a:r>
                  <a:rPr lang="zh-CN" altLang="en-US" dirty="0"/>
                  <a:t>分布，压强张量为</a:t>
                </a:r>
                <a:endParaRPr lang="zh-CN" altLang="en-US" b="1" dirty="0"/>
              </a:p>
              <a:p>
                <a:pPr marL="0" indent="0">
                  <a:lnSpc>
                    <a:spcPct val="90000"/>
                  </a:lnSpc>
                  <a:spcBef>
                    <a:spcPct val="0"/>
                  </a:spcBef>
                  <a:buNone/>
                </a:pPr>
                <a14:m>
                  <m:oMathPara xmlns:m="http://schemas.openxmlformats.org/officeDocument/2006/math">
                    <m:oMathParaPr>
                      <m:jc m:val="centerGroup"/>
                    </m:oMathParaPr>
                    <m:oMath xmlns:m="http://schemas.openxmlformats.org/officeDocument/2006/math">
                      <m:r>
                        <a:rPr lang="en-US" altLang="zh-CN" b="1" i="1" smtClean="0">
                          <a:latin typeface="Cambria Math" panose="02040503050406030204" pitchFamily="18" charset="0"/>
                        </a:rPr>
                        <m:t>𝑷</m:t>
                      </m:r>
                      <m:r>
                        <a:rPr lang="en-US" altLang="zh-CN" b="1" i="1" smtClean="0">
                          <a:latin typeface="Cambria Math" panose="02040503050406030204" pitchFamily="18" charset="0"/>
                        </a:rPr>
                        <m:t>=</m:t>
                      </m:r>
                      <m:r>
                        <a:rPr lang="en-US" altLang="zh-CN" b="0" i="1">
                          <a:latin typeface="Cambria Math" panose="02040503050406030204" pitchFamily="18" charset="0"/>
                        </a:rPr>
                        <m:t>𝑛</m:t>
                      </m:r>
                      <m:r>
                        <a:rPr lang="en-US" altLang="zh-CN" b="0" i="1" smtClean="0">
                          <a:latin typeface="Cambria Math" panose="02040503050406030204" pitchFamily="18" charset="0"/>
                        </a:rPr>
                        <m:t>𝑘𝑇</m:t>
                      </m:r>
                      <m:r>
                        <a:rPr lang="en-US" altLang="zh-CN" b="1" i="1">
                          <a:latin typeface="Cambria Math" panose="02040503050406030204" pitchFamily="18" charset="0"/>
                        </a:rPr>
                        <m:t>𝑰</m:t>
                      </m:r>
                      <m:r>
                        <a:rPr lang="en-US" altLang="zh-CN" b="1" i="1">
                          <a:latin typeface="Cambria Math" panose="02040503050406030204" pitchFamily="18" charset="0"/>
                        </a:rPr>
                        <m:t>=</m:t>
                      </m:r>
                      <m:r>
                        <a:rPr lang="en-US" altLang="zh-CN" i="1">
                          <a:latin typeface="Cambria Math" panose="02040503050406030204" pitchFamily="18" charset="0"/>
                        </a:rPr>
                        <m:t>𝑝</m:t>
                      </m:r>
                      <m:r>
                        <a:rPr lang="en-US" altLang="zh-CN" b="1" i="1">
                          <a:latin typeface="Cambria Math" panose="02040503050406030204" pitchFamily="18" charset="0"/>
                        </a:rPr>
                        <m:t>𝑰</m:t>
                      </m:r>
                    </m:oMath>
                  </m:oMathPara>
                </a14:m>
                <a:endParaRPr lang="zh-CN" altLang="en-US" b="1" dirty="0"/>
              </a:p>
              <a:p>
                <a:pPr marL="0" indent="0">
                  <a:lnSpc>
                    <a:spcPct val="90000"/>
                  </a:lnSpc>
                  <a:spcBef>
                    <a:spcPct val="0"/>
                  </a:spcBef>
                  <a:buNone/>
                </a:pPr>
                <a:r>
                  <a:rPr lang="zh-CN" altLang="en-US" dirty="0"/>
                  <a:t>这里</a:t>
                </a:r>
                <a14:m>
                  <m:oMath xmlns:m="http://schemas.openxmlformats.org/officeDocument/2006/math">
                    <m:r>
                      <a:rPr lang="en-US" altLang="zh-CN" b="1" i="1">
                        <a:latin typeface="Cambria Math" panose="02040503050406030204" pitchFamily="18" charset="0"/>
                      </a:rPr>
                      <m:t>𝑰</m:t>
                    </m:r>
                    <m:r>
                      <a:rPr lang="en-US" altLang="zh-CN" b="1" i="1">
                        <a:latin typeface="Cambria Math" panose="02040503050406030204" pitchFamily="18" charset="0"/>
                      </a:rPr>
                      <m:t>=</m:t>
                    </m:r>
                    <m:sSub>
                      <m:sSubPr>
                        <m:ctrlPr>
                          <a:rPr lang="en-US" altLang="zh-CN" b="1" i="1">
                            <a:latin typeface="Cambria Math" panose="02040503050406030204" pitchFamily="18" charset="0"/>
                          </a:rPr>
                        </m:ctrlPr>
                      </m:sSubPr>
                      <m:e>
                        <m:r>
                          <a:rPr lang="en-US" altLang="zh-CN" b="1" i="1">
                            <a:latin typeface="Cambria Math" panose="02040503050406030204" pitchFamily="18" charset="0"/>
                          </a:rPr>
                          <m:t>𝒆</m:t>
                        </m:r>
                      </m:e>
                      <m:sub>
                        <m:r>
                          <a:rPr lang="en-US" altLang="zh-CN" i="1">
                            <a:latin typeface="Cambria Math" panose="02040503050406030204" pitchFamily="18" charset="0"/>
                          </a:rPr>
                          <m:t>𝑥</m:t>
                        </m:r>
                      </m:sub>
                    </m:sSub>
                    <m:sSub>
                      <m:sSubPr>
                        <m:ctrlPr>
                          <a:rPr lang="en-US" altLang="zh-CN" b="1" i="1">
                            <a:latin typeface="Cambria Math" panose="02040503050406030204" pitchFamily="18" charset="0"/>
                          </a:rPr>
                        </m:ctrlPr>
                      </m:sSubPr>
                      <m:e>
                        <m:r>
                          <a:rPr lang="en-US" altLang="zh-CN" b="1" i="1">
                            <a:latin typeface="Cambria Math" panose="02040503050406030204" pitchFamily="18" charset="0"/>
                          </a:rPr>
                          <m:t>𝒆</m:t>
                        </m:r>
                      </m:e>
                      <m:sub>
                        <m:r>
                          <a:rPr lang="en-US" altLang="zh-CN" i="1">
                            <a:latin typeface="Cambria Math" panose="02040503050406030204" pitchFamily="18" charset="0"/>
                          </a:rPr>
                          <m:t>𝑥</m:t>
                        </m:r>
                      </m:sub>
                    </m:sSub>
                    <m:r>
                      <a:rPr lang="en-US" altLang="zh-CN" b="1" i="1">
                        <a:latin typeface="Cambria Math" panose="02040503050406030204" pitchFamily="18" charset="0"/>
                      </a:rPr>
                      <m:t>+</m:t>
                    </m:r>
                    <m:sSub>
                      <m:sSubPr>
                        <m:ctrlPr>
                          <a:rPr lang="en-US" altLang="zh-CN" b="1" i="1">
                            <a:latin typeface="Cambria Math" panose="02040503050406030204" pitchFamily="18" charset="0"/>
                          </a:rPr>
                        </m:ctrlPr>
                      </m:sSubPr>
                      <m:e>
                        <m:r>
                          <a:rPr lang="en-US" altLang="zh-CN" b="1" i="1">
                            <a:latin typeface="Cambria Math" panose="02040503050406030204" pitchFamily="18" charset="0"/>
                          </a:rPr>
                          <m:t>𝒆</m:t>
                        </m:r>
                      </m:e>
                      <m:sub>
                        <m:r>
                          <a:rPr lang="en-US" altLang="zh-CN" i="1">
                            <a:latin typeface="Cambria Math" panose="02040503050406030204" pitchFamily="18" charset="0"/>
                          </a:rPr>
                          <m:t>𝑦</m:t>
                        </m:r>
                      </m:sub>
                    </m:sSub>
                    <m:sSub>
                      <m:sSubPr>
                        <m:ctrlPr>
                          <a:rPr lang="en-US" altLang="zh-CN" b="1" i="1">
                            <a:latin typeface="Cambria Math" panose="02040503050406030204" pitchFamily="18" charset="0"/>
                          </a:rPr>
                        </m:ctrlPr>
                      </m:sSubPr>
                      <m:e>
                        <m:r>
                          <a:rPr lang="en-US" altLang="zh-CN" b="1" i="1">
                            <a:latin typeface="Cambria Math" panose="02040503050406030204" pitchFamily="18" charset="0"/>
                          </a:rPr>
                          <m:t>𝒆</m:t>
                        </m:r>
                      </m:e>
                      <m:sub>
                        <m:r>
                          <a:rPr lang="en-US" altLang="zh-CN" i="1">
                            <a:latin typeface="Cambria Math" panose="02040503050406030204" pitchFamily="18" charset="0"/>
                          </a:rPr>
                          <m:t>𝑦</m:t>
                        </m:r>
                      </m:sub>
                    </m:sSub>
                    <m:r>
                      <a:rPr lang="en-US" altLang="zh-CN" b="1" i="1">
                        <a:latin typeface="Cambria Math" panose="02040503050406030204" pitchFamily="18" charset="0"/>
                      </a:rPr>
                      <m:t>+</m:t>
                    </m:r>
                    <m:sSub>
                      <m:sSubPr>
                        <m:ctrlPr>
                          <a:rPr lang="en-US" altLang="zh-CN" b="1" i="1">
                            <a:latin typeface="Cambria Math" panose="02040503050406030204" pitchFamily="18" charset="0"/>
                          </a:rPr>
                        </m:ctrlPr>
                      </m:sSubPr>
                      <m:e>
                        <m:r>
                          <a:rPr lang="en-US" altLang="zh-CN" b="1" i="1">
                            <a:latin typeface="Cambria Math" panose="02040503050406030204" pitchFamily="18" charset="0"/>
                          </a:rPr>
                          <m:t>𝒆</m:t>
                        </m:r>
                      </m:e>
                      <m:sub>
                        <m:r>
                          <a:rPr lang="en-US" altLang="zh-CN" i="1">
                            <a:latin typeface="Cambria Math" panose="02040503050406030204" pitchFamily="18" charset="0"/>
                          </a:rPr>
                          <m:t>𝑧</m:t>
                        </m:r>
                      </m:sub>
                    </m:sSub>
                    <m:sSub>
                      <m:sSubPr>
                        <m:ctrlPr>
                          <a:rPr lang="en-US" altLang="zh-CN" b="1" i="1">
                            <a:latin typeface="Cambria Math" panose="02040503050406030204" pitchFamily="18" charset="0"/>
                          </a:rPr>
                        </m:ctrlPr>
                      </m:sSubPr>
                      <m:e>
                        <m:r>
                          <a:rPr lang="en-US" altLang="zh-CN" b="1" i="1">
                            <a:latin typeface="Cambria Math" panose="02040503050406030204" pitchFamily="18" charset="0"/>
                          </a:rPr>
                          <m:t>𝒆</m:t>
                        </m:r>
                      </m:e>
                      <m:sub>
                        <m:r>
                          <a:rPr lang="en-US" altLang="zh-CN" i="1">
                            <a:latin typeface="Cambria Math" panose="02040503050406030204" pitchFamily="18" charset="0"/>
                          </a:rPr>
                          <m:t>𝑧</m:t>
                        </m:r>
                      </m:sub>
                    </m:sSub>
                  </m:oMath>
                </a14:m>
                <a:r>
                  <a:rPr lang="zh-CN" altLang="en-US" dirty="0"/>
                  <a:t>是单位张量。</a:t>
                </a:r>
                <a:endParaRPr lang="en-US" altLang="zh-CN" dirty="0"/>
              </a:p>
              <a:p>
                <a:pPr>
                  <a:lnSpc>
                    <a:spcPct val="90000"/>
                  </a:lnSpc>
                  <a:spcBef>
                    <a:spcPct val="0"/>
                  </a:spcBef>
                </a:pPr>
                <a:r>
                  <a:rPr lang="zh-CN" altLang="en-US" dirty="0"/>
                  <a:t>若平行磁场和垂直磁场方向的温度不同，则</a:t>
                </a:r>
                <a:endParaRPr lang="en-US" altLang="zh-CN" dirty="0"/>
              </a:p>
              <a:p>
                <a:pPr marL="0" indent="0">
                  <a:lnSpc>
                    <a:spcPct val="90000"/>
                  </a:lnSpc>
                  <a:spcBef>
                    <a:spcPct val="0"/>
                  </a:spcBef>
                  <a:buNone/>
                </a:pPr>
                <a14:m>
                  <m:oMathPara xmlns:m="http://schemas.openxmlformats.org/officeDocument/2006/math">
                    <m:oMathParaPr>
                      <m:jc m:val="centerGroup"/>
                    </m:oMathParaPr>
                    <m:oMath xmlns:m="http://schemas.openxmlformats.org/officeDocument/2006/math">
                      <m:r>
                        <a:rPr lang="en-US" altLang="zh-CN" b="1" i="1">
                          <a:latin typeface="Cambria Math" panose="02040503050406030204" pitchFamily="18" charset="0"/>
                        </a:rPr>
                        <m:t>𝑷</m:t>
                      </m:r>
                      <m:r>
                        <a:rPr lang="en-US" altLang="zh-CN" b="1" i="1">
                          <a:latin typeface="Cambria Math" panose="02040503050406030204" pitchFamily="18" charset="0"/>
                        </a:rPr>
                        <m:t>=</m:t>
                      </m:r>
                      <m:sSub>
                        <m:sSubPr>
                          <m:ctrlPr>
                            <a:rPr lang="en-US" altLang="zh-CN" i="1">
                              <a:latin typeface="Cambria Math" panose="02040503050406030204" pitchFamily="18" charset="0"/>
                              <a:ea typeface="Cambria Math" panose="02040503050406030204" pitchFamily="18" charset="0"/>
                            </a:rPr>
                          </m:ctrlPr>
                        </m:sSubPr>
                        <m:e>
                          <m:r>
                            <a:rPr lang="en-US" altLang="zh-CN" i="1">
                              <a:latin typeface="Cambria Math" panose="02040503050406030204" pitchFamily="18" charset="0"/>
                              <a:ea typeface="Cambria Math" panose="02040503050406030204" pitchFamily="18" charset="0"/>
                            </a:rPr>
                            <m:t>𝑝</m:t>
                          </m:r>
                        </m:e>
                        <m:sub>
                          <m:r>
                            <a:rPr lang="en-US" altLang="zh-CN" i="1">
                              <a:latin typeface="Cambria Math" panose="02040503050406030204" pitchFamily="18" charset="0"/>
                              <a:ea typeface="Cambria Math" panose="02040503050406030204" pitchFamily="18" charset="0"/>
                            </a:rPr>
                            <m:t>⊥</m:t>
                          </m:r>
                        </m:sub>
                      </m:sSub>
                      <m:r>
                        <a:rPr lang="en-US" altLang="zh-CN" b="1" i="1">
                          <a:latin typeface="Cambria Math" panose="02040503050406030204" pitchFamily="18" charset="0"/>
                        </a:rPr>
                        <m:t>𝑰</m:t>
                      </m:r>
                      <m:r>
                        <a:rPr lang="en-US" altLang="zh-CN" i="1">
                          <a:latin typeface="Cambria Math" panose="02040503050406030204" pitchFamily="18" charset="0"/>
                        </a:rPr>
                        <m:t>+</m:t>
                      </m:r>
                      <m:d>
                        <m:dPr>
                          <m:ctrlPr>
                            <a:rPr lang="en-US" altLang="zh-CN" i="1">
                              <a:latin typeface="Cambria Math" panose="02040503050406030204" pitchFamily="18" charset="0"/>
                            </a:rPr>
                          </m:ctrlPr>
                        </m:dPr>
                        <m:e>
                          <m:sSub>
                            <m:sSubPr>
                              <m:ctrlPr>
                                <a:rPr lang="en-US" altLang="zh-CN" i="1">
                                  <a:latin typeface="Cambria Math" panose="02040503050406030204" pitchFamily="18" charset="0"/>
                                </a:rPr>
                              </m:ctrlPr>
                            </m:sSubPr>
                            <m:e>
                              <m:r>
                                <a:rPr lang="en-US" altLang="zh-CN" i="1">
                                  <a:latin typeface="Cambria Math" panose="02040503050406030204" pitchFamily="18" charset="0"/>
                                </a:rPr>
                                <m:t>𝑝</m:t>
                              </m:r>
                            </m:e>
                            <m:sub>
                              <m:r>
                                <a:rPr lang="en-US" altLang="zh-CN" i="1">
                                  <a:latin typeface="Cambria Math" panose="02040503050406030204" pitchFamily="18" charset="0"/>
                                  <a:ea typeface="Cambria Math" panose="02040503050406030204" pitchFamily="18" charset="0"/>
                                </a:rPr>
                                <m:t>∥</m:t>
                              </m:r>
                            </m:sub>
                          </m:sSub>
                          <m:r>
                            <a:rPr lang="en-US" altLang="zh-CN" i="1">
                              <a:latin typeface="Cambria Math" panose="02040503050406030204" pitchFamily="18" charset="0"/>
                              <a:ea typeface="Cambria Math" panose="02040503050406030204" pitchFamily="18" charset="0"/>
                            </a:rPr>
                            <m:t>−</m:t>
                          </m:r>
                          <m:sSub>
                            <m:sSubPr>
                              <m:ctrlPr>
                                <a:rPr lang="en-US" altLang="zh-CN" i="1">
                                  <a:latin typeface="Cambria Math" panose="02040503050406030204" pitchFamily="18" charset="0"/>
                                  <a:ea typeface="Cambria Math" panose="02040503050406030204" pitchFamily="18" charset="0"/>
                                </a:rPr>
                              </m:ctrlPr>
                            </m:sSubPr>
                            <m:e>
                              <m:r>
                                <a:rPr lang="en-US" altLang="zh-CN" i="1">
                                  <a:latin typeface="Cambria Math" panose="02040503050406030204" pitchFamily="18" charset="0"/>
                                  <a:ea typeface="Cambria Math" panose="02040503050406030204" pitchFamily="18" charset="0"/>
                                </a:rPr>
                                <m:t>𝑝</m:t>
                              </m:r>
                            </m:e>
                            <m:sub>
                              <m:r>
                                <a:rPr lang="en-US" altLang="zh-CN" i="1">
                                  <a:latin typeface="Cambria Math" panose="02040503050406030204" pitchFamily="18" charset="0"/>
                                  <a:ea typeface="Cambria Math" panose="02040503050406030204" pitchFamily="18" charset="0"/>
                                </a:rPr>
                                <m:t>⊥</m:t>
                              </m:r>
                            </m:sub>
                          </m:sSub>
                        </m:e>
                      </m:d>
                      <m:r>
                        <a:rPr lang="en-US" altLang="zh-CN" b="1" i="1">
                          <a:latin typeface="Cambria Math" panose="02040503050406030204" pitchFamily="18" charset="0"/>
                        </a:rPr>
                        <m:t>𝒃𝒃</m:t>
                      </m:r>
                    </m:oMath>
                  </m:oMathPara>
                </a14:m>
                <a:endParaRPr lang="zh-CN" altLang="en-US" dirty="0"/>
              </a:p>
              <a:p>
                <a:pPr marL="0" indent="0">
                  <a:lnSpc>
                    <a:spcPct val="90000"/>
                  </a:lnSpc>
                  <a:spcBef>
                    <a:spcPct val="0"/>
                  </a:spcBef>
                  <a:buNone/>
                </a:pPr>
                <a:r>
                  <a:rPr lang="zh-CN" altLang="en-US" dirty="0"/>
                  <a:t>这里</a:t>
                </a:r>
                <a14:m>
                  <m:oMath xmlns:m="http://schemas.openxmlformats.org/officeDocument/2006/math">
                    <m:r>
                      <a:rPr lang="en-US" altLang="zh-CN" b="1" i="1">
                        <a:latin typeface="Cambria Math" panose="02040503050406030204" pitchFamily="18" charset="0"/>
                      </a:rPr>
                      <m:t>𝒃</m:t>
                    </m:r>
                  </m:oMath>
                </a14:m>
                <a:r>
                  <a:rPr lang="zh-CN" altLang="en-US" dirty="0"/>
                  <a:t>是磁场方向的单位向量。取</a:t>
                </a:r>
                <a14:m>
                  <m:oMath xmlns:m="http://schemas.openxmlformats.org/officeDocument/2006/math">
                    <m:r>
                      <a:rPr lang="en-US" altLang="zh-CN" b="1" i="1">
                        <a:latin typeface="Cambria Math" panose="02040503050406030204" pitchFamily="18" charset="0"/>
                      </a:rPr>
                      <m:t>𝒃</m:t>
                    </m:r>
                    <m:r>
                      <a:rPr lang="en-US" altLang="zh-CN" b="1" i="1">
                        <a:latin typeface="Cambria Math" panose="02040503050406030204" pitchFamily="18" charset="0"/>
                      </a:rPr>
                      <m:t>=</m:t>
                    </m:r>
                    <m:sSub>
                      <m:sSubPr>
                        <m:ctrlPr>
                          <a:rPr lang="en-US" altLang="zh-CN" b="1" i="1">
                            <a:latin typeface="Cambria Math" panose="02040503050406030204" pitchFamily="18" charset="0"/>
                          </a:rPr>
                        </m:ctrlPr>
                      </m:sSubPr>
                      <m:e>
                        <m:r>
                          <a:rPr lang="en-US" altLang="zh-CN" b="1" i="1">
                            <a:latin typeface="Cambria Math" panose="02040503050406030204" pitchFamily="18" charset="0"/>
                          </a:rPr>
                          <m:t>𝒆</m:t>
                        </m:r>
                      </m:e>
                      <m:sub>
                        <m:r>
                          <a:rPr lang="en-US" altLang="zh-CN" i="1">
                            <a:latin typeface="Cambria Math" panose="02040503050406030204" pitchFamily="18" charset="0"/>
                          </a:rPr>
                          <m:t>𝑧</m:t>
                        </m:r>
                      </m:sub>
                    </m:sSub>
                  </m:oMath>
                </a14:m>
                <a:r>
                  <a:rPr lang="zh-CN" altLang="en-US" dirty="0"/>
                  <a:t>，则</a:t>
                </a:r>
                <a:endParaRPr lang="en-US" altLang="zh-CN" dirty="0"/>
              </a:p>
              <a:p>
                <a:pPr marL="0" indent="0">
                  <a:lnSpc>
                    <a:spcPct val="90000"/>
                  </a:lnSpc>
                  <a:spcBef>
                    <a:spcPct val="0"/>
                  </a:spcBef>
                  <a:buNone/>
                </a:pPr>
                <a14:m>
                  <m:oMathPara xmlns:m="http://schemas.openxmlformats.org/officeDocument/2006/math">
                    <m:oMathParaPr>
                      <m:jc m:val="centerGroup"/>
                    </m:oMathParaPr>
                    <m:oMath xmlns:m="http://schemas.openxmlformats.org/officeDocument/2006/math">
                      <m:r>
                        <a:rPr lang="en-US" altLang="zh-CN" b="1" i="1">
                          <a:latin typeface="Cambria Math" panose="02040503050406030204" pitchFamily="18" charset="0"/>
                        </a:rPr>
                        <m:t>𝑷</m:t>
                      </m:r>
                      <m:r>
                        <a:rPr lang="en-US" altLang="zh-CN" b="1" i="1" smtClean="0">
                          <a:latin typeface="Cambria Math" panose="02040503050406030204" pitchFamily="18" charset="0"/>
                        </a:rPr>
                        <m:t>=</m:t>
                      </m:r>
                      <m:sSub>
                        <m:sSubPr>
                          <m:ctrlPr>
                            <a:rPr lang="en-US" altLang="zh-CN" i="1">
                              <a:latin typeface="Cambria Math" panose="02040503050406030204" pitchFamily="18" charset="0"/>
                              <a:ea typeface="Cambria Math" panose="02040503050406030204" pitchFamily="18" charset="0"/>
                            </a:rPr>
                          </m:ctrlPr>
                        </m:sSubPr>
                        <m:e>
                          <m:r>
                            <a:rPr lang="en-US" altLang="zh-CN" i="1">
                              <a:latin typeface="Cambria Math" panose="02040503050406030204" pitchFamily="18" charset="0"/>
                              <a:ea typeface="Cambria Math" panose="02040503050406030204" pitchFamily="18" charset="0"/>
                            </a:rPr>
                            <m:t>𝑝</m:t>
                          </m:r>
                        </m:e>
                        <m:sub>
                          <m:r>
                            <a:rPr lang="en-US" altLang="zh-CN" i="1">
                              <a:latin typeface="Cambria Math" panose="02040503050406030204" pitchFamily="18" charset="0"/>
                              <a:ea typeface="Cambria Math" panose="02040503050406030204" pitchFamily="18" charset="0"/>
                            </a:rPr>
                            <m:t>⊥</m:t>
                          </m:r>
                        </m:sub>
                      </m:sSub>
                      <m:sSub>
                        <m:sSubPr>
                          <m:ctrlPr>
                            <a:rPr lang="en-US" altLang="zh-CN" b="1" i="1">
                              <a:latin typeface="Cambria Math" panose="02040503050406030204" pitchFamily="18" charset="0"/>
                            </a:rPr>
                          </m:ctrlPr>
                        </m:sSubPr>
                        <m:e>
                          <m:r>
                            <a:rPr lang="en-US" altLang="zh-CN" b="1" i="1">
                              <a:latin typeface="Cambria Math" panose="02040503050406030204" pitchFamily="18" charset="0"/>
                            </a:rPr>
                            <m:t>𝒆</m:t>
                          </m:r>
                        </m:e>
                        <m:sub>
                          <m:r>
                            <a:rPr lang="en-US" altLang="zh-CN" i="1">
                              <a:latin typeface="Cambria Math" panose="02040503050406030204" pitchFamily="18" charset="0"/>
                            </a:rPr>
                            <m:t>𝑥</m:t>
                          </m:r>
                        </m:sub>
                      </m:sSub>
                      <m:sSub>
                        <m:sSubPr>
                          <m:ctrlPr>
                            <a:rPr lang="en-US" altLang="zh-CN" b="1" i="1">
                              <a:latin typeface="Cambria Math" panose="02040503050406030204" pitchFamily="18" charset="0"/>
                            </a:rPr>
                          </m:ctrlPr>
                        </m:sSubPr>
                        <m:e>
                          <m:r>
                            <a:rPr lang="en-US" altLang="zh-CN" b="1" i="1">
                              <a:latin typeface="Cambria Math" panose="02040503050406030204" pitchFamily="18" charset="0"/>
                            </a:rPr>
                            <m:t>𝒆</m:t>
                          </m:r>
                        </m:e>
                        <m:sub>
                          <m:r>
                            <a:rPr lang="en-US" altLang="zh-CN" i="1">
                              <a:latin typeface="Cambria Math" panose="02040503050406030204" pitchFamily="18" charset="0"/>
                            </a:rPr>
                            <m:t>𝑥</m:t>
                          </m:r>
                        </m:sub>
                      </m:sSub>
                      <m:r>
                        <a:rPr lang="en-US" altLang="zh-CN" b="1" i="1">
                          <a:latin typeface="Cambria Math" panose="02040503050406030204" pitchFamily="18" charset="0"/>
                        </a:rPr>
                        <m:t>+</m:t>
                      </m:r>
                      <m:sSub>
                        <m:sSubPr>
                          <m:ctrlPr>
                            <a:rPr lang="en-US" altLang="zh-CN" i="1">
                              <a:latin typeface="Cambria Math" panose="02040503050406030204" pitchFamily="18" charset="0"/>
                              <a:ea typeface="Cambria Math" panose="02040503050406030204" pitchFamily="18" charset="0"/>
                            </a:rPr>
                          </m:ctrlPr>
                        </m:sSubPr>
                        <m:e>
                          <m:r>
                            <a:rPr lang="en-US" altLang="zh-CN" i="1">
                              <a:latin typeface="Cambria Math" panose="02040503050406030204" pitchFamily="18" charset="0"/>
                              <a:ea typeface="Cambria Math" panose="02040503050406030204" pitchFamily="18" charset="0"/>
                            </a:rPr>
                            <m:t>𝑝</m:t>
                          </m:r>
                        </m:e>
                        <m:sub>
                          <m:r>
                            <a:rPr lang="en-US" altLang="zh-CN" i="1">
                              <a:latin typeface="Cambria Math" panose="02040503050406030204" pitchFamily="18" charset="0"/>
                              <a:ea typeface="Cambria Math" panose="02040503050406030204" pitchFamily="18" charset="0"/>
                            </a:rPr>
                            <m:t>⊥</m:t>
                          </m:r>
                        </m:sub>
                      </m:sSub>
                      <m:sSub>
                        <m:sSubPr>
                          <m:ctrlPr>
                            <a:rPr lang="en-US" altLang="zh-CN" b="1" i="1">
                              <a:latin typeface="Cambria Math" panose="02040503050406030204" pitchFamily="18" charset="0"/>
                            </a:rPr>
                          </m:ctrlPr>
                        </m:sSubPr>
                        <m:e>
                          <m:r>
                            <a:rPr lang="en-US" altLang="zh-CN" b="1" i="1">
                              <a:latin typeface="Cambria Math" panose="02040503050406030204" pitchFamily="18" charset="0"/>
                            </a:rPr>
                            <m:t>𝒆</m:t>
                          </m:r>
                        </m:e>
                        <m:sub>
                          <m:r>
                            <a:rPr lang="en-US" altLang="zh-CN" i="1">
                              <a:latin typeface="Cambria Math" panose="02040503050406030204" pitchFamily="18" charset="0"/>
                            </a:rPr>
                            <m:t>𝑦</m:t>
                          </m:r>
                        </m:sub>
                      </m:sSub>
                      <m:sSub>
                        <m:sSubPr>
                          <m:ctrlPr>
                            <a:rPr lang="en-US" altLang="zh-CN" b="1" i="1">
                              <a:latin typeface="Cambria Math" panose="02040503050406030204" pitchFamily="18" charset="0"/>
                            </a:rPr>
                          </m:ctrlPr>
                        </m:sSubPr>
                        <m:e>
                          <m:r>
                            <a:rPr lang="en-US" altLang="zh-CN" b="1" i="1">
                              <a:latin typeface="Cambria Math" panose="02040503050406030204" pitchFamily="18" charset="0"/>
                            </a:rPr>
                            <m:t>𝒆</m:t>
                          </m:r>
                        </m:e>
                        <m:sub>
                          <m:r>
                            <a:rPr lang="en-US" altLang="zh-CN" i="1">
                              <a:latin typeface="Cambria Math" panose="02040503050406030204" pitchFamily="18" charset="0"/>
                            </a:rPr>
                            <m:t>𝑦</m:t>
                          </m:r>
                        </m:sub>
                      </m:sSub>
                      <m:r>
                        <a:rPr lang="en-US" altLang="zh-CN" b="1" i="1">
                          <a:latin typeface="Cambria Math" panose="02040503050406030204" pitchFamily="18" charset="0"/>
                        </a:rPr>
                        <m:t>+</m:t>
                      </m:r>
                      <m:sSub>
                        <m:sSubPr>
                          <m:ctrlPr>
                            <a:rPr lang="en-US" altLang="zh-CN" i="1">
                              <a:latin typeface="Cambria Math" panose="02040503050406030204" pitchFamily="18" charset="0"/>
                            </a:rPr>
                          </m:ctrlPr>
                        </m:sSubPr>
                        <m:e>
                          <m:r>
                            <a:rPr lang="en-US" altLang="zh-CN" i="1">
                              <a:latin typeface="Cambria Math" panose="02040503050406030204" pitchFamily="18" charset="0"/>
                            </a:rPr>
                            <m:t>𝑝</m:t>
                          </m:r>
                        </m:e>
                        <m:sub>
                          <m:r>
                            <a:rPr lang="en-US" altLang="zh-CN" i="1">
                              <a:latin typeface="Cambria Math" panose="02040503050406030204" pitchFamily="18" charset="0"/>
                              <a:ea typeface="Cambria Math" panose="02040503050406030204" pitchFamily="18" charset="0"/>
                            </a:rPr>
                            <m:t>∥</m:t>
                          </m:r>
                        </m:sub>
                      </m:sSub>
                      <m:sSub>
                        <m:sSubPr>
                          <m:ctrlPr>
                            <a:rPr lang="en-US" altLang="zh-CN" b="1" i="1">
                              <a:latin typeface="Cambria Math" panose="02040503050406030204" pitchFamily="18" charset="0"/>
                            </a:rPr>
                          </m:ctrlPr>
                        </m:sSubPr>
                        <m:e>
                          <m:r>
                            <a:rPr lang="en-US" altLang="zh-CN" b="1" i="1">
                              <a:latin typeface="Cambria Math" panose="02040503050406030204" pitchFamily="18" charset="0"/>
                            </a:rPr>
                            <m:t>𝒆</m:t>
                          </m:r>
                        </m:e>
                        <m:sub>
                          <m:r>
                            <a:rPr lang="en-US" altLang="zh-CN" i="1">
                              <a:latin typeface="Cambria Math" panose="02040503050406030204" pitchFamily="18" charset="0"/>
                            </a:rPr>
                            <m:t>𝑧</m:t>
                          </m:r>
                        </m:sub>
                      </m:sSub>
                      <m:sSub>
                        <m:sSubPr>
                          <m:ctrlPr>
                            <a:rPr lang="en-US" altLang="zh-CN" b="1" i="1">
                              <a:latin typeface="Cambria Math" panose="02040503050406030204" pitchFamily="18" charset="0"/>
                            </a:rPr>
                          </m:ctrlPr>
                        </m:sSubPr>
                        <m:e>
                          <m:r>
                            <a:rPr lang="en-US" altLang="zh-CN" b="1" i="1">
                              <a:latin typeface="Cambria Math" panose="02040503050406030204" pitchFamily="18" charset="0"/>
                            </a:rPr>
                            <m:t>𝒆</m:t>
                          </m:r>
                        </m:e>
                        <m:sub>
                          <m:r>
                            <a:rPr lang="en-US" altLang="zh-CN" i="1">
                              <a:latin typeface="Cambria Math" panose="02040503050406030204" pitchFamily="18" charset="0"/>
                            </a:rPr>
                            <m:t>𝑧</m:t>
                          </m:r>
                        </m:sub>
                      </m:sSub>
                    </m:oMath>
                  </m:oMathPara>
                </a14:m>
                <a:endParaRPr lang="en-US" altLang="zh-CN" dirty="0"/>
              </a:p>
              <a:p>
                <a:pPr>
                  <a:lnSpc>
                    <a:spcPct val="90000"/>
                  </a:lnSpc>
                  <a:spcBef>
                    <a:spcPct val="0"/>
                  </a:spcBef>
                </a:pPr>
                <a:r>
                  <a:rPr lang="zh-CN" altLang="en-US" dirty="0"/>
                  <a:t>压强张量的</a:t>
                </a:r>
                <a:r>
                  <a:rPr lang="en-US" altLang="zh-CN" dirty="0"/>
                  <a:t>9</a:t>
                </a:r>
                <a:r>
                  <a:rPr lang="zh-CN" altLang="en-US" dirty="0"/>
                  <a:t>个分量关于对角对称。有粘滞的流体力学中，或非平衡态分布等离子体中，压强张量非对角项常常不为</a:t>
                </a:r>
                <a:r>
                  <a:rPr lang="en-US" altLang="zh-CN" dirty="0">
                    <a:latin typeface="Times New Roman" panose="02020603050405020304" pitchFamily="18" charset="0"/>
                    <a:cs typeface="Times New Roman" panose="02020603050405020304" pitchFamily="18" charset="0"/>
                  </a:rPr>
                  <a:t>0</a:t>
                </a:r>
                <a:r>
                  <a:rPr lang="zh-CN" altLang="en-US" dirty="0">
                    <a:latin typeface="Times New Roman" panose="02020603050405020304" pitchFamily="18" charset="0"/>
                    <a:cs typeface="Times New Roman" panose="02020603050405020304" pitchFamily="18" charset="0"/>
                  </a:rPr>
                  <a:t>，</a:t>
                </a:r>
                <a:r>
                  <a:rPr lang="zh-CN" altLang="en-US" dirty="0"/>
                  <a:t>并可能</a:t>
                </a:r>
                <a:r>
                  <a:rPr lang="zh-CN" altLang="en-US" dirty="0">
                    <a:latin typeface="Times New Roman" panose="02020603050405020304" pitchFamily="18" charset="0"/>
                    <a:cs typeface="Times New Roman" panose="02020603050405020304" pitchFamily="18" charset="0"/>
                  </a:rPr>
                  <a:t>对流体或</a:t>
                </a:r>
                <a:r>
                  <a:rPr lang="zh-CN" altLang="en-US" dirty="0"/>
                  <a:t>等离子体的运动产生一些非常规的影响。</a:t>
                </a:r>
                <a:endParaRPr lang="zh-CN" altLang="en-US" dirty="0"/>
              </a:p>
            </p:txBody>
          </p:sp>
        </mc:Choice>
        <mc:Fallback>
          <p:sp>
            <p:nvSpPr>
              <p:cNvPr id="87042" name="文本占位符 137218"/>
              <p:cNvSpPr>
                <a:spLocks noRot="1" noChangeAspect="1" noMove="1" noResize="1" noEditPoints="1" noAdjustHandles="1" noChangeArrowheads="1" noChangeShapeType="1" noTextEdit="1"/>
              </p:cNvSpPr>
              <p:nvPr>
                <p:ph idx="1"/>
              </p:nvPr>
            </p:nvSpPr>
            <p:spPr>
              <a:xfrm>
                <a:off x="323528" y="1562099"/>
                <a:ext cx="8713476" cy="5021263"/>
              </a:xfrm>
              <a:blipFill rotWithShape="1">
                <a:blip r:embed="rId1"/>
                <a:stretch>
                  <a:fillRect l="-4" t="-13" r="4" b="6"/>
                </a:stretch>
              </a:blipFill>
            </p:spPr>
            <p:txBody>
              <a:bodyPr/>
              <a:lstStyle/>
              <a:p>
                <a:r>
                  <a:rPr lang="zh-CN" altLang="en-US">
                    <a:noFill/>
                  </a:rPr>
                  <a:t> </a:t>
                </a:r>
              </a:p>
            </p:txBody>
          </p:sp>
        </mc:Fallback>
      </mc:AlternateContent>
      <p:sp>
        <p:nvSpPr>
          <p:cNvPr id="87043" name="矩形 137219"/>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87044" name="矩形 137220"/>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Tree>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5" name="标题 116737"/>
          <p:cNvSpPr>
            <a:spLocks noGrp="1"/>
          </p:cNvSpPr>
          <p:nvPr>
            <p:ph type="title"/>
          </p:nvPr>
        </p:nvSpPr>
        <p:spPr/>
        <p:txBody>
          <a:bodyPr anchor="ctr"/>
          <a:lstStyle/>
          <a:p>
            <a:pPr marL="838200" indent="-838200"/>
            <a:r>
              <a:rPr lang="zh-CN" altLang="en-US" dirty="0"/>
              <a:t>动量方程中的碰撞项</a:t>
            </a:r>
            <a:endParaRPr lang="zh-CN" altLang="en-US" dirty="0"/>
          </a:p>
        </p:txBody>
      </p:sp>
      <mc:AlternateContent xmlns:mc="http://schemas.openxmlformats.org/markup-compatibility/2006">
        <mc:Choice xmlns:a14="http://schemas.microsoft.com/office/drawing/2010/main" Requires="a14">
          <p:sp>
            <p:nvSpPr>
              <p:cNvPr id="88066" name="文本占位符 116738"/>
              <p:cNvSpPr>
                <a:spLocks noGrp="1"/>
              </p:cNvSpPr>
              <p:nvPr>
                <p:ph idx="1"/>
              </p:nvPr>
            </p:nvSpPr>
            <p:spPr>
              <a:xfrm>
                <a:off x="468312" y="1412875"/>
                <a:ext cx="8460172" cy="4968875"/>
              </a:xfrm>
            </p:spPr>
            <p:txBody>
              <a:bodyPr anchor="t"/>
              <a:lstStyle/>
              <a:p>
                <a:pPr>
                  <a:spcBef>
                    <a:spcPts val="0"/>
                  </a:spcBef>
                </a:pPr>
                <a:r>
                  <a:rPr lang="zh-CN" altLang="en-US" dirty="0"/>
                  <a:t>如果动理论方程中保留碰撞项，动量方程中则要考虑碰撞效应，单位时间内</a:t>
                </a:r>
                <a:r>
                  <a:rPr lang="en-US" altLang="zh-CN" i="1" dirty="0">
                    <a:latin typeface="Times New Roman" panose="02020603050405020304" pitchFamily="18" charset="0"/>
                    <a:cs typeface="Times New Roman" panose="02020603050405020304" pitchFamily="18" charset="0"/>
                  </a:rPr>
                  <a:t>a</a:t>
                </a:r>
                <a:r>
                  <a:rPr lang="zh-CN" altLang="en-US" dirty="0"/>
                  <a:t>种粒子因与</a:t>
                </a:r>
                <a:r>
                  <a:rPr lang="en-US" altLang="zh-CN" i="1" dirty="0">
                    <a:latin typeface="Times New Roman" panose="02020603050405020304" pitchFamily="18" charset="0"/>
                    <a:cs typeface="Times New Roman" panose="02020603050405020304" pitchFamily="18" charset="0"/>
                  </a:rPr>
                  <a:t>b</a:t>
                </a:r>
                <a:r>
                  <a:rPr lang="zh-CN" altLang="en-US" dirty="0"/>
                  <a:t>种粒子碰撞而产生的动量变化为：</a:t>
                </a:r>
                <a:endParaRPr lang="zh-CN" altLang="en-US" dirty="0"/>
              </a:p>
              <a:p>
                <a:pPr marL="0" indent="0" algn="ctr">
                  <a:spcBef>
                    <a:spcPts val="0"/>
                  </a:spcBef>
                  <a:buNone/>
                </a:pPr>
                <a:r>
                  <a:rPr lang="en-US" altLang="zh-CN" b="0" dirty="0"/>
                  <a:t> </a:t>
                </a:r>
                <a14:m>
                  <m:oMath xmlns:m="http://schemas.openxmlformats.org/officeDocument/2006/math">
                    <m:sSub>
                      <m:sSubPr>
                        <m:ctrlPr>
                          <a:rPr lang="en-US" altLang="zh-CN" b="0" i="1" smtClean="0">
                            <a:latin typeface="Cambria Math" panose="02040503050406030204" pitchFamily="18" charset="0"/>
                          </a:rPr>
                        </m:ctrlPr>
                      </m:sSubPr>
                      <m:e>
                        <m:d>
                          <m:dPr>
                            <m:begChr m:val=""/>
                            <m:endChr m:val="|"/>
                            <m:ctrlPr>
                              <a:rPr lang="en-US" altLang="zh-CN" b="0" i="1" smtClean="0">
                                <a:latin typeface="Cambria Math" panose="02040503050406030204" pitchFamily="18" charset="0"/>
                              </a:rPr>
                            </m:ctrlPr>
                          </m:dPr>
                          <m:e>
                            <m:f>
                              <m:fPr>
                                <m:ctrlPr>
                                  <a:rPr lang="en-US" altLang="zh-CN" i="1">
                                    <a:latin typeface="Cambria Math" panose="02040503050406030204" pitchFamily="18" charset="0"/>
                                  </a:rPr>
                                </m:ctrlPr>
                              </m:fPr>
                              <m:num>
                                <m:r>
                                  <a:rPr lang="en-US" altLang="zh-CN" i="1">
                                    <a:latin typeface="Cambria Math" panose="02040503050406030204" pitchFamily="18" charset="0"/>
                                  </a:rPr>
                                  <m:t>𝜕</m:t>
                                </m:r>
                                <m:d>
                                  <m:dPr>
                                    <m:ctrlPr>
                                      <a:rPr lang="en-US" altLang="zh-CN" i="1">
                                        <a:latin typeface="Cambria Math" panose="02040503050406030204" pitchFamily="18" charset="0"/>
                                      </a:rPr>
                                    </m:ctrlPr>
                                  </m:dPr>
                                  <m:e>
                                    <m:sSub>
                                      <m:sSubPr>
                                        <m:ctrlPr>
                                          <a:rPr lang="en-US" altLang="zh-CN" i="1">
                                            <a:latin typeface="Cambria Math" panose="02040503050406030204" pitchFamily="18" charset="0"/>
                                          </a:rPr>
                                        </m:ctrlPr>
                                      </m:sSubPr>
                                      <m:e>
                                        <m:r>
                                          <a:rPr lang="en-US" altLang="zh-CN" i="1">
                                            <a:latin typeface="Cambria Math" panose="02040503050406030204" pitchFamily="18" charset="0"/>
                                          </a:rPr>
                                          <m:t>𝑛</m:t>
                                        </m:r>
                                      </m:e>
                                      <m:sub>
                                        <m:r>
                                          <a:rPr lang="en-US" altLang="zh-CN" i="1">
                                            <a:latin typeface="Cambria Math" panose="02040503050406030204" pitchFamily="18" charset="0"/>
                                          </a:rPr>
                                          <m:t>𝑎</m:t>
                                        </m:r>
                                      </m:sub>
                                    </m:sSub>
                                    <m:sSub>
                                      <m:sSubPr>
                                        <m:ctrlPr>
                                          <a:rPr lang="en-US" altLang="zh-CN" i="1">
                                            <a:latin typeface="Cambria Math" panose="02040503050406030204" pitchFamily="18" charset="0"/>
                                          </a:rPr>
                                        </m:ctrlPr>
                                      </m:sSubPr>
                                      <m:e>
                                        <m:r>
                                          <a:rPr lang="en-US" altLang="zh-CN" i="1">
                                            <a:latin typeface="Cambria Math" panose="02040503050406030204" pitchFamily="18" charset="0"/>
                                          </a:rPr>
                                          <m:t>𝑚</m:t>
                                        </m:r>
                                      </m:e>
                                      <m:sub>
                                        <m:r>
                                          <a:rPr lang="en-US" altLang="zh-CN" i="1">
                                            <a:latin typeface="Cambria Math" panose="02040503050406030204" pitchFamily="18" charset="0"/>
                                          </a:rPr>
                                          <m:t>𝑎</m:t>
                                        </m:r>
                                      </m:sub>
                                    </m:sSub>
                                    <m:sSub>
                                      <m:sSubPr>
                                        <m:ctrlPr>
                                          <a:rPr lang="en-US" altLang="zh-CN" i="1">
                                            <a:latin typeface="Cambria Math" panose="02040503050406030204" pitchFamily="18" charset="0"/>
                                          </a:rPr>
                                        </m:ctrlPr>
                                      </m:sSubPr>
                                      <m:e>
                                        <m:r>
                                          <a:rPr lang="en-US" altLang="zh-CN" b="1" i="1">
                                            <a:latin typeface="Cambria Math" panose="02040503050406030204" pitchFamily="18" charset="0"/>
                                          </a:rPr>
                                          <m:t>𝒖</m:t>
                                        </m:r>
                                      </m:e>
                                      <m:sub>
                                        <m:r>
                                          <a:rPr lang="en-US" altLang="zh-CN" i="1">
                                            <a:latin typeface="Cambria Math" panose="02040503050406030204" pitchFamily="18" charset="0"/>
                                          </a:rPr>
                                          <m:t>𝑎</m:t>
                                        </m:r>
                                      </m:sub>
                                    </m:sSub>
                                  </m:e>
                                </m:d>
                              </m:num>
                              <m:den>
                                <m:r>
                                  <a:rPr lang="en-US" altLang="zh-CN" i="1">
                                    <a:latin typeface="Cambria Math" panose="02040503050406030204" pitchFamily="18" charset="0"/>
                                  </a:rPr>
                                  <m:t>𝜕</m:t>
                                </m:r>
                                <m:r>
                                  <a:rPr lang="en-US" altLang="zh-CN" i="1">
                                    <a:latin typeface="Cambria Math" panose="02040503050406030204" pitchFamily="18" charset="0"/>
                                  </a:rPr>
                                  <m:t>𝑡</m:t>
                                </m:r>
                              </m:den>
                            </m:f>
                          </m:e>
                        </m:d>
                      </m:e>
                      <m:sub>
                        <m:r>
                          <a:rPr lang="en-US" altLang="zh-CN" b="0" i="1" smtClean="0">
                            <a:latin typeface="Cambria Math" panose="02040503050406030204" pitchFamily="18" charset="0"/>
                          </a:rPr>
                          <m:t>𝑐</m:t>
                        </m:r>
                      </m:sub>
                    </m:sSub>
                    <m:r>
                      <a:rPr lang="en-US" altLang="zh-CN" b="0" i="1" smtClean="0">
                        <a:latin typeface="Cambria Math" panose="02040503050406030204" pitchFamily="18" charset="0"/>
                      </a:rPr>
                      <m:t>=−</m:t>
                    </m:r>
                    <m:sSub>
                      <m:sSubPr>
                        <m:ctrlPr>
                          <a:rPr lang="en-US" altLang="zh-CN" b="0" i="1" smtClean="0">
                            <a:latin typeface="Cambria Math" panose="02040503050406030204" pitchFamily="18" charset="0"/>
                          </a:rPr>
                        </m:ctrlPr>
                      </m:sSubPr>
                      <m:e>
                        <m:r>
                          <a:rPr lang="en-US" altLang="zh-CN" b="0" i="1" smtClean="0">
                            <a:latin typeface="Cambria Math" panose="02040503050406030204" pitchFamily="18" charset="0"/>
                          </a:rPr>
                          <m:t>𝜈</m:t>
                        </m:r>
                      </m:e>
                      <m:sub>
                        <m:r>
                          <a:rPr lang="en-US" altLang="zh-CN" b="0" i="1" smtClean="0">
                            <a:latin typeface="Cambria Math" panose="02040503050406030204" pitchFamily="18" charset="0"/>
                          </a:rPr>
                          <m:t>𝑎𝑏</m:t>
                        </m:r>
                      </m:sub>
                    </m:sSub>
                    <m:sSub>
                      <m:sSubPr>
                        <m:ctrlPr>
                          <a:rPr lang="en-US" altLang="zh-CN" b="0" i="1" smtClean="0">
                            <a:latin typeface="Cambria Math" panose="02040503050406030204" pitchFamily="18" charset="0"/>
                          </a:rPr>
                        </m:ctrlPr>
                      </m:sSubPr>
                      <m:e>
                        <m:r>
                          <a:rPr lang="en-US" altLang="zh-CN" b="0" i="1" smtClean="0">
                            <a:latin typeface="Cambria Math" panose="02040503050406030204" pitchFamily="18" charset="0"/>
                          </a:rPr>
                          <m:t>𝑛</m:t>
                        </m:r>
                      </m:e>
                      <m:sub>
                        <m:r>
                          <a:rPr lang="en-US" altLang="zh-CN" b="0" i="1" smtClean="0">
                            <a:latin typeface="Cambria Math" panose="02040503050406030204" pitchFamily="18" charset="0"/>
                          </a:rPr>
                          <m:t>𝑎</m:t>
                        </m:r>
                      </m:sub>
                    </m:sSub>
                    <m:sSub>
                      <m:sSubPr>
                        <m:ctrlPr>
                          <a:rPr lang="en-US" altLang="zh-CN" b="0" i="1" smtClean="0">
                            <a:latin typeface="Cambria Math" panose="02040503050406030204" pitchFamily="18" charset="0"/>
                          </a:rPr>
                        </m:ctrlPr>
                      </m:sSubPr>
                      <m:e>
                        <m:r>
                          <a:rPr lang="en-US" altLang="zh-CN" b="0" i="1" smtClean="0">
                            <a:latin typeface="Cambria Math" panose="02040503050406030204" pitchFamily="18" charset="0"/>
                          </a:rPr>
                          <m:t>𝑚</m:t>
                        </m:r>
                      </m:e>
                      <m:sub>
                        <m:r>
                          <a:rPr lang="en-US" altLang="zh-CN" b="0" i="1" smtClean="0">
                            <a:latin typeface="Cambria Math" panose="02040503050406030204" pitchFamily="18" charset="0"/>
                          </a:rPr>
                          <m:t>𝑎𝑏</m:t>
                        </m:r>
                      </m:sub>
                    </m:sSub>
                    <m:d>
                      <m:dPr>
                        <m:ctrlPr>
                          <a:rPr lang="en-US" altLang="zh-CN" b="0" i="1" smtClean="0">
                            <a:latin typeface="Cambria Math" panose="02040503050406030204" pitchFamily="18" charset="0"/>
                          </a:rPr>
                        </m:ctrlPr>
                      </m:dPr>
                      <m:e>
                        <m:sSub>
                          <m:sSubPr>
                            <m:ctrlPr>
                              <a:rPr lang="en-US" altLang="zh-CN" b="0" i="1" smtClean="0">
                                <a:latin typeface="Cambria Math" panose="02040503050406030204" pitchFamily="18" charset="0"/>
                              </a:rPr>
                            </m:ctrlPr>
                          </m:sSubPr>
                          <m:e>
                            <m:r>
                              <a:rPr lang="en-US" altLang="zh-CN" b="1" i="1" smtClean="0">
                                <a:latin typeface="Cambria Math" panose="02040503050406030204" pitchFamily="18" charset="0"/>
                              </a:rPr>
                              <m:t>𝒖</m:t>
                            </m:r>
                          </m:e>
                          <m:sub>
                            <m:r>
                              <a:rPr lang="en-US" altLang="zh-CN" b="0" i="1" smtClean="0">
                                <a:latin typeface="Cambria Math" panose="02040503050406030204" pitchFamily="18" charset="0"/>
                              </a:rPr>
                              <m:t>𝑎</m:t>
                            </m:r>
                          </m:sub>
                        </m:sSub>
                        <m:r>
                          <a:rPr lang="en-US" altLang="zh-CN" b="0" i="1" smtClean="0">
                            <a:latin typeface="Cambria Math" panose="02040503050406030204" pitchFamily="18" charset="0"/>
                          </a:rPr>
                          <m:t>−</m:t>
                        </m:r>
                        <m:sSub>
                          <m:sSubPr>
                            <m:ctrlPr>
                              <a:rPr lang="en-US" altLang="zh-CN" b="0" i="1" smtClean="0">
                                <a:latin typeface="Cambria Math" panose="02040503050406030204" pitchFamily="18" charset="0"/>
                              </a:rPr>
                            </m:ctrlPr>
                          </m:sSubPr>
                          <m:e>
                            <m:r>
                              <a:rPr lang="en-US" altLang="zh-CN" b="1" i="1" smtClean="0">
                                <a:latin typeface="Cambria Math" panose="02040503050406030204" pitchFamily="18" charset="0"/>
                              </a:rPr>
                              <m:t>𝒖</m:t>
                            </m:r>
                          </m:e>
                          <m:sub>
                            <m:r>
                              <a:rPr lang="en-US" altLang="zh-CN" b="0" i="1" smtClean="0">
                                <a:latin typeface="Cambria Math" panose="02040503050406030204" pitchFamily="18" charset="0"/>
                              </a:rPr>
                              <m:t>𝑏</m:t>
                            </m:r>
                          </m:sub>
                        </m:sSub>
                      </m:e>
                    </m:d>
                  </m:oMath>
                </a14:m>
                <a:endParaRPr lang="zh-CN" altLang="en-US" dirty="0"/>
              </a:p>
              <a:p>
                <a:pPr marL="0" indent="0">
                  <a:spcBef>
                    <a:spcPts val="0"/>
                  </a:spcBef>
                  <a:buNone/>
                </a:pPr>
                <a:r>
                  <a:rPr lang="zh-CN" altLang="en-US" dirty="0"/>
                  <a:t>这里</a:t>
                </a:r>
                <a14:m>
                  <m:oMath xmlns:m="http://schemas.openxmlformats.org/officeDocument/2006/math">
                    <m:sSub>
                      <m:sSubPr>
                        <m:ctrlPr>
                          <a:rPr lang="en-US" altLang="zh-CN" i="1">
                            <a:latin typeface="Cambria Math" panose="02040503050406030204" pitchFamily="18" charset="0"/>
                          </a:rPr>
                        </m:ctrlPr>
                      </m:sSubPr>
                      <m:e>
                        <m:r>
                          <a:rPr lang="en-US" altLang="zh-CN" i="1">
                            <a:latin typeface="Cambria Math" panose="02040503050406030204" pitchFamily="18" charset="0"/>
                          </a:rPr>
                          <m:t>𝑚</m:t>
                        </m:r>
                      </m:e>
                      <m:sub>
                        <m:r>
                          <a:rPr lang="en-US" altLang="zh-CN" i="1">
                            <a:latin typeface="Cambria Math" panose="02040503050406030204" pitchFamily="18" charset="0"/>
                          </a:rPr>
                          <m:t>𝑎𝑏</m:t>
                        </m:r>
                      </m:sub>
                    </m:sSub>
                    <m:r>
                      <a:rPr lang="en-US" altLang="zh-CN" i="1">
                        <a:latin typeface="Cambria Math" panose="02040503050406030204" pitchFamily="18" charset="0"/>
                      </a:rPr>
                      <m:t>=</m:t>
                    </m:r>
                    <m:f>
                      <m:fPr>
                        <m:ctrlPr>
                          <a:rPr lang="en-US" altLang="zh-CN" i="1">
                            <a:latin typeface="Cambria Math" panose="02040503050406030204" pitchFamily="18" charset="0"/>
                          </a:rPr>
                        </m:ctrlPr>
                      </m:fPr>
                      <m:num>
                        <m:sSub>
                          <m:sSubPr>
                            <m:ctrlPr>
                              <a:rPr lang="en-US" altLang="zh-CN" i="1">
                                <a:latin typeface="Cambria Math" panose="02040503050406030204" pitchFamily="18" charset="0"/>
                              </a:rPr>
                            </m:ctrlPr>
                          </m:sSubPr>
                          <m:e>
                            <m:r>
                              <a:rPr lang="en-US" altLang="zh-CN" i="1">
                                <a:latin typeface="Cambria Math" panose="02040503050406030204" pitchFamily="18" charset="0"/>
                              </a:rPr>
                              <m:t>𝑚</m:t>
                            </m:r>
                          </m:e>
                          <m:sub>
                            <m:r>
                              <a:rPr lang="en-US" altLang="zh-CN" i="1">
                                <a:latin typeface="Cambria Math" panose="02040503050406030204" pitchFamily="18" charset="0"/>
                              </a:rPr>
                              <m:t>𝑎</m:t>
                            </m:r>
                          </m:sub>
                        </m:sSub>
                        <m:sSub>
                          <m:sSubPr>
                            <m:ctrlPr>
                              <a:rPr lang="en-US" altLang="zh-CN" i="1">
                                <a:latin typeface="Cambria Math" panose="02040503050406030204" pitchFamily="18" charset="0"/>
                              </a:rPr>
                            </m:ctrlPr>
                          </m:sSubPr>
                          <m:e>
                            <m:r>
                              <a:rPr lang="en-US" altLang="zh-CN" i="1">
                                <a:latin typeface="Cambria Math" panose="02040503050406030204" pitchFamily="18" charset="0"/>
                              </a:rPr>
                              <m:t>𝑚</m:t>
                            </m:r>
                          </m:e>
                          <m:sub>
                            <m:r>
                              <a:rPr lang="en-US" altLang="zh-CN" i="1">
                                <a:latin typeface="Cambria Math" panose="02040503050406030204" pitchFamily="18" charset="0"/>
                              </a:rPr>
                              <m:t>𝑏</m:t>
                            </m:r>
                          </m:sub>
                        </m:sSub>
                      </m:num>
                      <m:den>
                        <m:sSub>
                          <m:sSubPr>
                            <m:ctrlPr>
                              <a:rPr lang="en-US" altLang="zh-CN" i="1">
                                <a:latin typeface="Cambria Math" panose="02040503050406030204" pitchFamily="18" charset="0"/>
                              </a:rPr>
                            </m:ctrlPr>
                          </m:sSubPr>
                          <m:e>
                            <m:r>
                              <a:rPr lang="en-US" altLang="zh-CN" i="1">
                                <a:latin typeface="Cambria Math" panose="02040503050406030204" pitchFamily="18" charset="0"/>
                              </a:rPr>
                              <m:t>𝑚</m:t>
                            </m:r>
                          </m:e>
                          <m:sub>
                            <m:r>
                              <a:rPr lang="en-US" altLang="zh-CN" i="1">
                                <a:latin typeface="Cambria Math" panose="02040503050406030204" pitchFamily="18" charset="0"/>
                              </a:rPr>
                              <m:t>𝑎</m:t>
                            </m:r>
                          </m:sub>
                        </m:sSub>
                        <m:r>
                          <a:rPr lang="en-US" altLang="zh-CN" i="1">
                            <a:latin typeface="Cambria Math" panose="02040503050406030204" pitchFamily="18" charset="0"/>
                          </a:rPr>
                          <m:t>+</m:t>
                        </m:r>
                        <m:sSub>
                          <m:sSubPr>
                            <m:ctrlPr>
                              <a:rPr lang="en-US" altLang="zh-CN" i="1">
                                <a:latin typeface="Cambria Math" panose="02040503050406030204" pitchFamily="18" charset="0"/>
                              </a:rPr>
                            </m:ctrlPr>
                          </m:sSubPr>
                          <m:e>
                            <m:r>
                              <a:rPr lang="en-US" altLang="zh-CN" i="1">
                                <a:latin typeface="Cambria Math" panose="02040503050406030204" pitchFamily="18" charset="0"/>
                              </a:rPr>
                              <m:t>𝑚</m:t>
                            </m:r>
                          </m:e>
                          <m:sub>
                            <m:r>
                              <a:rPr lang="en-US" altLang="zh-CN" i="1">
                                <a:latin typeface="Cambria Math" panose="02040503050406030204" pitchFamily="18" charset="0"/>
                              </a:rPr>
                              <m:t>𝑏</m:t>
                            </m:r>
                          </m:sub>
                        </m:sSub>
                      </m:den>
                    </m:f>
                  </m:oMath>
                </a14:m>
                <a:r>
                  <a:rPr lang="zh-CN" altLang="en-US" dirty="0"/>
                  <a:t>是两种粒子的约化质量，</a:t>
                </a:r>
                <a14:m>
                  <m:oMath xmlns:m="http://schemas.openxmlformats.org/officeDocument/2006/math">
                    <m:sSub>
                      <m:sSubPr>
                        <m:ctrlPr>
                          <a:rPr lang="en-US" altLang="zh-CN" i="1">
                            <a:latin typeface="Cambria Math" panose="02040503050406030204" pitchFamily="18" charset="0"/>
                          </a:rPr>
                        </m:ctrlPr>
                      </m:sSubPr>
                      <m:e>
                        <m:r>
                          <a:rPr lang="en-US" altLang="zh-CN" i="1">
                            <a:latin typeface="Cambria Math" panose="02040503050406030204" pitchFamily="18" charset="0"/>
                          </a:rPr>
                          <m:t>𝜈</m:t>
                        </m:r>
                      </m:e>
                      <m:sub>
                        <m:r>
                          <a:rPr lang="en-US" altLang="zh-CN" i="1">
                            <a:latin typeface="Cambria Math" panose="02040503050406030204" pitchFamily="18" charset="0"/>
                          </a:rPr>
                          <m:t>𝑎𝑏</m:t>
                        </m:r>
                      </m:sub>
                    </m:sSub>
                  </m:oMath>
                </a14:m>
                <a:r>
                  <a:rPr lang="zh-CN" altLang="en-US" dirty="0"/>
                  <a:t>是</a:t>
                </a:r>
                <a:r>
                  <a:rPr lang="en-US" altLang="zh-CN" i="1" dirty="0">
                    <a:latin typeface="Times New Roman" panose="02020603050405020304" pitchFamily="18" charset="0"/>
                    <a:cs typeface="Times New Roman" panose="02020603050405020304" pitchFamily="18" charset="0"/>
                  </a:rPr>
                  <a:t>a</a:t>
                </a:r>
                <a:r>
                  <a:rPr lang="zh-CN" altLang="en-US" dirty="0"/>
                  <a:t>种粒子碰撞</a:t>
                </a:r>
                <a:r>
                  <a:rPr lang="en-US" altLang="zh-CN" i="1" dirty="0">
                    <a:latin typeface="Times New Roman" panose="02020603050405020304" pitchFamily="18" charset="0"/>
                    <a:cs typeface="Times New Roman" panose="02020603050405020304" pitchFamily="18" charset="0"/>
                  </a:rPr>
                  <a:t>b</a:t>
                </a:r>
                <a:r>
                  <a:rPr lang="zh-CN" altLang="en-US" dirty="0"/>
                  <a:t>种粒子的频率。碰撞的动量改变量与坐标系无关，而在质心系中，每个粒子初动量大小为 </a:t>
                </a:r>
                <a14:m>
                  <m:oMath xmlns:m="http://schemas.openxmlformats.org/officeDocument/2006/math">
                    <m:sSub>
                      <m:sSubPr>
                        <m:ctrlPr>
                          <a:rPr lang="en-US" altLang="zh-CN" i="1">
                            <a:latin typeface="Cambria Math" panose="02040503050406030204" pitchFamily="18" charset="0"/>
                          </a:rPr>
                        </m:ctrlPr>
                      </m:sSubPr>
                      <m:e>
                        <m:r>
                          <a:rPr lang="en-US" altLang="zh-CN" i="1">
                            <a:latin typeface="Cambria Math" panose="02040503050406030204" pitchFamily="18" charset="0"/>
                          </a:rPr>
                          <m:t>𝑚</m:t>
                        </m:r>
                      </m:e>
                      <m:sub>
                        <m:r>
                          <a:rPr lang="en-US" altLang="zh-CN" i="1">
                            <a:latin typeface="Cambria Math" panose="02040503050406030204" pitchFamily="18" charset="0"/>
                          </a:rPr>
                          <m:t>𝑎𝑏</m:t>
                        </m:r>
                      </m:sub>
                    </m:sSub>
                    <m:d>
                      <m:dPr>
                        <m:ctrlPr>
                          <a:rPr lang="en-US" altLang="zh-CN" i="1">
                            <a:latin typeface="Cambria Math" panose="02040503050406030204" pitchFamily="18" charset="0"/>
                          </a:rPr>
                        </m:ctrlPr>
                      </m:dPr>
                      <m:e>
                        <m:sSub>
                          <m:sSubPr>
                            <m:ctrlPr>
                              <a:rPr lang="en-US" altLang="zh-CN" i="1">
                                <a:latin typeface="Cambria Math" panose="02040503050406030204" pitchFamily="18" charset="0"/>
                              </a:rPr>
                            </m:ctrlPr>
                          </m:sSubPr>
                          <m:e>
                            <m:r>
                              <a:rPr lang="en-US" altLang="zh-CN" b="1" i="1">
                                <a:latin typeface="Cambria Math" panose="02040503050406030204" pitchFamily="18" charset="0"/>
                              </a:rPr>
                              <m:t>𝒖</m:t>
                            </m:r>
                          </m:e>
                          <m:sub>
                            <m:r>
                              <a:rPr lang="en-US" altLang="zh-CN" i="1">
                                <a:latin typeface="Cambria Math" panose="02040503050406030204" pitchFamily="18" charset="0"/>
                              </a:rPr>
                              <m:t>𝑎</m:t>
                            </m:r>
                          </m:sub>
                        </m:sSub>
                        <m:r>
                          <a:rPr lang="en-US" altLang="zh-CN" i="1">
                            <a:latin typeface="Cambria Math" panose="02040503050406030204" pitchFamily="18" charset="0"/>
                          </a:rPr>
                          <m:t>−</m:t>
                        </m:r>
                        <m:sSub>
                          <m:sSubPr>
                            <m:ctrlPr>
                              <a:rPr lang="en-US" altLang="zh-CN" i="1">
                                <a:latin typeface="Cambria Math" panose="02040503050406030204" pitchFamily="18" charset="0"/>
                              </a:rPr>
                            </m:ctrlPr>
                          </m:sSubPr>
                          <m:e>
                            <m:r>
                              <a:rPr lang="en-US" altLang="zh-CN" b="1" i="1">
                                <a:latin typeface="Cambria Math" panose="02040503050406030204" pitchFamily="18" charset="0"/>
                              </a:rPr>
                              <m:t>𝒖</m:t>
                            </m:r>
                          </m:e>
                          <m:sub>
                            <m:r>
                              <a:rPr lang="en-US" altLang="zh-CN" i="1">
                                <a:latin typeface="Cambria Math" panose="02040503050406030204" pitchFamily="18" charset="0"/>
                              </a:rPr>
                              <m:t>𝑏</m:t>
                            </m:r>
                          </m:sub>
                        </m:sSub>
                      </m:e>
                    </m:d>
                  </m:oMath>
                </a14:m>
                <a:r>
                  <a:rPr lang="zh-CN" altLang="en-US" dirty="0"/>
                  <a:t>，末动量偏转</a:t>
                </a:r>
                <a:r>
                  <a:rPr lang="en-US" altLang="zh-CN" dirty="0"/>
                  <a:t>90</a:t>
                </a:r>
                <a:r>
                  <a:rPr lang="en-US" altLang="zh-CN" dirty="0">
                    <a:latin typeface="等线" panose="02010600030101010101" pitchFamily="2" charset="-122"/>
                    <a:ea typeface="等线" panose="02010600030101010101" pitchFamily="2" charset="-122"/>
                  </a:rPr>
                  <a:t>°</a:t>
                </a:r>
                <a:r>
                  <a:rPr lang="zh-CN" altLang="en-US" dirty="0"/>
                  <a:t>方向在垂面内各向同性，统计平均为</a:t>
                </a:r>
                <a:r>
                  <a:rPr lang="en-US" altLang="zh-CN" dirty="0"/>
                  <a:t>0</a:t>
                </a:r>
                <a:r>
                  <a:rPr lang="zh-CN" altLang="en-US" dirty="0"/>
                  <a:t>。</a:t>
                </a:r>
                <a:endParaRPr lang="zh-CN" altLang="en-US" dirty="0"/>
              </a:p>
            </p:txBody>
          </p:sp>
        </mc:Choice>
        <mc:Fallback>
          <p:sp>
            <p:nvSpPr>
              <p:cNvPr id="88066" name="文本占位符 116738"/>
              <p:cNvSpPr>
                <a:spLocks noRot="1" noChangeAspect="1" noMove="1" noResize="1" noEditPoints="1" noAdjustHandles="1" noChangeArrowheads="1" noChangeShapeType="1" noTextEdit="1"/>
              </p:cNvSpPr>
              <p:nvPr>
                <p:ph idx="1"/>
              </p:nvPr>
            </p:nvSpPr>
            <p:spPr>
              <a:xfrm>
                <a:off x="468312" y="1412875"/>
                <a:ext cx="8460172" cy="4968875"/>
              </a:xfrm>
              <a:blipFill rotWithShape="1">
                <a:blip r:embed="rId1"/>
                <a:stretch>
                  <a:fillRect l="-4" r="5"/>
                </a:stretch>
              </a:blipFill>
            </p:spPr>
            <p:txBody>
              <a:bodyPr/>
              <a:lstStyle/>
              <a:p>
                <a:r>
                  <a:rPr lang="zh-CN" altLang="en-US">
                    <a:noFill/>
                  </a:rPr>
                  <a:t> </a:t>
                </a:r>
              </a:p>
            </p:txBody>
          </p:sp>
        </mc:Fallback>
      </mc:AlternateContent>
      <p:sp>
        <p:nvSpPr>
          <p:cNvPr id="88067" name="矩形 116739"/>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88068" name="矩形 116740"/>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Tree>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标题 117761"/>
          <p:cNvSpPr>
            <a:spLocks noGrp="1"/>
          </p:cNvSpPr>
          <p:nvPr>
            <p:ph type="title"/>
          </p:nvPr>
        </p:nvSpPr>
        <p:spPr/>
        <p:txBody>
          <a:bodyPr anchor="ctr"/>
          <a:lstStyle/>
          <a:p>
            <a:pPr marL="838200" indent="-838200"/>
            <a:r>
              <a:rPr lang="zh-CN" altLang="en-US" dirty="0"/>
              <a:t>动量方程和受力方程</a:t>
            </a:r>
            <a:endParaRPr lang="zh-CN" altLang="en-US" dirty="0"/>
          </a:p>
        </p:txBody>
      </p:sp>
      <mc:AlternateContent xmlns:mc="http://schemas.openxmlformats.org/markup-compatibility/2006">
        <mc:Choice xmlns:a14="http://schemas.microsoft.com/office/drawing/2010/main" Requires="a14">
          <p:sp>
            <p:nvSpPr>
              <p:cNvPr id="89090" name="文本占位符 117762"/>
              <p:cNvSpPr>
                <a:spLocks noGrp="1"/>
              </p:cNvSpPr>
              <p:nvPr>
                <p:ph idx="1"/>
              </p:nvPr>
            </p:nvSpPr>
            <p:spPr>
              <a:xfrm>
                <a:off x="468313" y="1412875"/>
                <a:ext cx="8147050" cy="5184775"/>
              </a:xfrm>
            </p:spPr>
            <p:txBody>
              <a:bodyPr anchor="t"/>
              <a:lstStyle/>
              <a:p>
                <a:pPr>
                  <a:spcAft>
                    <a:spcPct val="30000"/>
                  </a:spcAft>
                </a:pPr>
                <a:r>
                  <a:rPr lang="zh-CN" altLang="en-US" sz="2800" dirty="0"/>
                  <a:t>包含碰撞项的动量方程：</a:t>
                </a:r>
                <a:endParaRPr lang="zh-CN" altLang="en-US" sz="2800" dirty="0"/>
              </a:p>
              <a:p>
                <a:pPr marL="0" indent="0">
                  <a:lnSpc>
                    <a:spcPct val="110000"/>
                  </a:lnSpc>
                  <a:buNone/>
                </a:pPr>
                <a14:m>
                  <m:oMathPara xmlns:m="http://schemas.openxmlformats.org/officeDocument/2006/math">
                    <m:oMathParaPr>
                      <m:jc m:val="centerGroup"/>
                    </m:oMathParaPr>
                    <m:oMath xmlns:m="http://schemas.openxmlformats.org/officeDocument/2006/math">
                      <m:f>
                        <m:fPr>
                          <m:ctrlPr>
                            <a:rPr lang="en-US" altLang="zh-CN" sz="2800" i="1" smtClean="0">
                              <a:latin typeface="Cambria Math" panose="02040503050406030204" pitchFamily="18" charset="0"/>
                            </a:rPr>
                          </m:ctrlPr>
                        </m:fPr>
                        <m:num>
                          <m:r>
                            <a:rPr lang="en-US" altLang="zh-CN" sz="2800" i="1">
                              <a:latin typeface="Cambria Math" panose="02040503050406030204" pitchFamily="18" charset="0"/>
                            </a:rPr>
                            <m:t>𝜕</m:t>
                          </m:r>
                          <m:d>
                            <m:dPr>
                              <m:ctrlPr>
                                <a:rPr lang="en-US" altLang="zh-CN" sz="2800" i="1">
                                  <a:latin typeface="Cambria Math" panose="02040503050406030204" pitchFamily="18" charset="0"/>
                                </a:rPr>
                              </m:ctrlPr>
                            </m:dPr>
                            <m:e>
                              <m:sSub>
                                <m:sSubPr>
                                  <m:ctrlPr>
                                    <a:rPr lang="en-US" altLang="zh-CN" sz="2800" i="1" smtClean="0">
                                      <a:solidFill>
                                        <a:srgbClr val="FF0000"/>
                                      </a:solidFill>
                                      <a:latin typeface="Cambria Math" panose="02040503050406030204" pitchFamily="18" charset="0"/>
                                    </a:rPr>
                                  </m:ctrlPr>
                                </m:sSubPr>
                                <m:e>
                                  <m:r>
                                    <a:rPr lang="en-US" altLang="zh-CN" sz="2800" i="1">
                                      <a:solidFill>
                                        <a:srgbClr val="FF0000"/>
                                      </a:solidFill>
                                      <a:latin typeface="Cambria Math" panose="02040503050406030204" pitchFamily="18" charset="0"/>
                                    </a:rPr>
                                    <m:t>𝑛</m:t>
                                  </m:r>
                                </m:e>
                                <m:sub>
                                  <m:r>
                                    <a:rPr lang="en-US" altLang="zh-CN" sz="2800" i="1">
                                      <a:solidFill>
                                        <a:srgbClr val="FF0000"/>
                                      </a:solidFill>
                                      <a:latin typeface="Cambria Math" panose="02040503050406030204" pitchFamily="18" charset="0"/>
                                    </a:rPr>
                                    <m:t>𝑎</m:t>
                                  </m:r>
                                </m:sub>
                              </m:sSub>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𝑚</m:t>
                                  </m:r>
                                </m:e>
                                <m:sub>
                                  <m:r>
                                    <a:rPr lang="en-US" altLang="zh-CN" sz="2800" i="1">
                                      <a:latin typeface="Cambria Math" panose="02040503050406030204" pitchFamily="18" charset="0"/>
                                    </a:rPr>
                                    <m:t>𝑎</m:t>
                                  </m:r>
                                </m:sub>
                              </m:sSub>
                              <m:sSub>
                                <m:sSubPr>
                                  <m:ctrlPr>
                                    <a:rPr lang="en-US" altLang="zh-CN" sz="2800" i="1">
                                      <a:latin typeface="Cambria Math" panose="02040503050406030204" pitchFamily="18" charset="0"/>
                                    </a:rPr>
                                  </m:ctrlPr>
                                </m:sSubPr>
                                <m:e>
                                  <m:r>
                                    <a:rPr lang="en-US" altLang="zh-CN" sz="2800" b="1" i="1">
                                      <a:latin typeface="Cambria Math" panose="02040503050406030204" pitchFamily="18" charset="0"/>
                                    </a:rPr>
                                    <m:t>𝒖</m:t>
                                  </m:r>
                                </m:e>
                                <m:sub>
                                  <m:r>
                                    <a:rPr lang="en-US" altLang="zh-CN" sz="2800" i="1">
                                      <a:latin typeface="Cambria Math" panose="02040503050406030204" pitchFamily="18" charset="0"/>
                                    </a:rPr>
                                    <m:t>𝑎</m:t>
                                  </m:r>
                                </m:sub>
                              </m:sSub>
                            </m:e>
                          </m:d>
                        </m:num>
                        <m:den>
                          <m:r>
                            <a:rPr lang="en-US" altLang="zh-CN" sz="2800" i="1">
                              <a:latin typeface="Cambria Math" panose="02040503050406030204" pitchFamily="18" charset="0"/>
                            </a:rPr>
                            <m:t>𝜕</m:t>
                          </m:r>
                          <m:r>
                            <a:rPr lang="en-US" altLang="zh-CN" sz="2800" i="1">
                              <a:latin typeface="Cambria Math" panose="02040503050406030204" pitchFamily="18" charset="0"/>
                            </a:rPr>
                            <m:t>𝑡</m:t>
                          </m:r>
                        </m:den>
                      </m:f>
                      <m:r>
                        <a:rPr lang="en-US" altLang="zh-CN" sz="2800" i="1">
                          <a:latin typeface="Cambria Math" panose="02040503050406030204" pitchFamily="18" charset="0"/>
                        </a:rPr>
                        <m:t>+</m:t>
                      </m:r>
                      <m:r>
                        <m:rPr>
                          <m:sty m:val="p"/>
                        </m:rPr>
                        <a:rPr lang="en-US" altLang="zh-CN" sz="2800">
                          <a:latin typeface="Cambria Math" panose="02040503050406030204" pitchFamily="18" charset="0"/>
                        </a:rPr>
                        <m:t>∇</m:t>
                      </m:r>
                      <m:r>
                        <a:rPr lang="en-US" altLang="zh-CN" sz="2800" i="1">
                          <a:latin typeface="Cambria Math" panose="02040503050406030204" pitchFamily="18" charset="0"/>
                        </a:rPr>
                        <m:t>⋅</m:t>
                      </m:r>
                      <m:d>
                        <m:dPr>
                          <m:ctrlPr>
                            <a:rPr lang="en-US" altLang="zh-CN" sz="2800" i="1">
                              <a:latin typeface="Cambria Math" panose="02040503050406030204" pitchFamily="18" charset="0"/>
                            </a:rPr>
                          </m:ctrlPr>
                        </m:dPr>
                        <m:e>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𝑚</m:t>
                              </m:r>
                            </m:e>
                            <m:sub>
                              <m:r>
                                <a:rPr lang="en-US" altLang="zh-CN" sz="2800" i="1">
                                  <a:latin typeface="Cambria Math" panose="02040503050406030204" pitchFamily="18" charset="0"/>
                                </a:rPr>
                                <m:t>𝑎</m:t>
                              </m:r>
                            </m:sub>
                          </m:sSub>
                          <m:sSub>
                            <m:sSubPr>
                              <m:ctrlPr>
                                <a:rPr lang="en-US" altLang="zh-CN" sz="2800" i="1" smtClean="0">
                                  <a:solidFill>
                                    <a:srgbClr val="FF0000"/>
                                  </a:solidFill>
                                  <a:latin typeface="Cambria Math" panose="02040503050406030204" pitchFamily="18" charset="0"/>
                                </a:rPr>
                              </m:ctrlPr>
                            </m:sSubPr>
                            <m:e>
                              <m:r>
                                <a:rPr lang="en-US" altLang="zh-CN" sz="2800" i="1">
                                  <a:solidFill>
                                    <a:srgbClr val="FF0000"/>
                                  </a:solidFill>
                                  <a:latin typeface="Cambria Math" panose="02040503050406030204" pitchFamily="18" charset="0"/>
                                </a:rPr>
                                <m:t>𝑛</m:t>
                              </m:r>
                            </m:e>
                            <m:sub>
                              <m:r>
                                <a:rPr lang="en-US" altLang="zh-CN" sz="2800" i="1">
                                  <a:solidFill>
                                    <a:srgbClr val="FF0000"/>
                                  </a:solidFill>
                                  <a:latin typeface="Cambria Math" panose="02040503050406030204" pitchFamily="18" charset="0"/>
                                </a:rPr>
                                <m:t>𝑎</m:t>
                              </m:r>
                            </m:sub>
                          </m:sSub>
                          <m:sSub>
                            <m:sSubPr>
                              <m:ctrlPr>
                                <a:rPr lang="en-US" altLang="zh-CN" sz="2800" i="1">
                                  <a:solidFill>
                                    <a:srgbClr val="FF0000"/>
                                  </a:solidFill>
                                  <a:latin typeface="Cambria Math" panose="02040503050406030204" pitchFamily="18" charset="0"/>
                                </a:rPr>
                              </m:ctrlPr>
                            </m:sSubPr>
                            <m:e>
                              <m:r>
                                <a:rPr lang="en-US" altLang="zh-CN" sz="2800" b="1" i="1">
                                  <a:solidFill>
                                    <a:srgbClr val="FF0000"/>
                                  </a:solidFill>
                                  <a:latin typeface="Cambria Math" panose="02040503050406030204" pitchFamily="18" charset="0"/>
                                </a:rPr>
                                <m:t>𝒖</m:t>
                              </m:r>
                            </m:e>
                            <m:sub>
                              <m:r>
                                <a:rPr lang="en-US" altLang="zh-CN" sz="2800" i="1">
                                  <a:solidFill>
                                    <a:srgbClr val="FF0000"/>
                                  </a:solidFill>
                                  <a:latin typeface="Cambria Math" panose="02040503050406030204" pitchFamily="18" charset="0"/>
                                </a:rPr>
                                <m:t>𝑎</m:t>
                              </m:r>
                            </m:sub>
                          </m:sSub>
                          <m:sSub>
                            <m:sSubPr>
                              <m:ctrlPr>
                                <a:rPr lang="en-US" altLang="zh-CN" sz="2800" i="1">
                                  <a:latin typeface="Cambria Math" panose="02040503050406030204" pitchFamily="18" charset="0"/>
                                </a:rPr>
                              </m:ctrlPr>
                            </m:sSubPr>
                            <m:e>
                              <m:r>
                                <a:rPr lang="en-US" altLang="zh-CN" sz="2800" b="1" i="1">
                                  <a:latin typeface="Cambria Math" panose="02040503050406030204" pitchFamily="18" charset="0"/>
                                </a:rPr>
                                <m:t>𝒖</m:t>
                              </m:r>
                            </m:e>
                            <m:sub>
                              <m:r>
                                <a:rPr lang="en-US" altLang="zh-CN" sz="2800" i="1">
                                  <a:latin typeface="Cambria Math" panose="02040503050406030204" pitchFamily="18" charset="0"/>
                                </a:rPr>
                                <m:t>𝑎</m:t>
                              </m:r>
                            </m:sub>
                          </m:sSub>
                          <m:r>
                            <a:rPr lang="en-US" altLang="zh-CN" sz="2800" b="1" i="1">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b="1" i="1" smtClean="0">
                                  <a:latin typeface="Cambria Math" panose="02040503050406030204" pitchFamily="18" charset="0"/>
                                </a:rPr>
                                <m:t>𝑷</m:t>
                              </m:r>
                            </m:e>
                            <m:sub>
                              <m:r>
                                <a:rPr lang="en-US" altLang="zh-CN" sz="2800" i="1">
                                  <a:latin typeface="Cambria Math" panose="02040503050406030204" pitchFamily="18" charset="0"/>
                                </a:rPr>
                                <m:t>𝑎</m:t>
                              </m:r>
                            </m:sub>
                          </m:sSub>
                        </m:e>
                      </m:d>
                      <m:r>
                        <a:rPr lang="en-US" altLang="zh-CN" sz="2800" i="1">
                          <a:latin typeface="Cambria Math" panose="02040503050406030204" pitchFamily="18" charset="0"/>
                        </a:rPr>
                        <m:t>−</m:t>
                      </m:r>
                      <m:sSub>
                        <m:sSubPr>
                          <m:ctrlPr>
                            <a:rPr lang="en-US" altLang="zh-CN" sz="2800" b="0" i="1" smtClean="0">
                              <a:latin typeface="Cambria Math" panose="02040503050406030204" pitchFamily="18" charset="0"/>
                            </a:rPr>
                          </m:ctrlPr>
                        </m:sSubPr>
                        <m:e>
                          <m:r>
                            <a:rPr lang="en-US" altLang="zh-CN" sz="2800" i="1">
                              <a:latin typeface="Cambria Math" panose="02040503050406030204" pitchFamily="18" charset="0"/>
                            </a:rPr>
                            <m:t>𝑛</m:t>
                          </m:r>
                        </m:e>
                        <m:sub>
                          <m:r>
                            <a:rPr lang="en-US" altLang="zh-CN" sz="2800" b="0" i="1" smtClean="0">
                              <a:latin typeface="Cambria Math" panose="02040503050406030204" pitchFamily="18" charset="0"/>
                            </a:rPr>
                            <m:t>𝑎</m:t>
                          </m:r>
                        </m:sub>
                      </m:sSub>
                      <m:sSub>
                        <m:sSubPr>
                          <m:ctrlPr>
                            <a:rPr lang="en-US" altLang="zh-CN" sz="2800" i="1">
                              <a:latin typeface="Cambria Math" panose="02040503050406030204" pitchFamily="18" charset="0"/>
                            </a:rPr>
                          </m:ctrlPr>
                        </m:sSubPr>
                        <m:e>
                          <m:r>
                            <a:rPr lang="en-US" altLang="zh-CN" sz="2800" b="0" i="1" smtClean="0">
                              <a:latin typeface="Cambria Math" panose="02040503050406030204" pitchFamily="18" charset="0"/>
                            </a:rPr>
                            <m:t>𝑞</m:t>
                          </m:r>
                        </m:e>
                        <m:sub>
                          <m:r>
                            <a:rPr lang="en-US" altLang="zh-CN" sz="2800" i="1">
                              <a:latin typeface="Cambria Math" panose="02040503050406030204" pitchFamily="18" charset="0"/>
                            </a:rPr>
                            <m:t>𝑎</m:t>
                          </m:r>
                        </m:sub>
                      </m:sSub>
                      <m:d>
                        <m:dPr>
                          <m:ctrlPr>
                            <a:rPr lang="en-US" altLang="zh-CN" sz="2800" i="1">
                              <a:latin typeface="Cambria Math" panose="02040503050406030204" pitchFamily="18" charset="0"/>
                            </a:rPr>
                          </m:ctrlPr>
                        </m:dPr>
                        <m:e>
                          <m:r>
                            <a:rPr lang="en-US" altLang="zh-CN" sz="2800" b="1" i="1">
                              <a:latin typeface="Cambria Math" panose="02040503050406030204" pitchFamily="18" charset="0"/>
                            </a:rPr>
                            <m:t>𝑬</m:t>
                          </m:r>
                          <m:r>
                            <a:rPr lang="en-US" altLang="zh-CN" sz="2800" b="1" i="1">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b="1" i="1">
                                  <a:latin typeface="Cambria Math" panose="02040503050406030204" pitchFamily="18" charset="0"/>
                                </a:rPr>
                                <m:t>𝒖</m:t>
                              </m:r>
                            </m:e>
                            <m:sub>
                              <m:r>
                                <a:rPr lang="en-US" altLang="zh-CN" sz="2800" i="1">
                                  <a:latin typeface="Cambria Math" panose="02040503050406030204" pitchFamily="18" charset="0"/>
                                </a:rPr>
                                <m:t>𝑎</m:t>
                              </m:r>
                            </m:sub>
                          </m:sSub>
                          <m:r>
                            <a:rPr lang="en-US" altLang="zh-CN" sz="2800" i="1">
                              <a:latin typeface="Cambria Math" panose="02040503050406030204" pitchFamily="18" charset="0"/>
                            </a:rPr>
                            <m:t>×</m:t>
                          </m:r>
                          <m:r>
                            <a:rPr lang="en-US" altLang="zh-CN" sz="2800" b="1" i="1">
                              <a:latin typeface="Cambria Math" panose="02040503050406030204" pitchFamily="18" charset="0"/>
                            </a:rPr>
                            <m:t>𝑩</m:t>
                          </m:r>
                        </m:e>
                      </m:d>
                      <m:r>
                        <a:rPr lang="en-US" altLang="zh-CN" sz="2800" b="1" i="1">
                          <a:latin typeface="Cambria Math" panose="02040503050406030204" pitchFamily="18" charset="0"/>
                        </a:rPr>
                        <m:t>=</m:t>
                      </m:r>
                      <m:r>
                        <a:rPr lang="en-US" altLang="zh-CN" sz="2800" i="1">
                          <a:latin typeface="Cambria Math" panose="02040503050406030204" pitchFamily="18" charset="0"/>
                        </a:rPr>
                        <m:t>−</m:t>
                      </m:r>
                      <m:nary>
                        <m:naryPr>
                          <m:chr m:val="∑"/>
                          <m:supHide m:val="on"/>
                          <m:ctrlPr>
                            <a:rPr lang="en-US" altLang="zh-CN" sz="2800" i="1" smtClean="0">
                              <a:latin typeface="Cambria Math" panose="02040503050406030204" pitchFamily="18" charset="0"/>
                            </a:rPr>
                          </m:ctrlPr>
                        </m:naryPr>
                        <m:sub>
                          <m:r>
                            <m:rPr>
                              <m:brk m:alnAt="7"/>
                            </m:rPr>
                            <a:rPr lang="en-US" altLang="zh-CN" sz="2800" b="0" i="1" smtClean="0">
                              <a:latin typeface="Cambria Math" panose="02040503050406030204" pitchFamily="18" charset="0"/>
                            </a:rPr>
                            <m:t>𝑏</m:t>
                          </m:r>
                        </m:sub>
                        <m:sup/>
                        <m:e>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𝜈</m:t>
                              </m:r>
                            </m:e>
                            <m:sub>
                              <m:r>
                                <a:rPr lang="en-US" altLang="zh-CN" sz="2800" i="1">
                                  <a:latin typeface="Cambria Math" panose="02040503050406030204" pitchFamily="18" charset="0"/>
                                </a:rPr>
                                <m:t>𝑎𝑏</m:t>
                              </m:r>
                            </m:sub>
                          </m:sSub>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𝑛</m:t>
                              </m:r>
                            </m:e>
                            <m:sub>
                              <m:r>
                                <a:rPr lang="en-US" altLang="zh-CN" sz="2800" i="1">
                                  <a:latin typeface="Cambria Math" panose="02040503050406030204" pitchFamily="18" charset="0"/>
                                </a:rPr>
                                <m:t>𝑎</m:t>
                              </m:r>
                            </m:sub>
                          </m:sSub>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𝑚</m:t>
                              </m:r>
                            </m:e>
                            <m:sub>
                              <m:r>
                                <a:rPr lang="en-US" altLang="zh-CN" sz="2800" i="1">
                                  <a:latin typeface="Cambria Math" panose="02040503050406030204" pitchFamily="18" charset="0"/>
                                </a:rPr>
                                <m:t>𝑎𝑏</m:t>
                              </m:r>
                            </m:sub>
                          </m:sSub>
                          <m:d>
                            <m:dPr>
                              <m:ctrlPr>
                                <a:rPr lang="en-US" altLang="zh-CN" sz="2800" i="1">
                                  <a:latin typeface="Cambria Math" panose="02040503050406030204" pitchFamily="18" charset="0"/>
                                </a:rPr>
                              </m:ctrlPr>
                            </m:dPr>
                            <m:e>
                              <m:sSub>
                                <m:sSubPr>
                                  <m:ctrlPr>
                                    <a:rPr lang="en-US" altLang="zh-CN" sz="2800" i="1">
                                      <a:latin typeface="Cambria Math" panose="02040503050406030204" pitchFamily="18" charset="0"/>
                                    </a:rPr>
                                  </m:ctrlPr>
                                </m:sSubPr>
                                <m:e>
                                  <m:r>
                                    <a:rPr lang="en-US" altLang="zh-CN" sz="2800" b="1" i="1">
                                      <a:latin typeface="Cambria Math" panose="02040503050406030204" pitchFamily="18" charset="0"/>
                                    </a:rPr>
                                    <m:t>𝒖</m:t>
                                  </m:r>
                                </m:e>
                                <m:sub>
                                  <m:r>
                                    <a:rPr lang="en-US" altLang="zh-CN" sz="2800" i="1">
                                      <a:latin typeface="Cambria Math" panose="02040503050406030204" pitchFamily="18" charset="0"/>
                                    </a:rPr>
                                    <m:t>𝑎</m:t>
                                  </m:r>
                                </m:sub>
                              </m:sSub>
                              <m:r>
                                <a:rPr lang="en-US" altLang="zh-CN" sz="2800" i="1">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b="1" i="1">
                                      <a:latin typeface="Cambria Math" panose="02040503050406030204" pitchFamily="18" charset="0"/>
                                    </a:rPr>
                                    <m:t>𝒖</m:t>
                                  </m:r>
                                </m:e>
                                <m:sub>
                                  <m:r>
                                    <a:rPr lang="en-US" altLang="zh-CN" sz="2800" i="1">
                                      <a:latin typeface="Cambria Math" panose="02040503050406030204" pitchFamily="18" charset="0"/>
                                    </a:rPr>
                                    <m:t>𝑏</m:t>
                                  </m:r>
                                </m:sub>
                              </m:sSub>
                            </m:e>
                          </m:d>
                        </m:e>
                      </m:nary>
                    </m:oMath>
                  </m:oMathPara>
                </a14:m>
                <a:endParaRPr lang="en-US" altLang="zh-CN" sz="2800" dirty="0"/>
              </a:p>
              <a:p>
                <a:pPr>
                  <a:lnSpc>
                    <a:spcPct val="110000"/>
                  </a:lnSpc>
                </a:pPr>
                <a:r>
                  <a:rPr lang="zh-CN" altLang="en-US" sz="2800" dirty="0"/>
                  <a:t>利用连续性方程可以得到与之等价的受力方程：</a:t>
                </a:r>
                <a:endParaRPr lang="zh-CN" altLang="en-US" sz="2800" dirty="0"/>
              </a:p>
              <a:p>
                <a:pPr marL="0" indent="0">
                  <a:lnSpc>
                    <a:spcPct val="90000"/>
                  </a:lnSpc>
                  <a:spcBef>
                    <a:spcPct val="50000"/>
                  </a:spcBef>
                  <a:buNone/>
                </a:pPr>
                <a14:m>
                  <m:oMathPara xmlns:m="http://schemas.openxmlformats.org/officeDocument/2006/math">
                    <m:oMathParaPr>
                      <m:jc m:val="centerGroup"/>
                    </m:oMathParaPr>
                    <m:oMath xmlns:m="http://schemas.openxmlformats.org/officeDocument/2006/math">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𝑛</m:t>
                          </m:r>
                        </m:e>
                        <m:sub>
                          <m:r>
                            <a:rPr lang="en-US" altLang="zh-CN" sz="2800" i="1">
                              <a:latin typeface="Cambria Math" panose="02040503050406030204" pitchFamily="18" charset="0"/>
                            </a:rPr>
                            <m:t>𝑎</m:t>
                          </m:r>
                        </m:sub>
                      </m:sSub>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𝑚</m:t>
                          </m:r>
                        </m:e>
                        <m:sub>
                          <m:r>
                            <a:rPr lang="en-US" altLang="zh-CN" sz="2800" i="1">
                              <a:latin typeface="Cambria Math" panose="02040503050406030204" pitchFamily="18" charset="0"/>
                            </a:rPr>
                            <m:t>𝑎</m:t>
                          </m:r>
                        </m:sub>
                      </m:sSub>
                      <m:f>
                        <m:fPr>
                          <m:ctrlPr>
                            <a:rPr lang="en-US" altLang="zh-CN" sz="2800" b="0" i="1" smtClean="0">
                              <a:latin typeface="Cambria Math" panose="02040503050406030204" pitchFamily="18" charset="0"/>
                            </a:rPr>
                          </m:ctrlPr>
                        </m:fPr>
                        <m:num>
                          <m:r>
                            <a:rPr lang="en-US" altLang="zh-CN" sz="2800" b="0" i="1" smtClean="0">
                              <a:latin typeface="Cambria Math" panose="02040503050406030204" pitchFamily="18" charset="0"/>
                            </a:rPr>
                            <m:t>𝑑</m:t>
                          </m:r>
                          <m:sSub>
                            <m:sSubPr>
                              <m:ctrlPr>
                                <a:rPr lang="en-US" altLang="zh-CN" sz="2800" i="1">
                                  <a:latin typeface="Cambria Math" panose="02040503050406030204" pitchFamily="18" charset="0"/>
                                </a:rPr>
                              </m:ctrlPr>
                            </m:sSubPr>
                            <m:e>
                              <m:r>
                                <a:rPr lang="en-US" altLang="zh-CN" sz="2800" b="1" i="1">
                                  <a:latin typeface="Cambria Math" panose="02040503050406030204" pitchFamily="18" charset="0"/>
                                </a:rPr>
                                <m:t>𝒖</m:t>
                              </m:r>
                            </m:e>
                            <m:sub>
                              <m:r>
                                <a:rPr lang="en-US" altLang="zh-CN" sz="2800" i="1">
                                  <a:latin typeface="Cambria Math" panose="02040503050406030204" pitchFamily="18" charset="0"/>
                                </a:rPr>
                                <m:t>𝑎</m:t>
                              </m:r>
                            </m:sub>
                          </m:sSub>
                        </m:num>
                        <m:den>
                          <m:r>
                            <a:rPr lang="en-US" altLang="zh-CN" sz="2800" b="0" i="1" smtClean="0">
                              <a:latin typeface="Cambria Math" panose="02040503050406030204" pitchFamily="18" charset="0"/>
                            </a:rPr>
                            <m:t>𝑑𝑡</m:t>
                          </m:r>
                        </m:den>
                      </m:f>
                      <m:r>
                        <a:rPr lang="en-US" altLang="zh-CN" sz="2800" b="0" i="1" smtClean="0">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𝑛</m:t>
                          </m:r>
                        </m:e>
                        <m:sub>
                          <m:r>
                            <a:rPr lang="en-US" altLang="zh-CN" sz="2800" i="1">
                              <a:latin typeface="Cambria Math" panose="02040503050406030204" pitchFamily="18" charset="0"/>
                            </a:rPr>
                            <m:t>𝑎</m:t>
                          </m:r>
                        </m:sub>
                      </m:sSub>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𝑞</m:t>
                          </m:r>
                        </m:e>
                        <m:sub>
                          <m:r>
                            <a:rPr lang="en-US" altLang="zh-CN" sz="2800" i="1">
                              <a:latin typeface="Cambria Math" panose="02040503050406030204" pitchFamily="18" charset="0"/>
                            </a:rPr>
                            <m:t>𝑎</m:t>
                          </m:r>
                        </m:sub>
                      </m:sSub>
                      <m:d>
                        <m:dPr>
                          <m:ctrlPr>
                            <a:rPr lang="en-US" altLang="zh-CN" sz="2800" i="1">
                              <a:latin typeface="Cambria Math" panose="02040503050406030204" pitchFamily="18" charset="0"/>
                            </a:rPr>
                          </m:ctrlPr>
                        </m:dPr>
                        <m:e>
                          <m:r>
                            <a:rPr lang="en-US" altLang="zh-CN" sz="2800" b="1" i="1">
                              <a:latin typeface="Cambria Math" panose="02040503050406030204" pitchFamily="18" charset="0"/>
                            </a:rPr>
                            <m:t>𝑬</m:t>
                          </m:r>
                          <m:r>
                            <a:rPr lang="en-US" altLang="zh-CN" sz="2800" b="1" i="1">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b="1" i="1">
                                  <a:latin typeface="Cambria Math" panose="02040503050406030204" pitchFamily="18" charset="0"/>
                                </a:rPr>
                                <m:t>𝒖</m:t>
                              </m:r>
                            </m:e>
                            <m:sub>
                              <m:r>
                                <a:rPr lang="en-US" altLang="zh-CN" sz="2800" i="1">
                                  <a:latin typeface="Cambria Math" panose="02040503050406030204" pitchFamily="18" charset="0"/>
                                </a:rPr>
                                <m:t>𝑎</m:t>
                              </m:r>
                            </m:sub>
                          </m:sSub>
                          <m:r>
                            <a:rPr lang="en-US" altLang="zh-CN" sz="2800" i="1">
                              <a:latin typeface="Cambria Math" panose="02040503050406030204" pitchFamily="18" charset="0"/>
                            </a:rPr>
                            <m:t>×</m:t>
                          </m:r>
                          <m:r>
                            <a:rPr lang="en-US" altLang="zh-CN" sz="2800" b="1" i="1">
                              <a:latin typeface="Cambria Math" panose="02040503050406030204" pitchFamily="18" charset="0"/>
                            </a:rPr>
                            <m:t>𝑩</m:t>
                          </m:r>
                        </m:e>
                      </m:d>
                    </m:oMath>
                  </m:oMathPara>
                </a14:m>
                <a:endParaRPr lang="en-US" altLang="zh-CN" sz="2800" b="1" i="1" dirty="0">
                  <a:latin typeface="Cambria Math" panose="02040503050406030204" pitchFamily="18" charset="0"/>
                </a:endParaRPr>
              </a:p>
              <a:p>
                <a:pPr marL="0" indent="0">
                  <a:lnSpc>
                    <a:spcPct val="90000"/>
                  </a:lnSpc>
                  <a:spcBef>
                    <a:spcPct val="50000"/>
                  </a:spcBef>
                  <a:buNone/>
                </a:pPr>
                <a14:m>
                  <m:oMathPara xmlns:m="http://schemas.openxmlformats.org/officeDocument/2006/math">
                    <m:oMathParaPr>
                      <m:jc m:val="centerGroup"/>
                    </m:oMathParaPr>
                    <m:oMath xmlns:m="http://schemas.openxmlformats.org/officeDocument/2006/math">
                      <m:r>
                        <a:rPr lang="en-US" altLang="zh-CN" sz="2800" b="1" i="1" smtClean="0">
                          <a:latin typeface="Cambria Math" panose="02040503050406030204" pitchFamily="18" charset="0"/>
                        </a:rPr>
                        <m:t>−</m:t>
                      </m:r>
                      <m:r>
                        <m:rPr>
                          <m:sty m:val="p"/>
                        </m:rPr>
                        <a:rPr lang="en-US" altLang="zh-CN" sz="2800">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m:t>
                          </m:r>
                          <m:r>
                            <a:rPr lang="en-US" altLang="zh-CN" sz="2800" b="1" i="1">
                              <a:latin typeface="Cambria Math" panose="02040503050406030204" pitchFamily="18" charset="0"/>
                            </a:rPr>
                            <m:t>𝑷</m:t>
                          </m:r>
                        </m:e>
                        <m:sub>
                          <m:r>
                            <a:rPr lang="en-US" altLang="zh-CN" sz="2800" i="1">
                              <a:latin typeface="Cambria Math" panose="02040503050406030204" pitchFamily="18" charset="0"/>
                            </a:rPr>
                            <m:t>𝑎</m:t>
                          </m:r>
                        </m:sub>
                      </m:sSub>
                      <m:r>
                        <a:rPr lang="en-US" altLang="zh-CN" sz="2800" i="1">
                          <a:latin typeface="Cambria Math" panose="02040503050406030204" pitchFamily="18" charset="0"/>
                        </a:rPr>
                        <m:t>−</m:t>
                      </m:r>
                      <m:nary>
                        <m:naryPr>
                          <m:chr m:val="∑"/>
                          <m:supHide m:val="on"/>
                          <m:ctrlPr>
                            <a:rPr lang="en-US" altLang="zh-CN" sz="2800" i="1">
                              <a:latin typeface="Cambria Math" panose="02040503050406030204" pitchFamily="18" charset="0"/>
                            </a:rPr>
                          </m:ctrlPr>
                        </m:naryPr>
                        <m:sub>
                          <m:r>
                            <m:rPr>
                              <m:brk m:alnAt="7"/>
                            </m:rPr>
                            <a:rPr lang="en-US" altLang="zh-CN" sz="2800" i="1">
                              <a:latin typeface="Cambria Math" panose="02040503050406030204" pitchFamily="18" charset="0"/>
                            </a:rPr>
                            <m:t>𝑏</m:t>
                          </m:r>
                        </m:sub>
                        <m:sup/>
                        <m:e>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𝜈</m:t>
                              </m:r>
                            </m:e>
                            <m:sub>
                              <m:r>
                                <a:rPr lang="en-US" altLang="zh-CN" sz="2800" i="1">
                                  <a:latin typeface="Cambria Math" panose="02040503050406030204" pitchFamily="18" charset="0"/>
                                </a:rPr>
                                <m:t>𝑎𝑏</m:t>
                              </m:r>
                            </m:sub>
                          </m:sSub>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𝑛</m:t>
                              </m:r>
                            </m:e>
                            <m:sub>
                              <m:r>
                                <a:rPr lang="en-US" altLang="zh-CN" sz="2800" i="1">
                                  <a:latin typeface="Cambria Math" panose="02040503050406030204" pitchFamily="18" charset="0"/>
                                </a:rPr>
                                <m:t>𝑎</m:t>
                              </m:r>
                            </m:sub>
                          </m:sSub>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𝑚</m:t>
                              </m:r>
                            </m:e>
                            <m:sub>
                              <m:r>
                                <a:rPr lang="en-US" altLang="zh-CN" sz="2800" i="1">
                                  <a:latin typeface="Cambria Math" panose="02040503050406030204" pitchFamily="18" charset="0"/>
                                </a:rPr>
                                <m:t>𝑎𝑏</m:t>
                              </m:r>
                            </m:sub>
                          </m:sSub>
                          <m:d>
                            <m:dPr>
                              <m:ctrlPr>
                                <a:rPr lang="en-US" altLang="zh-CN" sz="2800" i="1">
                                  <a:latin typeface="Cambria Math" panose="02040503050406030204" pitchFamily="18" charset="0"/>
                                </a:rPr>
                              </m:ctrlPr>
                            </m:dPr>
                            <m:e>
                              <m:sSub>
                                <m:sSubPr>
                                  <m:ctrlPr>
                                    <a:rPr lang="en-US" altLang="zh-CN" sz="2800" i="1">
                                      <a:latin typeface="Cambria Math" panose="02040503050406030204" pitchFamily="18" charset="0"/>
                                    </a:rPr>
                                  </m:ctrlPr>
                                </m:sSubPr>
                                <m:e>
                                  <m:r>
                                    <a:rPr lang="en-US" altLang="zh-CN" sz="2800" b="1" i="1">
                                      <a:latin typeface="Cambria Math" panose="02040503050406030204" pitchFamily="18" charset="0"/>
                                    </a:rPr>
                                    <m:t>𝒖</m:t>
                                  </m:r>
                                </m:e>
                                <m:sub>
                                  <m:r>
                                    <a:rPr lang="en-US" altLang="zh-CN" sz="2800" i="1">
                                      <a:latin typeface="Cambria Math" panose="02040503050406030204" pitchFamily="18" charset="0"/>
                                    </a:rPr>
                                    <m:t>𝑎</m:t>
                                  </m:r>
                                </m:sub>
                              </m:sSub>
                              <m:r>
                                <a:rPr lang="en-US" altLang="zh-CN" sz="2800" i="1">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b="1" i="1">
                                      <a:latin typeface="Cambria Math" panose="02040503050406030204" pitchFamily="18" charset="0"/>
                                    </a:rPr>
                                    <m:t>𝒖</m:t>
                                  </m:r>
                                </m:e>
                                <m:sub>
                                  <m:r>
                                    <a:rPr lang="en-US" altLang="zh-CN" sz="2800" i="1">
                                      <a:latin typeface="Cambria Math" panose="02040503050406030204" pitchFamily="18" charset="0"/>
                                    </a:rPr>
                                    <m:t>𝑏</m:t>
                                  </m:r>
                                </m:sub>
                              </m:sSub>
                            </m:e>
                          </m:d>
                        </m:e>
                      </m:nary>
                    </m:oMath>
                  </m:oMathPara>
                </a14:m>
                <a:endParaRPr lang="zh-CN" altLang="en-US" sz="2800" dirty="0"/>
              </a:p>
            </p:txBody>
          </p:sp>
        </mc:Choice>
        <mc:Fallback>
          <p:sp>
            <p:nvSpPr>
              <p:cNvPr id="89090" name="文本占位符 117762"/>
              <p:cNvSpPr>
                <a:spLocks noRot="1" noChangeAspect="1" noMove="1" noResize="1" noEditPoints="1" noAdjustHandles="1" noChangeArrowheads="1" noChangeShapeType="1" noTextEdit="1"/>
              </p:cNvSpPr>
              <p:nvPr>
                <p:ph idx="1"/>
              </p:nvPr>
            </p:nvSpPr>
            <p:spPr>
              <a:xfrm>
                <a:off x="468313" y="1412875"/>
                <a:ext cx="8147050" cy="5184775"/>
              </a:xfrm>
              <a:blipFill rotWithShape="1">
                <a:blip r:embed="rId1"/>
                <a:stretch>
                  <a:fillRect l="-4" r="4"/>
                </a:stretch>
              </a:blipFill>
            </p:spPr>
            <p:txBody>
              <a:bodyPr/>
              <a:lstStyle/>
              <a:p>
                <a:r>
                  <a:rPr lang="zh-CN" altLang="en-US">
                    <a:noFill/>
                  </a:rPr>
                  <a:t> </a:t>
                </a:r>
              </a:p>
            </p:txBody>
          </p:sp>
        </mc:Fallback>
      </mc:AlternateContent>
      <p:sp>
        <p:nvSpPr>
          <p:cNvPr id="89091" name="矩形 117763"/>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89092" name="矩形 117764"/>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Tree>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标题 117761"/>
          <p:cNvSpPr>
            <a:spLocks noGrp="1"/>
          </p:cNvSpPr>
          <p:nvPr>
            <p:ph type="title"/>
          </p:nvPr>
        </p:nvSpPr>
        <p:spPr/>
        <p:txBody>
          <a:bodyPr anchor="ctr"/>
          <a:lstStyle/>
          <a:p>
            <a:pPr marL="838200" indent="-838200"/>
            <a:r>
              <a:rPr lang="zh-CN" altLang="en-US" dirty="0"/>
              <a:t>受力方程</a:t>
            </a:r>
            <a:r>
              <a:rPr lang="en-US" altLang="zh-CN" dirty="0"/>
              <a:t>(</a:t>
            </a:r>
            <a:r>
              <a:rPr lang="zh-CN" altLang="en-US" dirty="0"/>
              <a:t>牛顿方程</a:t>
            </a:r>
            <a:r>
              <a:rPr lang="en-US" altLang="zh-CN" dirty="0"/>
              <a:t>)</a:t>
            </a:r>
            <a:endParaRPr lang="zh-CN" altLang="en-US" dirty="0"/>
          </a:p>
        </p:txBody>
      </p:sp>
      <mc:AlternateContent xmlns:mc="http://schemas.openxmlformats.org/markup-compatibility/2006">
        <mc:Choice xmlns:a14="http://schemas.microsoft.com/office/drawing/2010/main" Requires="a14">
          <p:sp>
            <p:nvSpPr>
              <p:cNvPr id="89090" name="文本占位符 117762"/>
              <p:cNvSpPr>
                <a:spLocks noGrp="1"/>
              </p:cNvSpPr>
              <p:nvPr>
                <p:ph idx="1"/>
              </p:nvPr>
            </p:nvSpPr>
            <p:spPr>
              <a:xfrm>
                <a:off x="468312" y="1412875"/>
                <a:ext cx="8218487" cy="5184775"/>
              </a:xfrm>
            </p:spPr>
            <p:txBody>
              <a:bodyPr anchor="t"/>
              <a:lstStyle/>
              <a:p>
                <a:pPr>
                  <a:spcBef>
                    <a:spcPts val="0"/>
                  </a:spcBef>
                </a:pPr>
                <a:r>
                  <a:rPr lang="zh-CN" altLang="en-US" dirty="0"/>
                  <a:t>单位体积中的等离子体随体运动时的受力</a:t>
                </a:r>
                <a:endParaRPr lang="en-US" altLang="zh-CN" dirty="0"/>
              </a:p>
              <a:p>
                <a:pPr marL="0" indent="0">
                  <a:spcBef>
                    <a:spcPts val="0"/>
                  </a:spcBef>
                  <a:buNone/>
                </a:pPr>
                <a:r>
                  <a:rPr lang="en-US" altLang="zh-CN" b="1" dirty="0"/>
                  <a:t>    </a:t>
                </a:r>
                <a14:m>
                  <m:oMath xmlns:m="http://schemas.openxmlformats.org/officeDocument/2006/math">
                    <m:r>
                      <a:rPr lang="en-US" altLang="zh-CN" b="1" i="1">
                        <a:latin typeface="Cambria Math" panose="02040503050406030204" pitchFamily="18" charset="0"/>
                      </a:rPr>
                      <m:t>𝒇</m:t>
                    </m:r>
                    <m:r>
                      <a:rPr lang="en-US" altLang="zh-CN" i="1">
                        <a:latin typeface="Cambria Math" panose="02040503050406030204" pitchFamily="18" charset="0"/>
                      </a:rPr>
                      <m:t>=</m:t>
                    </m:r>
                    <m:sSub>
                      <m:sSubPr>
                        <m:ctrlPr>
                          <a:rPr lang="en-US" altLang="zh-CN" i="1">
                            <a:latin typeface="Cambria Math" panose="02040503050406030204" pitchFamily="18" charset="0"/>
                          </a:rPr>
                        </m:ctrlPr>
                      </m:sSubPr>
                      <m:e>
                        <m:r>
                          <a:rPr lang="en-US" altLang="zh-CN" i="1">
                            <a:latin typeface="Cambria Math" panose="02040503050406030204" pitchFamily="18" charset="0"/>
                          </a:rPr>
                          <m:t>𝑛</m:t>
                        </m:r>
                      </m:e>
                      <m:sub>
                        <m:r>
                          <a:rPr lang="en-US" altLang="zh-CN" i="1">
                            <a:latin typeface="Cambria Math" panose="02040503050406030204" pitchFamily="18" charset="0"/>
                          </a:rPr>
                          <m:t>𝑎</m:t>
                        </m:r>
                      </m:sub>
                    </m:sSub>
                    <m:sSub>
                      <m:sSubPr>
                        <m:ctrlPr>
                          <a:rPr lang="en-US" altLang="zh-CN" i="1">
                            <a:latin typeface="Cambria Math" panose="02040503050406030204" pitchFamily="18" charset="0"/>
                          </a:rPr>
                        </m:ctrlPr>
                      </m:sSubPr>
                      <m:e>
                        <m:r>
                          <a:rPr lang="en-US" altLang="zh-CN" i="1">
                            <a:latin typeface="Cambria Math" panose="02040503050406030204" pitchFamily="18" charset="0"/>
                          </a:rPr>
                          <m:t>𝑚</m:t>
                        </m:r>
                      </m:e>
                      <m:sub>
                        <m:r>
                          <a:rPr lang="en-US" altLang="zh-CN" i="1">
                            <a:latin typeface="Cambria Math" panose="02040503050406030204" pitchFamily="18" charset="0"/>
                          </a:rPr>
                          <m:t>𝑎</m:t>
                        </m:r>
                      </m:sub>
                    </m:sSub>
                    <m:f>
                      <m:fPr>
                        <m:ctrlPr>
                          <a:rPr lang="en-US" altLang="zh-CN" i="1">
                            <a:latin typeface="Cambria Math" panose="02040503050406030204" pitchFamily="18" charset="0"/>
                          </a:rPr>
                        </m:ctrlPr>
                      </m:fPr>
                      <m:num>
                        <m:r>
                          <a:rPr lang="en-US" altLang="zh-CN" i="1">
                            <a:latin typeface="Cambria Math" panose="02040503050406030204" pitchFamily="18" charset="0"/>
                          </a:rPr>
                          <m:t>𝑑</m:t>
                        </m:r>
                        <m:sSub>
                          <m:sSubPr>
                            <m:ctrlPr>
                              <a:rPr lang="en-US" altLang="zh-CN" i="1">
                                <a:latin typeface="Cambria Math" panose="02040503050406030204" pitchFamily="18" charset="0"/>
                              </a:rPr>
                            </m:ctrlPr>
                          </m:sSubPr>
                          <m:e>
                            <m:r>
                              <a:rPr lang="en-US" altLang="zh-CN" b="1" i="1">
                                <a:latin typeface="Cambria Math" panose="02040503050406030204" pitchFamily="18" charset="0"/>
                              </a:rPr>
                              <m:t>𝒖</m:t>
                            </m:r>
                          </m:e>
                          <m:sub>
                            <m:r>
                              <a:rPr lang="en-US" altLang="zh-CN" i="1">
                                <a:latin typeface="Cambria Math" panose="02040503050406030204" pitchFamily="18" charset="0"/>
                              </a:rPr>
                              <m:t>𝑎</m:t>
                            </m:r>
                          </m:sub>
                        </m:sSub>
                      </m:num>
                      <m:den>
                        <m:r>
                          <a:rPr lang="en-US" altLang="zh-CN" i="1">
                            <a:latin typeface="Cambria Math" panose="02040503050406030204" pitchFamily="18" charset="0"/>
                          </a:rPr>
                          <m:t>𝑑𝑡</m:t>
                        </m:r>
                      </m:den>
                    </m:f>
                  </m:oMath>
                </a14:m>
                <a:r>
                  <a:rPr lang="zh-CN" altLang="en-US" dirty="0"/>
                  <a:t>，分别来自：</a:t>
                </a:r>
                <a:endParaRPr lang="en-US" altLang="zh-CN" dirty="0"/>
              </a:p>
              <a:p>
                <a:pPr lvl="1">
                  <a:lnSpc>
                    <a:spcPct val="90000"/>
                  </a:lnSpc>
                  <a:spcBef>
                    <a:spcPct val="50000"/>
                  </a:spcBef>
                </a:pPr>
                <a:r>
                  <a:rPr lang="zh-CN" altLang="en-US" dirty="0"/>
                  <a:t>压力梯度力：</a:t>
                </a:r>
                <a14:m>
                  <m:oMath xmlns:m="http://schemas.openxmlformats.org/officeDocument/2006/math">
                    <m:r>
                      <a:rPr lang="en-US" altLang="zh-CN" b="1" i="1">
                        <a:latin typeface="Cambria Math" panose="02040503050406030204" pitchFamily="18" charset="0"/>
                      </a:rPr>
                      <m:t>−</m:t>
                    </m:r>
                    <m:r>
                      <m:rPr>
                        <m:sty m:val="p"/>
                      </m:rPr>
                      <a:rPr lang="en-US" altLang="zh-CN">
                        <a:latin typeface="Cambria Math" panose="02040503050406030204" pitchFamily="18" charset="0"/>
                      </a:rPr>
                      <m:t>∇</m:t>
                    </m:r>
                    <m:sSub>
                      <m:sSubPr>
                        <m:ctrlPr>
                          <a:rPr lang="en-US" altLang="zh-CN" i="1">
                            <a:latin typeface="Cambria Math" panose="02040503050406030204" pitchFamily="18" charset="0"/>
                          </a:rPr>
                        </m:ctrlPr>
                      </m:sSubPr>
                      <m:e>
                        <m:r>
                          <a:rPr lang="en-US" altLang="zh-CN" i="1">
                            <a:latin typeface="Cambria Math" panose="02040503050406030204" pitchFamily="18" charset="0"/>
                          </a:rPr>
                          <m:t>⋅</m:t>
                        </m:r>
                        <m:r>
                          <a:rPr lang="en-US" altLang="zh-CN" b="1" i="1">
                            <a:latin typeface="Cambria Math" panose="02040503050406030204" pitchFamily="18" charset="0"/>
                          </a:rPr>
                          <m:t>𝑷</m:t>
                        </m:r>
                      </m:e>
                      <m:sub>
                        <m:r>
                          <a:rPr lang="en-US" altLang="zh-CN" i="1">
                            <a:latin typeface="Cambria Math" panose="02040503050406030204" pitchFamily="18" charset="0"/>
                          </a:rPr>
                          <m:t>𝑎</m:t>
                        </m:r>
                      </m:sub>
                    </m:sSub>
                  </m:oMath>
                </a14:m>
                <a:r>
                  <a:rPr lang="zh-CN" altLang="en-US" dirty="0"/>
                  <a:t>，流体中也有这种力，例如风力，水的浮力，飞机的升力等。</a:t>
                </a:r>
                <a:endParaRPr lang="en-US" altLang="zh-CN" dirty="0"/>
              </a:p>
              <a:p>
                <a:pPr lvl="1">
                  <a:lnSpc>
                    <a:spcPct val="90000"/>
                  </a:lnSpc>
                  <a:spcBef>
                    <a:spcPct val="50000"/>
                  </a:spcBef>
                </a:pPr>
                <a:r>
                  <a:rPr lang="zh-CN" altLang="en-US" dirty="0"/>
                  <a:t>电磁力：</a:t>
                </a:r>
                <a14:m>
                  <m:oMath xmlns:m="http://schemas.openxmlformats.org/officeDocument/2006/math">
                    <m:sSub>
                      <m:sSubPr>
                        <m:ctrlPr>
                          <a:rPr lang="en-US" altLang="zh-CN" i="1">
                            <a:latin typeface="Cambria Math" panose="02040503050406030204" pitchFamily="18" charset="0"/>
                          </a:rPr>
                        </m:ctrlPr>
                      </m:sSubPr>
                      <m:e>
                        <m:r>
                          <a:rPr lang="en-US" altLang="zh-CN" i="1">
                            <a:latin typeface="Cambria Math" panose="02040503050406030204" pitchFamily="18" charset="0"/>
                          </a:rPr>
                          <m:t>𝑛</m:t>
                        </m:r>
                      </m:e>
                      <m:sub>
                        <m:r>
                          <a:rPr lang="en-US" altLang="zh-CN" i="1">
                            <a:latin typeface="Cambria Math" panose="02040503050406030204" pitchFamily="18" charset="0"/>
                          </a:rPr>
                          <m:t>𝑎</m:t>
                        </m:r>
                      </m:sub>
                    </m:sSub>
                    <m:sSub>
                      <m:sSubPr>
                        <m:ctrlPr>
                          <a:rPr lang="en-US" altLang="zh-CN" i="1">
                            <a:latin typeface="Cambria Math" panose="02040503050406030204" pitchFamily="18" charset="0"/>
                          </a:rPr>
                        </m:ctrlPr>
                      </m:sSubPr>
                      <m:e>
                        <m:r>
                          <a:rPr lang="en-US" altLang="zh-CN" i="1">
                            <a:latin typeface="Cambria Math" panose="02040503050406030204" pitchFamily="18" charset="0"/>
                          </a:rPr>
                          <m:t>𝑞</m:t>
                        </m:r>
                      </m:e>
                      <m:sub>
                        <m:r>
                          <a:rPr lang="en-US" altLang="zh-CN" i="1">
                            <a:latin typeface="Cambria Math" panose="02040503050406030204" pitchFamily="18" charset="0"/>
                          </a:rPr>
                          <m:t>𝑎</m:t>
                        </m:r>
                      </m:sub>
                    </m:sSub>
                    <m:d>
                      <m:dPr>
                        <m:ctrlPr>
                          <a:rPr lang="en-US" altLang="zh-CN" i="1">
                            <a:latin typeface="Cambria Math" panose="02040503050406030204" pitchFamily="18" charset="0"/>
                          </a:rPr>
                        </m:ctrlPr>
                      </m:dPr>
                      <m:e>
                        <m:r>
                          <a:rPr lang="en-US" altLang="zh-CN" b="1" i="1">
                            <a:latin typeface="Cambria Math" panose="02040503050406030204" pitchFamily="18" charset="0"/>
                          </a:rPr>
                          <m:t>𝑬</m:t>
                        </m:r>
                        <m:r>
                          <a:rPr lang="en-US" altLang="zh-CN" b="1" i="1">
                            <a:latin typeface="Cambria Math" panose="02040503050406030204" pitchFamily="18" charset="0"/>
                          </a:rPr>
                          <m:t>+</m:t>
                        </m:r>
                        <m:sSub>
                          <m:sSubPr>
                            <m:ctrlPr>
                              <a:rPr lang="en-US" altLang="zh-CN" i="1">
                                <a:latin typeface="Cambria Math" panose="02040503050406030204" pitchFamily="18" charset="0"/>
                              </a:rPr>
                            </m:ctrlPr>
                          </m:sSubPr>
                          <m:e>
                            <m:r>
                              <a:rPr lang="en-US" altLang="zh-CN" b="1" i="1">
                                <a:latin typeface="Cambria Math" panose="02040503050406030204" pitchFamily="18" charset="0"/>
                              </a:rPr>
                              <m:t>𝒖</m:t>
                            </m:r>
                          </m:e>
                          <m:sub>
                            <m:r>
                              <a:rPr lang="en-US" altLang="zh-CN" i="1">
                                <a:latin typeface="Cambria Math" panose="02040503050406030204" pitchFamily="18" charset="0"/>
                              </a:rPr>
                              <m:t>𝑎</m:t>
                            </m:r>
                          </m:sub>
                        </m:sSub>
                        <m:r>
                          <a:rPr lang="en-US" altLang="zh-CN" i="1">
                            <a:latin typeface="Cambria Math" panose="02040503050406030204" pitchFamily="18" charset="0"/>
                          </a:rPr>
                          <m:t>×</m:t>
                        </m:r>
                        <m:r>
                          <a:rPr lang="en-US" altLang="zh-CN" b="1" i="1">
                            <a:latin typeface="Cambria Math" panose="02040503050406030204" pitchFamily="18" charset="0"/>
                          </a:rPr>
                          <m:t>𝑩</m:t>
                        </m:r>
                      </m:e>
                    </m:d>
                  </m:oMath>
                </a14:m>
                <a:r>
                  <a:rPr lang="zh-CN" altLang="en-US" dirty="0"/>
                  <a:t>，其中电场力在电中性等离子体中经求和后会相消。</a:t>
                </a:r>
                <a:endParaRPr lang="en-US" altLang="zh-CN" dirty="0"/>
              </a:p>
              <a:p>
                <a:pPr lvl="1">
                  <a:lnSpc>
                    <a:spcPct val="90000"/>
                  </a:lnSpc>
                  <a:spcBef>
                    <a:spcPct val="50000"/>
                  </a:spcBef>
                </a:pPr>
                <a:r>
                  <a:rPr lang="zh-CN" altLang="en-US" dirty="0"/>
                  <a:t>碰撞阻力：</a:t>
                </a:r>
                <a14:m>
                  <m:oMath xmlns:m="http://schemas.openxmlformats.org/officeDocument/2006/math">
                    <m:r>
                      <a:rPr lang="en-US" altLang="zh-CN" i="1">
                        <a:latin typeface="Cambria Math" panose="02040503050406030204" pitchFamily="18" charset="0"/>
                      </a:rPr>
                      <m:t>−</m:t>
                    </m:r>
                    <m:nary>
                      <m:naryPr>
                        <m:chr m:val="∑"/>
                        <m:supHide m:val="on"/>
                        <m:ctrlPr>
                          <a:rPr lang="en-US" altLang="zh-CN" i="1">
                            <a:latin typeface="Cambria Math" panose="02040503050406030204" pitchFamily="18" charset="0"/>
                          </a:rPr>
                        </m:ctrlPr>
                      </m:naryPr>
                      <m:sub>
                        <m:r>
                          <m:rPr>
                            <m:brk m:alnAt="7"/>
                          </m:rPr>
                          <a:rPr lang="en-US" altLang="zh-CN" i="1">
                            <a:latin typeface="Cambria Math" panose="02040503050406030204" pitchFamily="18" charset="0"/>
                          </a:rPr>
                          <m:t>𝑏</m:t>
                        </m:r>
                      </m:sub>
                      <m:sup/>
                      <m:e>
                        <m:sSub>
                          <m:sSubPr>
                            <m:ctrlPr>
                              <a:rPr lang="en-US" altLang="zh-CN" i="1">
                                <a:latin typeface="Cambria Math" panose="02040503050406030204" pitchFamily="18" charset="0"/>
                              </a:rPr>
                            </m:ctrlPr>
                          </m:sSubPr>
                          <m:e>
                            <m:r>
                              <a:rPr lang="en-US" altLang="zh-CN" i="1">
                                <a:latin typeface="Cambria Math" panose="02040503050406030204" pitchFamily="18" charset="0"/>
                              </a:rPr>
                              <m:t>𝜈</m:t>
                            </m:r>
                          </m:e>
                          <m:sub>
                            <m:r>
                              <a:rPr lang="en-US" altLang="zh-CN" i="1">
                                <a:latin typeface="Cambria Math" panose="02040503050406030204" pitchFamily="18" charset="0"/>
                              </a:rPr>
                              <m:t>𝑎𝑏</m:t>
                            </m:r>
                          </m:sub>
                        </m:sSub>
                        <m:sSub>
                          <m:sSubPr>
                            <m:ctrlPr>
                              <a:rPr lang="en-US" altLang="zh-CN" i="1">
                                <a:latin typeface="Cambria Math" panose="02040503050406030204" pitchFamily="18" charset="0"/>
                              </a:rPr>
                            </m:ctrlPr>
                          </m:sSubPr>
                          <m:e>
                            <m:r>
                              <a:rPr lang="en-US" altLang="zh-CN" i="1">
                                <a:latin typeface="Cambria Math" panose="02040503050406030204" pitchFamily="18" charset="0"/>
                              </a:rPr>
                              <m:t>𝑛</m:t>
                            </m:r>
                          </m:e>
                          <m:sub>
                            <m:r>
                              <a:rPr lang="en-US" altLang="zh-CN" i="1">
                                <a:latin typeface="Cambria Math" panose="02040503050406030204" pitchFamily="18" charset="0"/>
                              </a:rPr>
                              <m:t>𝑎</m:t>
                            </m:r>
                          </m:sub>
                        </m:sSub>
                        <m:sSub>
                          <m:sSubPr>
                            <m:ctrlPr>
                              <a:rPr lang="en-US" altLang="zh-CN" i="1">
                                <a:latin typeface="Cambria Math" panose="02040503050406030204" pitchFamily="18" charset="0"/>
                              </a:rPr>
                            </m:ctrlPr>
                          </m:sSubPr>
                          <m:e>
                            <m:r>
                              <a:rPr lang="en-US" altLang="zh-CN" i="1">
                                <a:latin typeface="Cambria Math" panose="02040503050406030204" pitchFamily="18" charset="0"/>
                              </a:rPr>
                              <m:t>𝑚</m:t>
                            </m:r>
                          </m:e>
                          <m:sub>
                            <m:r>
                              <a:rPr lang="en-US" altLang="zh-CN" i="1">
                                <a:latin typeface="Cambria Math" panose="02040503050406030204" pitchFamily="18" charset="0"/>
                              </a:rPr>
                              <m:t>𝑎𝑏</m:t>
                            </m:r>
                          </m:sub>
                        </m:sSub>
                        <m:d>
                          <m:dPr>
                            <m:ctrlPr>
                              <a:rPr lang="en-US" altLang="zh-CN" i="1">
                                <a:latin typeface="Cambria Math" panose="02040503050406030204" pitchFamily="18" charset="0"/>
                              </a:rPr>
                            </m:ctrlPr>
                          </m:dPr>
                          <m:e>
                            <m:sSub>
                              <m:sSubPr>
                                <m:ctrlPr>
                                  <a:rPr lang="en-US" altLang="zh-CN" i="1">
                                    <a:latin typeface="Cambria Math" panose="02040503050406030204" pitchFamily="18" charset="0"/>
                                  </a:rPr>
                                </m:ctrlPr>
                              </m:sSubPr>
                              <m:e>
                                <m:r>
                                  <a:rPr lang="en-US" altLang="zh-CN" b="1" i="1">
                                    <a:latin typeface="Cambria Math" panose="02040503050406030204" pitchFamily="18" charset="0"/>
                                  </a:rPr>
                                  <m:t>𝒖</m:t>
                                </m:r>
                              </m:e>
                              <m:sub>
                                <m:r>
                                  <a:rPr lang="en-US" altLang="zh-CN" i="1">
                                    <a:latin typeface="Cambria Math" panose="02040503050406030204" pitchFamily="18" charset="0"/>
                                  </a:rPr>
                                  <m:t>𝑎</m:t>
                                </m:r>
                              </m:sub>
                            </m:sSub>
                            <m:r>
                              <a:rPr lang="en-US" altLang="zh-CN" i="1">
                                <a:latin typeface="Cambria Math" panose="02040503050406030204" pitchFamily="18" charset="0"/>
                              </a:rPr>
                              <m:t>−</m:t>
                            </m:r>
                            <m:sSub>
                              <m:sSubPr>
                                <m:ctrlPr>
                                  <a:rPr lang="en-US" altLang="zh-CN" i="1">
                                    <a:latin typeface="Cambria Math" panose="02040503050406030204" pitchFamily="18" charset="0"/>
                                  </a:rPr>
                                </m:ctrlPr>
                              </m:sSubPr>
                              <m:e>
                                <m:r>
                                  <a:rPr lang="en-US" altLang="zh-CN" b="1" i="1">
                                    <a:latin typeface="Cambria Math" panose="02040503050406030204" pitchFamily="18" charset="0"/>
                                  </a:rPr>
                                  <m:t>𝒖</m:t>
                                </m:r>
                              </m:e>
                              <m:sub>
                                <m:r>
                                  <a:rPr lang="en-US" altLang="zh-CN" i="1">
                                    <a:latin typeface="Cambria Math" panose="02040503050406030204" pitchFamily="18" charset="0"/>
                                  </a:rPr>
                                  <m:t>𝑏</m:t>
                                </m:r>
                              </m:sub>
                            </m:sSub>
                          </m:e>
                        </m:d>
                      </m:e>
                    </m:nary>
                  </m:oMath>
                </a14:m>
                <a:r>
                  <a:rPr lang="zh-CN" altLang="en-US" dirty="0"/>
                  <a:t>。碰撞频率可使用库仑碰撞频率。此项中含不同种类粒子的速度差，碰撞可能使各种离子速度趋于一致，但若有电流，电子与离子必然有速度差。</a:t>
                </a:r>
                <a:endParaRPr lang="zh-CN" altLang="en-US" dirty="0"/>
              </a:p>
              <a:p>
                <a:pPr>
                  <a:lnSpc>
                    <a:spcPct val="90000"/>
                  </a:lnSpc>
                </a:pPr>
                <a:endParaRPr lang="zh-CN" altLang="en-US" dirty="0"/>
              </a:p>
            </p:txBody>
          </p:sp>
        </mc:Choice>
        <mc:Fallback>
          <p:sp>
            <p:nvSpPr>
              <p:cNvPr id="89090" name="文本占位符 117762"/>
              <p:cNvSpPr>
                <a:spLocks noRot="1" noChangeAspect="1" noMove="1" noResize="1" noEditPoints="1" noAdjustHandles="1" noChangeArrowheads="1" noChangeShapeType="1" noTextEdit="1"/>
              </p:cNvSpPr>
              <p:nvPr>
                <p:ph idx="1"/>
              </p:nvPr>
            </p:nvSpPr>
            <p:spPr>
              <a:xfrm>
                <a:off x="468312" y="1412875"/>
                <a:ext cx="8218487" cy="5184775"/>
              </a:xfrm>
              <a:blipFill rotWithShape="1">
                <a:blip r:embed="rId1"/>
                <a:stretch>
                  <a:fillRect l="-4" r="8" b="-7091"/>
                </a:stretch>
              </a:blipFill>
            </p:spPr>
            <p:txBody>
              <a:bodyPr/>
              <a:lstStyle/>
              <a:p>
                <a:r>
                  <a:rPr lang="zh-CN" altLang="en-US">
                    <a:noFill/>
                  </a:rPr>
                  <a:t> </a:t>
                </a:r>
              </a:p>
            </p:txBody>
          </p:sp>
        </mc:Fallback>
      </mc:AlternateContent>
      <p:sp>
        <p:nvSpPr>
          <p:cNvPr id="89091" name="矩形 117763"/>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89092" name="矩形 117764"/>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Tree>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标题 112641"/>
          <p:cNvSpPr>
            <a:spLocks noGrp="1"/>
          </p:cNvSpPr>
          <p:nvPr>
            <p:ph type="title"/>
          </p:nvPr>
        </p:nvSpPr>
        <p:spPr/>
        <p:txBody>
          <a:bodyPr anchor="ctr"/>
          <a:lstStyle/>
          <a:p>
            <a:pPr marL="838200" indent="-838200"/>
            <a:r>
              <a:rPr lang="zh-CN" altLang="en-US" dirty="0"/>
              <a:t>二阶</a:t>
            </a:r>
            <a:r>
              <a:rPr lang="en-US" altLang="zh-CN" dirty="0"/>
              <a:t>(</a:t>
            </a:r>
            <a:r>
              <a:rPr lang="zh-CN" altLang="en-US" dirty="0"/>
              <a:t>平方</a:t>
            </a:r>
            <a:r>
              <a:rPr lang="en-US" altLang="zh-CN" dirty="0"/>
              <a:t>)</a:t>
            </a:r>
            <a:r>
              <a:rPr lang="zh-CN" altLang="en-US" dirty="0"/>
              <a:t>矩方程</a:t>
            </a:r>
            <a:endParaRPr lang="zh-CN" altLang="en-US" dirty="0"/>
          </a:p>
        </p:txBody>
      </p:sp>
      <mc:AlternateContent xmlns:mc="http://schemas.openxmlformats.org/markup-compatibility/2006">
        <mc:Choice xmlns:a14="http://schemas.microsoft.com/office/drawing/2010/main" Requires="a14">
          <p:sp>
            <p:nvSpPr>
              <p:cNvPr id="83970" name="文本占位符 112642"/>
              <p:cNvSpPr>
                <a:spLocks noGrp="1"/>
              </p:cNvSpPr>
              <p:nvPr>
                <p:ph idx="1"/>
              </p:nvPr>
            </p:nvSpPr>
            <p:spPr>
              <a:xfrm>
                <a:off x="251520" y="1333894"/>
                <a:ext cx="8892480" cy="5242593"/>
              </a:xfrm>
            </p:spPr>
            <p:txBody>
              <a:bodyPr anchor="t"/>
              <a:lstStyle/>
              <a:p>
                <a:pPr>
                  <a:spcBef>
                    <a:spcPts val="0"/>
                  </a:spcBef>
                </a:pPr>
                <a:r>
                  <a:rPr lang="zh-CN" altLang="en-US" sz="2800" dirty="0">
                    <a:solidFill>
                      <a:schemeClr val="tx1"/>
                    </a:solidFill>
                  </a:rPr>
                  <a:t>在矩方程中，取</a:t>
                </a:r>
                <a14:m>
                  <m:oMath xmlns:m="http://schemas.openxmlformats.org/officeDocument/2006/math">
                    <m:r>
                      <a:rPr lang="en-US" altLang="zh-CN" sz="2800" i="1" dirty="0">
                        <a:solidFill>
                          <a:schemeClr val="tx1"/>
                        </a:solidFill>
                        <a:latin typeface="Cambria Math" panose="02040503050406030204" pitchFamily="18" charset="0"/>
                      </a:rPr>
                      <m:t>𝜓</m:t>
                    </m:r>
                    <m:r>
                      <a:rPr lang="en-US" altLang="zh-CN" sz="2800" b="0" i="1" dirty="0" smtClean="0">
                        <a:solidFill>
                          <a:schemeClr val="tx1"/>
                        </a:solidFill>
                        <a:latin typeface="Cambria Math" panose="02040503050406030204" pitchFamily="18" charset="0"/>
                      </a:rPr>
                      <m:t>=</m:t>
                    </m:r>
                    <m:sSubSup>
                      <m:sSubSupPr>
                        <m:ctrlPr>
                          <a:rPr lang="en-US" altLang="zh-CN" sz="2800" b="0" i="1" dirty="0" smtClean="0">
                            <a:solidFill>
                              <a:schemeClr val="tx1"/>
                            </a:solidFill>
                            <a:latin typeface="Cambria Math" panose="02040503050406030204" pitchFamily="18" charset="0"/>
                          </a:rPr>
                        </m:ctrlPr>
                      </m:sSubSupPr>
                      <m:e>
                        <m:r>
                          <a:rPr lang="en-US" altLang="zh-CN" sz="2800" b="0" i="1" dirty="0" smtClean="0">
                            <a:solidFill>
                              <a:schemeClr val="tx1"/>
                            </a:solidFill>
                            <a:latin typeface="Cambria Math" panose="02040503050406030204" pitchFamily="18" charset="0"/>
                          </a:rPr>
                          <m:t>𝑣</m:t>
                        </m:r>
                      </m:e>
                      <m:sub>
                        <m:r>
                          <a:rPr lang="en-US" altLang="zh-CN" sz="2800" b="0" i="1" dirty="0" smtClean="0">
                            <a:solidFill>
                              <a:schemeClr val="tx1"/>
                            </a:solidFill>
                            <a:latin typeface="Cambria Math" panose="02040503050406030204" pitchFamily="18" charset="0"/>
                          </a:rPr>
                          <m:t>𝑥</m:t>
                        </m:r>
                      </m:sub>
                      <m:sup>
                        <m:r>
                          <a:rPr lang="en-US" altLang="zh-CN" sz="2800" b="0" i="1" dirty="0" smtClean="0">
                            <a:solidFill>
                              <a:schemeClr val="tx1"/>
                            </a:solidFill>
                            <a:latin typeface="Cambria Math" panose="02040503050406030204" pitchFamily="18" charset="0"/>
                          </a:rPr>
                          <m:t>2</m:t>
                        </m:r>
                      </m:sup>
                    </m:sSubSup>
                    <m:r>
                      <a:rPr lang="en-US" altLang="zh-CN" sz="2800" b="0" i="1" dirty="0" smtClean="0">
                        <a:solidFill>
                          <a:schemeClr val="tx1"/>
                        </a:solidFill>
                        <a:latin typeface="Cambria Math" panose="02040503050406030204" pitchFamily="18" charset="0"/>
                      </a:rPr>
                      <m:t>=</m:t>
                    </m:r>
                    <m:sSup>
                      <m:sSupPr>
                        <m:ctrlPr>
                          <a:rPr lang="en-US" altLang="zh-CN" sz="2800" b="0" i="1" dirty="0" smtClean="0">
                            <a:solidFill>
                              <a:schemeClr val="tx1"/>
                            </a:solidFill>
                            <a:latin typeface="Cambria Math" panose="02040503050406030204" pitchFamily="18" charset="0"/>
                          </a:rPr>
                        </m:ctrlPr>
                      </m:sSupPr>
                      <m:e>
                        <m:d>
                          <m:dPr>
                            <m:ctrlPr>
                              <a:rPr lang="en-US" altLang="zh-CN" sz="2800" b="0" i="1" dirty="0" smtClean="0">
                                <a:solidFill>
                                  <a:schemeClr val="tx1"/>
                                </a:solidFill>
                                <a:latin typeface="Cambria Math" panose="02040503050406030204" pitchFamily="18" charset="0"/>
                              </a:rPr>
                            </m:ctrlPr>
                          </m:dPr>
                          <m:e>
                            <m:d>
                              <m:dPr>
                                <m:ctrlPr>
                                  <a:rPr lang="en-US" altLang="zh-CN" sz="2800" b="0" i="1" dirty="0" smtClean="0">
                                    <a:solidFill>
                                      <a:schemeClr val="tx1"/>
                                    </a:solidFill>
                                    <a:latin typeface="Cambria Math" panose="02040503050406030204" pitchFamily="18" charset="0"/>
                                  </a:rPr>
                                </m:ctrlPr>
                              </m:dPr>
                              <m:e>
                                <m:sSub>
                                  <m:sSubPr>
                                    <m:ctrlPr>
                                      <a:rPr lang="en-US" altLang="zh-CN" sz="2800" b="0" i="1" dirty="0" smtClean="0">
                                        <a:solidFill>
                                          <a:schemeClr val="tx1"/>
                                        </a:solidFill>
                                        <a:latin typeface="Cambria Math" panose="02040503050406030204" pitchFamily="18" charset="0"/>
                                      </a:rPr>
                                    </m:ctrlPr>
                                  </m:sSubPr>
                                  <m:e>
                                    <m:r>
                                      <a:rPr lang="en-US" altLang="zh-CN" sz="2800" b="0" i="1" dirty="0" smtClean="0">
                                        <a:solidFill>
                                          <a:schemeClr val="tx1"/>
                                        </a:solidFill>
                                        <a:latin typeface="Cambria Math" panose="02040503050406030204" pitchFamily="18" charset="0"/>
                                      </a:rPr>
                                      <m:t>𝑣</m:t>
                                    </m:r>
                                  </m:e>
                                  <m:sub>
                                    <m:r>
                                      <a:rPr lang="en-US" altLang="zh-CN" sz="2800" b="0" i="1" dirty="0" smtClean="0">
                                        <a:solidFill>
                                          <a:schemeClr val="tx1"/>
                                        </a:solidFill>
                                        <a:latin typeface="Cambria Math" panose="02040503050406030204" pitchFamily="18" charset="0"/>
                                      </a:rPr>
                                      <m:t>𝑥</m:t>
                                    </m:r>
                                  </m:sub>
                                </m:sSub>
                                <m:r>
                                  <a:rPr lang="en-US" altLang="zh-CN" sz="2800" b="0" i="1" dirty="0" smtClean="0">
                                    <a:solidFill>
                                      <a:schemeClr val="tx1"/>
                                    </a:solidFill>
                                    <a:latin typeface="Cambria Math" panose="02040503050406030204" pitchFamily="18" charset="0"/>
                                  </a:rPr>
                                  <m:t>−</m:t>
                                </m:r>
                                <m:sSub>
                                  <m:sSubPr>
                                    <m:ctrlPr>
                                      <a:rPr lang="en-US" altLang="zh-CN" sz="2800" b="0" i="1" dirty="0" smtClean="0">
                                        <a:solidFill>
                                          <a:schemeClr val="tx1"/>
                                        </a:solidFill>
                                        <a:latin typeface="Cambria Math" panose="02040503050406030204" pitchFamily="18" charset="0"/>
                                      </a:rPr>
                                    </m:ctrlPr>
                                  </m:sSubPr>
                                  <m:e>
                                    <m:r>
                                      <a:rPr lang="en-US" altLang="zh-CN" sz="2800" b="0" i="1" dirty="0" smtClean="0">
                                        <a:solidFill>
                                          <a:schemeClr val="tx1"/>
                                        </a:solidFill>
                                        <a:latin typeface="Cambria Math" panose="02040503050406030204" pitchFamily="18" charset="0"/>
                                      </a:rPr>
                                      <m:t>𝑢</m:t>
                                    </m:r>
                                  </m:e>
                                  <m:sub>
                                    <m:r>
                                      <a:rPr lang="en-US" altLang="zh-CN" sz="2800" b="0" i="1" dirty="0" smtClean="0">
                                        <a:solidFill>
                                          <a:schemeClr val="tx1"/>
                                        </a:solidFill>
                                        <a:latin typeface="Cambria Math" panose="02040503050406030204" pitchFamily="18" charset="0"/>
                                      </a:rPr>
                                      <m:t>𝑥</m:t>
                                    </m:r>
                                  </m:sub>
                                </m:sSub>
                              </m:e>
                            </m:d>
                            <m:r>
                              <a:rPr lang="en-US" altLang="zh-CN" sz="2800" b="0" i="1" dirty="0" smtClean="0">
                                <a:solidFill>
                                  <a:schemeClr val="tx1"/>
                                </a:solidFill>
                                <a:latin typeface="Cambria Math" panose="02040503050406030204" pitchFamily="18" charset="0"/>
                              </a:rPr>
                              <m:t>+</m:t>
                            </m:r>
                            <m:sSub>
                              <m:sSubPr>
                                <m:ctrlPr>
                                  <a:rPr lang="en-US" altLang="zh-CN" sz="2800" b="0" i="1" dirty="0" smtClean="0">
                                    <a:solidFill>
                                      <a:schemeClr val="tx1"/>
                                    </a:solidFill>
                                    <a:latin typeface="Cambria Math" panose="02040503050406030204" pitchFamily="18" charset="0"/>
                                  </a:rPr>
                                </m:ctrlPr>
                              </m:sSubPr>
                              <m:e>
                                <m:r>
                                  <a:rPr lang="en-US" altLang="zh-CN" sz="2800" b="0" i="1" dirty="0" smtClean="0">
                                    <a:solidFill>
                                      <a:schemeClr val="tx1"/>
                                    </a:solidFill>
                                    <a:latin typeface="Cambria Math" panose="02040503050406030204" pitchFamily="18" charset="0"/>
                                  </a:rPr>
                                  <m:t>𝑢</m:t>
                                </m:r>
                              </m:e>
                              <m:sub>
                                <m:r>
                                  <a:rPr lang="en-US" altLang="zh-CN" sz="2800" b="0" i="1" dirty="0" smtClean="0">
                                    <a:solidFill>
                                      <a:schemeClr val="tx1"/>
                                    </a:solidFill>
                                    <a:latin typeface="Cambria Math" panose="02040503050406030204" pitchFamily="18" charset="0"/>
                                  </a:rPr>
                                  <m:t>𝑥</m:t>
                                </m:r>
                              </m:sub>
                            </m:sSub>
                          </m:e>
                        </m:d>
                      </m:e>
                      <m:sup>
                        <m:r>
                          <a:rPr lang="en-US" altLang="zh-CN" sz="2800" b="0" i="1" dirty="0" smtClean="0">
                            <a:solidFill>
                              <a:schemeClr val="tx1"/>
                            </a:solidFill>
                            <a:latin typeface="Cambria Math" panose="02040503050406030204" pitchFamily="18" charset="0"/>
                          </a:rPr>
                          <m:t>2</m:t>
                        </m:r>
                      </m:sup>
                    </m:sSup>
                  </m:oMath>
                </a14:m>
                <a:r>
                  <a:rPr lang="zh-CN" altLang="en-US" sz="2800" dirty="0">
                    <a:solidFill>
                      <a:schemeClr val="tx1"/>
                    </a:solidFill>
                  </a:rPr>
                  <a:t>，有</a:t>
                </a:r>
                <a:endParaRPr lang="en-US" altLang="zh-CN" sz="2800" dirty="0">
                  <a:solidFill>
                    <a:schemeClr val="tx1"/>
                  </a:solidFill>
                </a:endParaRPr>
              </a:p>
              <a:p>
                <a:pPr marL="0" indent="0">
                  <a:spcBef>
                    <a:spcPts val="0"/>
                  </a:spcBef>
                  <a:buNone/>
                </a:pPr>
                <a14:m>
                  <m:oMathPara xmlns:m="http://schemas.openxmlformats.org/officeDocument/2006/math">
                    <m:oMathParaPr>
                      <m:jc m:val="centerGroup"/>
                    </m:oMathParaPr>
                    <m:oMath xmlns:m="http://schemas.openxmlformats.org/officeDocument/2006/math">
                      <m:f>
                        <m:fPr>
                          <m:ctrlPr>
                            <a:rPr lang="en-US" altLang="zh-CN" sz="2800" i="1">
                              <a:solidFill>
                                <a:schemeClr val="tx1"/>
                              </a:solidFill>
                              <a:latin typeface="Cambria Math" panose="02040503050406030204" pitchFamily="18" charset="0"/>
                            </a:rPr>
                          </m:ctrlPr>
                        </m:fPr>
                        <m:num>
                          <m:r>
                            <a:rPr lang="en-US" altLang="zh-CN" sz="2800" i="1">
                              <a:solidFill>
                                <a:schemeClr val="tx1"/>
                              </a:solidFill>
                              <a:latin typeface="Cambria Math" panose="02040503050406030204" pitchFamily="18" charset="0"/>
                            </a:rPr>
                            <m:t>𝜕</m:t>
                          </m:r>
                        </m:num>
                        <m:den>
                          <m:r>
                            <a:rPr lang="en-US" altLang="zh-CN" sz="2800" i="1">
                              <a:solidFill>
                                <a:schemeClr val="tx1"/>
                              </a:solidFill>
                              <a:latin typeface="Cambria Math" panose="02040503050406030204" pitchFamily="18" charset="0"/>
                            </a:rPr>
                            <m:t>𝜕</m:t>
                          </m:r>
                          <m:r>
                            <a:rPr lang="en-US" altLang="zh-CN" sz="2800" i="1">
                              <a:solidFill>
                                <a:schemeClr val="tx1"/>
                              </a:solidFill>
                              <a:latin typeface="Cambria Math" panose="02040503050406030204" pitchFamily="18" charset="0"/>
                            </a:rPr>
                            <m:t>𝑡</m:t>
                          </m:r>
                        </m:den>
                      </m:f>
                      <m:r>
                        <a:rPr lang="en-US" altLang="zh-CN" sz="2800" i="1">
                          <a:solidFill>
                            <a:schemeClr val="tx1"/>
                          </a:solidFill>
                          <a:latin typeface="Cambria Math" panose="02040503050406030204" pitchFamily="18" charset="0"/>
                        </a:rPr>
                        <m:t>(</m:t>
                      </m:r>
                      <m:r>
                        <a:rPr lang="en-US" altLang="zh-CN" sz="2800" i="1">
                          <a:solidFill>
                            <a:schemeClr val="tx1"/>
                          </a:solidFill>
                          <a:latin typeface="Cambria Math" panose="02040503050406030204" pitchFamily="18" charset="0"/>
                        </a:rPr>
                        <m:t>𝑛</m:t>
                      </m:r>
                      <m:d>
                        <m:dPr>
                          <m:begChr m:val="⟨"/>
                          <m:endChr m:val="⟩"/>
                          <m:ctrlPr>
                            <a:rPr lang="en-US" altLang="zh-CN" sz="2800" i="1">
                              <a:solidFill>
                                <a:schemeClr val="tx1"/>
                              </a:solidFill>
                              <a:latin typeface="Cambria Math" panose="02040503050406030204" pitchFamily="18" charset="0"/>
                            </a:rPr>
                          </m:ctrlPr>
                        </m:dPr>
                        <m:e>
                          <m:sSubSup>
                            <m:sSubSupPr>
                              <m:ctrlPr>
                                <a:rPr lang="en-US" altLang="zh-CN" sz="2800" i="1" dirty="0">
                                  <a:latin typeface="Cambria Math" panose="02040503050406030204" pitchFamily="18" charset="0"/>
                                </a:rPr>
                              </m:ctrlPr>
                            </m:sSubSupPr>
                            <m:e>
                              <m:r>
                                <a:rPr lang="en-US" altLang="zh-CN" sz="2800" i="1" dirty="0">
                                  <a:latin typeface="Cambria Math" panose="02040503050406030204" pitchFamily="18" charset="0"/>
                                </a:rPr>
                                <m:t>𝑣</m:t>
                              </m:r>
                            </m:e>
                            <m:sub>
                              <m:r>
                                <a:rPr lang="en-US" altLang="zh-CN" sz="2800" i="1" dirty="0">
                                  <a:latin typeface="Cambria Math" panose="02040503050406030204" pitchFamily="18" charset="0"/>
                                </a:rPr>
                                <m:t>𝑥</m:t>
                              </m:r>
                            </m:sub>
                            <m:sup>
                              <m:r>
                                <a:rPr lang="en-US" altLang="zh-CN" sz="2800" i="1" dirty="0">
                                  <a:latin typeface="Cambria Math" panose="02040503050406030204" pitchFamily="18" charset="0"/>
                                </a:rPr>
                                <m:t>2</m:t>
                              </m:r>
                            </m:sup>
                          </m:sSubSup>
                        </m:e>
                      </m:d>
                      <m:r>
                        <a:rPr lang="en-US" altLang="zh-CN" sz="2800" i="1">
                          <a:solidFill>
                            <a:schemeClr val="tx1"/>
                          </a:solidFill>
                          <a:latin typeface="Cambria Math" panose="02040503050406030204" pitchFamily="18" charset="0"/>
                        </a:rPr>
                        <m:t>)+</m:t>
                      </m:r>
                      <m:r>
                        <m:rPr>
                          <m:sty m:val="p"/>
                        </m:rPr>
                        <a:rPr lang="en-US" altLang="zh-CN" sz="2800">
                          <a:solidFill>
                            <a:schemeClr val="tx1"/>
                          </a:solidFill>
                          <a:latin typeface="Cambria Math" panose="02040503050406030204" pitchFamily="18" charset="0"/>
                        </a:rPr>
                        <m:t>∇</m:t>
                      </m:r>
                      <m:r>
                        <a:rPr lang="en-US" altLang="zh-CN" sz="2800" i="1">
                          <a:solidFill>
                            <a:schemeClr val="tx1"/>
                          </a:solidFill>
                          <a:latin typeface="Cambria Math" panose="02040503050406030204" pitchFamily="18" charset="0"/>
                        </a:rPr>
                        <m:t>⋅</m:t>
                      </m:r>
                      <m:d>
                        <m:dPr>
                          <m:ctrlPr>
                            <a:rPr lang="en-US" altLang="zh-CN" sz="2800" i="1">
                              <a:solidFill>
                                <a:schemeClr val="tx1"/>
                              </a:solidFill>
                              <a:latin typeface="Cambria Math" panose="02040503050406030204" pitchFamily="18" charset="0"/>
                            </a:rPr>
                          </m:ctrlPr>
                        </m:dPr>
                        <m:e>
                          <m:r>
                            <a:rPr lang="en-US" altLang="zh-CN" sz="2800" i="1">
                              <a:solidFill>
                                <a:schemeClr val="tx1"/>
                              </a:solidFill>
                              <a:latin typeface="Cambria Math" panose="02040503050406030204" pitchFamily="18" charset="0"/>
                            </a:rPr>
                            <m:t>𝑛</m:t>
                          </m:r>
                          <m:d>
                            <m:dPr>
                              <m:begChr m:val="⟨"/>
                              <m:endChr m:val="⟩"/>
                              <m:ctrlPr>
                                <a:rPr lang="en-US" altLang="zh-CN" sz="2800" i="1">
                                  <a:solidFill>
                                    <a:schemeClr val="tx1"/>
                                  </a:solidFill>
                                  <a:latin typeface="Cambria Math" panose="02040503050406030204" pitchFamily="18" charset="0"/>
                                </a:rPr>
                              </m:ctrlPr>
                            </m:dPr>
                            <m:e>
                              <m:sSubSup>
                                <m:sSubSupPr>
                                  <m:ctrlPr>
                                    <a:rPr lang="en-US" altLang="zh-CN" sz="2800" i="1" dirty="0">
                                      <a:latin typeface="Cambria Math" panose="02040503050406030204" pitchFamily="18" charset="0"/>
                                    </a:rPr>
                                  </m:ctrlPr>
                                </m:sSubSupPr>
                                <m:e>
                                  <m:r>
                                    <a:rPr lang="en-US" altLang="zh-CN" sz="2800" i="1" dirty="0">
                                      <a:latin typeface="Cambria Math" panose="02040503050406030204" pitchFamily="18" charset="0"/>
                                    </a:rPr>
                                    <m:t>𝑣</m:t>
                                  </m:r>
                                </m:e>
                                <m:sub>
                                  <m:r>
                                    <a:rPr lang="en-US" altLang="zh-CN" sz="2800" i="1" dirty="0">
                                      <a:latin typeface="Cambria Math" panose="02040503050406030204" pitchFamily="18" charset="0"/>
                                    </a:rPr>
                                    <m:t>𝑥</m:t>
                                  </m:r>
                                </m:sub>
                                <m:sup>
                                  <m:r>
                                    <a:rPr lang="en-US" altLang="zh-CN" sz="2800" i="1" dirty="0">
                                      <a:latin typeface="Cambria Math" panose="02040503050406030204" pitchFamily="18" charset="0"/>
                                    </a:rPr>
                                    <m:t>2</m:t>
                                  </m:r>
                                </m:sup>
                              </m:sSubSup>
                              <m:r>
                                <a:rPr lang="en-US" altLang="zh-CN" sz="2800" b="1" i="1">
                                  <a:solidFill>
                                    <a:schemeClr val="tx1"/>
                                  </a:solidFill>
                                  <a:latin typeface="Cambria Math" panose="02040503050406030204" pitchFamily="18" charset="0"/>
                                </a:rPr>
                                <m:t>𝒗</m:t>
                              </m:r>
                            </m:e>
                          </m:d>
                        </m:e>
                      </m:d>
                      <m:r>
                        <a:rPr lang="en-US" altLang="zh-CN" sz="2800" i="1">
                          <a:solidFill>
                            <a:schemeClr val="tx1"/>
                          </a:solidFill>
                          <a:latin typeface="Cambria Math" panose="02040503050406030204" pitchFamily="18" charset="0"/>
                        </a:rPr>
                        <m:t>−</m:t>
                      </m:r>
                      <m:f>
                        <m:fPr>
                          <m:ctrlPr>
                            <a:rPr lang="en-US" altLang="zh-CN" sz="2800" i="1">
                              <a:solidFill>
                                <a:schemeClr val="tx1"/>
                              </a:solidFill>
                              <a:latin typeface="Cambria Math" panose="02040503050406030204" pitchFamily="18" charset="0"/>
                            </a:rPr>
                          </m:ctrlPr>
                        </m:fPr>
                        <m:num>
                          <m:r>
                            <a:rPr lang="en-US" altLang="zh-CN" sz="2800" i="1">
                              <a:latin typeface="Cambria Math" panose="02040503050406030204" pitchFamily="18" charset="0"/>
                            </a:rPr>
                            <m:t>2</m:t>
                          </m:r>
                          <m:r>
                            <a:rPr lang="en-US" altLang="zh-CN" sz="2800" i="1">
                              <a:solidFill>
                                <a:schemeClr val="tx1"/>
                              </a:solidFill>
                              <a:latin typeface="Cambria Math" panose="02040503050406030204" pitchFamily="18" charset="0"/>
                            </a:rPr>
                            <m:t>𝑞</m:t>
                          </m:r>
                          <m:r>
                            <a:rPr lang="en-US" altLang="zh-CN" sz="2800" i="1">
                              <a:latin typeface="Cambria Math" panose="02040503050406030204" pitchFamily="18" charset="0"/>
                            </a:rPr>
                            <m:t>𝑛</m:t>
                          </m:r>
                        </m:num>
                        <m:den>
                          <m:r>
                            <a:rPr lang="en-US" altLang="zh-CN" sz="2800" i="1">
                              <a:solidFill>
                                <a:schemeClr val="tx1"/>
                              </a:solidFill>
                              <a:latin typeface="Cambria Math" panose="02040503050406030204" pitchFamily="18" charset="0"/>
                            </a:rPr>
                            <m:t>𝑚</m:t>
                          </m:r>
                        </m:den>
                      </m:f>
                      <m:d>
                        <m:dPr>
                          <m:begChr m:val="⟨"/>
                          <m:endChr m:val="⟩"/>
                          <m:ctrlPr>
                            <a:rPr lang="en-US" altLang="zh-CN" sz="2800" i="1">
                              <a:solidFill>
                                <a:schemeClr val="tx1"/>
                              </a:solidFill>
                              <a:latin typeface="Cambria Math" panose="02040503050406030204" pitchFamily="18" charset="0"/>
                            </a:rPr>
                          </m:ctrlPr>
                        </m:dPr>
                        <m:e>
                          <m:sSub>
                            <m:sSubPr>
                              <m:ctrlPr>
                                <a:rPr lang="en-US" altLang="zh-CN" sz="2800" i="1" dirty="0">
                                  <a:latin typeface="Cambria Math" panose="02040503050406030204" pitchFamily="18" charset="0"/>
                                </a:rPr>
                              </m:ctrlPr>
                            </m:sSubPr>
                            <m:e>
                              <m:r>
                                <a:rPr lang="en-US" altLang="zh-CN" sz="2800" i="1" dirty="0">
                                  <a:latin typeface="Cambria Math" panose="02040503050406030204" pitchFamily="18" charset="0"/>
                                </a:rPr>
                                <m:t>𝑣</m:t>
                              </m:r>
                            </m:e>
                            <m:sub>
                              <m:r>
                                <a:rPr lang="en-US" altLang="zh-CN" sz="2800" i="1" dirty="0">
                                  <a:latin typeface="Cambria Math" panose="02040503050406030204" pitchFamily="18" charset="0"/>
                                </a:rPr>
                                <m:t>𝑥</m:t>
                              </m:r>
                            </m:sub>
                          </m:sSub>
                          <m:d>
                            <m:dPr>
                              <m:ctrlPr>
                                <a:rPr lang="en-US" altLang="zh-CN" sz="2800" i="1">
                                  <a:solidFill>
                                    <a:schemeClr val="tx1"/>
                                  </a:solidFill>
                                  <a:latin typeface="Cambria Math" panose="02040503050406030204" pitchFamily="18" charset="0"/>
                                </a:rPr>
                              </m:ctrlPr>
                            </m:dPr>
                            <m:e>
                              <m:sSub>
                                <m:sSubPr>
                                  <m:ctrlPr>
                                    <a:rPr lang="en-US" altLang="zh-CN" sz="2800" b="0" i="1" smtClean="0">
                                      <a:solidFill>
                                        <a:schemeClr val="tx1"/>
                                      </a:solidFill>
                                      <a:latin typeface="Cambria Math" panose="02040503050406030204" pitchFamily="18" charset="0"/>
                                    </a:rPr>
                                  </m:ctrlPr>
                                </m:sSubPr>
                                <m:e>
                                  <m:r>
                                    <a:rPr lang="en-US" altLang="zh-CN" sz="2800" b="0" i="1">
                                      <a:solidFill>
                                        <a:schemeClr val="tx1"/>
                                      </a:solidFill>
                                      <a:latin typeface="Cambria Math" panose="02040503050406030204" pitchFamily="18" charset="0"/>
                                    </a:rPr>
                                    <m:t>𝐸</m:t>
                                  </m:r>
                                </m:e>
                                <m:sub>
                                  <m:r>
                                    <a:rPr lang="en-US" altLang="zh-CN" sz="2800" b="0" i="1" smtClean="0">
                                      <a:solidFill>
                                        <a:schemeClr val="tx1"/>
                                      </a:solidFill>
                                      <a:latin typeface="Cambria Math" panose="02040503050406030204" pitchFamily="18" charset="0"/>
                                    </a:rPr>
                                    <m:t>𝑥</m:t>
                                  </m:r>
                                </m:sub>
                              </m:sSub>
                              <m:r>
                                <a:rPr lang="en-US" altLang="zh-CN" sz="2800" i="1">
                                  <a:solidFill>
                                    <a:schemeClr val="tx1"/>
                                  </a:solidFill>
                                  <a:latin typeface="Cambria Math" panose="02040503050406030204" pitchFamily="18" charset="0"/>
                                </a:rPr>
                                <m:t>+</m:t>
                              </m:r>
                              <m:sSub>
                                <m:sSubPr>
                                  <m:ctrlPr>
                                    <a:rPr lang="en-US" altLang="zh-CN" sz="2800" b="0" i="1" smtClean="0">
                                      <a:solidFill>
                                        <a:schemeClr val="tx1"/>
                                      </a:solidFill>
                                      <a:latin typeface="Cambria Math" panose="02040503050406030204" pitchFamily="18" charset="0"/>
                                    </a:rPr>
                                  </m:ctrlPr>
                                </m:sSubPr>
                                <m:e>
                                  <m:r>
                                    <a:rPr lang="en-US" altLang="zh-CN" sz="2800" b="0" i="1" smtClean="0">
                                      <a:solidFill>
                                        <a:schemeClr val="tx1"/>
                                      </a:solidFill>
                                      <a:latin typeface="Cambria Math" panose="02040503050406030204" pitchFamily="18" charset="0"/>
                                    </a:rPr>
                                    <m:t>𝑣</m:t>
                                  </m:r>
                                </m:e>
                                <m:sub>
                                  <m:r>
                                    <a:rPr lang="en-US" altLang="zh-CN" sz="2800" b="0" i="1" smtClean="0">
                                      <a:solidFill>
                                        <a:schemeClr val="tx1"/>
                                      </a:solidFill>
                                      <a:latin typeface="Cambria Math" panose="02040503050406030204" pitchFamily="18" charset="0"/>
                                    </a:rPr>
                                    <m:t>𝑦</m:t>
                                  </m:r>
                                </m:sub>
                              </m:sSub>
                              <m:sSub>
                                <m:sSubPr>
                                  <m:ctrlPr>
                                    <a:rPr lang="en-US" altLang="zh-CN" sz="2800" b="0" i="1" smtClean="0">
                                      <a:solidFill>
                                        <a:schemeClr val="tx1"/>
                                      </a:solidFill>
                                      <a:latin typeface="Cambria Math" panose="02040503050406030204" pitchFamily="18" charset="0"/>
                                    </a:rPr>
                                  </m:ctrlPr>
                                </m:sSubPr>
                                <m:e>
                                  <m:r>
                                    <a:rPr lang="en-US" altLang="zh-CN" sz="2800" b="0" i="1" smtClean="0">
                                      <a:solidFill>
                                        <a:schemeClr val="tx1"/>
                                      </a:solidFill>
                                      <a:latin typeface="Cambria Math" panose="02040503050406030204" pitchFamily="18" charset="0"/>
                                    </a:rPr>
                                    <m:t>𝐵</m:t>
                                  </m:r>
                                </m:e>
                                <m:sub>
                                  <m:r>
                                    <a:rPr lang="en-US" altLang="zh-CN" sz="2800" b="0" i="1" smtClean="0">
                                      <a:solidFill>
                                        <a:schemeClr val="tx1"/>
                                      </a:solidFill>
                                      <a:latin typeface="Cambria Math" panose="02040503050406030204" pitchFamily="18" charset="0"/>
                                    </a:rPr>
                                    <m:t>𝑧</m:t>
                                  </m:r>
                                </m:sub>
                              </m:sSub>
                              <m:r>
                                <a:rPr lang="en-US" altLang="zh-CN" sz="2800" b="0" i="1" smtClean="0">
                                  <a:solidFill>
                                    <a:schemeClr val="tx1"/>
                                  </a:solidFill>
                                  <a:latin typeface="Cambria Math" panose="02040503050406030204" pitchFamily="18" charset="0"/>
                                </a:rPr>
                                <m:t>−</m:t>
                              </m:r>
                              <m:sSub>
                                <m:sSubPr>
                                  <m:ctrlPr>
                                    <a:rPr lang="en-US" altLang="zh-CN" sz="2800" b="0" i="1" smtClean="0">
                                      <a:solidFill>
                                        <a:schemeClr val="tx1"/>
                                      </a:solidFill>
                                      <a:latin typeface="Cambria Math" panose="02040503050406030204" pitchFamily="18" charset="0"/>
                                    </a:rPr>
                                  </m:ctrlPr>
                                </m:sSubPr>
                                <m:e>
                                  <m:r>
                                    <a:rPr lang="en-US" altLang="zh-CN" sz="2800" b="0" i="1" smtClean="0">
                                      <a:solidFill>
                                        <a:schemeClr val="tx1"/>
                                      </a:solidFill>
                                      <a:latin typeface="Cambria Math" panose="02040503050406030204" pitchFamily="18" charset="0"/>
                                    </a:rPr>
                                    <m:t>𝑣</m:t>
                                  </m:r>
                                </m:e>
                                <m:sub>
                                  <m:r>
                                    <a:rPr lang="en-US" altLang="zh-CN" sz="2800" b="0" i="1" smtClean="0">
                                      <a:solidFill>
                                        <a:schemeClr val="tx1"/>
                                      </a:solidFill>
                                      <a:latin typeface="Cambria Math" panose="02040503050406030204" pitchFamily="18" charset="0"/>
                                    </a:rPr>
                                    <m:t>𝑧</m:t>
                                  </m:r>
                                </m:sub>
                              </m:sSub>
                              <m:sSub>
                                <m:sSubPr>
                                  <m:ctrlPr>
                                    <a:rPr lang="en-US" altLang="zh-CN" sz="2800" b="0" i="1" smtClean="0">
                                      <a:solidFill>
                                        <a:schemeClr val="tx1"/>
                                      </a:solidFill>
                                      <a:latin typeface="Cambria Math" panose="02040503050406030204" pitchFamily="18" charset="0"/>
                                    </a:rPr>
                                  </m:ctrlPr>
                                </m:sSubPr>
                                <m:e>
                                  <m:r>
                                    <a:rPr lang="en-US" altLang="zh-CN" sz="2800" b="0" i="1" smtClean="0">
                                      <a:solidFill>
                                        <a:schemeClr val="tx1"/>
                                      </a:solidFill>
                                      <a:latin typeface="Cambria Math" panose="02040503050406030204" pitchFamily="18" charset="0"/>
                                    </a:rPr>
                                    <m:t>𝐵</m:t>
                                  </m:r>
                                </m:e>
                                <m:sub>
                                  <m:r>
                                    <a:rPr lang="en-US" altLang="zh-CN" sz="2800" b="0" i="1" smtClean="0">
                                      <a:solidFill>
                                        <a:schemeClr val="tx1"/>
                                      </a:solidFill>
                                      <a:latin typeface="Cambria Math" panose="02040503050406030204" pitchFamily="18" charset="0"/>
                                    </a:rPr>
                                    <m:t>𝑦</m:t>
                                  </m:r>
                                </m:sub>
                              </m:sSub>
                            </m:e>
                          </m:d>
                        </m:e>
                      </m:d>
                      <m:r>
                        <a:rPr lang="en-US" altLang="zh-CN" sz="2800" b="1" i="1">
                          <a:solidFill>
                            <a:schemeClr val="tx1"/>
                          </a:solidFill>
                          <a:latin typeface="Cambria Math" panose="02040503050406030204" pitchFamily="18" charset="0"/>
                        </a:rPr>
                        <m:t>=</m:t>
                      </m:r>
                      <m:r>
                        <a:rPr lang="en-US" altLang="zh-CN" sz="2800" b="1" i="1">
                          <a:solidFill>
                            <a:schemeClr val="tx1"/>
                          </a:solidFill>
                          <a:latin typeface="Cambria Math" panose="02040503050406030204" pitchFamily="18" charset="0"/>
                        </a:rPr>
                        <m:t>0</m:t>
                      </m:r>
                    </m:oMath>
                  </m:oMathPara>
                </a14:m>
                <a:endParaRPr lang="zh-CN" altLang="en-US" sz="2800" dirty="0">
                  <a:solidFill>
                    <a:schemeClr val="tx1"/>
                  </a:solidFill>
                </a:endParaRPr>
              </a:p>
              <a:p>
                <a:pPr>
                  <a:spcBef>
                    <a:spcPts val="0"/>
                  </a:spcBef>
                </a:pPr>
                <a:r>
                  <a:rPr lang="zh-CN" altLang="en-US" sz="2800" dirty="0"/>
                  <a:t>忽略非对称分布产生的高阶项（对麦克斯韦分布该项为</a:t>
                </a:r>
                <a:r>
                  <a:rPr lang="en-US" altLang="zh-CN" sz="2800" dirty="0"/>
                  <a:t>0</a:t>
                </a:r>
                <a:r>
                  <a:rPr lang="zh-CN" altLang="en-US" sz="2800" dirty="0"/>
                  <a:t>），即 </a:t>
                </a:r>
                <a14:m>
                  <m:oMath xmlns:m="http://schemas.openxmlformats.org/officeDocument/2006/math">
                    <m:r>
                      <m:rPr>
                        <m:sty m:val="p"/>
                      </m:rPr>
                      <a:rPr lang="en-US" altLang="zh-CN" sz="2800">
                        <a:latin typeface="Cambria Math" panose="02040503050406030204" pitchFamily="18" charset="0"/>
                      </a:rPr>
                      <m:t>∇</m:t>
                    </m:r>
                    <m:r>
                      <a:rPr lang="en-US" altLang="zh-CN" sz="2800" i="1">
                        <a:latin typeface="Cambria Math" panose="02040503050406030204" pitchFamily="18" charset="0"/>
                      </a:rPr>
                      <m:t>⋅</m:t>
                    </m:r>
                    <m:d>
                      <m:dPr>
                        <m:ctrlPr>
                          <a:rPr lang="en-US" altLang="zh-CN" sz="2800" i="1">
                            <a:latin typeface="Cambria Math" panose="02040503050406030204" pitchFamily="18" charset="0"/>
                          </a:rPr>
                        </m:ctrlPr>
                      </m:dPr>
                      <m:e>
                        <m:r>
                          <a:rPr lang="en-US" altLang="zh-CN" sz="2800" i="1">
                            <a:latin typeface="Cambria Math" panose="02040503050406030204" pitchFamily="18" charset="0"/>
                          </a:rPr>
                          <m:t>𝑚𝑛</m:t>
                        </m:r>
                        <m:d>
                          <m:dPr>
                            <m:begChr m:val="⟨"/>
                            <m:endChr m:val="⟩"/>
                            <m:ctrlPr>
                              <a:rPr lang="en-US" altLang="zh-CN" sz="2800" i="1">
                                <a:latin typeface="Cambria Math" panose="02040503050406030204" pitchFamily="18" charset="0"/>
                              </a:rPr>
                            </m:ctrlPr>
                          </m:dPr>
                          <m:e>
                            <m:sSup>
                              <m:sSupPr>
                                <m:ctrlPr>
                                  <a:rPr lang="en-US" altLang="zh-CN" sz="2800" i="1" dirty="0">
                                    <a:latin typeface="Cambria Math" panose="02040503050406030204" pitchFamily="18" charset="0"/>
                                  </a:rPr>
                                </m:ctrlPr>
                              </m:sSupPr>
                              <m:e>
                                <m:d>
                                  <m:dPr>
                                    <m:ctrlPr>
                                      <a:rPr lang="en-US" altLang="zh-CN" sz="2800" i="1" dirty="0">
                                        <a:latin typeface="Cambria Math" panose="02040503050406030204" pitchFamily="18" charset="0"/>
                                      </a:rPr>
                                    </m:ctrlPr>
                                  </m:dPr>
                                  <m:e>
                                    <m:sSub>
                                      <m:sSubPr>
                                        <m:ctrlPr>
                                          <a:rPr lang="en-US" altLang="zh-CN" sz="2800" i="1" dirty="0">
                                            <a:latin typeface="Cambria Math" panose="02040503050406030204" pitchFamily="18" charset="0"/>
                                          </a:rPr>
                                        </m:ctrlPr>
                                      </m:sSubPr>
                                      <m:e>
                                        <m:r>
                                          <a:rPr lang="en-US" altLang="zh-CN" sz="2800" i="1" dirty="0">
                                            <a:latin typeface="Cambria Math" panose="02040503050406030204" pitchFamily="18" charset="0"/>
                                          </a:rPr>
                                          <m:t>𝑣</m:t>
                                        </m:r>
                                      </m:e>
                                      <m:sub>
                                        <m:r>
                                          <a:rPr lang="en-US" altLang="zh-CN" sz="2800" i="1" dirty="0">
                                            <a:latin typeface="Cambria Math" panose="02040503050406030204" pitchFamily="18" charset="0"/>
                                          </a:rPr>
                                          <m:t>𝑥</m:t>
                                        </m:r>
                                      </m:sub>
                                    </m:sSub>
                                    <m:r>
                                      <a:rPr lang="en-US" altLang="zh-CN" sz="2800" i="1" dirty="0">
                                        <a:latin typeface="Cambria Math" panose="02040503050406030204" pitchFamily="18" charset="0"/>
                                      </a:rPr>
                                      <m:t>−</m:t>
                                    </m:r>
                                    <m:sSub>
                                      <m:sSubPr>
                                        <m:ctrlPr>
                                          <a:rPr lang="en-US" altLang="zh-CN" sz="2800" i="1" dirty="0">
                                            <a:latin typeface="Cambria Math" panose="02040503050406030204" pitchFamily="18" charset="0"/>
                                          </a:rPr>
                                        </m:ctrlPr>
                                      </m:sSubPr>
                                      <m:e>
                                        <m:r>
                                          <a:rPr lang="en-US" altLang="zh-CN" sz="2800" i="1" dirty="0">
                                            <a:latin typeface="Cambria Math" panose="02040503050406030204" pitchFamily="18" charset="0"/>
                                          </a:rPr>
                                          <m:t>𝑢</m:t>
                                        </m:r>
                                      </m:e>
                                      <m:sub>
                                        <m:r>
                                          <a:rPr lang="en-US" altLang="zh-CN" sz="2800" i="1" dirty="0">
                                            <a:latin typeface="Cambria Math" panose="02040503050406030204" pitchFamily="18" charset="0"/>
                                          </a:rPr>
                                          <m:t>𝑥</m:t>
                                        </m:r>
                                      </m:sub>
                                    </m:sSub>
                                  </m:e>
                                </m:d>
                              </m:e>
                              <m:sup>
                                <m:r>
                                  <a:rPr lang="en-US" altLang="zh-CN" sz="2800" i="1" dirty="0">
                                    <a:latin typeface="Cambria Math" panose="02040503050406030204" pitchFamily="18" charset="0"/>
                                  </a:rPr>
                                  <m:t>2</m:t>
                                </m:r>
                              </m:sup>
                            </m:sSup>
                            <m:d>
                              <m:dPr>
                                <m:ctrlPr>
                                  <a:rPr lang="en-US" altLang="zh-CN" sz="2800" b="1" i="1" dirty="0">
                                    <a:latin typeface="Cambria Math" panose="02040503050406030204" pitchFamily="18" charset="0"/>
                                  </a:rPr>
                                </m:ctrlPr>
                              </m:dPr>
                              <m:e>
                                <m:r>
                                  <a:rPr lang="en-US" altLang="zh-CN" sz="2800" b="1" i="1">
                                    <a:latin typeface="Cambria Math" panose="02040503050406030204" pitchFamily="18" charset="0"/>
                                  </a:rPr>
                                  <m:t>𝒗</m:t>
                                </m:r>
                                <m:r>
                                  <a:rPr lang="en-US" altLang="zh-CN" sz="2800" b="1" i="1">
                                    <a:latin typeface="Cambria Math" panose="02040503050406030204" pitchFamily="18" charset="0"/>
                                  </a:rPr>
                                  <m:t>−</m:t>
                                </m:r>
                                <m:r>
                                  <a:rPr lang="en-US" altLang="zh-CN" sz="2800" b="1" i="1">
                                    <a:latin typeface="Cambria Math" panose="02040503050406030204" pitchFamily="18" charset="0"/>
                                  </a:rPr>
                                  <m:t>𝒖</m:t>
                                </m:r>
                              </m:e>
                            </m:d>
                          </m:e>
                        </m:d>
                      </m:e>
                    </m:d>
                    <m:r>
                      <a:rPr lang="en-US" altLang="zh-CN" sz="2800" b="1" i="1">
                        <a:latin typeface="Cambria Math" panose="02040503050406030204" pitchFamily="18" charset="0"/>
                        <a:ea typeface="Cambria Math" panose="02040503050406030204" pitchFamily="18" charset="0"/>
                      </a:rPr>
                      <m:t>≈</m:t>
                    </m:r>
                    <m:r>
                      <a:rPr lang="en-US" altLang="zh-CN" sz="2800" b="1" i="1">
                        <a:latin typeface="Cambria Math" panose="02040503050406030204" pitchFamily="18" charset="0"/>
                        <a:ea typeface="Cambria Math" panose="02040503050406030204" pitchFamily="18" charset="0"/>
                      </a:rPr>
                      <m:t>0</m:t>
                    </m:r>
                  </m:oMath>
                </a14:m>
                <a:r>
                  <a:rPr lang="zh-CN" altLang="en-US" sz="2800" dirty="0"/>
                  <a:t>，并利用压强张量的表达式，有</a:t>
                </a:r>
                <a:endParaRPr lang="en-US" altLang="zh-CN" sz="2800" dirty="0">
                  <a:solidFill>
                    <a:schemeClr val="tx1"/>
                  </a:solidFill>
                </a:endParaRPr>
              </a:p>
              <a:p>
                <a:pPr marL="0" indent="0">
                  <a:spcBef>
                    <a:spcPts val="0"/>
                  </a:spcBef>
                  <a:buNone/>
                </a:pPr>
                <a14:m>
                  <m:oMathPara xmlns:m="http://schemas.openxmlformats.org/officeDocument/2006/math">
                    <m:oMathParaPr>
                      <m:jc m:val="centerGroup"/>
                    </m:oMathParaPr>
                    <m:oMath xmlns:m="http://schemas.openxmlformats.org/officeDocument/2006/math">
                      <m:f>
                        <m:fPr>
                          <m:ctrlPr>
                            <a:rPr lang="en-US" altLang="zh-CN" sz="2800" i="1">
                              <a:latin typeface="Cambria Math" panose="02040503050406030204" pitchFamily="18" charset="0"/>
                            </a:rPr>
                          </m:ctrlPr>
                        </m:fPr>
                        <m:num>
                          <m:r>
                            <a:rPr lang="en-US" altLang="zh-CN" sz="2800" i="1">
                              <a:latin typeface="Cambria Math" panose="02040503050406030204" pitchFamily="18" charset="0"/>
                            </a:rPr>
                            <m:t>𝜕</m:t>
                          </m:r>
                        </m:num>
                        <m:den>
                          <m:r>
                            <a:rPr lang="en-US" altLang="zh-CN" sz="2800" i="1">
                              <a:latin typeface="Cambria Math" panose="02040503050406030204" pitchFamily="18" charset="0"/>
                            </a:rPr>
                            <m:t>𝜕</m:t>
                          </m:r>
                          <m:r>
                            <a:rPr lang="en-US" altLang="zh-CN" sz="2800" i="1">
                              <a:latin typeface="Cambria Math" panose="02040503050406030204" pitchFamily="18" charset="0"/>
                            </a:rPr>
                            <m:t>𝑡</m:t>
                          </m:r>
                        </m:den>
                      </m:f>
                      <m:d>
                        <m:dPr>
                          <m:ctrlPr>
                            <a:rPr lang="en-US" altLang="zh-CN" sz="2800" b="0" i="1" smtClean="0">
                              <a:latin typeface="Cambria Math" panose="02040503050406030204" pitchFamily="18" charset="0"/>
                            </a:rPr>
                          </m:ctrlPr>
                        </m:dPr>
                        <m:e>
                          <m:f>
                            <m:fPr>
                              <m:ctrlPr>
                                <a:rPr lang="en-US" altLang="zh-CN" sz="2800" i="1" smtClean="0">
                                  <a:solidFill>
                                    <a:schemeClr val="tx1"/>
                                  </a:solidFill>
                                  <a:latin typeface="Cambria Math" panose="02040503050406030204" pitchFamily="18" charset="0"/>
                                </a:rPr>
                              </m:ctrlPr>
                            </m:fPr>
                            <m:num>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𝑝</m:t>
                                  </m:r>
                                </m:e>
                                <m:sub>
                                  <m:r>
                                    <a:rPr lang="en-US" altLang="zh-CN" sz="2800" i="1">
                                      <a:latin typeface="Cambria Math" panose="02040503050406030204" pitchFamily="18" charset="0"/>
                                    </a:rPr>
                                    <m:t>𝑥𝑥</m:t>
                                  </m:r>
                                </m:sub>
                              </m:sSub>
                            </m:num>
                            <m:den>
                              <m:r>
                                <a:rPr lang="en-US" altLang="zh-CN" sz="2800" b="0" i="1" smtClean="0">
                                  <a:latin typeface="Cambria Math" panose="02040503050406030204" pitchFamily="18" charset="0"/>
                                </a:rPr>
                                <m:t>𝑚</m:t>
                              </m:r>
                            </m:den>
                          </m:f>
                          <m:r>
                            <a:rPr lang="en-US" altLang="zh-CN" sz="2800" b="0" i="1" smtClean="0">
                              <a:latin typeface="Cambria Math" panose="02040503050406030204" pitchFamily="18" charset="0"/>
                            </a:rPr>
                            <m:t>+</m:t>
                          </m:r>
                          <m:r>
                            <a:rPr lang="en-US" altLang="zh-CN" sz="2800" i="1">
                              <a:latin typeface="Cambria Math" panose="02040503050406030204" pitchFamily="18" charset="0"/>
                            </a:rPr>
                            <m:t>𝑛</m:t>
                          </m:r>
                          <m:sSubSup>
                            <m:sSubSupPr>
                              <m:ctrlPr>
                                <a:rPr lang="en-US" altLang="zh-CN" sz="2800" i="1" dirty="0">
                                  <a:latin typeface="Cambria Math" panose="02040503050406030204" pitchFamily="18" charset="0"/>
                                </a:rPr>
                              </m:ctrlPr>
                            </m:sSubSupPr>
                            <m:e>
                              <m:r>
                                <a:rPr lang="en-US" altLang="zh-CN" sz="2800" i="1" dirty="0">
                                  <a:latin typeface="Cambria Math" panose="02040503050406030204" pitchFamily="18" charset="0"/>
                                </a:rPr>
                                <m:t>𝑢</m:t>
                              </m:r>
                            </m:e>
                            <m:sub>
                              <m:r>
                                <a:rPr lang="en-US" altLang="zh-CN" sz="2800" i="1" dirty="0">
                                  <a:latin typeface="Cambria Math" panose="02040503050406030204" pitchFamily="18" charset="0"/>
                                </a:rPr>
                                <m:t>𝑥</m:t>
                              </m:r>
                            </m:sub>
                            <m:sup>
                              <m:r>
                                <a:rPr lang="en-US" altLang="zh-CN" sz="2800" i="1" dirty="0">
                                  <a:latin typeface="Cambria Math" panose="02040503050406030204" pitchFamily="18" charset="0"/>
                                </a:rPr>
                                <m:t>2</m:t>
                              </m:r>
                            </m:sup>
                          </m:sSubSup>
                        </m:e>
                      </m:d>
                      <m:r>
                        <a:rPr lang="en-US" altLang="zh-CN" sz="2800" i="1">
                          <a:solidFill>
                            <a:schemeClr val="tx1"/>
                          </a:solidFill>
                          <a:latin typeface="Cambria Math" panose="02040503050406030204" pitchFamily="18" charset="0"/>
                        </a:rPr>
                        <m:t>+</m:t>
                      </m:r>
                      <m:r>
                        <m:rPr>
                          <m:sty m:val="p"/>
                        </m:rPr>
                        <a:rPr lang="en-US" altLang="zh-CN" sz="2800">
                          <a:solidFill>
                            <a:schemeClr val="tx1"/>
                          </a:solidFill>
                          <a:latin typeface="Cambria Math" panose="02040503050406030204" pitchFamily="18" charset="0"/>
                        </a:rPr>
                        <m:t>∇</m:t>
                      </m:r>
                      <m:r>
                        <a:rPr lang="en-US" altLang="zh-CN" sz="2800" i="1">
                          <a:solidFill>
                            <a:schemeClr val="tx1"/>
                          </a:solidFill>
                          <a:latin typeface="Cambria Math" panose="02040503050406030204" pitchFamily="18" charset="0"/>
                        </a:rPr>
                        <m:t>⋅</m:t>
                      </m:r>
                      <m:d>
                        <m:dPr>
                          <m:ctrlPr>
                            <a:rPr lang="en-US" altLang="zh-CN" sz="2800" i="1">
                              <a:solidFill>
                                <a:schemeClr val="tx1"/>
                              </a:solidFill>
                              <a:latin typeface="Cambria Math" panose="02040503050406030204" pitchFamily="18" charset="0"/>
                            </a:rPr>
                          </m:ctrlPr>
                        </m:dPr>
                        <m:e>
                          <m:r>
                            <a:rPr lang="en-US" altLang="zh-CN" sz="2800" i="1">
                              <a:latin typeface="Cambria Math" panose="02040503050406030204" pitchFamily="18" charset="0"/>
                            </a:rPr>
                            <m:t>𝑛</m:t>
                          </m:r>
                          <m:sSubSup>
                            <m:sSubSupPr>
                              <m:ctrlPr>
                                <a:rPr lang="en-US" altLang="zh-CN" sz="2800" i="1" dirty="0">
                                  <a:latin typeface="Cambria Math" panose="02040503050406030204" pitchFamily="18" charset="0"/>
                                </a:rPr>
                              </m:ctrlPr>
                            </m:sSubSupPr>
                            <m:e>
                              <m:r>
                                <a:rPr lang="en-US" altLang="zh-CN" sz="2800" i="1" dirty="0">
                                  <a:latin typeface="Cambria Math" panose="02040503050406030204" pitchFamily="18" charset="0"/>
                                </a:rPr>
                                <m:t>𝑢</m:t>
                              </m:r>
                            </m:e>
                            <m:sub>
                              <m:r>
                                <a:rPr lang="en-US" altLang="zh-CN" sz="2800" i="1" dirty="0">
                                  <a:latin typeface="Cambria Math" panose="02040503050406030204" pitchFamily="18" charset="0"/>
                                </a:rPr>
                                <m:t>𝑥</m:t>
                              </m:r>
                            </m:sub>
                            <m:sup>
                              <m:r>
                                <a:rPr lang="en-US" altLang="zh-CN" sz="2800" i="1" dirty="0">
                                  <a:latin typeface="Cambria Math" panose="02040503050406030204" pitchFamily="18" charset="0"/>
                                </a:rPr>
                                <m:t>2</m:t>
                              </m:r>
                            </m:sup>
                          </m:sSubSup>
                          <m:r>
                            <a:rPr lang="en-US" altLang="zh-CN" sz="2800" b="1" i="1" dirty="0">
                              <a:solidFill>
                                <a:schemeClr val="tx1"/>
                              </a:solidFill>
                              <a:latin typeface="Cambria Math" panose="02040503050406030204" pitchFamily="18" charset="0"/>
                            </a:rPr>
                            <m:t>𝒖</m:t>
                          </m:r>
                          <m:r>
                            <a:rPr lang="en-US" altLang="zh-CN" sz="2800" b="1" i="1" dirty="0" smtClean="0">
                              <a:solidFill>
                                <a:schemeClr val="tx1"/>
                              </a:solidFill>
                              <a:latin typeface="Cambria Math" panose="02040503050406030204" pitchFamily="18" charset="0"/>
                            </a:rPr>
                            <m:t>+</m:t>
                          </m:r>
                          <m:f>
                            <m:fPr>
                              <m:ctrlPr>
                                <a:rPr lang="en-US" altLang="zh-CN" sz="2800" b="0" i="1" dirty="0" smtClean="0">
                                  <a:solidFill>
                                    <a:schemeClr val="tx1"/>
                                  </a:solidFill>
                                  <a:latin typeface="Cambria Math" panose="02040503050406030204" pitchFamily="18" charset="0"/>
                                </a:rPr>
                              </m:ctrlPr>
                            </m:fPr>
                            <m:num>
                              <m:r>
                                <a:rPr lang="en-US" altLang="zh-CN" sz="2800" i="1" dirty="0">
                                  <a:latin typeface="Cambria Math" panose="02040503050406030204" pitchFamily="18" charset="0"/>
                                </a:rPr>
                                <m:t>2</m:t>
                              </m:r>
                              <m:sSub>
                                <m:sSubPr>
                                  <m:ctrlPr>
                                    <a:rPr lang="en-US" altLang="zh-CN" sz="2800" i="1" dirty="0">
                                      <a:latin typeface="Cambria Math" panose="02040503050406030204" pitchFamily="18" charset="0"/>
                                    </a:rPr>
                                  </m:ctrlPr>
                                </m:sSubPr>
                                <m:e>
                                  <m:r>
                                    <a:rPr lang="en-US" altLang="zh-CN" sz="2800" i="1" dirty="0">
                                      <a:latin typeface="Cambria Math" panose="02040503050406030204" pitchFamily="18" charset="0"/>
                                    </a:rPr>
                                    <m:t>𝑢</m:t>
                                  </m:r>
                                </m:e>
                                <m:sub>
                                  <m:r>
                                    <a:rPr lang="en-US" altLang="zh-CN" sz="2800" i="1" dirty="0">
                                      <a:latin typeface="Cambria Math" panose="02040503050406030204" pitchFamily="18" charset="0"/>
                                    </a:rPr>
                                    <m:t>𝑥</m:t>
                                  </m:r>
                                </m:sub>
                              </m:sSub>
                              <m:sSub>
                                <m:sSubPr>
                                  <m:ctrlPr>
                                    <a:rPr lang="en-US" altLang="zh-CN" sz="2800" i="1" dirty="0">
                                      <a:latin typeface="Cambria Math" panose="02040503050406030204" pitchFamily="18" charset="0"/>
                                    </a:rPr>
                                  </m:ctrlPr>
                                </m:sSubPr>
                                <m:e>
                                  <m:r>
                                    <a:rPr lang="en-US" altLang="zh-CN" sz="2800" b="1" i="1" dirty="0">
                                      <a:latin typeface="Cambria Math" panose="02040503050406030204" pitchFamily="18" charset="0"/>
                                    </a:rPr>
                                    <m:t>𝑷</m:t>
                                  </m:r>
                                </m:e>
                                <m:sub>
                                  <m:r>
                                    <a:rPr lang="en-US" altLang="zh-CN" sz="2800" i="1" dirty="0">
                                      <a:latin typeface="Cambria Math" panose="02040503050406030204" pitchFamily="18" charset="0"/>
                                    </a:rPr>
                                    <m:t>𝑥</m:t>
                                  </m:r>
                                </m:sub>
                              </m:sSub>
                            </m:num>
                            <m:den>
                              <m:r>
                                <a:rPr lang="en-US" altLang="zh-CN" sz="2800" b="0" i="1" dirty="0" smtClean="0">
                                  <a:solidFill>
                                    <a:schemeClr val="tx1"/>
                                  </a:solidFill>
                                  <a:latin typeface="Cambria Math" panose="02040503050406030204" pitchFamily="18" charset="0"/>
                                </a:rPr>
                                <m:t>𝑚</m:t>
                              </m:r>
                            </m:den>
                          </m:f>
                          <m:r>
                            <a:rPr lang="en-US" altLang="zh-CN" sz="2800" b="0" i="1" dirty="0" smtClean="0">
                              <a:solidFill>
                                <a:schemeClr val="tx1"/>
                              </a:solidFill>
                              <a:latin typeface="Cambria Math" panose="02040503050406030204" pitchFamily="18" charset="0"/>
                            </a:rPr>
                            <m:t>+</m:t>
                          </m:r>
                          <m:f>
                            <m:fPr>
                              <m:ctrlPr>
                                <a:rPr lang="en-US" altLang="zh-CN" sz="2800" b="1" i="1" dirty="0" smtClean="0">
                                  <a:latin typeface="Cambria Math" panose="02040503050406030204" pitchFamily="18" charset="0"/>
                                </a:rPr>
                              </m:ctrlPr>
                            </m:fPr>
                            <m:num>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𝑝</m:t>
                                  </m:r>
                                </m:e>
                                <m:sub>
                                  <m:r>
                                    <a:rPr lang="en-US" altLang="zh-CN" sz="2800" i="1">
                                      <a:latin typeface="Cambria Math" panose="02040503050406030204" pitchFamily="18" charset="0"/>
                                    </a:rPr>
                                    <m:t>𝑥𝑥</m:t>
                                  </m:r>
                                </m:sub>
                              </m:sSub>
                              <m:r>
                                <a:rPr lang="en-US" altLang="zh-CN" sz="2800" b="1" i="1" dirty="0">
                                  <a:latin typeface="Cambria Math" panose="02040503050406030204" pitchFamily="18" charset="0"/>
                                </a:rPr>
                                <m:t>𝒖</m:t>
                              </m:r>
                            </m:num>
                            <m:den>
                              <m:r>
                                <a:rPr lang="en-US" altLang="zh-CN" sz="2800" b="0" i="1" dirty="0" smtClean="0">
                                  <a:latin typeface="Cambria Math" panose="02040503050406030204" pitchFamily="18" charset="0"/>
                                </a:rPr>
                                <m:t>𝑚</m:t>
                              </m:r>
                            </m:den>
                          </m:f>
                        </m:e>
                      </m:d>
                      <m:r>
                        <a:rPr lang="en-US" altLang="zh-CN" sz="2800" i="1">
                          <a:latin typeface="Cambria Math" panose="02040503050406030204" pitchFamily="18" charset="0"/>
                        </a:rPr>
                        <m:t>−</m:t>
                      </m:r>
                      <m:f>
                        <m:fPr>
                          <m:ctrlPr>
                            <a:rPr lang="en-US" altLang="zh-CN" sz="2800" i="1">
                              <a:latin typeface="Cambria Math" panose="02040503050406030204" pitchFamily="18" charset="0"/>
                            </a:rPr>
                          </m:ctrlPr>
                        </m:fPr>
                        <m:num>
                          <m:r>
                            <a:rPr lang="en-US" altLang="zh-CN" sz="2800" b="0" i="1" smtClean="0">
                              <a:latin typeface="Cambria Math" panose="02040503050406030204" pitchFamily="18" charset="0"/>
                            </a:rPr>
                            <m:t>2</m:t>
                          </m:r>
                          <m:r>
                            <a:rPr lang="en-US" altLang="zh-CN" sz="2800" i="1">
                              <a:latin typeface="Cambria Math" panose="02040503050406030204" pitchFamily="18" charset="0"/>
                            </a:rPr>
                            <m:t>𝑞</m:t>
                          </m:r>
                        </m:num>
                        <m:den>
                          <m:r>
                            <a:rPr lang="en-US" altLang="zh-CN" sz="2800" i="1">
                              <a:latin typeface="Cambria Math" panose="02040503050406030204" pitchFamily="18" charset="0"/>
                            </a:rPr>
                            <m:t>𝑚</m:t>
                          </m:r>
                        </m:den>
                      </m:f>
                      <m:r>
                        <a:rPr lang="en-US" altLang="zh-CN" sz="2800" i="1">
                          <a:latin typeface="Cambria Math" panose="02040503050406030204" pitchFamily="18" charset="0"/>
                        </a:rPr>
                        <m:t>𝑛</m:t>
                      </m:r>
                      <m:sSub>
                        <m:sSubPr>
                          <m:ctrlPr>
                            <a:rPr lang="en-US" altLang="zh-CN" sz="2800" i="1" dirty="0">
                              <a:latin typeface="Cambria Math" panose="02040503050406030204" pitchFamily="18" charset="0"/>
                            </a:rPr>
                          </m:ctrlPr>
                        </m:sSubPr>
                        <m:e>
                          <m:r>
                            <a:rPr lang="en-US" altLang="zh-CN" sz="2800" i="1" dirty="0">
                              <a:latin typeface="Cambria Math" panose="02040503050406030204" pitchFamily="18" charset="0"/>
                            </a:rPr>
                            <m:t>𝑢</m:t>
                          </m:r>
                        </m:e>
                        <m:sub>
                          <m:r>
                            <a:rPr lang="en-US" altLang="zh-CN" sz="2800" i="1" dirty="0">
                              <a:latin typeface="Cambria Math" panose="02040503050406030204" pitchFamily="18" charset="0"/>
                            </a:rPr>
                            <m:t>𝑥</m:t>
                          </m:r>
                        </m:sub>
                      </m:sSub>
                      <m:d>
                        <m:dPr>
                          <m:ctrlPr>
                            <a:rPr lang="en-US" altLang="zh-CN" sz="2800" i="1">
                              <a:latin typeface="Cambria Math" panose="02040503050406030204" pitchFamily="18" charset="0"/>
                            </a:rPr>
                          </m:ctrlPr>
                        </m:dPr>
                        <m:e>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𝐸</m:t>
                              </m:r>
                            </m:e>
                            <m:sub>
                              <m:r>
                                <a:rPr lang="en-US" altLang="zh-CN" sz="2800" i="1">
                                  <a:latin typeface="Cambria Math" panose="02040503050406030204" pitchFamily="18" charset="0"/>
                                </a:rPr>
                                <m:t>𝑥</m:t>
                              </m:r>
                            </m:sub>
                          </m:sSub>
                          <m:r>
                            <a:rPr lang="en-US" altLang="zh-CN" sz="2800" i="1">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b="0" i="1" smtClean="0">
                                  <a:latin typeface="Cambria Math" panose="02040503050406030204" pitchFamily="18" charset="0"/>
                                </a:rPr>
                                <m:t>𝑢</m:t>
                              </m:r>
                            </m:e>
                            <m:sub>
                              <m:r>
                                <a:rPr lang="en-US" altLang="zh-CN" sz="2800" i="1">
                                  <a:latin typeface="Cambria Math" panose="02040503050406030204" pitchFamily="18" charset="0"/>
                                </a:rPr>
                                <m:t>𝑦</m:t>
                              </m:r>
                            </m:sub>
                          </m:sSub>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𝐵</m:t>
                              </m:r>
                            </m:e>
                            <m:sub>
                              <m:r>
                                <a:rPr lang="en-US" altLang="zh-CN" sz="2800" i="1">
                                  <a:latin typeface="Cambria Math" panose="02040503050406030204" pitchFamily="18" charset="0"/>
                                </a:rPr>
                                <m:t>𝑧</m:t>
                              </m:r>
                            </m:sub>
                          </m:sSub>
                          <m:r>
                            <a:rPr lang="en-US" altLang="zh-CN" sz="2800" i="1">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b="0" i="1" smtClean="0">
                                  <a:latin typeface="Cambria Math" panose="02040503050406030204" pitchFamily="18" charset="0"/>
                                </a:rPr>
                                <m:t>𝑢</m:t>
                              </m:r>
                            </m:e>
                            <m:sub>
                              <m:r>
                                <a:rPr lang="en-US" altLang="zh-CN" sz="2800" i="1">
                                  <a:latin typeface="Cambria Math" panose="02040503050406030204" pitchFamily="18" charset="0"/>
                                </a:rPr>
                                <m:t>𝑧</m:t>
                              </m:r>
                            </m:sub>
                          </m:sSub>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𝐵</m:t>
                              </m:r>
                            </m:e>
                            <m:sub>
                              <m:r>
                                <a:rPr lang="en-US" altLang="zh-CN" sz="2800" i="1">
                                  <a:latin typeface="Cambria Math" panose="02040503050406030204" pitchFamily="18" charset="0"/>
                                </a:rPr>
                                <m:t>𝑦</m:t>
                              </m:r>
                            </m:sub>
                          </m:sSub>
                        </m:e>
                      </m:d>
                      <m:r>
                        <a:rPr lang="en-US" altLang="zh-CN" sz="2800" i="1">
                          <a:solidFill>
                            <a:schemeClr val="tx1"/>
                          </a:solidFill>
                          <a:latin typeface="Cambria Math" panose="02040503050406030204" pitchFamily="18" charset="0"/>
                        </a:rPr>
                        <m:t>−</m:t>
                      </m:r>
                      <m:f>
                        <m:fPr>
                          <m:ctrlPr>
                            <a:rPr lang="en-US" altLang="zh-CN" sz="2800" b="0" i="1" smtClean="0">
                              <a:solidFill>
                                <a:schemeClr val="tx1"/>
                              </a:solidFill>
                              <a:latin typeface="Cambria Math" panose="02040503050406030204" pitchFamily="18" charset="0"/>
                            </a:rPr>
                          </m:ctrlPr>
                        </m:fPr>
                        <m:num>
                          <m:r>
                            <a:rPr lang="en-US" altLang="zh-CN" sz="2800" i="1">
                              <a:solidFill>
                                <a:schemeClr val="tx1"/>
                              </a:solidFill>
                              <a:latin typeface="Cambria Math" panose="02040503050406030204" pitchFamily="18" charset="0"/>
                            </a:rPr>
                            <m:t>2</m:t>
                          </m:r>
                          <m:r>
                            <a:rPr lang="en-US" altLang="zh-CN" sz="2800" b="0" i="1" smtClean="0">
                              <a:solidFill>
                                <a:schemeClr val="tx1"/>
                              </a:solidFill>
                              <a:latin typeface="Cambria Math" panose="02040503050406030204" pitchFamily="18" charset="0"/>
                            </a:rPr>
                            <m:t>𝑞</m:t>
                          </m:r>
                        </m:num>
                        <m:den>
                          <m:sSup>
                            <m:sSupPr>
                              <m:ctrlPr>
                                <a:rPr lang="en-US" altLang="zh-CN" sz="2800" b="0" i="1" smtClean="0">
                                  <a:solidFill>
                                    <a:schemeClr val="tx1"/>
                                  </a:solidFill>
                                  <a:latin typeface="Cambria Math" panose="02040503050406030204" pitchFamily="18" charset="0"/>
                                </a:rPr>
                              </m:ctrlPr>
                            </m:sSupPr>
                            <m:e>
                              <m:r>
                                <a:rPr lang="en-US" altLang="zh-CN" sz="2800" b="0" i="1" smtClean="0">
                                  <a:solidFill>
                                    <a:schemeClr val="tx1"/>
                                  </a:solidFill>
                                  <a:latin typeface="Cambria Math" panose="02040503050406030204" pitchFamily="18" charset="0"/>
                                </a:rPr>
                                <m:t>𝑚</m:t>
                              </m:r>
                            </m:e>
                            <m:sup>
                              <m:r>
                                <a:rPr lang="en-US" altLang="zh-CN" sz="2800" b="0" i="1" smtClean="0">
                                  <a:solidFill>
                                    <a:schemeClr val="tx1"/>
                                  </a:solidFill>
                                  <a:latin typeface="Cambria Math" panose="02040503050406030204" pitchFamily="18" charset="0"/>
                                </a:rPr>
                                <m:t>2</m:t>
                              </m:r>
                            </m:sup>
                          </m:sSup>
                        </m:den>
                      </m:f>
                      <m:r>
                        <a:rPr lang="en-US" altLang="zh-CN" sz="2800" b="0" i="1" smtClean="0">
                          <a:solidFill>
                            <a:schemeClr val="tx1"/>
                          </a:solidFill>
                          <a:latin typeface="Cambria Math" panose="02040503050406030204" pitchFamily="18" charset="0"/>
                        </a:rPr>
                        <m:t>(</m:t>
                      </m:r>
                      <m:sSub>
                        <m:sSubPr>
                          <m:ctrlPr>
                            <a:rPr lang="en-US" altLang="zh-CN" sz="2800" i="1">
                              <a:solidFill>
                                <a:schemeClr val="tx1"/>
                              </a:solidFill>
                              <a:latin typeface="Cambria Math" panose="02040503050406030204" pitchFamily="18" charset="0"/>
                            </a:rPr>
                          </m:ctrlPr>
                        </m:sSubPr>
                        <m:e>
                          <m:r>
                            <a:rPr lang="en-US" altLang="zh-CN" sz="2800" b="0" i="1" smtClean="0">
                              <a:solidFill>
                                <a:schemeClr val="tx1"/>
                              </a:solidFill>
                              <a:latin typeface="Cambria Math" panose="02040503050406030204" pitchFamily="18" charset="0"/>
                            </a:rPr>
                            <m:t>𝑝</m:t>
                          </m:r>
                        </m:e>
                        <m:sub>
                          <m:r>
                            <a:rPr lang="en-US" altLang="zh-CN" sz="2800" b="0" i="1" smtClean="0">
                              <a:solidFill>
                                <a:schemeClr val="tx1"/>
                              </a:solidFill>
                              <a:latin typeface="Cambria Math" panose="02040503050406030204" pitchFamily="18" charset="0"/>
                            </a:rPr>
                            <m:t>𝑥</m:t>
                          </m:r>
                          <m:r>
                            <a:rPr lang="en-US" altLang="zh-CN" sz="2800" i="1">
                              <a:solidFill>
                                <a:schemeClr val="tx1"/>
                              </a:solidFill>
                              <a:latin typeface="Cambria Math" panose="02040503050406030204" pitchFamily="18" charset="0"/>
                            </a:rPr>
                            <m:t>𝑦</m:t>
                          </m:r>
                        </m:sub>
                      </m:sSub>
                      <m:sSub>
                        <m:sSubPr>
                          <m:ctrlPr>
                            <a:rPr lang="en-US" altLang="zh-CN" sz="2800" i="1">
                              <a:solidFill>
                                <a:schemeClr val="tx1"/>
                              </a:solidFill>
                              <a:latin typeface="Cambria Math" panose="02040503050406030204" pitchFamily="18" charset="0"/>
                            </a:rPr>
                          </m:ctrlPr>
                        </m:sSubPr>
                        <m:e>
                          <m:r>
                            <a:rPr lang="en-US" altLang="zh-CN" sz="2800" i="1">
                              <a:solidFill>
                                <a:schemeClr val="tx1"/>
                              </a:solidFill>
                              <a:latin typeface="Cambria Math" panose="02040503050406030204" pitchFamily="18" charset="0"/>
                            </a:rPr>
                            <m:t>𝐵</m:t>
                          </m:r>
                        </m:e>
                        <m:sub>
                          <m:r>
                            <a:rPr lang="en-US" altLang="zh-CN" sz="2800" i="1">
                              <a:solidFill>
                                <a:schemeClr val="tx1"/>
                              </a:solidFill>
                              <a:latin typeface="Cambria Math" panose="02040503050406030204" pitchFamily="18" charset="0"/>
                            </a:rPr>
                            <m:t>𝑧</m:t>
                          </m:r>
                        </m:sub>
                      </m:sSub>
                      <m:r>
                        <a:rPr lang="en-US" altLang="zh-CN" sz="2800" i="1">
                          <a:solidFill>
                            <a:schemeClr val="tx1"/>
                          </a:solidFill>
                          <a:latin typeface="Cambria Math" panose="02040503050406030204" pitchFamily="18" charset="0"/>
                        </a:rPr>
                        <m:t>−</m:t>
                      </m:r>
                      <m:sSub>
                        <m:sSubPr>
                          <m:ctrlPr>
                            <a:rPr lang="en-US" altLang="zh-CN" sz="2800" i="1">
                              <a:solidFill>
                                <a:schemeClr val="tx1"/>
                              </a:solidFill>
                              <a:latin typeface="Cambria Math" panose="02040503050406030204" pitchFamily="18" charset="0"/>
                            </a:rPr>
                          </m:ctrlPr>
                        </m:sSubPr>
                        <m:e>
                          <m:r>
                            <a:rPr lang="en-US" altLang="zh-CN" sz="2800" b="0" i="1" smtClean="0">
                              <a:solidFill>
                                <a:schemeClr val="tx1"/>
                              </a:solidFill>
                              <a:latin typeface="Cambria Math" panose="02040503050406030204" pitchFamily="18" charset="0"/>
                            </a:rPr>
                            <m:t>𝑝</m:t>
                          </m:r>
                        </m:e>
                        <m:sub>
                          <m:r>
                            <a:rPr lang="en-US" altLang="zh-CN" sz="2800" b="0" i="1" smtClean="0">
                              <a:solidFill>
                                <a:schemeClr val="tx1"/>
                              </a:solidFill>
                              <a:latin typeface="Cambria Math" panose="02040503050406030204" pitchFamily="18" charset="0"/>
                            </a:rPr>
                            <m:t>𝑥</m:t>
                          </m:r>
                          <m:r>
                            <a:rPr lang="en-US" altLang="zh-CN" sz="2800" i="1">
                              <a:solidFill>
                                <a:schemeClr val="tx1"/>
                              </a:solidFill>
                              <a:latin typeface="Cambria Math" panose="02040503050406030204" pitchFamily="18" charset="0"/>
                            </a:rPr>
                            <m:t>𝑧</m:t>
                          </m:r>
                        </m:sub>
                      </m:sSub>
                      <m:sSub>
                        <m:sSubPr>
                          <m:ctrlPr>
                            <a:rPr lang="en-US" altLang="zh-CN" sz="2800" i="1">
                              <a:solidFill>
                                <a:schemeClr val="tx1"/>
                              </a:solidFill>
                              <a:latin typeface="Cambria Math" panose="02040503050406030204" pitchFamily="18" charset="0"/>
                            </a:rPr>
                          </m:ctrlPr>
                        </m:sSubPr>
                        <m:e>
                          <m:r>
                            <a:rPr lang="en-US" altLang="zh-CN" sz="2800" i="1">
                              <a:solidFill>
                                <a:schemeClr val="tx1"/>
                              </a:solidFill>
                              <a:latin typeface="Cambria Math" panose="02040503050406030204" pitchFamily="18" charset="0"/>
                            </a:rPr>
                            <m:t>𝐵</m:t>
                          </m:r>
                        </m:e>
                        <m:sub>
                          <m:r>
                            <a:rPr lang="en-US" altLang="zh-CN" sz="2800" i="1">
                              <a:solidFill>
                                <a:schemeClr val="tx1"/>
                              </a:solidFill>
                              <a:latin typeface="Cambria Math" panose="02040503050406030204" pitchFamily="18" charset="0"/>
                            </a:rPr>
                            <m:t>𝑦</m:t>
                          </m:r>
                        </m:sub>
                      </m:sSub>
                      <m:r>
                        <a:rPr lang="en-US" altLang="zh-CN" sz="2800" b="0" i="1" smtClean="0">
                          <a:solidFill>
                            <a:schemeClr val="tx1"/>
                          </a:solidFill>
                          <a:latin typeface="Cambria Math" panose="02040503050406030204" pitchFamily="18" charset="0"/>
                        </a:rPr>
                        <m:t>) </m:t>
                      </m:r>
                      <m:r>
                        <a:rPr lang="en-US" altLang="zh-CN" sz="2800" b="1" i="1">
                          <a:solidFill>
                            <a:schemeClr val="tx1"/>
                          </a:solidFill>
                          <a:latin typeface="Cambria Math" panose="02040503050406030204" pitchFamily="18" charset="0"/>
                        </a:rPr>
                        <m:t>=</m:t>
                      </m:r>
                      <m:r>
                        <a:rPr lang="en-US" altLang="zh-CN" sz="2800" b="1" i="1">
                          <a:solidFill>
                            <a:schemeClr val="tx1"/>
                          </a:solidFill>
                          <a:latin typeface="Cambria Math" panose="02040503050406030204" pitchFamily="18" charset="0"/>
                        </a:rPr>
                        <m:t>0</m:t>
                      </m:r>
                    </m:oMath>
                  </m:oMathPara>
                </a14:m>
                <a:endParaRPr lang="zh-CN" altLang="en-US" sz="2800" dirty="0">
                  <a:solidFill>
                    <a:schemeClr val="tx1"/>
                  </a:solidFill>
                </a:endParaRPr>
              </a:p>
            </p:txBody>
          </p:sp>
        </mc:Choice>
        <mc:Fallback>
          <p:sp>
            <p:nvSpPr>
              <p:cNvPr id="83970" name="文本占位符 112642"/>
              <p:cNvSpPr>
                <a:spLocks noRot="1" noChangeAspect="1" noMove="1" noResize="1" noEditPoints="1" noAdjustHandles="1" noChangeArrowheads="1" noChangeShapeType="1" noTextEdit="1"/>
              </p:cNvSpPr>
              <p:nvPr>
                <p:ph idx="1"/>
              </p:nvPr>
            </p:nvSpPr>
            <p:spPr>
              <a:xfrm>
                <a:off x="251520" y="1333894"/>
                <a:ext cx="8892480" cy="5242593"/>
              </a:xfrm>
              <a:blipFill rotWithShape="1">
                <a:blip r:embed="rId1"/>
                <a:stretch>
                  <a:fillRect l="-1" t="-8" b="8"/>
                </a:stretch>
              </a:blipFill>
            </p:spPr>
            <p:txBody>
              <a:bodyPr/>
              <a:lstStyle/>
              <a:p>
                <a:r>
                  <a:rPr lang="zh-CN" altLang="en-US">
                    <a:noFill/>
                  </a:rPr>
                  <a:t> </a:t>
                </a:r>
              </a:p>
            </p:txBody>
          </p:sp>
        </mc:Fallback>
      </mc:AlternateContent>
      <p:sp>
        <p:nvSpPr>
          <p:cNvPr id="83971" name="矩形 112643"/>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83972" name="矩形 112644"/>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Tree>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标题 112641"/>
          <p:cNvSpPr>
            <a:spLocks noGrp="1"/>
          </p:cNvSpPr>
          <p:nvPr>
            <p:ph type="title"/>
          </p:nvPr>
        </p:nvSpPr>
        <p:spPr>
          <a:xfrm>
            <a:off x="395536" y="152636"/>
            <a:ext cx="8229600" cy="1143000"/>
          </a:xfrm>
        </p:spPr>
        <p:txBody>
          <a:bodyPr anchor="ctr"/>
          <a:lstStyle/>
          <a:p>
            <a:pPr marL="838200" indent="-838200"/>
            <a:r>
              <a:rPr lang="zh-CN" altLang="en-US" dirty="0"/>
              <a:t>二阶</a:t>
            </a:r>
            <a:r>
              <a:rPr lang="en-US" altLang="zh-CN" dirty="0"/>
              <a:t>(</a:t>
            </a:r>
            <a:r>
              <a:rPr lang="zh-CN" altLang="en-US" dirty="0"/>
              <a:t>平方</a:t>
            </a:r>
            <a:r>
              <a:rPr lang="en-US" altLang="zh-CN" dirty="0"/>
              <a:t>)</a:t>
            </a:r>
            <a:r>
              <a:rPr lang="zh-CN" altLang="en-US" dirty="0"/>
              <a:t>矩方程化简</a:t>
            </a:r>
            <a:endParaRPr lang="zh-CN" altLang="en-US" dirty="0"/>
          </a:p>
        </p:txBody>
      </p:sp>
      <mc:AlternateContent xmlns:mc="http://schemas.openxmlformats.org/markup-compatibility/2006">
        <mc:Choice xmlns:a14="http://schemas.microsoft.com/office/drawing/2010/main" Requires="a14">
          <p:sp>
            <p:nvSpPr>
              <p:cNvPr id="83970" name="文本占位符 112642"/>
              <p:cNvSpPr>
                <a:spLocks noGrp="1"/>
              </p:cNvSpPr>
              <p:nvPr>
                <p:ph idx="1"/>
              </p:nvPr>
            </p:nvSpPr>
            <p:spPr>
              <a:xfrm>
                <a:off x="125760" y="1160753"/>
                <a:ext cx="8892480" cy="5422610"/>
              </a:xfrm>
            </p:spPr>
            <p:txBody>
              <a:bodyPr anchor="t"/>
              <a:lstStyle/>
              <a:p>
                <a:pPr>
                  <a:spcBef>
                    <a:spcPts val="0"/>
                  </a:spcBef>
                </a:pPr>
                <a:r>
                  <a:rPr lang="zh-CN" altLang="en-US" sz="2800" dirty="0"/>
                  <a:t>利用</a:t>
                </a:r>
                <a:r>
                  <a:rPr lang="en-US" altLang="zh-CN" sz="2800" dirty="0"/>
                  <a:t>0</a:t>
                </a:r>
                <a:r>
                  <a:rPr lang="zh-CN" altLang="en-US" sz="2800" dirty="0"/>
                  <a:t>阶矩方程可化简，有</a:t>
                </a:r>
                <a:endParaRPr lang="en-US" altLang="zh-CN" sz="2800" dirty="0"/>
              </a:p>
              <a:p>
                <a:pPr marL="0" indent="0">
                  <a:spcBef>
                    <a:spcPts val="0"/>
                  </a:spcBef>
                  <a:buNone/>
                </a:pPr>
                <a14:m>
                  <m:oMathPara xmlns:m="http://schemas.openxmlformats.org/officeDocument/2006/math">
                    <m:oMathParaPr>
                      <m:jc m:val="centerGroup"/>
                    </m:oMathParaPr>
                    <m:oMath xmlns:m="http://schemas.openxmlformats.org/officeDocument/2006/math">
                      <m:f>
                        <m:fPr>
                          <m:ctrlPr>
                            <a:rPr lang="en-US" altLang="zh-CN" sz="2800" i="1" smtClean="0">
                              <a:latin typeface="Cambria Math" panose="02040503050406030204" pitchFamily="18" charset="0"/>
                            </a:rPr>
                          </m:ctrlPr>
                        </m:fPr>
                        <m:num>
                          <m:r>
                            <a:rPr lang="en-US" altLang="zh-CN" sz="2800" i="1">
                              <a:latin typeface="Cambria Math" panose="02040503050406030204" pitchFamily="18" charset="0"/>
                            </a:rPr>
                            <m:t>𝜕</m:t>
                          </m:r>
                        </m:num>
                        <m:den>
                          <m:r>
                            <a:rPr lang="en-US" altLang="zh-CN" sz="2800" i="1">
                              <a:latin typeface="Cambria Math" panose="02040503050406030204" pitchFamily="18" charset="0"/>
                            </a:rPr>
                            <m:t>𝜕</m:t>
                          </m:r>
                          <m:r>
                            <a:rPr lang="en-US" altLang="zh-CN" sz="2800" i="1">
                              <a:latin typeface="Cambria Math" panose="02040503050406030204" pitchFamily="18" charset="0"/>
                            </a:rPr>
                            <m:t>𝑡</m:t>
                          </m:r>
                        </m:den>
                      </m:f>
                      <m:f>
                        <m:fPr>
                          <m:ctrlPr>
                            <a:rPr lang="en-US" altLang="zh-CN" sz="2800" i="1" smtClean="0">
                              <a:solidFill>
                                <a:schemeClr val="tx1"/>
                              </a:solidFill>
                              <a:latin typeface="Cambria Math" panose="02040503050406030204" pitchFamily="18" charset="0"/>
                            </a:rPr>
                          </m:ctrlPr>
                        </m:fPr>
                        <m:num>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𝑝</m:t>
                              </m:r>
                            </m:e>
                            <m:sub>
                              <m:r>
                                <a:rPr lang="en-US" altLang="zh-CN" sz="2800" i="1">
                                  <a:latin typeface="Cambria Math" panose="02040503050406030204" pitchFamily="18" charset="0"/>
                                </a:rPr>
                                <m:t>𝑥𝑥</m:t>
                              </m:r>
                            </m:sub>
                          </m:sSub>
                        </m:num>
                        <m:den>
                          <m:r>
                            <a:rPr lang="en-US" altLang="zh-CN" sz="2800" b="0" i="1" smtClean="0">
                              <a:latin typeface="Cambria Math" panose="02040503050406030204" pitchFamily="18" charset="0"/>
                            </a:rPr>
                            <m:t>𝑚</m:t>
                          </m:r>
                        </m:den>
                      </m:f>
                      <m:r>
                        <a:rPr lang="en-US" altLang="zh-CN" sz="2800" b="0" i="1" smtClean="0">
                          <a:latin typeface="Cambria Math" panose="02040503050406030204" pitchFamily="18" charset="0"/>
                        </a:rPr>
                        <m:t>+</m:t>
                      </m:r>
                      <m:r>
                        <a:rPr lang="en-US" altLang="zh-CN" sz="2800" i="1" dirty="0" smtClean="0">
                          <a:solidFill>
                            <a:srgbClr val="FF0000"/>
                          </a:solidFill>
                          <a:latin typeface="Cambria Math" panose="02040503050406030204" pitchFamily="18" charset="0"/>
                        </a:rPr>
                        <m:t>2</m:t>
                      </m:r>
                      <m:sSub>
                        <m:sSubPr>
                          <m:ctrlPr>
                            <a:rPr lang="en-US" altLang="zh-CN" sz="2800" i="1" dirty="0">
                              <a:solidFill>
                                <a:srgbClr val="FF0000"/>
                              </a:solidFill>
                              <a:latin typeface="Cambria Math" panose="02040503050406030204" pitchFamily="18" charset="0"/>
                            </a:rPr>
                          </m:ctrlPr>
                        </m:sSubPr>
                        <m:e>
                          <m:r>
                            <a:rPr lang="en-US" altLang="zh-CN" sz="2800" i="1" dirty="0">
                              <a:solidFill>
                                <a:srgbClr val="FF0000"/>
                              </a:solidFill>
                              <a:latin typeface="Cambria Math" panose="02040503050406030204" pitchFamily="18" charset="0"/>
                            </a:rPr>
                            <m:t>𝑢</m:t>
                          </m:r>
                        </m:e>
                        <m:sub>
                          <m:r>
                            <a:rPr lang="en-US" altLang="zh-CN" sz="2800" i="1" dirty="0">
                              <a:solidFill>
                                <a:srgbClr val="FF0000"/>
                              </a:solidFill>
                              <a:latin typeface="Cambria Math" panose="02040503050406030204" pitchFamily="18" charset="0"/>
                            </a:rPr>
                            <m:t>𝑥</m:t>
                          </m:r>
                        </m:sub>
                      </m:sSub>
                      <m:r>
                        <a:rPr lang="en-US" altLang="zh-CN" sz="2800" i="1">
                          <a:solidFill>
                            <a:srgbClr val="FF0000"/>
                          </a:solidFill>
                          <a:latin typeface="Cambria Math" panose="02040503050406030204" pitchFamily="18" charset="0"/>
                        </a:rPr>
                        <m:t>𝑛</m:t>
                      </m:r>
                      <m:f>
                        <m:fPr>
                          <m:ctrlPr>
                            <a:rPr lang="en-US" altLang="zh-CN" sz="2800" i="1">
                              <a:solidFill>
                                <a:srgbClr val="FF0000"/>
                              </a:solidFill>
                              <a:latin typeface="Cambria Math" panose="02040503050406030204" pitchFamily="18" charset="0"/>
                            </a:rPr>
                          </m:ctrlPr>
                        </m:fPr>
                        <m:num>
                          <m:r>
                            <a:rPr lang="en-US" altLang="zh-CN" sz="2800" b="0" i="1" smtClean="0">
                              <a:solidFill>
                                <a:srgbClr val="FF0000"/>
                              </a:solidFill>
                              <a:latin typeface="Cambria Math" panose="02040503050406030204" pitchFamily="18" charset="0"/>
                            </a:rPr>
                            <m:t>𝑑</m:t>
                          </m:r>
                          <m:sSub>
                            <m:sSubPr>
                              <m:ctrlPr>
                                <a:rPr lang="en-US" altLang="zh-CN" sz="2800" i="1" dirty="0">
                                  <a:solidFill>
                                    <a:srgbClr val="FF0000"/>
                                  </a:solidFill>
                                  <a:latin typeface="Cambria Math" panose="02040503050406030204" pitchFamily="18" charset="0"/>
                                </a:rPr>
                              </m:ctrlPr>
                            </m:sSubPr>
                            <m:e>
                              <m:r>
                                <a:rPr lang="en-US" altLang="zh-CN" sz="2800" i="1" dirty="0">
                                  <a:solidFill>
                                    <a:srgbClr val="FF0000"/>
                                  </a:solidFill>
                                  <a:latin typeface="Cambria Math" panose="02040503050406030204" pitchFamily="18" charset="0"/>
                                </a:rPr>
                                <m:t>𝑢</m:t>
                              </m:r>
                            </m:e>
                            <m:sub>
                              <m:r>
                                <a:rPr lang="en-US" altLang="zh-CN" sz="2800" i="1" dirty="0">
                                  <a:solidFill>
                                    <a:srgbClr val="FF0000"/>
                                  </a:solidFill>
                                  <a:latin typeface="Cambria Math" panose="02040503050406030204" pitchFamily="18" charset="0"/>
                                </a:rPr>
                                <m:t>𝑥</m:t>
                              </m:r>
                            </m:sub>
                          </m:sSub>
                        </m:num>
                        <m:den>
                          <m:r>
                            <a:rPr lang="en-US" altLang="zh-CN" sz="2800" b="0" i="1" smtClean="0">
                              <a:solidFill>
                                <a:srgbClr val="FF0000"/>
                              </a:solidFill>
                              <a:latin typeface="Cambria Math" panose="02040503050406030204" pitchFamily="18" charset="0"/>
                            </a:rPr>
                            <m:t>𝑑</m:t>
                          </m:r>
                          <m:r>
                            <a:rPr lang="en-US" altLang="zh-CN" sz="2800" i="1">
                              <a:solidFill>
                                <a:srgbClr val="FF0000"/>
                              </a:solidFill>
                              <a:latin typeface="Cambria Math" panose="02040503050406030204" pitchFamily="18" charset="0"/>
                            </a:rPr>
                            <m:t>𝑡</m:t>
                          </m:r>
                        </m:den>
                      </m:f>
                      <m:r>
                        <a:rPr lang="en-US" altLang="zh-CN" sz="2800" i="1">
                          <a:solidFill>
                            <a:schemeClr val="tx1"/>
                          </a:solidFill>
                          <a:latin typeface="Cambria Math" panose="02040503050406030204" pitchFamily="18" charset="0"/>
                        </a:rPr>
                        <m:t>+</m:t>
                      </m:r>
                      <m:f>
                        <m:fPr>
                          <m:ctrlPr>
                            <a:rPr lang="en-US" altLang="zh-CN" sz="2800" i="1" dirty="0">
                              <a:latin typeface="Cambria Math" panose="02040503050406030204" pitchFamily="18" charset="0"/>
                            </a:rPr>
                          </m:ctrlPr>
                        </m:fPr>
                        <m:num>
                          <m:r>
                            <a:rPr lang="en-US" altLang="zh-CN" sz="2800" i="1" dirty="0">
                              <a:latin typeface="Cambria Math" panose="02040503050406030204" pitchFamily="18" charset="0"/>
                            </a:rPr>
                            <m:t>2</m:t>
                          </m:r>
                          <m:sSub>
                            <m:sSubPr>
                              <m:ctrlPr>
                                <a:rPr lang="en-US" altLang="zh-CN" sz="2800" i="1" dirty="0">
                                  <a:latin typeface="Cambria Math" panose="02040503050406030204" pitchFamily="18" charset="0"/>
                                </a:rPr>
                              </m:ctrlPr>
                            </m:sSubPr>
                            <m:e>
                              <m:r>
                                <a:rPr lang="en-US" altLang="zh-CN" sz="2800" b="1" i="1" dirty="0">
                                  <a:latin typeface="Cambria Math" panose="02040503050406030204" pitchFamily="18" charset="0"/>
                                </a:rPr>
                                <m:t>𝑷</m:t>
                              </m:r>
                            </m:e>
                            <m:sub>
                              <m:r>
                                <a:rPr lang="en-US" altLang="zh-CN" sz="2800" i="1" dirty="0">
                                  <a:latin typeface="Cambria Math" panose="02040503050406030204" pitchFamily="18" charset="0"/>
                                </a:rPr>
                                <m:t>𝑥</m:t>
                              </m:r>
                            </m:sub>
                          </m:sSub>
                        </m:num>
                        <m:den>
                          <m:r>
                            <a:rPr lang="en-US" altLang="zh-CN" sz="2800" i="1" dirty="0">
                              <a:latin typeface="Cambria Math" panose="02040503050406030204" pitchFamily="18" charset="0"/>
                            </a:rPr>
                            <m:t>𝑚</m:t>
                          </m:r>
                        </m:den>
                      </m:f>
                      <m:r>
                        <a:rPr lang="en-US" altLang="zh-CN" sz="2800" i="1">
                          <a:latin typeface="Cambria Math" panose="02040503050406030204" pitchFamily="18" charset="0"/>
                        </a:rPr>
                        <m:t>⋅</m:t>
                      </m:r>
                      <m:r>
                        <m:rPr>
                          <m:sty m:val="p"/>
                        </m:rPr>
                        <a:rPr lang="en-US" altLang="zh-CN" sz="2800">
                          <a:latin typeface="Cambria Math" panose="02040503050406030204" pitchFamily="18" charset="0"/>
                        </a:rPr>
                        <m:t>∇</m:t>
                      </m:r>
                      <m:sSub>
                        <m:sSubPr>
                          <m:ctrlPr>
                            <a:rPr lang="en-US" altLang="zh-CN" sz="2800" i="1" dirty="0">
                              <a:latin typeface="Cambria Math" panose="02040503050406030204" pitchFamily="18" charset="0"/>
                            </a:rPr>
                          </m:ctrlPr>
                        </m:sSubPr>
                        <m:e>
                          <m:r>
                            <a:rPr lang="en-US" altLang="zh-CN" sz="2800" i="1" dirty="0">
                              <a:latin typeface="Cambria Math" panose="02040503050406030204" pitchFamily="18" charset="0"/>
                            </a:rPr>
                            <m:t>𝑢</m:t>
                          </m:r>
                        </m:e>
                        <m:sub>
                          <m:r>
                            <a:rPr lang="en-US" altLang="zh-CN" sz="2800" i="1" dirty="0">
                              <a:latin typeface="Cambria Math" panose="02040503050406030204" pitchFamily="18" charset="0"/>
                            </a:rPr>
                            <m:t>𝑥</m:t>
                          </m:r>
                        </m:sub>
                      </m:sSub>
                      <m:r>
                        <a:rPr lang="en-US" altLang="zh-CN" sz="2800" i="1" dirty="0">
                          <a:latin typeface="Cambria Math" panose="02040503050406030204" pitchFamily="18" charset="0"/>
                        </a:rPr>
                        <m:t>+</m:t>
                      </m:r>
                      <m:r>
                        <a:rPr lang="en-US" altLang="zh-CN" sz="2800" i="1" dirty="0">
                          <a:solidFill>
                            <a:srgbClr val="FF0000"/>
                          </a:solidFill>
                          <a:latin typeface="Cambria Math" panose="02040503050406030204" pitchFamily="18" charset="0"/>
                        </a:rPr>
                        <m:t>2</m:t>
                      </m:r>
                      <m:sSub>
                        <m:sSubPr>
                          <m:ctrlPr>
                            <a:rPr lang="en-US" altLang="zh-CN" sz="2800" i="1" dirty="0">
                              <a:solidFill>
                                <a:srgbClr val="FF0000"/>
                              </a:solidFill>
                              <a:latin typeface="Cambria Math" panose="02040503050406030204" pitchFamily="18" charset="0"/>
                            </a:rPr>
                          </m:ctrlPr>
                        </m:sSubPr>
                        <m:e>
                          <m:r>
                            <a:rPr lang="en-US" altLang="zh-CN" sz="2800" i="1" dirty="0">
                              <a:solidFill>
                                <a:srgbClr val="FF0000"/>
                              </a:solidFill>
                              <a:latin typeface="Cambria Math" panose="02040503050406030204" pitchFamily="18" charset="0"/>
                            </a:rPr>
                            <m:t>𝑢</m:t>
                          </m:r>
                        </m:e>
                        <m:sub>
                          <m:r>
                            <a:rPr lang="en-US" altLang="zh-CN" sz="2800" i="1" dirty="0">
                              <a:solidFill>
                                <a:srgbClr val="FF0000"/>
                              </a:solidFill>
                              <a:latin typeface="Cambria Math" panose="02040503050406030204" pitchFamily="18" charset="0"/>
                            </a:rPr>
                            <m:t>𝑥</m:t>
                          </m:r>
                        </m:sub>
                      </m:sSub>
                      <m:r>
                        <m:rPr>
                          <m:sty m:val="p"/>
                        </m:rPr>
                        <a:rPr lang="en-US" altLang="zh-CN" sz="2800">
                          <a:solidFill>
                            <a:srgbClr val="FF0000"/>
                          </a:solidFill>
                          <a:latin typeface="Cambria Math" panose="02040503050406030204" pitchFamily="18" charset="0"/>
                        </a:rPr>
                        <m:t>∇</m:t>
                      </m:r>
                      <m:r>
                        <a:rPr lang="en-US" altLang="zh-CN" sz="2800" i="1">
                          <a:solidFill>
                            <a:srgbClr val="FF0000"/>
                          </a:solidFill>
                          <a:latin typeface="Cambria Math" panose="02040503050406030204" pitchFamily="18" charset="0"/>
                        </a:rPr>
                        <m:t>⋅</m:t>
                      </m:r>
                      <m:f>
                        <m:fPr>
                          <m:ctrlPr>
                            <a:rPr lang="en-US" altLang="zh-CN" sz="2800" i="1" dirty="0">
                              <a:solidFill>
                                <a:srgbClr val="FF0000"/>
                              </a:solidFill>
                              <a:latin typeface="Cambria Math" panose="02040503050406030204" pitchFamily="18" charset="0"/>
                            </a:rPr>
                          </m:ctrlPr>
                        </m:fPr>
                        <m:num>
                          <m:sSub>
                            <m:sSubPr>
                              <m:ctrlPr>
                                <a:rPr lang="en-US" altLang="zh-CN" sz="2800" i="1" dirty="0">
                                  <a:solidFill>
                                    <a:srgbClr val="FF0000"/>
                                  </a:solidFill>
                                  <a:latin typeface="Cambria Math" panose="02040503050406030204" pitchFamily="18" charset="0"/>
                                </a:rPr>
                              </m:ctrlPr>
                            </m:sSubPr>
                            <m:e>
                              <m:r>
                                <a:rPr lang="en-US" altLang="zh-CN" sz="2800" b="1" i="1" dirty="0">
                                  <a:solidFill>
                                    <a:srgbClr val="FF0000"/>
                                  </a:solidFill>
                                  <a:latin typeface="Cambria Math" panose="02040503050406030204" pitchFamily="18" charset="0"/>
                                </a:rPr>
                                <m:t>𝑷</m:t>
                              </m:r>
                            </m:e>
                            <m:sub>
                              <m:r>
                                <a:rPr lang="en-US" altLang="zh-CN" sz="2800" i="1" dirty="0">
                                  <a:solidFill>
                                    <a:srgbClr val="FF0000"/>
                                  </a:solidFill>
                                  <a:latin typeface="Cambria Math" panose="02040503050406030204" pitchFamily="18" charset="0"/>
                                </a:rPr>
                                <m:t>𝑥</m:t>
                              </m:r>
                            </m:sub>
                          </m:sSub>
                        </m:num>
                        <m:den>
                          <m:r>
                            <a:rPr lang="en-US" altLang="zh-CN" sz="2800" i="1" dirty="0">
                              <a:solidFill>
                                <a:srgbClr val="FF0000"/>
                              </a:solidFill>
                              <a:latin typeface="Cambria Math" panose="02040503050406030204" pitchFamily="18" charset="0"/>
                            </a:rPr>
                            <m:t>𝑚</m:t>
                          </m:r>
                        </m:den>
                      </m:f>
                      <m:r>
                        <a:rPr lang="en-US" altLang="zh-CN" sz="2800" b="0" i="1" dirty="0" smtClean="0">
                          <a:solidFill>
                            <a:srgbClr val="FF0000"/>
                          </a:solidFill>
                          <a:latin typeface="Cambria Math" panose="02040503050406030204" pitchFamily="18" charset="0"/>
                        </a:rPr>
                        <m:t>+</m:t>
                      </m:r>
                      <m:r>
                        <m:rPr>
                          <m:sty m:val="p"/>
                        </m:rPr>
                        <a:rPr lang="en-US" altLang="zh-CN" sz="2800" smtClean="0">
                          <a:solidFill>
                            <a:schemeClr val="tx1"/>
                          </a:solidFill>
                          <a:latin typeface="Cambria Math" panose="02040503050406030204" pitchFamily="18" charset="0"/>
                        </a:rPr>
                        <m:t>∇</m:t>
                      </m:r>
                      <m:r>
                        <a:rPr lang="en-US" altLang="zh-CN" sz="2800" i="1">
                          <a:solidFill>
                            <a:schemeClr val="tx1"/>
                          </a:solidFill>
                          <a:latin typeface="Cambria Math" panose="02040503050406030204" pitchFamily="18" charset="0"/>
                        </a:rPr>
                        <m:t>⋅</m:t>
                      </m:r>
                      <m:f>
                        <m:fPr>
                          <m:ctrlPr>
                            <a:rPr lang="en-US" altLang="zh-CN" sz="2800" b="1" i="1" dirty="0">
                              <a:latin typeface="Cambria Math" panose="02040503050406030204" pitchFamily="18" charset="0"/>
                            </a:rPr>
                          </m:ctrlPr>
                        </m:fPr>
                        <m:num>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𝑝</m:t>
                              </m:r>
                            </m:e>
                            <m:sub>
                              <m:r>
                                <a:rPr lang="en-US" altLang="zh-CN" sz="2800" i="1">
                                  <a:latin typeface="Cambria Math" panose="02040503050406030204" pitchFamily="18" charset="0"/>
                                </a:rPr>
                                <m:t>𝑥𝑥</m:t>
                              </m:r>
                            </m:sub>
                          </m:sSub>
                          <m:r>
                            <a:rPr lang="en-US" altLang="zh-CN" sz="2800" b="1" i="1" dirty="0">
                              <a:latin typeface="Cambria Math" panose="02040503050406030204" pitchFamily="18" charset="0"/>
                            </a:rPr>
                            <m:t>𝒖</m:t>
                          </m:r>
                        </m:num>
                        <m:den>
                          <m:r>
                            <a:rPr lang="en-US" altLang="zh-CN" sz="2800" i="1" dirty="0">
                              <a:latin typeface="Cambria Math" panose="02040503050406030204" pitchFamily="18" charset="0"/>
                            </a:rPr>
                            <m:t>𝑚</m:t>
                          </m:r>
                        </m:den>
                      </m:f>
                    </m:oMath>
                  </m:oMathPara>
                </a14:m>
                <a:endParaRPr lang="en-US" altLang="zh-CN" sz="2800" i="1" dirty="0">
                  <a:latin typeface="Cambria Math" panose="02040503050406030204" pitchFamily="18" charset="0"/>
                </a:endParaRPr>
              </a:p>
              <a:p>
                <a:pPr marL="0" indent="0">
                  <a:spcBef>
                    <a:spcPts val="0"/>
                  </a:spcBef>
                  <a:buNone/>
                </a:pPr>
                <a14:m>
                  <m:oMathPara xmlns:m="http://schemas.openxmlformats.org/officeDocument/2006/math">
                    <m:oMathParaPr>
                      <m:jc m:val="centerGroup"/>
                    </m:oMathParaPr>
                    <m:oMath xmlns:m="http://schemas.openxmlformats.org/officeDocument/2006/math">
                      <m:r>
                        <a:rPr lang="en-US" altLang="zh-CN" sz="2800" i="1" smtClean="0">
                          <a:solidFill>
                            <a:srgbClr val="FF0000"/>
                          </a:solidFill>
                          <a:latin typeface="Cambria Math" panose="02040503050406030204" pitchFamily="18" charset="0"/>
                        </a:rPr>
                        <m:t>−</m:t>
                      </m:r>
                      <m:f>
                        <m:fPr>
                          <m:ctrlPr>
                            <a:rPr lang="en-US" altLang="zh-CN" sz="2800" i="1">
                              <a:solidFill>
                                <a:srgbClr val="FF0000"/>
                              </a:solidFill>
                              <a:latin typeface="Cambria Math" panose="02040503050406030204" pitchFamily="18" charset="0"/>
                            </a:rPr>
                          </m:ctrlPr>
                        </m:fPr>
                        <m:num>
                          <m:r>
                            <a:rPr lang="en-US" altLang="zh-CN" sz="2800" b="0" i="1" smtClean="0">
                              <a:solidFill>
                                <a:srgbClr val="FF0000"/>
                              </a:solidFill>
                              <a:latin typeface="Cambria Math" panose="02040503050406030204" pitchFamily="18" charset="0"/>
                            </a:rPr>
                            <m:t>2</m:t>
                          </m:r>
                          <m:r>
                            <a:rPr lang="en-US" altLang="zh-CN" sz="2800" i="1">
                              <a:solidFill>
                                <a:srgbClr val="FF0000"/>
                              </a:solidFill>
                              <a:latin typeface="Cambria Math" panose="02040503050406030204" pitchFamily="18" charset="0"/>
                            </a:rPr>
                            <m:t>𝑞</m:t>
                          </m:r>
                        </m:num>
                        <m:den>
                          <m:r>
                            <a:rPr lang="en-US" altLang="zh-CN" sz="2800" i="1">
                              <a:solidFill>
                                <a:srgbClr val="FF0000"/>
                              </a:solidFill>
                              <a:latin typeface="Cambria Math" panose="02040503050406030204" pitchFamily="18" charset="0"/>
                            </a:rPr>
                            <m:t>𝑚</m:t>
                          </m:r>
                        </m:den>
                      </m:f>
                      <m:r>
                        <a:rPr lang="en-US" altLang="zh-CN" sz="2800" i="1">
                          <a:solidFill>
                            <a:srgbClr val="FF0000"/>
                          </a:solidFill>
                          <a:latin typeface="Cambria Math" panose="02040503050406030204" pitchFamily="18" charset="0"/>
                        </a:rPr>
                        <m:t>𝑛</m:t>
                      </m:r>
                      <m:sSub>
                        <m:sSubPr>
                          <m:ctrlPr>
                            <a:rPr lang="en-US" altLang="zh-CN" sz="2800" i="1" dirty="0">
                              <a:solidFill>
                                <a:srgbClr val="FF0000"/>
                              </a:solidFill>
                              <a:latin typeface="Cambria Math" panose="02040503050406030204" pitchFamily="18" charset="0"/>
                            </a:rPr>
                          </m:ctrlPr>
                        </m:sSubPr>
                        <m:e>
                          <m:r>
                            <a:rPr lang="en-US" altLang="zh-CN" sz="2800" i="1" dirty="0">
                              <a:solidFill>
                                <a:srgbClr val="FF0000"/>
                              </a:solidFill>
                              <a:latin typeface="Cambria Math" panose="02040503050406030204" pitchFamily="18" charset="0"/>
                            </a:rPr>
                            <m:t>𝑢</m:t>
                          </m:r>
                        </m:e>
                        <m:sub>
                          <m:r>
                            <a:rPr lang="en-US" altLang="zh-CN" sz="2800" i="1" dirty="0">
                              <a:solidFill>
                                <a:srgbClr val="FF0000"/>
                              </a:solidFill>
                              <a:latin typeface="Cambria Math" panose="02040503050406030204" pitchFamily="18" charset="0"/>
                            </a:rPr>
                            <m:t>𝑥</m:t>
                          </m:r>
                        </m:sub>
                      </m:sSub>
                      <m:d>
                        <m:dPr>
                          <m:ctrlPr>
                            <a:rPr lang="en-US" altLang="zh-CN" sz="2800" i="1">
                              <a:solidFill>
                                <a:srgbClr val="FF0000"/>
                              </a:solidFill>
                              <a:latin typeface="Cambria Math" panose="02040503050406030204" pitchFamily="18" charset="0"/>
                            </a:rPr>
                          </m:ctrlPr>
                        </m:dPr>
                        <m:e>
                          <m:sSub>
                            <m:sSubPr>
                              <m:ctrlPr>
                                <a:rPr lang="en-US" altLang="zh-CN" sz="2800" i="1">
                                  <a:solidFill>
                                    <a:srgbClr val="FF0000"/>
                                  </a:solidFill>
                                  <a:latin typeface="Cambria Math" panose="02040503050406030204" pitchFamily="18" charset="0"/>
                                </a:rPr>
                              </m:ctrlPr>
                            </m:sSubPr>
                            <m:e>
                              <m:r>
                                <a:rPr lang="en-US" altLang="zh-CN" sz="2800" i="1">
                                  <a:solidFill>
                                    <a:srgbClr val="FF0000"/>
                                  </a:solidFill>
                                  <a:latin typeface="Cambria Math" panose="02040503050406030204" pitchFamily="18" charset="0"/>
                                </a:rPr>
                                <m:t>𝐸</m:t>
                              </m:r>
                            </m:e>
                            <m:sub>
                              <m:r>
                                <a:rPr lang="en-US" altLang="zh-CN" sz="2800" i="1">
                                  <a:solidFill>
                                    <a:srgbClr val="FF0000"/>
                                  </a:solidFill>
                                  <a:latin typeface="Cambria Math" panose="02040503050406030204" pitchFamily="18" charset="0"/>
                                </a:rPr>
                                <m:t>𝑥</m:t>
                              </m:r>
                            </m:sub>
                          </m:sSub>
                          <m:r>
                            <a:rPr lang="en-US" altLang="zh-CN" sz="2800" i="1">
                              <a:solidFill>
                                <a:srgbClr val="FF0000"/>
                              </a:solidFill>
                              <a:latin typeface="Cambria Math" panose="02040503050406030204" pitchFamily="18" charset="0"/>
                            </a:rPr>
                            <m:t>+</m:t>
                          </m:r>
                          <m:sSub>
                            <m:sSubPr>
                              <m:ctrlPr>
                                <a:rPr lang="en-US" altLang="zh-CN" sz="2800" i="1">
                                  <a:solidFill>
                                    <a:srgbClr val="FF0000"/>
                                  </a:solidFill>
                                  <a:latin typeface="Cambria Math" panose="02040503050406030204" pitchFamily="18" charset="0"/>
                                </a:rPr>
                              </m:ctrlPr>
                            </m:sSubPr>
                            <m:e>
                              <m:r>
                                <a:rPr lang="en-US" altLang="zh-CN" sz="2800" b="0" i="1" smtClean="0">
                                  <a:solidFill>
                                    <a:srgbClr val="FF0000"/>
                                  </a:solidFill>
                                  <a:latin typeface="Cambria Math" panose="02040503050406030204" pitchFamily="18" charset="0"/>
                                </a:rPr>
                                <m:t>𝑢</m:t>
                              </m:r>
                            </m:e>
                            <m:sub>
                              <m:r>
                                <a:rPr lang="en-US" altLang="zh-CN" sz="2800" i="1">
                                  <a:solidFill>
                                    <a:srgbClr val="FF0000"/>
                                  </a:solidFill>
                                  <a:latin typeface="Cambria Math" panose="02040503050406030204" pitchFamily="18" charset="0"/>
                                </a:rPr>
                                <m:t>𝑦</m:t>
                              </m:r>
                            </m:sub>
                          </m:sSub>
                          <m:sSub>
                            <m:sSubPr>
                              <m:ctrlPr>
                                <a:rPr lang="en-US" altLang="zh-CN" sz="2800" i="1">
                                  <a:solidFill>
                                    <a:srgbClr val="FF0000"/>
                                  </a:solidFill>
                                  <a:latin typeface="Cambria Math" panose="02040503050406030204" pitchFamily="18" charset="0"/>
                                </a:rPr>
                              </m:ctrlPr>
                            </m:sSubPr>
                            <m:e>
                              <m:r>
                                <a:rPr lang="en-US" altLang="zh-CN" sz="2800" i="1">
                                  <a:solidFill>
                                    <a:srgbClr val="FF0000"/>
                                  </a:solidFill>
                                  <a:latin typeface="Cambria Math" panose="02040503050406030204" pitchFamily="18" charset="0"/>
                                </a:rPr>
                                <m:t>𝐵</m:t>
                              </m:r>
                            </m:e>
                            <m:sub>
                              <m:r>
                                <a:rPr lang="en-US" altLang="zh-CN" sz="2800" i="1">
                                  <a:solidFill>
                                    <a:srgbClr val="FF0000"/>
                                  </a:solidFill>
                                  <a:latin typeface="Cambria Math" panose="02040503050406030204" pitchFamily="18" charset="0"/>
                                </a:rPr>
                                <m:t>𝑧</m:t>
                              </m:r>
                            </m:sub>
                          </m:sSub>
                          <m:r>
                            <a:rPr lang="en-US" altLang="zh-CN" sz="2800" i="1">
                              <a:solidFill>
                                <a:srgbClr val="FF0000"/>
                              </a:solidFill>
                              <a:latin typeface="Cambria Math" panose="02040503050406030204" pitchFamily="18" charset="0"/>
                            </a:rPr>
                            <m:t>−</m:t>
                          </m:r>
                          <m:sSub>
                            <m:sSubPr>
                              <m:ctrlPr>
                                <a:rPr lang="en-US" altLang="zh-CN" sz="2800" i="1">
                                  <a:solidFill>
                                    <a:srgbClr val="FF0000"/>
                                  </a:solidFill>
                                  <a:latin typeface="Cambria Math" panose="02040503050406030204" pitchFamily="18" charset="0"/>
                                </a:rPr>
                              </m:ctrlPr>
                            </m:sSubPr>
                            <m:e>
                              <m:r>
                                <a:rPr lang="en-US" altLang="zh-CN" sz="2800" b="0" i="1" smtClean="0">
                                  <a:solidFill>
                                    <a:srgbClr val="FF0000"/>
                                  </a:solidFill>
                                  <a:latin typeface="Cambria Math" panose="02040503050406030204" pitchFamily="18" charset="0"/>
                                </a:rPr>
                                <m:t>𝑢</m:t>
                              </m:r>
                            </m:e>
                            <m:sub>
                              <m:r>
                                <a:rPr lang="en-US" altLang="zh-CN" sz="2800" i="1">
                                  <a:solidFill>
                                    <a:srgbClr val="FF0000"/>
                                  </a:solidFill>
                                  <a:latin typeface="Cambria Math" panose="02040503050406030204" pitchFamily="18" charset="0"/>
                                </a:rPr>
                                <m:t>𝑧</m:t>
                              </m:r>
                            </m:sub>
                          </m:sSub>
                          <m:sSub>
                            <m:sSubPr>
                              <m:ctrlPr>
                                <a:rPr lang="en-US" altLang="zh-CN" sz="2800" i="1">
                                  <a:solidFill>
                                    <a:srgbClr val="FF0000"/>
                                  </a:solidFill>
                                  <a:latin typeface="Cambria Math" panose="02040503050406030204" pitchFamily="18" charset="0"/>
                                </a:rPr>
                              </m:ctrlPr>
                            </m:sSubPr>
                            <m:e>
                              <m:r>
                                <a:rPr lang="en-US" altLang="zh-CN" sz="2800" i="1">
                                  <a:solidFill>
                                    <a:srgbClr val="FF0000"/>
                                  </a:solidFill>
                                  <a:latin typeface="Cambria Math" panose="02040503050406030204" pitchFamily="18" charset="0"/>
                                </a:rPr>
                                <m:t>𝐵</m:t>
                              </m:r>
                            </m:e>
                            <m:sub>
                              <m:r>
                                <a:rPr lang="en-US" altLang="zh-CN" sz="2800" i="1">
                                  <a:solidFill>
                                    <a:srgbClr val="FF0000"/>
                                  </a:solidFill>
                                  <a:latin typeface="Cambria Math" panose="02040503050406030204" pitchFamily="18" charset="0"/>
                                </a:rPr>
                                <m:t>𝑦</m:t>
                              </m:r>
                            </m:sub>
                          </m:sSub>
                        </m:e>
                      </m:d>
                      <m:r>
                        <a:rPr lang="en-US" altLang="zh-CN" sz="2800" i="1">
                          <a:solidFill>
                            <a:schemeClr val="tx1"/>
                          </a:solidFill>
                          <a:latin typeface="Cambria Math" panose="02040503050406030204" pitchFamily="18" charset="0"/>
                        </a:rPr>
                        <m:t>−</m:t>
                      </m:r>
                      <m:f>
                        <m:fPr>
                          <m:ctrlPr>
                            <a:rPr lang="en-US" altLang="zh-CN" sz="2800" b="0" i="1" smtClean="0">
                              <a:solidFill>
                                <a:schemeClr val="tx1"/>
                              </a:solidFill>
                              <a:latin typeface="Cambria Math" panose="02040503050406030204" pitchFamily="18" charset="0"/>
                            </a:rPr>
                          </m:ctrlPr>
                        </m:fPr>
                        <m:num>
                          <m:r>
                            <a:rPr lang="en-US" altLang="zh-CN" sz="2800" i="1">
                              <a:solidFill>
                                <a:schemeClr val="tx1"/>
                              </a:solidFill>
                              <a:latin typeface="Cambria Math" panose="02040503050406030204" pitchFamily="18" charset="0"/>
                            </a:rPr>
                            <m:t>2</m:t>
                          </m:r>
                          <m:r>
                            <a:rPr lang="en-US" altLang="zh-CN" sz="2800" b="0" i="1" smtClean="0">
                              <a:solidFill>
                                <a:schemeClr val="tx1"/>
                              </a:solidFill>
                              <a:latin typeface="Cambria Math" panose="02040503050406030204" pitchFamily="18" charset="0"/>
                            </a:rPr>
                            <m:t>𝑞</m:t>
                          </m:r>
                        </m:num>
                        <m:den>
                          <m:sSup>
                            <m:sSupPr>
                              <m:ctrlPr>
                                <a:rPr lang="en-US" altLang="zh-CN" sz="2800" b="0" i="1" smtClean="0">
                                  <a:solidFill>
                                    <a:schemeClr val="tx1"/>
                                  </a:solidFill>
                                  <a:latin typeface="Cambria Math" panose="02040503050406030204" pitchFamily="18" charset="0"/>
                                </a:rPr>
                              </m:ctrlPr>
                            </m:sSupPr>
                            <m:e>
                              <m:r>
                                <a:rPr lang="en-US" altLang="zh-CN" sz="2800" b="0" i="1" smtClean="0">
                                  <a:solidFill>
                                    <a:schemeClr val="tx1"/>
                                  </a:solidFill>
                                  <a:latin typeface="Cambria Math" panose="02040503050406030204" pitchFamily="18" charset="0"/>
                                </a:rPr>
                                <m:t>𝑚</m:t>
                              </m:r>
                            </m:e>
                            <m:sup>
                              <m:r>
                                <a:rPr lang="en-US" altLang="zh-CN" sz="2800" b="0" i="1" smtClean="0">
                                  <a:solidFill>
                                    <a:schemeClr val="tx1"/>
                                  </a:solidFill>
                                  <a:latin typeface="Cambria Math" panose="02040503050406030204" pitchFamily="18" charset="0"/>
                                </a:rPr>
                                <m:t>2</m:t>
                              </m:r>
                            </m:sup>
                          </m:sSup>
                        </m:den>
                      </m:f>
                      <m:r>
                        <a:rPr lang="en-US" altLang="zh-CN" sz="2800" b="0" i="1" smtClean="0">
                          <a:solidFill>
                            <a:schemeClr val="tx1"/>
                          </a:solidFill>
                          <a:latin typeface="Cambria Math" panose="02040503050406030204" pitchFamily="18" charset="0"/>
                        </a:rPr>
                        <m:t>(</m:t>
                      </m:r>
                      <m:sSub>
                        <m:sSubPr>
                          <m:ctrlPr>
                            <a:rPr lang="en-US" altLang="zh-CN" sz="2800" i="1">
                              <a:solidFill>
                                <a:schemeClr val="tx1"/>
                              </a:solidFill>
                              <a:latin typeface="Cambria Math" panose="02040503050406030204" pitchFamily="18" charset="0"/>
                            </a:rPr>
                          </m:ctrlPr>
                        </m:sSubPr>
                        <m:e>
                          <m:r>
                            <a:rPr lang="en-US" altLang="zh-CN" sz="2800" b="0" i="1" smtClean="0">
                              <a:solidFill>
                                <a:schemeClr val="tx1"/>
                              </a:solidFill>
                              <a:latin typeface="Cambria Math" panose="02040503050406030204" pitchFamily="18" charset="0"/>
                            </a:rPr>
                            <m:t>𝑝</m:t>
                          </m:r>
                        </m:e>
                        <m:sub>
                          <m:r>
                            <a:rPr lang="en-US" altLang="zh-CN" sz="2800" b="0" i="1" smtClean="0">
                              <a:solidFill>
                                <a:schemeClr val="tx1"/>
                              </a:solidFill>
                              <a:latin typeface="Cambria Math" panose="02040503050406030204" pitchFamily="18" charset="0"/>
                            </a:rPr>
                            <m:t>𝑥</m:t>
                          </m:r>
                          <m:r>
                            <a:rPr lang="en-US" altLang="zh-CN" sz="2800" i="1">
                              <a:solidFill>
                                <a:schemeClr val="tx1"/>
                              </a:solidFill>
                              <a:latin typeface="Cambria Math" panose="02040503050406030204" pitchFamily="18" charset="0"/>
                            </a:rPr>
                            <m:t>𝑦</m:t>
                          </m:r>
                        </m:sub>
                      </m:sSub>
                      <m:sSub>
                        <m:sSubPr>
                          <m:ctrlPr>
                            <a:rPr lang="en-US" altLang="zh-CN" sz="2800" i="1">
                              <a:solidFill>
                                <a:schemeClr val="tx1"/>
                              </a:solidFill>
                              <a:latin typeface="Cambria Math" panose="02040503050406030204" pitchFamily="18" charset="0"/>
                            </a:rPr>
                          </m:ctrlPr>
                        </m:sSubPr>
                        <m:e>
                          <m:r>
                            <a:rPr lang="en-US" altLang="zh-CN" sz="2800" i="1">
                              <a:solidFill>
                                <a:schemeClr val="tx1"/>
                              </a:solidFill>
                              <a:latin typeface="Cambria Math" panose="02040503050406030204" pitchFamily="18" charset="0"/>
                            </a:rPr>
                            <m:t>𝐵</m:t>
                          </m:r>
                        </m:e>
                        <m:sub>
                          <m:r>
                            <a:rPr lang="en-US" altLang="zh-CN" sz="2800" i="1">
                              <a:solidFill>
                                <a:schemeClr val="tx1"/>
                              </a:solidFill>
                              <a:latin typeface="Cambria Math" panose="02040503050406030204" pitchFamily="18" charset="0"/>
                            </a:rPr>
                            <m:t>𝑧</m:t>
                          </m:r>
                        </m:sub>
                      </m:sSub>
                      <m:r>
                        <a:rPr lang="en-US" altLang="zh-CN" sz="2800" i="1">
                          <a:solidFill>
                            <a:schemeClr val="tx1"/>
                          </a:solidFill>
                          <a:latin typeface="Cambria Math" panose="02040503050406030204" pitchFamily="18" charset="0"/>
                        </a:rPr>
                        <m:t>−</m:t>
                      </m:r>
                      <m:sSub>
                        <m:sSubPr>
                          <m:ctrlPr>
                            <a:rPr lang="en-US" altLang="zh-CN" sz="2800" i="1">
                              <a:solidFill>
                                <a:schemeClr val="tx1"/>
                              </a:solidFill>
                              <a:latin typeface="Cambria Math" panose="02040503050406030204" pitchFamily="18" charset="0"/>
                            </a:rPr>
                          </m:ctrlPr>
                        </m:sSubPr>
                        <m:e>
                          <m:r>
                            <a:rPr lang="en-US" altLang="zh-CN" sz="2800" b="0" i="1" smtClean="0">
                              <a:solidFill>
                                <a:schemeClr val="tx1"/>
                              </a:solidFill>
                              <a:latin typeface="Cambria Math" panose="02040503050406030204" pitchFamily="18" charset="0"/>
                            </a:rPr>
                            <m:t>𝑝</m:t>
                          </m:r>
                        </m:e>
                        <m:sub>
                          <m:r>
                            <a:rPr lang="en-US" altLang="zh-CN" sz="2800" b="0" i="1" smtClean="0">
                              <a:solidFill>
                                <a:schemeClr val="tx1"/>
                              </a:solidFill>
                              <a:latin typeface="Cambria Math" panose="02040503050406030204" pitchFamily="18" charset="0"/>
                            </a:rPr>
                            <m:t>𝑥</m:t>
                          </m:r>
                          <m:r>
                            <a:rPr lang="en-US" altLang="zh-CN" sz="2800" i="1">
                              <a:solidFill>
                                <a:schemeClr val="tx1"/>
                              </a:solidFill>
                              <a:latin typeface="Cambria Math" panose="02040503050406030204" pitchFamily="18" charset="0"/>
                            </a:rPr>
                            <m:t>𝑧</m:t>
                          </m:r>
                        </m:sub>
                      </m:sSub>
                      <m:sSub>
                        <m:sSubPr>
                          <m:ctrlPr>
                            <a:rPr lang="en-US" altLang="zh-CN" sz="2800" i="1">
                              <a:solidFill>
                                <a:schemeClr val="tx1"/>
                              </a:solidFill>
                              <a:latin typeface="Cambria Math" panose="02040503050406030204" pitchFamily="18" charset="0"/>
                            </a:rPr>
                          </m:ctrlPr>
                        </m:sSubPr>
                        <m:e>
                          <m:r>
                            <a:rPr lang="en-US" altLang="zh-CN" sz="2800" i="1">
                              <a:solidFill>
                                <a:schemeClr val="tx1"/>
                              </a:solidFill>
                              <a:latin typeface="Cambria Math" panose="02040503050406030204" pitchFamily="18" charset="0"/>
                            </a:rPr>
                            <m:t>𝐵</m:t>
                          </m:r>
                        </m:e>
                        <m:sub>
                          <m:r>
                            <a:rPr lang="en-US" altLang="zh-CN" sz="2800" i="1">
                              <a:solidFill>
                                <a:schemeClr val="tx1"/>
                              </a:solidFill>
                              <a:latin typeface="Cambria Math" panose="02040503050406030204" pitchFamily="18" charset="0"/>
                            </a:rPr>
                            <m:t>𝑦</m:t>
                          </m:r>
                        </m:sub>
                      </m:sSub>
                      <m:r>
                        <a:rPr lang="en-US" altLang="zh-CN" sz="2800" b="0" i="1" smtClean="0">
                          <a:solidFill>
                            <a:schemeClr val="tx1"/>
                          </a:solidFill>
                          <a:latin typeface="Cambria Math" panose="02040503050406030204" pitchFamily="18" charset="0"/>
                        </a:rPr>
                        <m:t>) </m:t>
                      </m:r>
                      <m:r>
                        <a:rPr lang="en-US" altLang="zh-CN" sz="2800" b="1" i="1">
                          <a:solidFill>
                            <a:schemeClr val="tx1"/>
                          </a:solidFill>
                          <a:latin typeface="Cambria Math" panose="02040503050406030204" pitchFamily="18" charset="0"/>
                        </a:rPr>
                        <m:t>=</m:t>
                      </m:r>
                      <m:r>
                        <a:rPr lang="en-US" altLang="zh-CN" sz="2800" b="1" i="1">
                          <a:solidFill>
                            <a:schemeClr val="tx1"/>
                          </a:solidFill>
                          <a:latin typeface="Cambria Math" panose="02040503050406030204" pitchFamily="18" charset="0"/>
                        </a:rPr>
                        <m:t>0</m:t>
                      </m:r>
                    </m:oMath>
                  </m:oMathPara>
                </a14:m>
                <a:endParaRPr lang="zh-CN" altLang="en-US" sz="2800" dirty="0">
                  <a:solidFill>
                    <a:schemeClr val="tx1"/>
                  </a:solidFill>
                </a:endParaRPr>
              </a:p>
              <a:p>
                <a:pPr>
                  <a:spcBef>
                    <a:spcPts val="0"/>
                  </a:spcBef>
                </a:pPr>
                <a:r>
                  <a:rPr lang="zh-CN" altLang="en-US" sz="2800" dirty="0">
                    <a:solidFill>
                      <a:schemeClr val="tx1"/>
                    </a:solidFill>
                  </a:rPr>
                  <a:t>利用</a:t>
                </a:r>
                <a:r>
                  <a:rPr lang="en-US" altLang="zh-CN" sz="2800" dirty="0">
                    <a:solidFill>
                      <a:schemeClr val="tx1"/>
                    </a:solidFill>
                  </a:rPr>
                  <a:t>1</a:t>
                </a:r>
                <a:r>
                  <a:rPr lang="zh-CN" altLang="en-US" sz="2800" dirty="0">
                    <a:solidFill>
                      <a:schemeClr val="tx1"/>
                    </a:solidFill>
                  </a:rPr>
                  <a:t>阶矩方程</a:t>
                </a:r>
                <a:r>
                  <a:rPr lang="en-US" altLang="zh-CN" sz="2800" dirty="0">
                    <a:solidFill>
                      <a:schemeClr val="tx1"/>
                    </a:solidFill>
                  </a:rPr>
                  <a:t>(</a:t>
                </a:r>
                <a:r>
                  <a:rPr lang="zh-CN" altLang="en-US" sz="2800" dirty="0">
                    <a:solidFill>
                      <a:schemeClr val="tx1"/>
                    </a:solidFill>
                  </a:rPr>
                  <a:t>受力方程</a:t>
                </a:r>
                <a:r>
                  <a:rPr lang="en-US" altLang="zh-CN" sz="2800" dirty="0">
                    <a:solidFill>
                      <a:schemeClr val="tx1"/>
                    </a:solidFill>
                  </a:rPr>
                  <a:t>)</a:t>
                </a:r>
                <a:r>
                  <a:rPr lang="zh-CN" altLang="en-US" sz="2800" dirty="0">
                    <a:solidFill>
                      <a:schemeClr val="tx1"/>
                    </a:solidFill>
                  </a:rPr>
                  <a:t>上式红色部分被消去，得</a:t>
                </a:r>
                <a:endParaRPr lang="en-US" altLang="zh-CN" sz="2800" dirty="0">
                  <a:solidFill>
                    <a:schemeClr val="tx1"/>
                  </a:solidFill>
                </a:endParaRPr>
              </a:p>
              <a:p>
                <a:pPr marL="0" indent="0">
                  <a:spcBef>
                    <a:spcPts val="0"/>
                  </a:spcBef>
                  <a:buNone/>
                </a:pPr>
                <a14:m>
                  <m:oMathPara xmlns:m="http://schemas.openxmlformats.org/officeDocument/2006/math">
                    <m:oMathParaPr>
                      <m:jc m:val="centerGroup"/>
                    </m:oMathParaPr>
                    <m:oMath xmlns:m="http://schemas.openxmlformats.org/officeDocument/2006/math">
                      <m:f>
                        <m:fPr>
                          <m:ctrlPr>
                            <a:rPr lang="en-US" altLang="zh-CN" sz="2800" i="1">
                              <a:latin typeface="Cambria Math" panose="02040503050406030204" pitchFamily="18" charset="0"/>
                            </a:rPr>
                          </m:ctrlPr>
                        </m:fPr>
                        <m:num>
                          <m:r>
                            <a:rPr lang="en-US" altLang="zh-CN" sz="2800" b="0" i="1" smtClean="0">
                              <a:latin typeface="Cambria Math" panose="02040503050406030204" pitchFamily="18" charset="0"/>
                            </a:rPr>
                            <m:t>𝑑</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𝑝</m:t>
                              </m:r>
                            </m:e>
                            <m:sub>
                              <m:r>
                                <a:rPr lang="en-US" altLang="zh-CN" sz="2800" i="1">
                                  <a:latin typeface="Cambria Math" panose="02040503050406030204" pitchFamily="18" charset="0"/>
                                </a:rPr>
                                <m:t>𝑥𝑥</m:t>
                              </m:r>
                            </m:sub>
                          </m:sSub>
                        </m:num>
                        <m:den>
                          <m:r>
                            <a:rPr lang="en-US" altLang="zh-CN" sz="2800" b="0" i="1" smtClean="0">
                              <a:latin typeface="Cambria Math" panose="02040503050406030204" pitchFamily="18" charset="0"/>
                            </a:rPr>
                            <m:t>𝑑</m:t>
                          </m:r>
                          <m:r>
                            <a:rPr lang="en-US" altLang="zh-CN" sz="2800" i="1">
                              <a:latin typeface="Cambria Math" panose="02040503050406030204" pitchFamily="18" charset="0"/>
                            </a:rPr>
                            <m:t>𝑡</m:t>
                          </m:r>
                        </m:den>
                      </m:f>
                      <m:r>
                        <a:rPr lang="en-US" altLang="zh-CN" sz="2800" i="1">
                          <a:latin typeface="Cambria Math" panose="02040503050406030204" pitchFamily="18" charset="0"/>
                        </a:rPr>
                        <m:t>+</m:t>
                      </m:r>
                      <m:r>
                        <a:rPr lang="en-US" altLang="zh-CN" sz="2800" i="1" dirty="0">
                          <a:latin typeface="Cambria Math" panose="02040503050406030204" pitchFamily="18" charset="0"/>
                        </a:rPr>
                        <m:t>2</m:t>
                      </m:r>
                      <m:sSub>
                        <m:sSubPr>
                          <m:ctrlPr>
                            <a:rPr lang="en-US" altLang="zh-CN" sz="2800" i="1" dirty="0">
                              <a:latin typeface="Cambria Math" panose="02040503050406030204" pitchFamily="18" charset="0"/>
                            </a:rPr>
                          </m:ctrlPr>
                        </m:sSubPr>
                        <m:e>
                          <m:r>
                            <a:rPr lang="en-US" altLang="zh-CN" sz="2800" b="1" i="1" dirty="0">
                              <a:latin typeface="Cambria Math" panose="02040503050406030204" pitchFamily="18" charset="0"/>
                            </a:rPr>
                            <m:t>𝑷</m:t>
                          </m:r>
                        </m:e>
                        <m:sub>
                          <m:r>
                            <a:rPr lang="en-US" altLang="zh-CN" sz="2800" i="1" dirty="0">
                              <a:latin typeface="Cambria Math" panose="02040503050406030204" pitchFamily="18" charset="0"/>
                            </a:rPr>
                            <m:t>𝑥</m:t>
                          </m:r>
                        </m:sub>
                      </m:sSub>
                      <m:r>
                        <a:rPr lang="en-US" altLang="zh-CN" sz="2800" i="1">
                          <a:latin typeface="Cambria Math" panose="02040503050406030204" pitchFamily="18" charset="0"/>
                        </a:rPr>
                        <m:t>⋅</m:t>
                      </m:r>
                      <m:r>
                        <m:rPr>
                          <m:sty m:val="p"/>
                        </m:rPr>
                        <a:rPr lang="en-US" altLang="zh-CN" sz="2800">
                          <a:latin typeface="Cambria Math" panose="02040503050406030204" pitchFamily="18" charset="0"/>
                        </a:rPr>
                        <m:t>∇</m:t>
                      </m:r>
                      <m:sSub>
                        <m:sSubPr>
                          <m:ctrlPr>
                            <a:rPr lang="en-US" altLang="zh-CN" sz="2800" i="1" dirty="0">
                              <a:latin typeface="Cambria Math" panose="02040503050406030204" pitchFamily="18" charset="0"/>
                            </a:rPr>
                          </m:ctrlPr>
                        </m:sSubPr>
                        <m:e>
                          <m:r>
                            <a:rPr lang="en-US" altLang="zh-CN" sz="2800" i="1" dirty="0">
                              <a:latin typeface="Cambria Math" panose="02040503050406030204" pitchFamily="18" charset="0"/>
                            </a:rPr>
                            <m:t>𝑢</m:t>
                          </m:r>
                        </m:e>
                        <m:sub>
                          <m:r>
                            <a:rPr lang="en-US" altLang="zh-CN" sz="2800" i="1" dirty="0">
                              <a:latin typeface="Cambria Math" panose="02040503050406030204" pitchFamily="18" charset="0"/>
                            </a:rPr>
                            <m:t>𝑥</m:t>
                          </m:r>
                        </m:sub>
                      </m:sSub>
                      <m:r>
                        <a:rPr lang="en-US" altLang="zh-CN" sz="2800" b="0" i="1" dirty="0" smtClean="0">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𝑝</m:t>
                          </m:r>
                        </m:e>
                        <m:sub>
                          <m:r>
                            <a:rPr lang="en-US" altLang="zh-CN" sz="2800" i="1">
                              <a:latin typeface="Cambria Math" panose="02040503050406030204" pitchFamily="18" charset="0"/>
                            </a:rPr>
                            <m:t>𝑥𝑥</m:t>
                          </m:r>
                        </m:sub>
                      </m:sSub>
                      <m:r>
                        <m:rPr>
                          <m:sty m:val="p"/>
                        </m:rPr>
                        <a:rPr lang="en-US" altLang="zh-CN" sz="2800">
                          <a:latin typeface="Cambria Math" panose="02040503050406030204" pitchFamily="18" charset="0"/>
                        </a:rPr>
                        <m:t>∇</m:t>
                      </m:r>
                      <m:r>
                        <a:rPr lang="en-US" altLang="zh-CN" sz="2800" i="1">
                          <a:latin typeface="Cambria Math" panose="02040503050406030204" pitchFamily="18" charset="0"/>
                        </a:rPr>
                        <m:t>⋅</m:t>
                      </m:r>
                      <m:r>
                        <a:rPr lang="en-US" altLang="zh-CN" sz="2800" b="1" i="1" dirty="0">
                          <a:latin typeface="Cambria Math" panose="02040503050406030204" pitchFamily="18" charset="0"/>
                        </a:rPr>
                        <m:t>𝒖</m:t>
                      </m:r>
                      <m:r>
                        <a:rPr lang="en-US" altLang="zh-CN" sz="2800" i="1">
                          <a:latin typeface="Cambria Math" panose="02040503050406030204" pitchFamily="18" charset="0"/>
                        </a:rPr>
                        <m:t>−</m:t>
                      </m:r>
                      <m:f>
                        <m:fPr>
                          <m:ctrlPr>
                            <a:rPr lang="en-US" altLang="zh-CN" sz="2800" b="1" i="1" dirty="0">
                              <a:latin typeface="Cambria Math" panose="02040503050406030204" pitchFamily="18" charset="0"/>
                            </a:rPr>
                          </m:ctrlPr>
                        </m:fPr>
                        <m:num>
                          <m:r>
                            <a:rPr lang="en-US" altLang="zh-CN" sz="2800" i="1">
                              <a:latin typeface="Cambria Math" panose="02040503050406030204" pitchFamily="18" charset="0"/>
                            </a:rPr>
                            <m:t>2</m:t>
                          </m:r>
                          <m:r>
                            <a:rPr lang="en-US" altLang="zh-CN" sz="2800" i="1">
                              <a:latin typeface="Cambria Math" panose="02040503050406030204" pitchFamily="18" charset="0"/>
                            </a:rPr>
                            <m:t>𝑞</m:t>
                          </m:r>
                        </m:num>
                        <m:den>
                          <m:r>
                            <a:rPr lang="en-US" altLang="zh-CN" sz="2800" b="0" i="1" smtClean="0">
                              <a:latin typeface="Cambria Math" panose="02040503050406030204" pitchFamily="18" charset="0"/>
                            </a:rPr>
                            <m:t>𝑚</m:t>
                          </m:r>
                        </m:den>
                      </m:f>
                      <m:r>
                        <a:rPr lang="en-US" altLang="zh-CN" sz="2800" i="1">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𝑝</m:t>
                          </m:r>
                        </m:e>
                        <m:sub>
                          <m:r>
                            <a:rPr lang="en-US" altLang="zh-CN" sz="2800" i="1">
                              <a:latin typeface="Cambria Math" panose="02040503050406030204" pitchFamily="18" charset="0"/>
                            </a:rPr>
                            <m:t>𝑥𝑦</m:t>
                          </m:r>
                        </m:sub>
                      </m:sSub>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𝐵</m:t>
                          </m:r>
                        </m:e>
                        <m:sub>
                          <m:r>
                            <a:rPr lang="en-US" altLang="zh-CN" sz="2800" i="1">
                              <a:latin typeface="Cambria Math" panose="02040503050406030204" pitchFamily="18" charset="0"/>
                            </a:rPr>
                            <m:t>𝑧</m:t>
                          </m:r>
                        </m:sub>
                      </m:sSub>
                      <m:r>
                        <a:rPr lang="en-US" altLang="zh-CN" sz="2800" i="1">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𝑝</m:t>
                          </m:r>
                        </m:e>
                        <m:sub>
                          <m:r>
                            <a:rPr lang="en-US" altLang="zh-CN" sz="2800" i="1">
                              <a:latin typeface="Cambria Math" panose="02040503050406030204" pitchFamily="18" charset="0"/>
                            </a:rPr>
                            <m:t>𝑥𝑧</m:t>
                          </m:r>
                        </m:sub>
                      </m:sSub>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𝐵</m:t>
                          </m:r>
                        </m:e>
                        <m:sub>
                          <m:r>
                            <a:rPr lang="en-US" altLang="zh-CN" sz="2800" i="1">
                              <a:latin typeface="Cambria Math" panose="02040503050406030204" pitchFamily="18" charset="0"/>
                            </a:rPr>
                            <m:t>𝑦</m:t>
                          </m:r>
                        </m:sub>
                      </m:sSub>
                      <m:r>
                        <a:rPr lang="en-US" altLang="zh-CN" sz="2800" i="1">
                          <a:latin typeface="Cambria Math" panose="02040503050406030204" pitchFamily="18" charset="0"/>
                        </a:rPr>
                        <m:t>) </m:t>
                      </m:r>
                      <m:r>
                        <a:rPr lang="en-US" altLang="zh-CN" sz="2800" b="1" i="1">
                          <a:latin typeface="Cambria Math" panose="02040503050406030204" pitchFamily="18" charset="0"/>
                        </a:rPr>
                        <m:t>=</m:t>
                      </m:r>
                      <m:r>
                        <a:rPr lang="en-US" altLang="zh-CN" sz="2800" b="1" i="1">
                          <a:latin typeface="Cambria Math" panose="02040503050406030204" pitchFamily="18" charset="0"/>
                        </a:rPr>
                        <m:t>0</m:t>
                      </m:r>
                    </m:oMath>
                  </m:oMathPara>
                </a14:m>
                <a:endParaRPr lang="zh-CN" altLang="en-US" sz="2800" dirty="0"/>
              </a:p>
              <a:p>
                <a:pPr marL="0" indent="0">
                  <a:spcBef>
                    <a:spcPts val="0"/>
                  </a:spcBef>
                  <a:buNone/>
                </a:pPr>
                <a:r>
                  <a:rPr lang="zh-CN" altLang="en-US" sz="2800" dirty="0"/>
                  <a:t>同理有：</a:t>
                </a:r>
                <a:endParaRPr lang="en-US" altLang="zh-CN" sz="2800" dirty="0"/>
              </a:p>
              <a:p>
                <a:pPr marL="0" indent="0">
                  <a:spcBef>
                    <a:spcPts val="0"/>
                  </a:spcBef>
                  <a:buNone/>
                </a:pPr>
                <a14:m>
                  <m:oMathPara xmlns:m="http://schemas.openxmlformats.org/officeDocument/2006/math">
                    <m:oMathParaPr>
                      <m:jc m:val="centerGroup"/>
                    </m:oMathParaPr>
                    <m:oMath xmlns:m="http://schemas.openxmlformats.org/officeDocument/2006/math">
                      <m:f>
                        <m:fPr>
                          <m:ctrlPr>
                            <a:rPr lang="en-US" altLang="zh-CN" sz="2800" i="1">
                              <a:latin typeface="Cambria Math" panose="02040503050406030204" pitchFamily="18" charset="0"/>
                            </a:rPr>
                          </m:ctrlPr>
                        </m:fPr>
                        <m:num>
                          <m:r>
                            <a:rPr lang="en-US" altLang="zh-CN" sz="2800" b="0" i="1" smtClean="0">
                              <a:latin typeface="Cambria Math" panose="02040503050406030204" pitchFamily="18" charset="0"/>
                            </a:rPr>
                            <m:t>𝑑</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𝑝</m:t>
                              </m:r>
                            </m:e>
                            <m:sub>
                              <m:r>
                                <a:rPr lang="en-US" altLang="zh-CN" sz="2800" b="0" i="1" smtClean="0">
                                  <a:latin typeface="Cambria Math" panose="02040503050406030204" pitchFamily="18" charset="0"/>
                                </a:rPr>
                                <m:t>𝑦𝑦</m:t>
                              </m:r>
                            </m:sub>
                          </m:sSub>
                        </m:num>
                        <m:den>
                          <m:r>
                            <a:rPr lang="en-US" altLang="zh-CN" sz="2800" b="0" i="1" smtClean="0">
                              <a:latin typeface="Cambria Math" panose="02040503050406030204" pitchFamily="18" charset="0"/>
                            </a:rPr>
                            <m:t>𝑑</m:t>
                          </m:r>
                          <m:r>
                            <a:rPr lang="en-US" altLang="zh-CN" sz="2800" i="1">
                              <a:latin typeface="Cambria Math" panose="02040503050406030204" pitchFamily="18" charset="0"/>
                            </a:rPr>
                            <m:t>𝑡</m:t>
                          </m:r>
                        </m:den>
                      </m:f>
                      <m:r>
                        <a:rPr lang="en-US" altLang="zh-CN" sz="2800" i="1">
                          <a:latin typeface="Cambria Math" panose="02040503050406030204" pitchFamily="18" charset="0"/>
                        </a:rPr>
                        <m:t>+</m:t>
                      </m:r>
                      <m:r>
                        <a:rPr lang="en-US" altLang="zh-CN" sz="2800" i="1" dirty="0">
                          <a:latin typeface="Cambria Math" panose="02040503050406030204" pitchFamily="18" charset="0"/>
                        </a:rPr>
                        <m:t>2</m:t>
                      </m:r>
                      <m:sSub>
                        <m:sSubPr>
                          <m:ctrlPr>
                            <a:rPr lang="en-US" altLang="zh-CN" sz="2800" i="1" dirty="0">
                              <a:latin typeface="Cambria Math" panose="02040503050406030204" pitchFamily="18" charset="0"/>
                            </a:rPr>
                          </m:ctrlPr>
                        </m:sSubPr>
                        <m:e>
                          <m:r>
                            <a:rPr lang="en-US" altLang="zh-CN" sz="2800" b="1" i="1" dirty="0">
                              <a:latin typeface="Cambria Math" panose="02040503050406030204" pitchFamily="18" charset="0"/>
                            </a:rPr>
                            <m:t>𝑷</m:t>
                          </m:r>
                        </m:e>
                        <m:sub>
                          <m:r>
                            <a:rPr lang="en-US" altLang="zh-CN" sz="2800" b="0" i="1" dirty="0" smtClean="0">
                              <a:latin typeface="Cambria Math" panose="02040503050406030204" pitchFamily="18" charset="0"/>
                            </a:rPr>
                            <m:t>𝑦</m:t>
                          </m:r>
                        </m:sub>
                      </m:sSub>
                      <m:r>
                        <a:rPr lang="en-US" altLang="zh-CN" sz="2800" i="1">
                          <a:latin typeface="Cambria Math" panose="02040503050406030204" pitchFamily="18" charset="0"/>
                        </a:rPr>
                        <m:t>⋅</m:t>
                      </m:r>
                      <m:r>
                        <m:rPr>
                          <m:sty m:val="p"/>
                        </m:rPr>
                        <a:rPr lang="en-US" altLang="zh-CN" sz="2800">
                          <a:latin typeface="Cambria Math" panose="02040503050406030204" pitchFamily="18" charset="0"/>
                        </a:rPr>
                        <m:t>∇</m:t>
                      </m:r>
                      <m:sSub>
                        <m:sSubPr>
                          <m:ctrlPr>
                            <a:rPr lang="en-US" altLang="zh-CN" sz="2800" i="1" dirty="0">
                              <a:latin typeface="Cambria Math" panose="02040503050406030204" pitchFamily="18" charset="0"/>
                            </a:rPr>
                          </m:ctrlPr>
                        </m:sSubPr>
                        <m:e>
                          <m:r>
                            <a:rPr lang="en-US" altLang="zh-CN" sz="2800" i="1" dirty="0">
                              <a:latin typeface="Cambria Math" panose="02040503050406030204" pitchFamily="18" charset="0"/>
                            </a:rPr>
                            <m:t>𝑢</m:t>
                          </m:r>
                        </m:e>
                        <m:sub>
                          <m:r>
                            <a:rPr lang="en-US" altLang="zh-CN" sz="2800" b="0" i="1" dirty="0" smtClean="0">
                              <a:latin typeface="Cambria Math" panose="02040503050406030204" pitchFamily="18" charset="0"/>
                            </a:rPr>
                            <m:t>𝑦</m:t>
                          </m:r>
                        </m:sub>
                      </m:sSub>
                      <m:r>
                        <a:rPr lang="en-US" altLang="zh-CN" sz="2800" i="1" dirty="0">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𝑝</m:t>
                          </m:r>
                        </m:e>
                        <m:sub>
                          <m:r>
                            <a:rPr lang="en-US" altLang="zh-CN" sz="2800" i="1">
                              <a:latin typeface="Cambria Math" panose="02040503050406030204" pitchFamily="18" charset="0"/>
                            </a:rPr>
                            <m:t>𝑦𝑦</m:t>
                          </m:r>
                        </m:sub>
                      </m:sSub>
                      <m:r>
                        <m:rPr>
                          <m:sty m:val="p"/>
                        </m:rPr>
                        <a:rPr lang="en-US" altLang="zh-CN" sz="2800">
                          <a:latin typeface="Cambria Math" panose="02040503050406030204" pitchFamily="18" charset="0"/>
                        </a:rPr>
                        <m:t>∇</m:t>
                      </m:r>
                      <m:r>
                        <a:rPr lang="en-US" altLang="zh-CN" sz="2800" i="1">
                          <a:latin typeface="Cambria Math" panose="02040503050406030204" pitchFamily="18" charset="0"/>
                        </a:rPr>
                        <m:t>⋅</m:t>
                      </m:r>
                      <m:r>
                        <a:rPr lang="en-US" altLang="zh-CN" sz="2800" b="1" i="1" dirty="0">
                          <a:latin typeface="Cambria Math" panose="02040503050406030204" pitchFamily="18" charset="0"/>
                        </a:rPr>
                        <m:t>𝒖</m:t>
                      </m:r>
                      <m:r>
                        <a:rPr lang="en-US" altLang="zh-CN" sz="2800" i="1">
                          <a:latin typeface="Cambria Math" panose="02040503050406030204" pitchFamily="18" charset="0"/>
                        </a:rPr>
                        <m:t>−</m:t>
                      </m:r>
                      <m:f>
                        <m:fPr>
                          <m:ctrlPr>
                            <a:rPr lang="en-US" altLang="zh-CN" sz="2800" b="0" i="1" smtClean="0">
                              <a:latin typeface="Cambria Math" panose="02040503050406030204" pitchFamily="18" charset="0"/>
                            </a:rPr>
                          </m:ctrlPr>
                        </m:fPr>
                        <m:num>
                          <m:r>
                            <a:rPr lang="en-US" altLang="zh-CN" sz="2800" i="1">
                              <a:latin typeface="Cambria Math" panose="02040503050406030204" pitchFamily="18" charset="0"/>
                            </a:rPr>
                            <m:t>2</m:t>
                          </m:r>
                          <m:r>
                            <a:rPr lang="en-US" altLang="zh-CN" sz="2800" i="1">
                              <a:latin typeface="Cambria Math" panose="02040503050406030204" pitchFamily="18" charset="0"/>
                            </a:rPr>
                            <m:t>𝑞</m:t>
                          </m:r>
                        </m:num>
                        <m:den>
                          <m:r>
                            <a:rPr lang="en-US" altLang="zh-CN" sz="2800" b="0" i="1" smtClean="0">
                              <a:latin typeface="Cambria Math" panose="02040503050406030204" pitchFamily="18" charset="0"/>
                            </a:rPr>
                            <m:t>𝑚</m:t>
                          </m:r>
                        </m:den>
                      </m:f>
                      <m:r>
                        <a:rPr lang="en-US" altLang="zh-CN" sz="2800" i="1" smtClean="0">
                          <a:latin typeface="Cambria Math" panose="02040503050406030204" pitchFamily="18" charset="0"/>
                        </a:rPr>
                        <m:t> </m:t>
                      </m:r>
                      <m:r>
                        <a:rPr lang="en-US" altLang="zh-CN" sz="2800" i="1">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𝑝</m:t>
                          </m:r>
                        </m:e>
                        <m:sub>
                          <m:r>
                            <a:rPr lang="en-US" altLang="zh-CN" sz="2800" i="1">
                              <a:latin typeface="Cambria Math" panose="02040503050406030204" pitchFamily="18" charset="0"/>
                            </a:rPr>
                            <m:t>𝑦</m:t>
                          </m:r>
                          <m:r>
                            <a:rPr lang="en-US" altLang="zh-CN" sz="2800" b="0" i="1" smtClean="0">
                              <a:latin typeface="Cambria Math" panose="02040503050406030204" pitchFamily="18" charset="0"/>
                            </a:rPr>
                            <m:t>𝑧</m:t>
                          </m:r>
                        </m:sub>
                      </m:sSub>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𝐵</m:t>
                          </m:r>
                        </m:e>
                        <m:sub>
                          <m:r>
                            <a:rPr lang="en-US" altLang="zh-CN" sz="2800" b="0" i="1" smtClean="0">
                              <a:latin typeface="Cambria Math" panose="02040503050406030204" pitchFamily="18" charset="0"/>
                            </a:rPr>
                            <m:t>𝑥</m:t>
                          </m:r>
                        </m:sub>
                      </m:sSub>
                      <m:r>
                        <a:rPr lang="en-US" altLang="zh-CN" sz="2800" i="1">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𝑝</m:t>
                          </m:r>
                        </m:e>
                        <m:sub>
                          <m:r>
                            <a:rPr lang="en-US" altLang="zh-CN" sz="2800" i="1">
                              <a:latin typeface="Cambria Math" panose="02040503050406030204" pitchFamily="18" charset="0"/>
                            </a:rPr>
                            <m:t>𝑥</m:t>
                          </m:r>
                          <m:r>
                            <a:rPr lang="en-US" altLang="zh-CN" sz="2800" b="0" i="1" smtClean="0">
                              <a:latin typeface="Cambria Math" panose="02040503050406030204" pitchFamily="18" charset="0"/>
                            </a:rPr>
                            <m:t>𝑦</m:t>
                          </m:r>
                        </m:sub>
                      </m:sSub>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𝐵</m:t>
                          </m:r>
                        </m:e>
                        <m:sub>
                          <m:r>
                            <a:rPr lang="en-US" altLang="zh-CN" sz="2800" b="0" i="1" smtClean="0">
                              <a:latin typeface="Cambria Math" panose="02040503050406030204" pitchFamily="18" charset="0"/>
                            </a:rPr>
                            <m:t>𝑧</m:t>
                          </m:r>
                        </m:sub>
                      </m:sSub>
                      <m:r>
                        <a:rPr lang="en-US" altLang="zh-CN" sz="2800" i="1">
                          <a:latin typeface="Cambria Math" panose="02040503050406030204" pitchFamily="18" charset="0"/>
                        </a:rPr>
                        <m:t>) </m:t>
                      </m:r>
                      <m:r>
                        <a:rPr lang="en-US" altLang="zh-CN" sz="2800" b="1" i="1">
                          <a:latin typeface="Cambria Math" panose="02040503050406030204" pitchFamily="18" charset="0"/>
                        </a:rPr>
                        <m:t>=</m:t>
                      </m:r>
                      <m:r>
                        <a:rPr lang="en-US" altLang="zh-CN" sz="2800" b="1" i="1">
                          <a:latin typeface="Cambria Math" panose="02040503050406030204" pitchFamily="18" charset="0"/>
                        </a:rPr>
                        <m:t>0</m:t>
                      </m:r>
                    </m:oMath>
                  </m:oMathPara>
                </a14:m>
                <a:endParaRPr lang="zh-CN" altLang="en-US" sz="2800" dirty="0"/>
              </a:p>
              <a:p>
                <a:pPr marL="0" indent="0">
                  <a:spcBef>
                    <a:spcPts val="0"/>
                  </a:spcBef>
                  <a:buNone/>
                </a:pPr>
                <a14:m>
                  <m:oMathPara xmlns:m="http://schemas.openxmlformats.org/officeDocument/2006/math">
                    <m:oMathParaPr>
                      <m:jc m:val="centerGroup"/>
                    </m:oMathParaPr>
                    <m:oMath xmlns:m="http://schemas.openxmlformats.org/officeDocument/2006/math">
                      <m:f>
                        <m:fPr>
                          <m:ctrlPr>
                            <a:rPr lang="en-US" altLang="zh-CN" sz="2800" i="1">
                              <a:latin typeface="Cambria Math" panose="02040503050406030204" pitchFamily="18" charset="0"/>
                            </a:rPr>
                          </m:ctrlPr>
                        </m:fPr>
                        <m:num>
                          <m:r>
                            <a:rPr lang="en-US" altLang="zh-CN" sz="2800" b="0" i="1" smtClean="0">
                              <a:latin typeface="Cambria Math" panose="02040503050406030204" pitchFamily="18" charset="0"/>
                            </a:rPr>
                            <m:t>𝑑</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𝑝</m:t>
                              </m:r>
                            </m:e>
                            <m:sub>
                              <m:r>
                                <a:rPr lang="en-US" altLang="zh-CN" sz="2800" b="0" i="1" smtClean="0">
                                  <a:latin typeface="Cambria Math" panose="02040503050406030204" pitchFamily="18" charset="0"/>
                                </a:rPr>
                                <m:t>𝑧𝑧</m:t>
                              </m:r>
                            </m:sub>
                          </m:sSub>
                        </m:num>
                        <m:den>
                          <m:r>
                            <a:rPr lang="en-US" altLang="zh-CN" sz="2800" b="0" i="1" smtClean="0">
                              <a:latin typeface="Cambria Math" panose="02040503050406030204" pitchFamily="18" charset="0"/>
                            </a:rPr>
                            <m:t>𝑑</m:t>
                          </m:r>
                          <m:r>
                            <a:rPr lang="en-US" altLang="zh-CN" sz="2800" i="1">
                              <a:latin typeface="Cambria Math" panose="02040503050406030204" pitchFamily="18" charset="0"/>
                            </a:rPr>
                            <m:t>𝑡</m:t>
                          </m:r>
                        </m:den>
                      </m:f>
                      <m:r>
                        <a:rPr lang="en-US" altLang="zh-CN" sz="2800" i="1">
                          <a:latin typeface="Cambria Math" panose="02040503050406030204" pitchFamily="18" charset="0"/>
                        </a:rPr>
                        <m:t>+</m:t>
                      </m:r>
                      <m:r>
                        <a:rPr lang="en-US" altLang="zh-CN" sz="2800" i="1" dirty="0">
                          <a:latin typeface="Cambria Math" panose="02040503050406030204" pitchFamily="18" charset="0"/>
                        </a:rPr>
                        <m:t>2</m:t>
                      </m:r>
                      <m:sSub>
                        <m:sSubPr>
                          <m:ctrlPr>
                            <a:rPr lang="en-US" altLang="zh-CN" sz="2800" i="1" dirty="0">
                              <a:latin typeface="Cambria Math" panose="02040503050406030204" pitchFamily="18" charset="0"/>
                            </a:rPr>
                          </m:ctrlPr>
                        </m:sSubPr>
                        <m:e>
                          <m:r>
                            <a:rPr lang="en-US" altLang="zh-CN" sz="2800" b="1" i="1" dirty="0">
                              <a:latin typeface="Cambria Math" panose="02040503050406030204" pitchFamily="18" charset="0"/>
                            </a:rPr>
                            <m:t>𝑷</m:t>
                          </m:r>
                        </m:e>
                        <m:sub>
                          <m:r>
                            <a:rPr lang="en-US" altLang="zh-CN" sz="2800" b="0" i="1" dirty="0" smtClean="0">
                              <a:latin typeface="Cambria Math" panose="02040503050406030204" pitchFamily="18" charset="0"/>
                            </a:rPr>
                            <m:t>𝑧</m:t>
                          </m:r>
                        </m:sub>
                      </m:sSub>
                      <m:r>
                        <a:rPr lang="en-US" altLang="zh-CN" sz="2800" i="1">
                          <a:latin typeface="Cambria Math" panose="02040503050406030204" pitchFamily="18" charset="0"/>
                        </a:rPr>
                        <m:t>⋅</m:t>
                      </m:r>
                      <m:r>
                        <m:rPr>
                          <m:sty m:val="p"/>
                        </m:rPr>
                        <a:rPr lang="en-US" altLang="zh-CN" sz="2800">
                          <a:latin typeface="Cambria Math" panose="02040503050406030204" pitchFamily="18" charset="0"/>
                        </a:rPr>
                        <m:t>∇</m:t>
                      </m:r>
                      <m:sSub>
                        <m:sSubPr>
                          <m:ctrlPr>
                            <a:rPr lang="en-US" altLang="zh-CN" sz="2800" i="1" dirty="0">
                              <a:latin typeface="Cambria Math" panose="02040503050406030204" pitchFamily="18" charset="0"/>
                            </a:rPr>
                          </m:ctrlPr>
                        </m:sSubPr>
                        <m:e>
                          <m:r>
                            <a:rPr lang="en-US" altLang="zh-CN" sz="2800" i="1" dirty="0">
                              <a:latin typeface="Cambria Math" panose="02040503050406030204" pitchFamily="18" charset="0"/>
                            </a:rPr>
                            <m:t>𝑢</m:t>
                          </m:r>
                        </m:e>
                        <m:sub>
                          <m:r>
                            <a:rPr lang="en-US" altLang="zh-CN" sz="2800" b="0" i="1" dirty="0" smtClean="0">
                              <a:latin typeface="Cambria Math" panose="02040503050406030204" pitchFamily="18" charset="0"/>
                            </a:rPr>
                            <m:t>𝑧</m:t>
                          </m:r>
                        </m:sub>
                      </m:sSub>
                      <m:r>
                        <a:rPr lang="en-US" altLang="zh-CN" sz="2800" i="1" dirty="0">
                          <a:latin typeface="Cambria Math" panose="02040503050406030204" pitchFamily="18" charset="0"/>
                        </a:rPr>
                        <m:t>+</m:t>
                      </m:r>
                      <m:sSub>
                        <m:sSubPr>
                          <m:ctrlPr>
                            <a:rPr lang="en-US" altLang="zh-CN" sz="2800" i="1" smtClean="0">
                              <a:latin typeface="Cambria Math" panose="02040503050406030204" pitchFamily="18" charset="0"/>
                            </a:rPr>
                          </m:ctrlPr>
                        </m:sSubPr>
                        <m:e>
                          <m:r>
                            <a:rPr lang="en-US" altLang="zh-CN" sz="2800" i="1">
                              <a:latin typeface="Cambria Math" panose="02040503050406030204" pitchFamily="18" charset="0"/>
                            </a:rPr>
                            <m:t>𝑝</m:t>
                          </m:r>
                        </m:e>
                        <m:sub>
                          <m:r>
                            <a:rPr lang="en-US" altLang="zh-CN" sz="2800" i="1">
                              <a:latin typeface="Cambria Math" panose="02040503050406030204" pitchFamily="18" charset="0"/>
                            </a:rPr>
                            <m:t>𝑧𝑧</m:t>
                          </m:r>
                        </m:sub>
                      </m:sSub>
                      <m:r>
                        <m:rPr>
                          <m:sty m:val="p"/>
                        </m:rPr>
                        <a:rPr lang="en-US" altLang="zh-CN" sz="2800">
                          <a:latin typeface="Cambria Math" panose="02040503050406030204" pitchFamily="18" charset="0"/>
                        </a:rPr>
                        <m:t>∇</m:t>
                      </m:r>
                      <m:r>
                        <a:rPr lang="en-US" altLang="zh-CN" sz="2800" i="1">
                          <a:latin typeface="Cambria Math" panose="02040503050406030204" pitchFamily="18" charset="0"/>
                        </a:rPr>
                        <m:t>⋅</m:t>
                      </m:r>
                      <m:r>
                        <a:rPr lang="en-US" altLang="zh-CN" sz="2800" b="1" i="1" dirty="0">
                          <a:latin typeface="Cambria Math" panose="02040503050406030204" pitchFamily="18" charset="0"/>
                        </a:rPr>
                        <m:t>𝒖</m:t>
                      </m:r>
                      <m:r>
                        <a:rPr lang="en-US" altLang="zh-CN" sz="2800" i="1">
                          <a:latin typeface="Cambria Math" panose="02040503050406030204" pitchFamily="18" charset="0"/>
                        </a:rPr>
                        <m:t>−</m:t>
                      </m:r>
                      <m:f>
                        <m:fPr>
                          <m:ctrlPr>
                            <a:rPr lang="en-US" altLang="zh-CN" sz="2800" b="0" i="1" smtClean="0">
                              <a:latin typeface="Cambria Math" panose="02040503050406030204" pitchFamily="18" charset="0"/>
                            </a:rPr>
                          </m:ctrlPr>
                        </m:fPr>
                        <m:num>
                          <m:r>
                            <a:rPr lang="en-US" altLang="zh-CN" sz="2800" i="1">
                              <a:latin typeface="Cambria Math" panose="02040503050406030204" pitchFamily="18" charset="0"/>
                            </a:rPr>
                            <m:t>2</m:t>
                          </m:r>
                          <m:r>
                            <a:rPr lang="en-US" altLang="zh-CN" sz="2800" i="1">
                              <a:latin typeface="Cambria Math" panose="02040503050406030204" pitchFamily="18" charset="0"/>
                            </a:rPr>
                            <m:t>𝑞</m:t>
                          </m:r>
                        </m:num>
                        <m:den>
                          <m:r>
                            <a:rPr lang="en-US" altLang="zh-CN" sz="2800" b="0" i="1" smtClean="0">
                              <a:latin typeface="Cambria Math" panose="02040503050406030204" pitchFamily="18" charset="0"/>
                            </a:rPr>
                            <m:t>𝑚</m:t>
                          </m:r>
                        </m:den>
                      </m:f>
                      <m:r>
                        <a:rPr lang="en-US" altLang="zh-CN" sz="2800" i="1">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𝑝</m:t>
                          </m:r>
                        </m:e>
                        <m:sub>
                          <m:r>
                            <a:rPr lang="en-US" altLang="zh-CN" sz="2800" b="0" i="1" smtClean="0">
                              <a:latin typeface="Cambria Math" panose="02040503050406030204" pitchFamily="18" charset="0"/>
                            </a:rPr>
                            <m:t>𝑧</m:t>
                          </m:r>
                          <m:r>
                            <a:rPr lang="en-US" altLang="zh-CN" sz="2800" i="1">
                              <a:latin typeface="Cambria Math" panose="02040503050406030204" pitchFamily="18" charset="0"/>
                            </a:rPr>
                            <m:t>𝑥</m:t>
                          </m:r>
                        </m:sub>
                      </m:sSub>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𝐵</m:t>
                          </m:r>
                        </m:e>
                        <m:sub>
                          <m:r>
                            <a:rPr lang="en-US" altLang="zh-CN" sz="2800" b="0" i="1" smtClean="0">
                              <a:latin typeface="Cambria Math" panose="02040503050406030204" pitchFamily="18" charset="0"/>
                            </a:rPr>
                            <m:t>𝑦</m:t>
                          </m:r>
                        </m:sub>
                      </m:sSub>
                      <m:r>
                        <a:rPr lang="en-US" altLang="zh-CN" sz="2800" i="1">
                          <a:latin typeface="Cambria Math" panose="02040503050406030204" pitchFamily="18" charset="0"/>
                        </a:rPr>
                        <m:t>−</m:t>
                      </m:r>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𝑝</m:t>
                          </m:r>
                        </m:e>
                        <m:sub>
                          <m:r>
                            <a:rPr lang="en-US" altLang="zh-CN" sz="2800" b="0" i="1" smtClean="0">
                              <a:latin typeface="Cambria Math" panose="02040503050406030204" pitchFamily="18" charset="0"/>
                            </a:rPr>
                            <m:t>𝑦</m:t>
                          </m:r>
                          <m:r>
                            <a:rPr lang="en-US" altLang="zh-CN" sz="2800" i="1">
                              <a:latin typeface="Cambria Math" panose="02040503050406030204" pitchFamily="18" charset="0"/>
                            </a:rPr>
                            <m:t>𝑧</m:t>
                          </m:r>
                        </m:sub>
                      </m:sSub>
                      <m:sSub>
                        <m:sSubPr>
                          <m:ctrlPr>
                            <a:rPr lang="en-US" altLang="zh-CN" sz="2800" i="1">
                              <a:latin typeface="Cambria Math" panose="02040503050406030204" pitchFamily="18" charset="0"/>
                            </a:rPr>
                          </m:ctrlPr>
                        </m:sSubPr>
                        <m:e>
                          <m:r>
                            <a:rPr lang="en-US" altLang="zh-CN" sz="2800" i="1">
                              <a:latin typeface="Cambria Math" panose="02040503050406030204" pitchFamily="18" charset="0"/>
                            </a:rPr>
                            <m:t>𝐵</m:t>
                          </m:r>
                        </m:e>
                        <m:sub>
                          <m:r>
                            <a:rPr lang="en-US" altLang="zh-CN" sz="2800" b="0" i="1" smtClean="0">
                              <a:latin typeface="Cambria Math" panose="02040503050406030204" pitchFamily="18" charset="0"/>
                            </a:rPr>
                            <m:t>𝑥</m:t>
                          </m:r>
                        </m:sub>
                      </m:sSub>
                      <m:r>
                        <a:rPr lang="en-US" altLang="zh-CN" sz="2800" i="1">
                          <a:latin typeface="Cambria Math" panose="02040503050406030204" pitchFamily="18" charset="0"/>
                        </a:rPr>
                        <m:t>) </m:t>
                      </m:r>
                      <m:r>
                        <a:rPr lang="en-US" altLang="zh-CN" sz="2800" b="1" i="1">
                          <a:latin typeface="Cambria Math" panose="02040503050406030204" pitchFamily="18" charset="0"/>
                        </a:rPr>
                        <m:t>=</m:t>
                      </m:r>
                      <m:r>
                        <a:rPr lang="en-US" altLang="zh-CN" sz="2800" b="1" i="1">
                          <a:latin typeface="Cambria Math" panose="02040503050406030204" pitchFamily="18" charset="0"/>
                        </a:rPr>
                        <m:t>0</m:t>
                      </m:r>
                    </m:oMath>
                  </m:oMathPara>
                </a14:m>
                <a:endParaRPr lang="zh-CN" altLang="en-US" sz="2800" dirty="0"/>
              </a:p>
            </p:txBody>
          </p:sp>
        </mc:Choice>
        <mc:Fallback>
          <p:sp>
            <p:nvSpPr>
              <p:cNvPr id="83970" name="文本占位符 112642"/>
              <p:cNvSpPr>
                <a:spLocks noRot="1" noChangeAspect="1" noMove="1" noResize="1" noEditPoints="1" noAdjustHandles="1" noChangeArrowheads="1" noChangeShapeType="1" noTextEdit="1"/>
              </p:cNvSpPr>
              <p:nvPr>
                <p:ph idx="1"/>
              </p:nvPr>
            </p:nvSpPr>
            <p:spPr>
              <a:xfrm>
                <a:off x="125760" y="1160753"/>
                <a:ext cx="8892480" cy="5422610"/>
              </a:xfrm>
              <a:blipFill rotWithShape="1">
                <a:blip r:embed="rId1"/>
                <a:stretch>
                  <a:fillRect t="-11" r="7" b="6"/>
                </a:stretch>
              </a:blipFill>
            </p:spPr>
            <p:txBody>
              <a:bodyPr/>
              <a:lstStyle/>
              <a:p>
                <a:r>
                  <a:rPr lang="zh-CN" altLang="en-US">
                    <a:noFill/>
                  </a:rPr>
                  <a:t> </a:t>
                </a:r>
              </a:p>
            </p:txBody>
          </p:sp>
        </mc:Fallback>
      </mc:AlternateContent>
      <p:sp>
        <p:nvSpPr>
          <p:cNvPr id="83971" name="矩形 112643"/>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
        <p:nvSpPr>
          <p:cNvPr id="83972" name="矩形 112644"/>
          <p:cNvSpPr/>
          <p:nvPr/>
        </p:nvSpPr>
        <p:spPr>
          <a:xfrm>
            <a:off x="0" y="0"/>
            <a:ext cx="9144000" cy="0"/>
          </a:xfrm>
          <a:prstGeom prst="rect">
            <a:avLst/>
          </a:prstGeom>
          <a:noFill/>
          <a:ln w="9525">
            <a:noFill/>
          </a:ln>
        </p:spPr>
        <p:txBody>
          <a:bodyPr anchor="t"/>
          <a:lstStyle/>
          <a:p>
            <a:pPr algn="ctr"/>
            <a:endParaRPr lang="zh-CN" altLang="en-US">
              <a:latin typeface="Arial" panose="020B0604020202020204" pitchFamily="34" charset="0"/>
            </a:endParaRPr>
          </a:p>
        </p:txBody>
      </p:sp>
    </p:spTree>
  </p:cSld>
  <p:clrMapOvr>
    <a:masterClrMapping/>
  </p:clrMapOvr>
</p:sld>
</file>

<file path=ppt/theme/theme1.xml><?xml version="1.0" encoding="utf-8"?>
<a:theme xmlns:a="http://schemas.openxmlformats.org/drawingml/2006/main" name="默认设计模板">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9EDEE"/>
      </a:accent5>
      <a:accent6>
        <a:srgbClr val="2D2D89"/>
      </a:accent6>
      <a:hlink>
        <a:srgbClr val="009999"/>
      </a:hlink>
      <a:folHlink>
        <a:srgbClr val="99CC00"/>
      </a:folHlink>
    </a:clrScheme>
    <a:fontScheme name="">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raClrSchemeLst>
    <a:extraClrScheme>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9EDEE"/>
        </a:accent5>
        <a:accent6>
          <a:srgbClr val="2D2D89"/>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4"/>
        </a:accent5>
        <a:accent6>
          <a:srgbClr val="E5895B"/>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7B7E5"/>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
        <a:dk1>
          <a:srgbClr val="000000"/>
        </a:dk1>
        <a:lt1>
          <a:srgbClr val="DEF6F1"/>
        </a:lt1>
        <a:dk2>
          <a:srgbClr val="000000"/>
        </a:dk2>
        <a:lt2>
          <a:srgbClr val="969696"/>
        </a:lt2>
        <a:accent1>
          <a:srgbClr val="FFFFFF"/>
        </a:accent1>
        <a:accent2>
          <a:srgbClr val="8DC6FF"/>
        </a:accent2>
        <a:accent3>
          <a:srgbClr val="EBFAF7"/>
        </a:accent3>
        <a:accent4>
          <a:srgbClr val="000000"/>
        </a:accent4>
        <a:accent5>
          <a:srgbClr val="FFFFFF"/>
        </a:accent5>
        <a:accent6>
          <a:srgbClr val="7EB1E5"/>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7B7"/>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
        <a:dk1>
          <a:srgbClr val="FFFFFF"/>
        </a:dk1>
        <a:lt1>
          <a:srgbClr val="008080"/>
        </a:lt1>
        <a:dk2>
          <a:srgbClr val="FFFF99"/>
        </a:dk2>
        <a:lt2>
          <a:srgbClr val="005A58"/>
        </a:lt2>
        <a:accent1>
          <a:srgbClr val="006462"/>
        </a:accent1>
        <a:accent2>
          <a:srgbClr val="6D6FC7"/>
        </a:accent2>
        <a:accent3>
          <a:srgbClr val="AAC1C1"/>
        </a:accent3>
        <a:accent4>
          <a:srgbClr val="DCDCDC"/>
        </a:accent4>
        <a:accent5>
          <a:srgbClr val="AAB8B8"/>
        </a:accent5>
        <a:accent6>
          <a:srgbClr val="6163B2"/>
        </a:accent6>
        <a:hlink>
          <a:srgbClr val="00FFFF"/>
        </a:hlink>
        <a:folHlink>
          <a:srgbClr val="00FF00"/>
        </a:folHlink>
      </a:clrScheme>
      <a:clrMap bg1="lt1" tx1="dk1" bg2="lt2" tx2="dk2" accent1="accent1" accent2="accent2" accent3="accent3" accent4="accent4" accent5="accent5" accent6="accent6" hlink="hlink" folHlink="folHlink"/>
    </a:extraClrScheme>
    <a:extraClrScheme>
      <a:clrScheme name="">
        <a:dk1>
          <a:srgbClr val="FFFFFF"/>
        </a:dk1>
        <a:lt1>
          <a:srgbClr val="800000"/>
        </a:lt1>
        <a:dk2>
          <a:srgbClr val="DFD293"/>
        </a:dk2>
        <a:lt2>
          <a:srgbClr val="5C1F00"/>
        </a:lt2>
        <a:accent1>
          <a:srgbClr val="CC3300"/>
        </a:accent1>
        <a:accent2>
          <a:srgbClr val="BE7960"/>
        </a:accent2>
        <a:accent3>
          <a:srgbClr val="C1AAAA"/>
        </a:accent3>
        <a:accent4>
          <a:srgbClr val="DCDCDC"/>
        </a:accent4>
        <a:accent5>
          <a:srgbClr val="E2ADAA"/>
        </a:accent5>
        <a:accent6>
          <a:srgbClr val="AA6C55"/>
        </a:accent6>
        <a:hlink>
          <a:srgbClr val="FFFF99"/>
        </a:hlink>
        <a:folHlink>
          <a:srgbClr val="D3A219"/>
        </a:folHlink>
      </a:clrScheme>
      <a:clrMap bg1="lt1" tx1="dk1" bg2="lt2" tx2="dk2" accent1="accent1" accent2="accent2" accent3="accent3" accent4="accent4" accent5="accent5" accent6="accent6" hlink="hlink" folHlink="folHlink"/>
    </a:extraClrScheme>
    <a:extraClrScheme>
      <a:clrScheme name="">
        <a:dk1>
          <a:srgbClr val="FFFFFF"/>
        </a:dk1>
        <a:lt1>
          <a:srgbClr val="000099"/>
        </a:lt1>
        <a:dk2>
          <a:srgbClr val="CCFFFF"/>
        </a:dk2>
        <a:lt2>
          <a:srgbClr val="003366"/>
        </a:lt2>
        <a:accent1>
          <a:srgbClr val="3366CC"/>
        </a:accent1>
        <a:accent2>
          <a:srgbClr val="00B000"/>
        </a:accent2>
        <a:accent3>
          <a:srgbClr val="AAAACA"/>
        </a:accent3>
        <a:accent4>
          <a:srgbClr val="DCDCDC"/>
        </a:accent4>
        <a:accent5>
          <a:srgbClr val="ADB9E2"/>
        </a:accent5>
        <a:accent6>
          <a:srgbClr val="009D00"/>
        </a:accent6>
        <a:hlink>
          <a:srgbClr val="66CCFF"/>
        </a:hlink>
        <a:folHlink>
          <a:srgbClr val="FFE701"/>
        </a:folHlink>
      </a:clrScheme>
      <a:clrMap bg1="lt1" tx1="dk1" bg2="lt2" tx2="dk2" accent1="accent1" accent2="accent2" accent3="accent3" accent4="accent4" accent5="accent5" accent6="accent6" hlink="hlink" folHlink="folHlink"/>
    </a:extraClrScheme>
    <a:extraClrScheme>
      <a:clrScheme name="">
        <a:dk1>
          <a:srgbClr val="FFFFFF"/>
        </a:dk1>
        <a:lt1>
          <a:srgbClr val="000000"/>
        </a:lt1>
        <a:dk2>
          <a:srgbClr val="E3EBF1"/>
        </a:dk2>
        <a:lt2>
          <a:srgbClr val="336699"/>
        </a:lt2>
        <a:accent1>
          <a:srgbClr val="003399"/>
        </a:accent1>
        <a:accent2>
          <a:srgbClr val="468A4B"/>
        </a:accent2>
        <a:accent3>
          <a:srgbClr val="AAAAAA"/>
        </a:accent3>
        <a:accent4>
          <a:srgbClr val="DCDCDC"/>
        </a:accent4>
        <a:accent5>
          <a:srgbClr val="AAADCA"/>
        </a:accent5>
        <a:accent6>
          <a:srgbClr val="3E7B43"/>
        </a:accent6>
        <a:hlink>
          <a:srgbClr val="66CCFF"/>
        </a:hlink>
        <a:folHlink>
          <a:srgbClr val="F0E500"/>
        </a:folHlink>
      </a:clrScheme>
      <a:clrMap bg1="lt1" tx1="dk1" bg2="lt2" tx2="dk2" accent1="accent1" accent2="accent2" accent3="accent3" accent4="accent4" accent5="accent5" accent6="accent6" hlink="hlink" folHlink="folHlink"/>
    </a:extraClrScheme>
    <a:extraClrScheme>
      <a:clrScheme name="">
        <a:dk1>
          <a:srgbClr val="FFFFFF"/>
        </a:dk1>
        <a:lt1>
          <a:srgbClr val="686B5D"/>
        </a:lt1>
        <a:dk2>
          <a:srgbClr val="D1D1CB"/>
        </a:dk2>
        <a:lt2>
          <a:srgbClr val="777777"/>
        </a:lt2>
        <a:accent1>
          <a:srgbClr val="909082"/>
        </a:accent1>
        <a:accent2>
          <a:srgbClr val="809EA8"/>
        </a:accent2>
        <a:accent3>
          <a:srgbClr val="B9BAB6"/>
        </a:accent3>
        <a:accent4>
          <a:srgbClr val="DCDCDC"/>
        </a:accent4>
        <a:accent5>
          <a:srgbClr val="C7C7C1"/>
        </a:accent5>
        <a:accent6>
          <a:srgbClr val="728D96"/>
        </a:accent6>
        <a:hlink>
          <a:srgbClr val="FFCC66"/>
        </a:hlink>
        <a:folHlink>
          <a:srgbClr val="E9DCB9"/>
        </a:folHlink>
      </a:clrScheme>
      <a:clrMap bg1="lt1" tx1="dk1" bg2="lt2" tx2="dk2" accent1="accent1" accent2="accent2" accent3="accent3" accent4="accent4" accent5="accent5" accent6="accent6" hlink="hlink" folHlink="folHlink"/>
    </a:extraClrScheme>
    <a:extraClrScheme>
      <a:clrScheme name="">
        <a:dk1>
          <a:srgbClr val="FFFFFF"/>
        </a:dk1>
        <a:lt1>
          <a:srgbClr val="666699"/>
        </a:lt1>
        <a:dk2>
          <a:srgbClr val="FFFFFF"/>
        </a:dk2>
        <a:lt2>
          <a:srgbClr val="3E3E5C"/>
        </a:lt2>
        <a:accent1>
          <a:srgbClr val="60597B"/>
        </a:accent1>
        <a:accent2>
          <a:srgbClr val="6666FF"/>
        </a:accent2>
        <a:accent3>
          <a:srgbClr val="B9B9CA"/>
        </a:accent3>
        <a:accent4>
          <a:srgbClr val="DCDCDC"/>
        </a:accent4>
        <a:accent5>
          <a:srgbClr val="B7B5BF"/>
        </a:accent5>
        <a:accent6>
          <a:srgbClr val="5B5BE5"/>
        </a:accent6>
        <a:hlink>
          <a:srgbClr val="99CCFF"/>
        </a:hlink>
        <a:folHlink>
          <a:srgbClr val="FFFF99"/>
        </a:folHlink>
      </a:clrScheme>
      <a:clrMap bg1="lt1" tx1="dk1" bg2="lt2" tx2="dk2" accent1="accent1" accent2="accent2" accent3="accent3" accent4="accent4" accent5="accent5" accent6="accent6" hlink="hlink" folHlink="folHlink"/>
    </a:extraClrScheme>
    <a:extraClrScheme>
      <a:clrScheme name="">
        <a:dk1>
          <a:srgbClr val="FFFFFF"/>
        </a:dk1>
        <a:lt1>
          <a:srgbClr val="523E26"/>
        </a:lt1>
        <a:dk2>
          <a:srgbClr val="DFC08D"/>
        </a:dk2>
        <a:lt2>
          <a:srgbClr val="2D2015"/>
        </a:lt2>
        <a:accent1>
          <a:srgbClr val="8C7B70"/>
        </a:accent1>
        <a:accent2>
          <a:srgbClr val="8F5F2F"/>
        </a:accent2>
        <a:accent3>
          <a:srgbClr val="B3AFAB"/>
        </a:accent3>
        <a:accent4>
          <a:srgbClr val="DCDCDC"/>
        </a:accent4>
        <a:accent5>
          <a:srgbClr val="C5BFBC"/>
        </a:accent5>
        <a:accent6>
          <a:srgbClr val="805529"/>
        </a:accent6>
        <a:hlink>
          <a:srgbClr val="CCB400"/>
        </a:hlink>
        <a:folHlink>
          <a:srgbClr val="8C9EA0"/>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9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100.xml><?xml version="1.0" encoding="utf-8"?>
<a:theme xmlns:a="http://schemas.openxmlformats.org/drawingml/2006/main" name="99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101.xml><?xml version="1.0" encoding="utf-8"?>
<a:theme xmlns:a="http://schemas.openxmlformats.org/drawingml/2006/main" name="100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102.xml><?xml version="1.0" encoding="utf-8"?>
<a:theme xmlns:a="http://schemas.openxmlformats.org/drawingml/2006/main" name="101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103.xml><?xml version="1.0" encoding="utf-8"?>
<a:theme xmlns:a="http://schemas.openxmlformats.org/drawingml/2006/main" name="102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104.xml><?xml version="1.0" encoding="utf-8"?>
<a:theme xmlns:a="http://schemas.openxmlformats.org/drawingml/2006/main" name="103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105.xml><?xml version="1.0" encoding="utf-8"?>
<a:theme xmlns:a="http://schemas.openxmlformats.org/drawingml/2006/main" name="104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106.xml><?xml version="1.0" encoding="utf-8"?>
<a:theme xmlns:a="http://schemas.openxmlformats.org/drawingml/2006/main" name="105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107.xml><?xml version="1.0" encoding="utf-8"?>
<a:theme xmlns:a="http://schemas.openxmlformats.org/drawingml/2006/main" name="106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108.xml><?xml version="1.0" encoding="utf-8"?>
<a:theme xmlns:a="http://schemas.openxmlformats.org/drawingml/2006/main" name="107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109.xml><?xml version="1.0" encoding="utf-8"?>
<a:theme xmlns:a="http://schemas.openxmlformats.org/drawingml/2006/main" name="108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10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110.xml><?xml version="1.0" encoding="utf-8"?>
<a:theme xmlns:a="http://schemas.openxmlformats.org/drawingml/2006/main" name="109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111.xml><?xml version="1.0" encoding="utf-8"?>
<a:theme xmlns:a="http://schemas.openxmlformats.org/drawingml/2006/main" name="110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112.xml><?xml version="1.0" encoding="utf-8"?>
<a:theme xmlns:a="http://schemas.openxmlformats.org/drawingml/2006/main" name="111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113.xml><?xml version="1.0" encoding="utf-8"?>
<a:theme xmlns:a="http://schemas.openxmlformats.org/drawingml/2006/main" name="112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114.xml><?xml version="1.0" encoding="utf-8"?>
<a:theme xmlns:a="http://schemas.openxmlformats.org/drawingml/2006/main" name="113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115.xml><?xml version="1.0" encoding="utf-8"?>
<a:theme xmlns:a="http://schemas.openxmlformats.org/drawingml/2006/main" name="114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116.xml><?xml version="1.0" encoding="utf-8"?>
<a:theme xmlns:a="http://schemas.openxmlformats.org/drawingml/2006/main" name="115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117.xml><?xml version="1.0" encoding="utf-8"?>
<a:theme xmlns:a="http://schemas.openxmlformats.org/drawingml/2006/main" name="116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118.xml><?xml version="1.0" encoding="utf-8"?>
<a:theme xmlns:a="http://schemas.openxmlformats.org/drawingml/2006/main" name="117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119.xml><?xml version="1.0" encoding="utf-8"?>
<a:theme xmlns:a="http://schemas.openxmlformats.org/drawingml/2006/main" name="118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11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120.xml><?xml version="1.0" encoding="utf-8"?>
<a:theme xmlns:a="http://schemas.openxmlformats.org/drawingml/2006/main" name="119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121.xml><?xml version="1.0" encoding="utf-8"?>
<a:theme xmlns:a="http://schemas.openxmlformats.org/drawingml/2006/main" name="120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122.xml><?xml version="1.0" encoding="utf-8"?>
<a:theme xmlns:a="http://schemas.openxmlformats.org/drawingml/2006/main" name="121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123.xml><?xml version="1.0" encoding="utf-8"?>
<a:theme xmlns:a="http://schemas.openxmlformats.org/drawingml/2006/main" name="122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124.xml><?xml version="1.0" encoding="utf-8"?>
<a:theme xmlns:a="http://schemas.openxmlformats.org/drawingml/2006/main" name="123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125.xml><?xml version="1.0" encoding="utf-8"?>
<a:theme xmlns:a="http://schemas.openxmlformats.org/drawingml/2006/main" name="124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126.xml><?xml version="1.0" encoding="utf-8"?>
<a:theme xmlns:a="http://schemas.openxmlformats.org/drawingml/2006/main" name="125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127.xml><?xml version="1.0" encoding="utf-8"?>
<a:theme xmlns:a="http://schemas.openxmlformats.org/drawingml/2006/main" name="126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128.xml><?xml version="1.0" encoding="utf-8"?>
<a:theme xmlns:a="http://schemas.openxmlformats.org/drawingml/2006/main" name="127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129.xml><?xml version="1.0" encoding="utf-8"?>
<a:theme xmlns:a="http://schemas.openxmlformats.org/drawingml/2006/main" name="128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13.xml><?xml version="1.0" encoding="utf-8"?>
<a:theme xmlns:a="http://schemas.openxmlformats.org/drawingml/2006/main" name="12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130.xml><?xml version="1.0" encoding="utf-8"?>
<a:theme xmlns:a="http://schemas.openxmlformats.org/drawingml/2006/main" name="129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14.xml><?xml version="1.0" encoding="utf-8"?>
<a:theme xmlns:a="http://schemas.openxmlformats.org/drawingml/2006/main" name="13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15.xml><?xml version="1.0" encoding="utf-8"?>
<a:theme xmlns:a="http://schemas.openxmlformats.org/drawingml/2006/main" name="14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15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17.xml><?xml version="1.0" encoding="utf-8"?>
<a:theme xmlns:a="http://schemas.openxmlformats.org/drawingml/2006/main" name="16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18.xml><?xml version="1.0" encoding="utf-8"?>
<a:theme xmlns:a="http://schemas.openxmlformats.org/drawingml/2006/main" name="17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19.xml><?xml version="1.0" encoding="utf-8"?>
<a:theme xmlns:a="http://schemas.openxmlformats.org/drawingml/2006/main" name="18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20.xml><?xml version="1.0" encoding="utf-8"?>
<a:theme xmlns:a="http://schemas.openxmlformats.org/drawingml/2006/main" name="19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21.xml><?xml version="1.0" encoding="utf-8"?>
<a:theme xmlns:a="http://schemas.openxmlformats.org/drawingml/2006/main" name="20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22.xml><?xml version="1.0" encoding="utf-8"?>
<a:theme xmlns:a="http://schemas.openxmlformats.org/drawingml/2006/main" name="21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23.xml><?xml version="1.0" encoding="utf-8"?>
<a:theme xmlns:a="http://schemas.openxmlformats.org/drawingml/2006/main" name="22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24.xml><?xml version="1.0" encoding="utf-8"?>
<a:theme xmlns:a="http://schemas.openxmlformats.org/drawingml/2006/main" name="23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25.xml><?xml version="1.0" encoding="utf-8"?>
<a:theme xmlns:a="http://schemas.openxmlformats.org/drawingml/2006/main" name="24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26.xml><?xml version="1.0" encoding="utf-8"?>
<a:theme xmlns:a="http://schemas.openxmlformats.org/drawingml/2006/main" name="25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27.xml><?xml version="1.0" encoding="utf-8"?>
<a:theme xmlns:a="http://schemas.openxmlformats.org/drawingml/2006/main" name="26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28.xml><?xml version="1.0" encoding="utf-8"?>
<a:theme xmlns:a="http://schemas.openxmlformats.org/drawingml/2006/main" name="27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29.xml><?xml version="1.0" encoding="utf-8"?>
<a:theme xmlns:a="http://schemas.openxmlformats.org/drawingml/2006/main" name="28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2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30.xml><?xml version="1.0" encoding="utf-8"?>
<a:theme xmlns:a="http://schemas.openxmlformats.org/drawingml/2006/main" name="29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31.xml><?xml version="1.0" encoding="utf-8"?>
<a:theme xmlns:a="http://schemas.openxmlformats.org/drawingml/2006/main" name="30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32.xml><?xml version="1.0" encoding="utf-8"?>
<a:theme xmlns:a="http://schemas.openxmlformats.org/drawingml/2006/main" name="31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33.xml><?xml version="1.0" encoding="utf-8"?>
<a:theme xmlns:a="http://schemas.openxmlformats.org/drawingml/2006/main" name="32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34.xml><?xml version="1.0" encoding="utf-8"?>
<a:theme xmlns:a="http://schemas.openxmlformats.org/drawingml/2006/main" name="33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35.xml><?xml version="1.0" encoding="utf-8"?>
<a:theme xmlns:a="http://schemas.openxmlformats.org/drawingml/2006/main" name="34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36.xml><?xml version="1.0" encoding="utf-8"?>
<a:theme xmlns:a="http://schemas.openxmlformats.org/drawingml/2006/main" name="35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37.xml><?xml version="1.0" encoding="utf-8"?>
<a:theme xmlns:a="http://schemas.openxmlformats.org/drawingml/2006/main" name="36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38.xml><?xml version="1.0" encoding="utf-8"?>
<a:theme xmlns:a="http://schemas.openxmlformats.org/drawingml/2006/main" name="37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39.xml><?xml version="1.0" encoding="utf-8"?>
<a:theme xmlns:a="http://schemas.openxmlformats.org/drawingml/2006/main" name="38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3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40.xml><?xml version="1.0" encoding="utf-8"?>
<a:theme xmlns:a="http://schemas.openxmlformats.org/drawingml/2006/main" name="39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41.xml><?xml version="1.0" encoding="utf-8"?>
<a:theme xmlns:a="http://schemas.openxmlformats.org/drawingml/2006/main" name="40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42.xml><?xml version="1.0" encoding="utf-8"?>
<a:theme xmlns:a="http://schemas.openxmlformats.org/drawingml/2006/main" name="41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43.xml><?xml version="1.0" encoding="utf-8"?>
<a:theme xmlns:a="http://schemas.openxmlformats.org/drawingml/2006/main" name="42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44.xml><?xml version="1.0" encoding="utf-8"?>
<a:theme xmlns:a="http://schemas.openxmlformats.org/drawingml/2006/main" name="43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45.xml><?xml version="1.0" encoding="utf-8"?>
<a:theme xmlns:a="http://schemas.openxmlformats.org/drawingml/2006/main" name="44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46.xml><?xml version="1.0" encoding="utf-8"?>
<a:theme xmlns:a="http://schemas.openxmlformats.org/drawingml/2006/main" name="45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47.xml><?xml version="1.0" encoding="utf-8"?>
<a:theme xmlns:a="http://schemas.openxmlformats.org/drawingml/2006/main" name="46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48.xml><?xml version="1.0" encoding="utf-8"?>
<a:theme xmlns:a="http://schemas.openxmlformats.org/drawingml/2006/main" name="47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49.xml><?xml version="1.0" encoding="utf-8"?>
<a:theme xmlns:a="http://schemas.openxmlformats.org/drawingml/2006/main" name="48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4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50.xml><?xml version="1.0" encoding="utf-8"?>
<a:theme xmlns:a="http://schemas.openxmlformats.org/drawingml/2006/main" name="49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51.xml><?xml version="1.0" encoding="utf-8"?>
<a:theme xmlns:a="http://schemas.openxmlformats.org/drawingml/2006/main" name="50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52.xml><?xml version="1.0" encoding="utf-8"?>
<a:theme xmlns:a="http://schemas.openxmlformats.org/drawingml/2006/main" name="51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53.xml><?xml version="1.0" encoding="utf-8"?>
<a:theme xmlns:a="http://schemas.openxmlformats.org/drawingml/2006/main" name="52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54.xml><?xml version="1.0" encoding="utf-8"?>
<a:theme xmlns:a="http://schemas.openxmlformats.org/drawingml/2006/main" name="53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55.xml><?xml version="1.0" encoding="utf-8"?>
<a:theme xmlns:a="http://schemas.openxmlformats.org/drawingml/2006/main" name="54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56.xml><?xml version="1.0" encoding="utf-8"?>
<a:theme xmlns:a="http://schemas.openxmlformats.org/drawingml/2006/main" name="55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57.xml><?xml version="1.0" encoding="utf-8"?>
<a:theme xmlns:a="http://schemas.openxmlformats.org/drawingml/2006/main" name="56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58.xml><?xml version="1.0" encoding="utf-8"?>
<a:theme xmlns:a="http://schemas.openxmlformats.org/drawingml/2006/main" name="57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59.xml><?xml version="1.0" encoding="utf-8"?>
<a:theme xmlns:a="http://schemas.openxmlformats.org/drawingml/2006/main" name="58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5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60.xml><?xml version="1.0" encoding="utf-8"?>
<a:theme xmlns:a="http://schemas.openxmlformats.org/drawingml/2006/main" name="59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61.xml><?xml version="1.0" encoding="utf-8"?>
<a:theme xmlns:a="http://schemas.openxmlformats.org/drawingml/2006/main" name="60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62.xml><?xml version="1.0" encoding="utf-8"?>
<a:theme xmlns:a="http://schemas.openxmlformats.org/drawingml/2006/main" name="61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63.xml><?xml version="1.0" encoding="utf-8"?>
<a:theme xmlns:a="http://schemas.openxmlformats.org/drawingml/2006/main" name="62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64.xml><?xml version="1.0" encoding="utf-8"?>
<a:theme xmlns:a="http://schemas.openxmlformats.org/drawingml/2006/main" name="63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65.xml><?xml version="1.0" encoding="utf-8"?>
<a:theme xmlns:a="http://schemas.openxmlformats.org/drawingml/2006/main" name="64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66.xml><?xml version="1.0" encoding="utf-8"?>
<a:theme xmlns:a="http://schemas.openxmlformats.org/drawingml/2006/main" name="65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67.xml><?xml version="1.0" encoding="utf-8"?>
<a:theme xmlns:a="http://schemas.openxmlformats.org/drawingml/2006/main" name="66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68.xml><?xml version="1.0" encoding="utf-8"?>
<a:theme xmlns:a="http://schemas.openxmlformats.org/drawingml/2006/main" name="67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69.xml><?xml version="1.0" encoding="utf-8"?>
<a:theme xmlns:a="http://schemas.openxmlformats.org/drawingml/2006/main" name="68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6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70.xml><?xml version="1.0" encoding="utf-8"?>
<a:theme xmlns:a="http://schemas.openxmlformats.org/drawingml/2006/main" name="69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71.xml><?xml version="1.0" encoding="utf-8"?>
<a:theme xmlns:a="http://schemas.openxmlformats.org/drawingml/2006/main" name="70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72.xml><?xml version="1.0" encoding="utf-8"?>
<a:theme xmlns:a="http://schemas.openxmlformats.org/drawingml/2006/main" name="71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73.xml><?xml version="1.0" encoding="utf-8"?>
<a:theme xmlns:a="http://schemas.openxmlformats.org/drawingml/2006/main" name="72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74.xml><?xml version="1.0" encoding="utf-8"?>
<a:theme xmlns:a="http://schemas.openxmlformats.org/drawingml/2006/main" name="73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75.xml><?xml version="1.0" encoding="utf-8"?>
<a:theme xmlns:a="http://schemas.openxmlformats.org/drawingml/2006/main" name="74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76.xml><?xml version="1.0" encoding="utf-8"?>
<a:theme xmlns:a="http://schemas.openxmlformats.org/drawingml/2006/main" name="75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77.xml><?xml version="1.0" encoding="utf-8"?>
<a:theme xmlns:a="http://schemas.openxmlformats.org/drawingml/2006/main" name="76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78.xml><?xml version="1.0" encoding="utf-8"?>
<a:theme xmlns:a="http://schemas.openxmlformats.org/drawingml/2006/main" name="77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79.xml><?xml version="1.0" encoding="utf-8"?>
<a:theme xmlns:a="http://schemas.openxmlformats.org/drawingml/2006/main" name="78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7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80.xml><?xml version="1.0" encoding="utf-8"?>
<a:theme xmlns:a="http://schemas.openxmlformats.org/drawingml/2006/main" name="79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81.xml><?xml version="1.0" encoding="utf-8"?>
<a:theme xmlns:a="http://schemas.openxmlformats.org/drawingml/2006/main" name="80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82.xml><?xml version="1.0" encoding="utf-8"?>
<a:theme xmlns:a="http://schemas.openxmlformats.org/drawingml/2006/main" name="81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83.xml><?xml version="1.0" encoding="utf-8"?>
<a:theme xmlns:a="http://schemas.openxmlformats.org/drawingml/2006/main" name="82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84.xml><?xml version="1.0" encoding="utf-8"?>
<a:theme xmlns:a="http://schemas.openxmlformats.org/drawingml/2006/main" name="83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85.xml><?xml version="1.0" encoding="utf-8"?>
<a:theme xmlns:a="http://schemas.openxmlformats.org/drawingml/2006/main" name="84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86.xml><?xml version="1.0" encoding="utf-8"?>
<a:theme xmlns:a="http://schemas.openxmlformats.org/drawingml/2006/main" name="85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87.xml><?xml version="1.0" encoding="utf-8"?>
<a:theme xmlns:a="http://schemas.openxmlformats.org/drawingml/2006/main" name="86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88.xml><?xml version="1.0" encoding="utf-8"?>
<a:theme xmlns:a="http://schemas.openxmlformats.org/drawingml/2006/main" name="87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89.xml><?xml version="1.0" encoding="utf-8"?>
<a:theme xmlns:a="http://schemas.openxmlformats.org/drawingml/2006/main" name="88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8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90.xml><?xml version="1.0" encoding="utf-8"?>
<a:theme xmlns:a="http://schemas.openxmlformats.org/drawingml/2006/main" name="89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91.xml><?xml version="1.0" encoding="utf-8"?>
<a:theme xmlns:a="http://schemas.openxmlformats.org/drawingml/2006/main" name="90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92.xml><?xml version="1.0" encoding="utf-8"?>
<a:theme xmlns:a="http://schemas.openxmlformats.org/drawingml/2006/main" name="91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93.xml><?xml version="1.0" encoding="utf-8"?>
<a:theme xmlns:a="http://schemas.openxmlformats.org/drawingml/2006/main" name="92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94.xml><?xml version="1.0" encoding="utf-8"?>
<a:theme xmlns:a="http://schemas.openxmlformats.org/drawingml/2006/main" name="93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95.xml><?xml version="1.0" encoding="utf-8"?>
<a:theme xmlns:a="http://schemas.openxmlformats.org/drawingml/2006/main" name="94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96.xml><?xml version="1.0" encoding="utf-8"?>
<a:theme xmlns:a="http://schemas.openxmlformats.org/drawingml/2006/main" name="95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97.xml><?xml version="1.0" encoding="utf-8"?>
<a:theme xmlns:a="http://schemas.openxmlformats.org/drawingml/2006/main" name="96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98.xml><?xml version="1.0" encoding="utf-8"?>
<a:theme xmlns:a="http://schemas.openxmlformats.org/drawingml/2006/main" name="97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99.xml><?xml version="1.0" encoding="utf-8"?>
<a:theme xmlns:a="http://schemas.openxmlformats.org/drawingml/2006/main" name="98_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spPr>
      <a:bodyPr vert="horz" wrap="square" lIns="91440" tIns="45720" rIns="91440" bIns="45720" numCol="1" anchor="t" anchorCtr="0" compatLnSpc="1"/>
      <a:lstStyle>
        <a:defPPr marL="0" marR="0" indent="0" algn="ctr" defTabSz="914400" rtl="0" eaLnBrk="1" fontAlgn="base" latinLnBrk="0" hangingPunct="1">
          <a:lnSpc>
            <a:spcPct val="100000"/>
          </a:lnSpc>
          <a:spcBef>
            <a:spcPct val="0"/>
          </a:spcBef>
          <a:spcAft>
            <a:spcPct val="0"/>
          </a:spcAft>
          <a:buClrTx/>
          <a:buSzTx/>
          <a:buFontTx/>
          <a:buNone/>
          <a:defRPr kumimoji="0" lang="zh-CN" altLang="en-US" sz="2000" b="0" i="0" u="none" strike="noStrike" cap="none" normalizeH="0" baseline="0" smtClean="0">
            <a:ln>
              <a:noFill/>
            </a:ln>
            <a:solidFill>
              <a:schemeClr val="tx1"/>
            </a:solidFill>
            <a:effectLst/>
            <a:latin typeface="Arial" panose="020B0604020202020204" pitchFamily="34" charset="0"/>
            <a:ea typeface="宋体" panose="02010600030101010101" pitchFamily="2" charset="-122"/>
          </a:defRPr>
        </a:defPPr>
      </a:lstStyle>
    </a:lnDef>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67549</Words>
  <Application>WPS 演示</Application>
  <PresentationFormat>全屏显示(4:3)</PresentationFormat>
  <Paragraphs>2436</Paragraphs>
  <Slides>262</Slides>
  <Notes>0</Notes>
  <HiddenSlides>0</HiddenSlides>
  <MMClips>0</MMClips>
  <ScaleCrop>false</ScaleCrop>
  <HeadingPairs>
    <vt:vector size="8" baseType="variant">
      <vt:variant>
        <vt:lpstr>已用的字体</vt:lpstr>
      </vt:variant>
      <vt:variant>
        <vt:i4>12</vt:i4>
      </vt:variant>
      <vt:variant>
        <vt:lpstr>主题</vt:lpstr>
      </vt:variant>
      <vt:variant>
        <vt:i4>130</vt:i4>
      </vt:variant>
      <vt:variant>
        <vt:lpstr>嵌入 OLE 服务器</vt:lpstr>
      </vt:variant>
      <vt:variant>
        <vt:i4>46</vt:i4>
      </vt:variant>
      <vt:variant>
        <vt:lpstr>幻灯片标题</vt:lpstr>
      </vt:variant>
      <vt:variant>
        <vt:i4>262</vt:i4>
      </vt:variant>
    </vt:vector>
  </HeadingPairs>
  <TitlesOfParts>
    <vt:vector size="450" baseType="lpstr">
      <vt:lpstr>Arial</vt:lpstr>
      <vt:lpstr>宋体</vt:lpstr>
      <vt:lpstr>Wingdings</vt:lpstr>
      <vt:lpstr>Cambria Math</vt:lpstr>
      <vt:lpstr>Times New Roman</vt:lpstr>
      <vt:lpstr>微软雅黑</vt:lpstr>
      <vt:lpstr>Symbol</vt:lpstr>
      <vt:lpstr>Book Antiqua</vt:lpstr>
      <vt:lpstr>等线</vt:lpstr>
      <vt:lpstr>Arial Unicode MS</vt:lpstr>
      <vt:lpstr>黑体</vt:lpstr>
      <vt:lpstr>Courier New</vt:lpstr>
      <vt:lpstr>默认设计模板</vt:lpstr>
      <vt:lpstr>1_默认设计模板</vt:lpstr>
      <vt:lpstr>2_默认设计模板</vt:lpstr>
      <vt:lpstr>3_默认设计模板</vt:lpstr>
      <vt:lpstr>4_默认设计模板</vt:lpstr>
      <vt:lpstr>5_默认设计模板</vt:lpstr>
      <vt:lpstr>6_默认设计模板</vt:lpstr>
      <vt:lpstr>7_默认设计模板</vt:lpstr>
      <vt:lpstr>8_默认设计模板</vt:lpstr>
      <vt:lpstr>9_默认设计模板</vt:lpstr>
      <vt:lpstr>10_默认设计模板</vt:lpstr>
      <vt:lpstr>11_默认设计模板</vt:lpstr>
      <vt:lpstr>12_默认设计模板</vt:lpstr>
      <vt:lpstr>13_默认设计模板</vt:lpstr>
      <vt:lpstr>14_默认设计模板</vt:lpstr>
      <vt:lpstr>15_默认设计模板</vt:lpstr>
      <vt:lpstr>16_默认设计模板</vt:lpstr>
      <vt:lpstr>17_默认设计模板</vt:lpstr>
      <vt:lpstr>18_默认设计模板</vt:lpstr>
      <vt:lpstr>19_默认设计模板</vt:lpstr>
      <vt:lpstr>20_默认设计模板</vt:lpstr>
      <vt:lpstr>21_默认设计模板</vt:lpstr>
      <vt:lpstr>22_默认设计模板</vt:lpstr>
      <vt:lpstr>23_默认设计模板</vt:lpstr>
      <vt:lpstr>24_默认设计模板</vt:lpstr>
      <vt:lpstr>25_默认设计模板</vt:lpstr>
      <vt:lpstr>26_默认设计模板</vt:lpstr>
      <vt:lpstr>27_默认设计模板</vt:lpstr>
      <vt:lpstr>28_默认设计模板</vt:lpstr>
      <vt:lpstr>29_默认设计模板</vt:lpstr>
      <vt:lpstr>30_默认设计模板</vt:lpstr>
      <vt:lpstr>31_默认设计模板</vt:lpstr>
      <vt:lpstr>32_默认设计模板</vt:lpstr>
      <vt:lpstr>33_默认设计模板</vt:lpstr>
      <vt:lpstr>34_默认设计模板</vt:lpstr>
      <vt:lpstr>35_默认设计模板</vt:lpstr>
      <vt:lpstr>36_默认设计模板</vt:lpstr>
      <vt:lpstr>37_默认设计模板</vt:lpstr>
      <vt:lpstr>38_默认设计模板</vt:lpstr>
      <vt:lpstr>39_默认设计模板</vt:lpstr>
      <vt:lpstr>40_默认设计模板</vt:lpstr>
      <vt:lpstr>41_默认设计模板</vt:lpstr>
      <vt:lpstr>42_默认设计模板</vt:lpstr>
      <vt:lpstr>43_默认设计模板</vt:lpstr>
      <vt:lpstr>44_默认设计模板</vt:lpstr>
      <vt:lpstr>45_默认设计模板</vt:lpstr>
      <vt:lpstr>46_默认设计模板</vt:lpstr>
      <vt:lpstr>47_默认设计模板</vt:lpstr>
      <vt:lpstr>48_默认设计模板</vt:lpstr>
      <vt:lpstr>49_默认设计模板</vt:lpstr>
      <vt:lpstr>50_默认设计模板</vt:lpstr>
      <vt:lpstr>51_默认设计模板</vt:lpstr>
      <vt:lpstr>52_默认设计模板</vt:lpstr>
      <vt:lpstr>53_默认设计模板</vt:lpstr>
      <vt:lpstr>54_默认设计模板</vt:lpstr>
      <vt:lpstr>55_默认设计模板</vt:lpstr>
      <vt:lpstr>56_默认设计模板</vt:lpstr>
      <vt:lpstr>57_默认设计模板</vt:lpstr>
      <vt:lpstr>58_默认设计模板</vt:lpstr>
      <vt:lpstr>59_默认设计模板</vt:lpstr>
      <vt:lpstr>60_默认设计模板</vt:lpstr>
      <vt:lpstr>61_默认设计模板</vt:lpstr>
      <vt:lpstr>62_默认设计模板</vt:lpstr>
      <vt:lpstr>63_默认设计模板</vt:lpstr>
      <vt:lpstr>64_默认设计模板</vt:lpstr>
      <vt:lpstr>65_默认设计模板</vt:lpstr>
      <vt:lpstr>66_默认设计模板</vt:lpstr>
      <vt:lpstr>67_默认设计模板</vt:lpstr>
      <vt:lpstr>68_默认设计模板</vt:lpstr>
      <vt:lpstr>69_默认设计模板</vt:lpstr>
      <vt:lpstr>70_默认设计模板</vt:lpstr>
      <vt:lpstr>71_默认设计模板</vt:lpstr>
      <vt:lpstr>72_默认设计模板</vt:lpstr>
      <vt:lpstr>73_默认设计模板</vt:lpstr>
      <vt:lpstr>74_默认设计模板</vt:lpstr>
      <vt:lpstr>75_默认设计模板</vt:lpstr>
      <vt:lpstr>76_默认设计模板</vt:lpstr>
      <vt:lpstr>77_默认设计模板</vt:lpstr>
      <vt:lpstr>78_默认设计模板</vt:lpstr>
      <vt:lpstr>79_默认设计模板</vt:lpstr>
      <vt:lpstr>80_默认设计模板</vt:lpstr>
      <vt:lpstr>81_默认设计模板</vt:lpstr>
      <vt:lpstr>82_默认设计模板</vt:lpstr>
      <vt:lpstr>83_默认设计模板</vt:lpstr>
      <vt:lpstr>84_默认设计模板</vt:lpstr>
      <vt:lpstr>85_默认设计模板</vt:lpstr>
      <vt:lpstr>86_默认设计模板</vt:lpstr>
      <vt:lpstr>87_默认设计模板</vt:lpstr>
      <vt:lpstr>88_默认设计模板</vt:lpstr>
      <vt:lpstr>89_默认设计模板</vt:lpstr>
      <vt:lpstr>90_默认设计模板</vt:lpstr>
      <vt:lpstr>91_默认设计模板</vt:lpstr>
      <vt:lpstr>92_默认设计模板</vt:lpstr>
      <vt:lpstr>93_默认设计模板</vt:lpstr>
      <vt:lpstr>94_默认设计模板</vt:lpstr>
      <vt:lpstr>95_默认设计模板</vt:lpstr>
      <vt:lpstr>96_默认设计模板</vt:lpstr>
      <vt:lpstr>97_默认设计模板</vt:lpstr>
      <vt:lpstr>98_默认设计模板</vt:lpstr>
      <vt:lpstr>99_默认设计模板</vt:lpstr>
      <vt:lpstr>100_默认设计模板</vt:lpstr>
      <vt:lpstr>101_默认设计模板</vt:lpstr>
      <vt:lpstr>102_默认设计模板</vt:lpstr>
      <vt:lpstr>103_默认设计模板</vt:lpstr>
      <vt:lpstr>104_默认设计模板</vt:lpstr>
      <vt:lpstr>105_默认设计模板</vt:lpstr>
      <vt:lpstr>106_默认设计模板</vt:lpstr>
      <vt:lpstr>107_默认设计模板</vt:lpstr>
      <vt:lpstr>108_默认设计模板</vt:lpstr>
      <vt:lpstr>109_默认设计模板</vt:lpstr>
      <vt:lpstr>110_默认设计模板</vt:lpstr>
      <vt:lpstr>111_默认设计模板</vt:lpstr>
      <vt:lpstr>112_默认设计模板</vt:lpstr>
      <vt:lpstr>113_默认设计模板</vt:lpstr>
      <vt:lpstr>114_默认设计模板</vt:lpstr>
      <vt:lpstr>115_默认设计模板</vt:lpstr>
      <vt:lpstr>116_默认设计模板</vt:lpstr>
      <vt:lpstr>117_默认设计模板</vt:lpstr>
      <vt:lpstr>118_默认设计模板</vt:lpstr>
      <vt:lpstr>119_默认设计模板</vt:lpstr>
      <vt:lpstr>120_默认设计模板</vt:lpstr>
      <vt:lpstr>121_默认设计模板</vt:lpstr>
      <vt:lpstr>122_默认设计模板</vt:lpstr>
      <vt:lpstr>123_默认设计模板</vt:lpstr>
      <vt:lpstr>124_默认设计模板</vt:lpstr>
      <vt:lpstr>125_默认设计模板</vt:lpstr>
      <vt:lpstr>126_默认设计模板</vt:lpstr>
      <vt:lpstr>127_默认设计模板</vt:lpstr>
      <vt:lpstr>128_默认设计模板</vt:lpstr>
      <vt:lpstr>129_默认设计模板</vt:lpstr>
      <vt:lpstr>Equation.DSMT4</vt:lpstr>
      <vt:lpstr>Equation.DSMT4</vt:lpstr>
      <vt:lpstr>Equation.DSMT4</vt:lpstr>
      <vt:lpstr>Equation.DSMT4</vt:lpstr>
      <vt:lpstr>Equation.DSMT4</vt:lpstr>
      <vt:lpstr>Equation.DSMT4</vt:lpstr>
      <vt:lpstr>Equation.DSMT4</vt:lpstr>
      <vt:lpstr>Equation.DSMT4</vt:lpstr>
      <vt:lpstr>Equation.DSMT4</vt:lpstr>
      <vt:lpstr>Equation.DSMT4</vt:lpstr>
      <vt:lpstr>Equation.DSMT4</vt:lpstr>
      <vt:lpstr>Equation.DSMT4</vt:lpstr>
      <vt:lpstr>Equation.DSMT4</vt:lpstr>
      <vt:lpstr>Equation.DSMT4</vt:lpstr>
      <vt:lpstr>Equation.DSMT4</vt:lpstr>
      <vt:lpstr>Equation.DSMT4</vt:lpstr>
      <vt:lpstr>Equation.DSMT4</vt:lpstr>
      <vt:lpstr>Equation.DSMT4</vt:lpstr>
      <vt:lpstr>Equation.DSMT4</vt:lpstr>
      <vt:lpstr>Equation.DSMT4</vt:lpstr>
      <vt:lpstr>Equation.DSMT4</vt:lpstr>
      <vt:lpstr>Equation.DSMT4</vt:lpstr>
      <vt:lpstr>Equation.DSMT4</vt:lpstr>
      <vt:lpstr>Equation.DSMT4</vt:lpstr>
      <vt:lpstr>Equation.DSMT4</vt:lpstr>
      <vt:lpstr>Equation.DSMT4</vt:lpstr>
      <vt:lpstr>Equation.DSMT4</vt:lpstr>
      <vt:lpstr>Equation.DSMT4</vt:lpstr>
      <vt:lpstr>Equation.DSMT4</vt:lpstr>
      <vt:lpstr>Equation.DSMT4</vt:lpstr>
      <vt:lpstr>Equation.DSMT4</vt:lpstr>
      <vt:lpstr>Equation.DSMT4</vt:lpstr>
      <vt:lpstr>Equation.DSMT4</vt:lpstr>
      <vt:lpstr>Equation.DSMT4</vt:lpstr>
      <vt:lpstr>Equation.DSMT4</vt:lpstr>
      <vt:lpstr>Equation.DSMT4</vt:lpstr>
      <vt:lpstr>Equation.DSMT4</vt:lpstr>
      <vt:lpstr>Equation.DSMT4</vt:lpstr>
      <vt:lpstr>Equation.DSMT4</vt:lpstr>
      <vt:lpstr>Equation.DSMT4</vt:lpstr>
      <vt:lpstr>Equation.DSMT4</vt:lpstr>
      <vt:lpstr>Equation.DSMT4</vt:lpstr>
      <vt:lpstr>Equation.DSMT4</vt:lpstr>
      <vt:lpstr>Equation.DSMT4</vt:lpstr>
      <vt:lpstr>Equation.DSMT4</vt:lpstr>
      <vt:lpstr>Equation.DSMT4</vt:lpstr>
      <vt:lpstr>等离子体物理学</vt:lpstr>
      <vt:lpstr>相关书籍</vt:lpstr>
      <vt:lpstr>电子书籍</vt:lpstr>
      <vt:lpstr>PowerPoint 演示文稿</vt:lpstr>
      <vt:lpstr>PowerPoint 演示文稿</vt:lpstr>
      <vt:lpstr>PowerPoint 演示文稿</vt:lpstr>
      <vt:lpstr>PowerPoint 演示文稿</vt:lpstr>
      <vt:lpstr>等离子体的概念和参数范围 </vt:lpstr>
      <vt:lpstr>气体电离</vt:lpstr>
      <vt:lpstr>PowerPoint 演示文稿</vt:lpstr>
      <vt:lpstr>PowerPoint 演示文稿</vt:lpstr>
      <vt:lpstr>动能与势能</vt:lpstr>
      <vt:lpstr>温度与速度分布</vt:lpstr>
      <vt:lpstr>等离子体的各种存在 </vt:lpstr>
      <vt:lpstr>等离子体的各种存在方式</vt:lpstr>
      <vt:lpstr>古人对等离子体物质的认识</vt:lpstr>
      <vt:lpstr>等离子体物理的重要应用</vt:lpstr>
      <vt:lpstr>对于等离子体的描述方法</vt:lpstr>
      <vt:lpstr>对于等离子体的描述方法</vt:lpstr>
      <vt:lpstr>流体的欧拉描述和拉格朗日描述</vt:lpstr>
      <vt:lpstr>流体中的线段元</vt:lpstr>
      <vt:lpstr>流体的连续性方程</vt:lpstr>
      <vt:lpstr>连续性方程（拉格朗日法）</vt:lpstr>
      <vt:lpstr>连续性方程（拉格朗日法）</vt:lpstr>
      <vt:lpstr>连续性方程（欧拉法）</vt:lpstr>
      <vt:lpstr>练习</vt:lpstr>
      <vt:lpstr>思考题</vt:lpstr>
      <vt:lpstr>动理论方程 ——相空间的连续性方程</vt:lpstr>
      <vt:lpstr>满足动理论方程的平衡分布</vt:lpstr>
      <vt:lpstr>等离子体的基本性质 ——高导电性和内部电场特性</vt:lpstr>
      <vt:lpstr>等离子体的基本性质 ——整体呈准电中性</vt:lpstr>
      <vt:lpstr>准电中性的空间尺度</vt:lpstr>
      <vt:lpstr>德拜屏蔽和德拜长度</vt:lpstr>
      <vt:lpstr>点电荷的德拜屏蔽</vt:lpstr>
      <vt:lpstr>点电荷的德拜屏蔽</vt:lpstr>
      <vt:lpstr>德拜球内的电子数</vt:lpstr>
      <vt:lpstr>准电中性的时间尺度</vt:lpstr>
      <vt:lpstr>离子与电子同时振动的情况</vt:lpstr>
      <vt:lpstr>离子与电子同时振动的情况</vt:lpstr>
      <vt:lpstr>准电中性的时间、空间尺度和热运动</vt:lpstr>
      <vt:lpstr>PowerPoint 演示文稿</vt:lpstr>
      <vt:lpstr>等离子体中的碰撞</vt:lpstr>
      <vt:lpstr>碰撞的偏转角和微分散射截面</vt:lpstr>
      <vt:lpstr>库仑碰撞</vt:lpstr>
      <vt:lpstr>实验室坐标系中的碰撞</vt:lpstr>
      <vt:lpstr>实验室系的碰撞频率分析</vt:lpstr>
      <vt:lpstr>实验室系的碰撞频率分析</vt:lpstr>
      <vt:lpstr>实验室系的碰撞频率分析</vt:lpstr>
      <vt:lpstr>实验室系碰撞的能量交换</vt:lpstr>
      <vt:lpstr>等离子体因碰撞趋于平衡的快慢</vt:lpstr>
      <vt:lpstr>单粒子运动</vt:lpstr>
      <vt:lpstr>带电粒子在均匀恒定磁场中的运动</vt:lpstr>
      <vt:lpstr>带电粒子在均匀恒定磁场中的运动</vt:lpstr>
      <vt:lpstr>带电粒子在均匀恒定磁场中的运动</vt:lpstr>
      <vt:lpstr>均匀恒定磁场中带电粒子的回旋运动</vt:lpstr>
      <vt:lpstr>带电粒子在均匀恒定电磁场中运动</vt:lpstr>
      <vt:lpstr>带电粒子引导中心的漂移运动</vt:lpstr>
      <vt:lpstr>引导中心的漂移运动</vt:lpstr>
      <vt:lpstr>引导中心的漂移运动</vt:lpstr>
      <vt:lpstr>恒定电场力的漂移运动</vt:lpstr>
      <vt:lpstr>重力等其他恒定力的漂移运动</vt:lpstr>
      <vt:lpstr>PowerPoint 演示文稿</vt:lpstr>
      <vt:lpstr>练习题</vt:lpstr>
      <vt:lpstr>磁场不均匀性引起的漂移</vt:lpstr>
      <vt:lpstr>磁场不均匀性引起的漂移</vt:lpstr>
      <vt:lpstr>曲率漂移</vt:lpstr>
      <vt:lpstr>曲率漂移</vt:lpstr>
      <vt:lpstr>梯度漂移</vt:lpstr>
      <vt:lpstr>梯度漂移</vt:lpstr>
      <vt:lpstr>梯度漂移</vt:lpstr>
      <vt:lpstr>磁场不均匀性引起的漂移</vt:lpstr>
      <vt:lpstr>带电粒子在时间变化电场中的漂移 （极化漂移）</vt:lpstr>
      <vt:lpstr>带电粒子在静电波中的极化漂移</vt:lpstr>
      <vt:lpstr>极化漂移</vt:lpstr>
      <vt:lpstr>守恒量和绝热不变量 </vt:lpstr>
      <vt:lpstr>哈密顿力学系统的作用变量</vt:lpstr>
      <vt:lpstr>作用变量的守恒性</vt:lpstr>
      <vt:lpstr>回旋运动和磁矩不变量 </vt:lpstr>
      <vt:lpstr>磁镜力</vt:lpstr>
      <vt:lpstr>磁镜力的计算</vt:lpstr>
      <vt:lpstr>磁镜效应 </vt:lpstr>
      <vt:lpstr>损失锥分布 </vt:lpstr>
      <vt:lpstr>弹跳运动和纵向不变量</vt:lpstr>
      <vt:lpstr>费米加速</vt:lpstr>
      <vt:lpstr>等磁通面上的环绕漂移运动</vt:lpstr>
      <vt:lpstr>地球磁层中的带电粒子运动 </vt:lpstr>
      <vt:lpstr>托卡马克中的带电粒子运动 </vt:lpstr>
      <vt:lpstr>练习题</vt:lpstr>
      <vt:lpstr>分布函数的宏观物理量</vt:lpstr>
      <vt:lpstr>等离子体的流体运动模型</vt:lpstr>
      <vt:lpstr>矩方程</vt:lpstr>
      <vt:lpstr>0阶和1阶矩方程</vt:lpstr>
      <vt:lpstr>压强张量</vt:lpstr>
      <vt:lpstr>压力张量的计算</vt:lpstr>
      <vt:lpstr>动量方程中的碰撞项</vt:lpstr>
      <vt:lpstr>动量方程和受力方程</vt:lpstr>
      <vt:lpstr>受力方程(牛顿方程)</vt:lpstr>
      <vt:lpstr>二阶(平方)矩方程</vt:lpstr>
      <vt:lpstr>二阶(平方)矩方程化简</vt:lpstr>
      <vt:lpstr>绝热方程(各向同性情况)</vt:lpstr>
      <vt:lpstr>绝热方程(磁场存在情况)</vt:lpstr>
      <vt:lpstr>双绝热模型的压强方程</vt:lpstr>
      <vt:lpstr>双绝热模型的压力方程</vt:lpstr>
      <vt:lpstr>能量方程</vt:lpstr>
      <vt:lpstr>压强方程的讨论</vt:lpstr>
      <vt:lpstr>电磁流体方程组 </vt:lpstr>
      <vt:lpstr>电磁流体方程组</vt:lpstr>
      <vt:lpstr>练习题</vt:lpstr>
      <vt:lpstr>磁流体力学方程组</vt:lpstr>
      <vt:lpstr>磁流体力学方程组</vt:lpstr>
      <vt:lpstr>电磁流体方程组</vt:lpstr>
      <vt:lpstr>磁流体力学方程组</vt:lpstr>
      <vt:lpstr>电场、磁场、电流</vt:lpstr>
      <vt:lpstr>封闭的磁流体力学方程组</vt:lpstr>
      <vt:lpstr>等离子体的磁流体描述</vt:lpstr>
      <vt:lpstr>磁压力和磁张力</vt:lpstr>
      <vt:lpstr>磁压力</vt:lpstr>
      <vt:lpstr>磁张力</vt:lpstr>
      <vt:lpstr>洛仑兹力与电磁张量</vt:lpstr>
      <vt:lpstr>磁力线与等离子体一同流动</vt:lpstr>
      <vt:lpstr>磁场冻结时磁通不变</vt:lpstr>
      <vt:lpstr>磁场的扩散项</vt:lpstr>
      <vt:lpstr>磁场扩散方程的一维解</vt:lpstr>
      <vt:lpstr>磁场扩散方程的一维解</vt:lpstr>
      <vt:lpstr>磁雷诺数</vt:lpstr>
      <vt:lpstr>广义欧姆定律</vt:lpstr>
      <vt:lpstr>广义欧姆定律</vt:lpstr>
      <vt:lpstr>广义欧姆定律中的各项</vt:lpstr>
      <vt:lpstr>等离子体的平衡</vt:lpstr>
      <vt:lpstr>柱形等离子体的平衡</vt:lpstr>
      <vt:lpstr>无力场的平衡</vt:lpstr>
      <vt:lpstr>螺度</vt:lpstr>
      <vt:lpstr>PowerPoint 演示文稿</vt:lpstr>
      <vt:lpstr>等离子体物理学（二）</vt:lpstr>
      <vt:lpstr>等离子体中的线性波</vt:lpstr>
      <vt:lpstr>图：方波扰动分解为多个谐波叠加</vt:lpstr>
      <vt:lpstr>波的相速度</vt:lpstr>
      <vt:lpstr>波包</vt:lpstr>
      <vt:lpstr>波的群速度</vt:lpstr>
      <vt:lpstr>波的旋转与偏振</vt:lpstr>
      <vt:lpstr>波的旋转与偏振</vt:lpstr>
      <vt:lpstr>波的旋转与偏振</vt:lpstr>
      <vt:lpstr>波的线性化和平面波分解</vt:lpstr>
      <vt:lpstr>线性波的色散关系 </vt:lpstr>
      <vt:lpstr>电子静电波</vt:lpstr>
      <vt:lpstr>冷等离子体中的电子静电波</vt:lpstr>
      <vt:lpstr>电子静电波的频率</vt:lpstr>
      <vt:lpstr>电子静电波的频率</vt:lpstr>
      <vt:lpstr>热等离子体中的电子静电波</vt:lpstr>
      <vt:lpstr>热电子静电波的讨论</vt:lpstr>
      <vt:lpstr>热电子静电波的讨论</vt:lpstr>
      <vt:lpstr>考虑离子成分时的静电波</vt:lpstr>
      <vt:lpstr>考虑离子时的静电波色散关系</vt:lpstr>
      <vt:lpstr>离子声波</vt:lpstr>
      <vt:lpstr>离子声波的讨论</vt:lpstr>
      <vt:lpstr>PowerPoint 演示文稿</vt:lpstr>
      <vt:lpstr>离子静电波</vt:lpstr>
      <vt:lpstr>非磁化等离子体静电波总结</vt:lpstr>
      <vt:lpstr>电磁波</vt:lpstr>
      <vt:lpstr>电磁波的色散关系</vt:lpstr>
      <vt:lpstr>非磁化冷等离子体中的电导率</vt:lpstr>
      <vt:lpstr>非磁化冷等离子体中的电磁波</vt:lpstr>
      <vt:lpstr>非磁化冷等离子体中的电磁波的讨论</vt:lpstr>
      <vt:lpstr>磁化等离子体中的磁流体力学波 </vt:lpstr>
      <vt:lpstr>磁化等离子体中的磁流体力学波 </vt:lpstr>
      <vt:lpstr>磁化等离子体中的磁流体力学波 </vt:lpstr>
      <vt:lpstr>Alfvén波 </vt:lpstr>
      <vt:lpstr>Alfvén波的一些性质</vt:lpstr>
      <vt:lpstr>磁声波</vt:lpstr>
      <vt:lpstr>磁声波</vt:lpstr>
      <vt:lpstr>磁流体力学波</vt:lpstr>
      <vt:lpstr>磁声波与Alfvén波速度关系</vt:lpstr>
      <vt:lpstr>思考题</vt:lpstr>
      <vt:lpstr>磁化冷等离子体中的电磁波 </vt:lpstr>
      <vt:lpstr>磁化等离子体中的介电张量 </vt:lpstr>
      <vt:lpstr>磁化等离子体中的波场方程 </vt:lpstr>
      <vt:lpstr>磁化等离子体中的色散关系 </vt:lpstr>
      <vt:lpstr>垂直传播的电磁波色散关系讨论 </vt:lpstr>
      <vt:lpstr>垂直传播的电磁波色散关系讨论 </vt:lpstr>
      <vt:lpstr>垂直传播的电磁波的截止 </vt:lpstr>
      <vt:lpstr>垂直传播的电磁波的共振</vt:lpstr>
      <vt:lpstr>垂直传播的电磁波的共振</vt:lpstr>
      <vt:lpstr>高混杂波和低混杂波</vt:lpstr>
      <vt:lpstr>思考题</vt:lpstr>
      <vt:lpstr>平行传播的电磁波色散关系讨论 </vt:lpstr>
      <vt:lpstr>平行传播的左旋圆偏振波</vt:lpstr>
      <vt:lpstr>平行传播的左旋圆偏振波讨论 </vt:lpstr>
      <vt:lpstr>平行传播的右旋圆偏振波</vt:lpstr>
      <vt:lpstr>平行传播的右旋圆偏振波讨论 </vt:lpstr>
      <vt:lpstr>哨声波 </vt:lpstr>
      <vt:lpstr>Alfvén波 </vt:lpstr>
      <vt:lpstr>平行磁场和垂直磁场传播的波的色散关系图</vt:lpstr>
      <vt:lpstr>法拉第旋转</vt:lpstr>
      <vt:lpstr>法拉第旋转</vt:lpstr>
      <vt:lpstr>法拉第旋转</vt:lpstr>
      <vt:lpstr>思考题</vt:lpstr>
      <vt:lpstr>动理论波动理论</vt:lpstr>
      <vt:lpstr>一维静电波动</vt:lpstr>
      <vt:lpstr>一维静电波色散方程</vt:lpstr>
      <vt:lpstr>积分展开项</vt:lpstr>
      <vt:lpstr>主值积分的结果</vt:lpstr>
      <vt:lpstr>朗道积分围道</vt:lpstr>
      <vt:lpstr>朗道阻尼率</vt:lpstr>
      <vt:lpstr>静电波动的物理过程</vt:lpstr>
      <vt:lpstr>朗道围道的数学解释</vt:lpstr>
      <vt:lpstr>朗道阻尼的物理解释</vt:lpstr>
      <vt:lpstr>朗道围道的物理解释</vt:lpstr>
      <vt:lpstr>磁化等离子体中波动的动理论</vt:lpstr>
      <vt:lpstr>磁化等离子体波的扰动分布函数</vt:lpstr>
      <vt:lpstr>磁化等离子体波的扰动分布函数</vt:lpstr>
      <vt:lpstr>磁化等离子体波的扰动分布函数</vt:lpstr>
      <vt:lpstr>磁化等离子体中的静电波</vt:lpstr>
      <vt:lpstr>动理论静电波的色散关系</vt:lpstr>
      <vt:lpstr>动理论静电波色散关系中的积分</vt:lpstr>
      <vt:lpstr>斜向传播静电波的色散关系</vt:lpstr>
      <vt:lpstr>磁化等离子体中粒子与波的共振</vt:lpstr>
      <vt:lpstr>垂直磁场传播的静电波 </vt:lpstr>
      <vt:lpstr>垂直磁场传播的静电波</vt:lpstr>
      <vt:lpstr>思考题</vt:lpstr>
      <vt:lpstr>平衡系统的MHD不稳定性 </vt:lpstr>
      <vt:lpstr>扰动对系统的影响 </vt:lpstr>
      <vt:lpstr>系统能量的变化</vt:lpstr>
      <vt:lpstr>系统能量的变化</vt:lpstr>
      <vt:lpstr>扰动满足的边界条件</vt:lpstr>
      <vt:lpstr>金属壁包围等离子体的系统</vt:lpstr>
      <vt:lpstr>系统能量的变化的各项</vt:lpstr>
      <vt:lpstr>系统能量的变化各项的作用</vt:lpstr>
      <vt:lpstr>Rayleigh-Taylor 不稳定性</vt:lpstr>
      <vt:lpstr>Rayleigh-Taylor 不稳定性</vt:lpstr>
      <vt:lpstr>Rayleigh-Taylor 不稳定性</vt:lpstr>
      <vt:lpstr>Rayleigh-Taylor 不稳定性</vt:lpstr>
      <vt:lpstr>Rayleigh-Taylor 不稳定性</vt:lpstr>
      <vt:lpstr>柱形等离子体不稳定性</vt:lpstr>
      <vt:lpstr>柱形等离子体不稳定性</vt:lpstr>
      <vt:lpstr>柱形等离子体不稳定性</vt:lpstr>
      <vt:lpstr>柱形等离子体不稳定性</vt:lpstr>
      <vt:lpstr>柱形等离子体不稳定性</vt:lpstr>
      <vt:lpstr>柱形等离子体不稳定性</vt:lpstr>
      <vt:lpstr>腊肠不稳定性</vt:lpstr>
      <vt:lpstr>腊肠不稳定性</vt:lpstr>
      <vt:lpstr>扭曲不稳定性</vt:lpstr>
      <vt:lpstr>扭曲不稳定性</vt:lpstr>
      <vt:lpstr>扭曲不稳定性</vt:lpstr>
      <vt:lpstr>交换不稳定性</vt:lpstr>
      <vt:lpstr>交换不稳定性</vt:lpstr>
      <vt:lpstr>交换不稳定性</vt:lpstr>
      <vt:lpstr>双流体不稳定性</vt:lpstr>
      <vt:lpstr>双流体不稳定性色散关系</vt:lpstr>
      <vt:lpstr>双流体不稳定性色散图分析</vt:lpstr>
      <vt:lpstr>双流体不稳定性临界波数</vt:lpstr>
      <vt:lpstr>双流体不稳定性色散方程求解</vt:lpstr>
      <vt:lpstr>双流体不稳定性最大增长率</vt:lpstr>
      <vt:lpstr>撕裂模不稳定性  （线性理论）</vt:lpstr>
      <vt:lpstr>平衡时的情况</vt:lpstr>
      <vt:lpstr>磁流体力学方程组</vt:lpstr>
      <vt:lpstr>近似处理</vt:lpstr>
      <vt:lpstr>方程的化简</vt:lpstr>
      <vt:lpstr>方程的化简</vt:lpstr>
      <vt:lpstr>进一步求增长率</vt:lpstr>
      <vt:lpstr>进一步求增长率</vt:lpstr>
      <vt:lpstr>磁场重联初态的平衡解</vt:lpstr>
      <vt:lpstr>数值求解方程</vt:lpstr>
    </vt:vector>
  </TitlesOfParts>
  <Company>USTC</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等离子体物理学</dc:title>
  <dc:creator>Lyi</dc:creator>
  <cp:lastModifiedBy>邱牧风</cp:lastModifiedBy>
  <cp:revision>478</cp:revision>
  <dcterms:created xsi:type="dcterms:W3CDTF">2008-09-03T00:36:00Z</dcterms:created>
  <dcterms:modified xsi:type="dcterms:W3CDTF">2023-03-04T00:30:15Z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2052-11.1.0.13703</vt:lpwstr>
  </property>
  <property fmtid="{D5CDD505-2E9C-101B-9397-08002B2CF9AE}" pid="3" name="ICV">
    <vt:lpwstr>DC812F6DA7BA4146B7A1FC3C66EDC23C</vt:lpwstr>
  </property>
</Properties>
</file>